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slideLayouts/slideLayout9.xml" ContentType="application/vnd.openxmlformats-officedocument.presentationml.slideLayout+xml"/>
  <Override PartName="/ppt/theme/theme3.xml" ContentType="application/vnd.openxmlformats-officedocument.theme+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98" r:id="rId3"/>
    <p:sldMasterId id="2147483727" r:id="rId4"/>
  </p:sldMasterIdLst>
  <p:notesMasterIdLst>
    <p:notesMasterId r:id="rId21"/>
  </p:notesMasterIdLst>
  <p:sldIdLst>
    <p:sldId id="256" r:id="rId5"/>
    <p:sldId id="257" r:id="rId6"/>
    <p:sldId id="258" r:id="rId7"/>
    <p:sldId id="298" r:id="rId8"/>
    <p:sldId id="299" r:id="rId9"/>
    <p:sldId id="2700" r:id="rId10"/>
    <p:sldId id="411" r:id="rId11"/>
    <p:sldId id="259" r:id="rId12"/>
    <p:sldId id="648" r:id="rId13"/>
    <p:sldId id="671" r:id="rId14"/>
    <p:sldId id="771" r:id="rId15"/>
    <p:sldId id="772" r:id="rId16"/>
    <p:sldId id="2701" r:id="rId17"/>
    <p:sldId id="360" r:id="rId18"/>
    <p:sldId id="2719" r:id="rId19"/>
    <p:sldId id="2720" r:id="rId2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55250"/>
    <a:srgbClr val="FFFFFF"/>
    <a:srgbClr val="F5E783"/>
    <a:srgbClr val="FECEEC"/>
    <a:srgbClr val="E23936"/>
    <a:srgbClr val="FDCBE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p:scale>
          <a:sx n="66" d="100"/>
          <a:sy n="66" d="100"/>
        </p:scale>
        <p:origin x="2268" y="1002"/>
      </p:cViewPr>
      <p:guideLst/>
    </p:cSldViewPr>
  </p:slideViewPr>
  <p:notesTextViewPr>
    <p:cViewPr>
      <p:scale>
        <a:sx n="1" d="1"/>
        <a:sy n="1" d="1"/>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3" Type="http://schemas.openxmlformats.org/officeDocument/2006/relationships/slideMaster" Target="slideMasters/slideMaster3.xml"/><Relationship Id="rId21" Type="http://schemas.openxmlformats.org/officeDocument/2006/relationships/notesMaster" Target="notesMasters/notes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D87B677-421F-4281-A725-CE444DCBE3C8}" type="datetimeFigureOut">
              <a:rPr lang="zh-CN" altLang="en-US" smtClean="0"/>
              <a:t>2020/1/7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9A7D9CE-9085-4A7F-92B8-435EB2E62A3F}" type="slidenum">
              <a:rPr lang="zh-CN" altLang="en-US" smtClean="0"/>
              <a:t>‹#›</a:t>
            </a:fld>
            <a:endParaRPr lang="zh-CN" altLang="en-US"/>
          </a:p>
        </p:txBody>
      </p:sp>
    </p:spTree>
    <p:extLst>
      <p:ext uri="{BB962C8B-B14F-4D97-AF65-F5344CB8AC3E}">
        <p14:creationId xmlns:p14="http://schemas.microsoft.com/office/powerpoint/2010/main" val="374635180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9A7D9CE-9085-4A7F-92B8-435EB2E62A3F}" type="slidenum">
              <a:rPr lang="zh-CN" altLang="en-US" smtClean="0"/>
              <a:t>1</a:t>
            </a:fld>
            <a:endParaRPr lang="zh-CN" altLang="en-US"/>
          </a:p>
        </p:txBody>
      </p:sp>
    </p:spTree>
    <p:extLst>
      <p:ext uri="{BB962C8B-B14F-4D97-AF65-F5344CB8AC3E}">
        <p14:creationId xmlns:p14="http://schemas.microsoft.com/office/powerpoint/2010/main" val="46357267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9A7D9CE-9085-4A7F-92B8-435EB2E62A3F}" type="slidenum">
              <a:rPr lang="zh-CN" altLang="en-US" smtClean="0"/>
              <a:t>10</a:t>
            </a:fld>
            <a:endParaRPr lang="zh-CN" altLang="en-US"/>
          </a:p>
        </p:txBody>
      </p:sp>
    </p:spTree>
    <p:extLst>
      <p:ext uri="{BB962C8B-B14F-4D97-AF65-F5344CB8AC3E}">
        <p14:creationId xmlns:p14="http://schemas.microsoft.com/office/powerpoint/2010/main" val="149435039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9A7D9CE-9085-4A7F-92B8-435EB2E62A3F}" type="slidenum">
              <a:rPr lang="zh-CN" altLang="en-US" smtClean="0"/>
              <a:t>11</a:t>
            </a:fld>
            <a:endParaRPr lang="zh-CN" altLang="en-US"/>
          </a:p>
        </p:txBody>
      </p:sp>
    </p:spTree>
    <p:extLst>
      <p:ext uri="{BB962C8B-B14F-4D97-AF65-F5344CB8AC3E}">
        <p14:creationId xmlns:p14="http://schemas.microsoft.com/office/powerpoint/2010/main" val="57206366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9A7D9CE-9085-4A7F-92B8-435EB2E62A3F}" type="slidenum">
              <a:rPr lang="zh-CN" altLang="en-US" smtClean="0"/>
              <a:t>12</a:t>
            </a:fld>
            <a:endParaRPr lang="zh-CN" altLang="en-US"/>
          </a:p>
        </p:txBody>
      </p:sp>
    </p:spTree>
    <p:extLst>
      <p:ext uri="{BB962C8B-B14F-4D97-AF65-F5344CB8AC3E}">
        <p14:creationId xmlns:p14="http://schemas.microsoft.com/office/powerpoint/2010/main" val="175298277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9A7D9CE-9085-4A7F-92B8-435EB2E62A3F}" type="slidenum">
              <a:rPr lang="zh-CN" altLang="en-US" smtClean="0"/>
              <a:t>13</a:t>
            </a:fld>
            <a:endParaRPr lang="zh-CN" altLang="en-US"/>
          </a:p>
        </p:txBody>
      </p:sp>
    </p:spTree>
    <p:extLst>
      <p:ext uri="{BB962C8B-B14F-4D97-AF65-F5344CB8AC3E}">
        <p14:creationId xmlns:p14="http://schemas.microsoft.com/office/powerpoint/2010/main" val="90366273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9A7D9CE-9085-4A7F-92B8-435EB2E62A3F}" type="slidenum">
              <a:rPr lang="zh-CN" altLang="en-US" smtClean="0"/>
              <a:t>2</a:t>
            </a:fld>
            <a:endParaRPr lang="zh-CN" altLang="en-US"/>
          </a:p>
        </p:txBody>
      </p:sp>
    </p:spTree>
    <p:extLst>
      <p:ext uri="{BB962C8B-B14F-4D97-AF65-F5344CB8AC3E}">
        <p14:creationId xmlns:p14="http://schemas.microsoft.com/office/powerpoint/2010/main" val="279352128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9A7D9CE-9085-4A7F-92B8-435EB2E62A3F}" type="slidenum">
              <a:rPr lang="zh-CN" altLang="en-US" smtClean="0"/>
              <a:t>3</a:t>
            </a:fld>
            <a:endParaRPr lang="zh-CN" altLang="en-US"/>
          </a:p>
        </p:txBody>
      </p:sp>
    </p:spTree>
    <p:extLst>
      <p:ext uri="{BB962C8B-B14F-4D97-AF65-F5344CB8AC3E}">
        <p14:creationId xmlns:p14="http://schemas.microsoft.com/office/powerpoint/2010/main" val="127944965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9A7D9CE-9085-4A7F-92B8-435EB2E62A3F}" type="slidenum">
              <a:rPr lang="zh-CN" altLang="en-US" smtClean="0"/>
              <a:t>4</a:t>
            </a:fld>
            <a:endParaRPr lang="zh-CN" altLang="en-US"/>
          </a:p>
        </p:txBody>
      </p:sp>
    </p:spTree>
    <p:extLst>
      <p:ext uri="{BB962C8B-B14F-4D97-AF65-F5344CB8AC3E}">
        <p14:creationId xmlns:p14="http://schemas.microsoft.com/office/powerpoint/2010/main" val="160649546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9A7D9CE-9085-4A7F-92B8-435EB2E62A3F}" type="slidenum">
              <a:rPr lang="zh-CN" altLang="en-US" smtClean="0"/>
              <a:t>5</a:t>
            </a:fld>
            <a:endParaRPr lang="zh-CN" altLang="en-US"/>
          </a:p>
        </p:txBody>
      </p:sp>
    </p:spTree>
    <p:extLst>
      <p:ext uri="{BB962C8B-B14F-4D97-AF65-F5344CB8AC3E}">
        <p14:creationId xmlns:p14="http://schemas.microsoft.com/office/powerpoint/2010/main" val="214836541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9A7D9CE-9085-4A7F-92B8-435EB2E62A3F}" type="slidenum">
              <a:rPr lang="zh-CN" altLang="en-US" smtClean="0"/>
              <a:t>6</a:t>
            </a:fld>
            <a:endParaRPr lang="zh-CN" altLang="en-US"/>
          </a:p>
        </p:txBody>
      </p:sp>
    </p:spTree>
    <p:extLst>
      <p:ext uri="{BB962C8B-B14F-4D97-AF65-F5344CB8AC3E}">
        <p14:creationId xmlns:p14="http://schemas.microsoft.com/office/powerpoint/2010/main" val="388693672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9A7D9CE-9085-4A7F-92B8-435EB2E62A3F}" type="slidenum">
              <a:rPr lang="zh-CN" altLang="en-US" smtClean="0"/>
              <a:t>7</a:t>
            </a:fld>
            <a:endParaRPr lang="zh-CN" altLang="en-US"/>
          </a:p>
        </p:txBody>
      </p:sp>
    </p:spTree>
    <p:extLst>
      <p:ext uri="{BB962C8B-B14F-4D97-AF65-F5344CB8AC3E}">
        <p14:creationId xmlns:p14="http://schemas.microsoft.com/office/powerpoint/2010/main" val="130630727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9A7D9CE-9085-4A7F-92B8-435EB2E62A3F}" type="slidenum">
              <a:rPr lang="zh-CN" altLang="en-US" smtClean="0"/>
              <a:t>8</a:t>
            </a:fld>
            <a:endParaRPr lang="zh-CN" altLang="en-US"/>
          </a:p>
        </p:txBody>
      </p:sp>
    </p:spTree>
    <p:extLst>
      <p:ext uri="{BB962C8B-B14F-4D97-AF65-F5344CB8AC3E}">
        <p14:creationId xmlns:p14="http://schemas.microsoft.com/office/powerpoint/2010/main" val="366133489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9A7D9CE-9085-4A7F-92B8-435EB2E62A3F}" type="slidenum">
              <a:rPr lang="zh-CN" altLang="en-US" smtClean="0"/>
              <a:t>9</a:t>
            </a:fld>
            <a:endParaRPr lang="zh-CN" altLang="en-US"/>
          </a:p>
        </p:txBody>
      </p:sp>
    </p:spTree>
    <p:extLst>
      <p:ext uri="{BB962C8B-B14F-4D97-AF65-F5344CB8AC3E}">
        <p14:creationId xmlns:p14="http://schemas.microsoft.com/office/powerpoint/2010/main" val="408925037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C419B135-5B1C-468D-A48C-32A3630D7D1A}"/>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xmlns="" id="{6F707A57-09CD-41AF-A5AB-CB58F06FA27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xmlns="" id="{3EB453DA-8FD0-4819-8639-5006E3C3F9B7}"/>
              </a:ext>
            </a:extLst>
          </p:cNvPr>
          <p:cNvSpPr>
            <a:spLocks noGrp="1"/>
          </p:cNvSpPr>
          <p:nvPr>
            <p:ph type="dt" sz="half" idx="10"/>
          </p:nvPr>
        </p:nvSpPr>
        <p:spPr/>
        <p:txBody>
          <a:bodyPr/>
          <a:lstStyle/>
          <a:p>
            <a:fld id="{E316CC48-1E85-47EE-B70E-1D7F078409A3}" type="datetimeFigureOut">
              <a:rPr lang="zh-CN" altLang="en-US" smtClean="0"/>
              <a:t>2020/1/7</a:t>
            </a:fld>
            <a:endParaRPr lang="zh-CN" altLang="en-US"/>
          </a:p>
        </p:txBody>
      </p:sp>
      <p:sp>
        <p:nvSpPr>
          <p:cNvPr id="5" name="页脚占位符 4">
            <a:extLst>
              <a:ext uri="{FF2B5EF4-FFF2-40B4-BE49-F238E27FC236}">
                <a16:creationId xmlns:a16="http://schemas.microsoft.com/office/drawing/2014/main" xmlns="" id="{1BB4CC82-F89D-48D3-8C90-FCEE2B926CD2}"/>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B0608039-03B6-4D6F-AE24-21F776E8449D}"/>
              </a:ext>
            </a:extLst>
          </p:cNvPr>
          <p:cNvSpPr>
            <a:spLocks noGrp="1"/>
          </p:cNvSpPr>
          <p:nvPr>
            <p:ph type="sldNum" sz="quarter" idx="12"/>
          </p:nvPr>
        </p:nvSpPr>
        <p:spPr/>
        <p:txBody>
          <a:bodyPr/>
          <a:lstStyle/>
          <a:p>
            <a:fld id="{F17EF3D9-FDDA-4C32-BADD-7F14FD809728}" type="slidenum">
              <a:rPr lang="zh-CN" altLang="en-US" smtClean="0"/>
              <a:t>‹#›</a:t>
            </a:fld>
            <a:endParaRPr lang="zh-CN" altLang="en-US"/>
          </a:p>
        </p:txBody>
      </p:sp>
    </p:spTree>
    <p:extLst>
      <p:ext uri="{BB962C8B-B14F-4D97-AF65-F5344CB8AC3E}">
        <p14:creationId xmlns:p14="http://schemas.microsoft.com/office/powerpoint/2010/main" val="324255625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Title &amp; Subtitle copy">
    <p:spTree>
      <p:nvGrpSpPr>
        <p:cNvPr id="1" name=""/>
        <p:cNvGrpSpPr/>
        <p:nvPr/>
      </p:nvGrpSpPr>
      <p:grpSpPr>
        <a:xfrm>
          <a:off x="0" y="0"/>
          <a:ext cx="0" cy="0"/>
          <a:chOff x="0" y="0"/>
          <a:chExt cx="0" cy="0"/>
        </a:xfrm>
      </p:grpSpPr>
      <p:sp>
        <p:nvSpPr>
          <p:cNvPr id="19" name="Shape 19"/>
          <p:cNvSpPr>
            <a:spLocks noGrp="1"/>
          </p:cNvSpPr>
          <p:nvPr>
            <p:ph type="title"/>
          </p:nvPr>
        </p:nvSpPr>
        <p:spPr>
          <a:prstGeom prst="rect">
            <a:avLst/>
          </a:prstGeom>
        </p:spPr>
        <p:txBody>
          <a:bodyPr/>
          <a:lstStyle/>
          <a:p>
            <a:r>
              <a:t>Title Text</a:t>
            </a:r>
          </a:p>
        </p:txBody>
      </p:sp>
      <p:sp>
        <p:nvSpPr>
          <p:cNvPr id="20" name="Shape 20"/>
          <p:cNvSpPr>
            <a:spLocks noGrp="1"/>
          </p:cNvSpPr>
          <p:nvPr>
            <p:ph type="body" idx="1"/>
          </p:nvPr>
        </p:nvSpPr>
        <p:spPr>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Tree>
    <p:extLst>
      <p:ext uri="{BB962C8B-B14F-4D97-AF65-F5344CB8AC3E}">
        <p14:creationId xmlns:p14="http://schemas.microsoft.com/office/powerpoint/2010/main" val="2564443189"/>
      </p:ext>
    </p:extLst>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mp; Photo">
    <p:spTree>
      <p:nvGrpSpPr>
        <p:cNvPr id="1" name=""/>
        <p:cNvGrpSpPr/>
        <p:nvPr/>
      </p:nvGrpSpPr>
      <p:grpSpPr>
        <a:xfrm>
          <a:off x="0" y="0"/>
          <a:ext cx="0" cy="0"/>
          <a:chOff x="0" y="0"/>
          <a:chExt cx="0" cy="0"/>
        </a:xfrm>
      </p:grpSpPr>
      <p:sp>
        <p:nvSpPr>
          <p:cNvPr id="5" name="Рисунок 2"/>
          <p:cNvSpPr>
            <a:spLocks noGrp="1"/>
          </p:cNvSpPr>
          <p:nvPr>
            <p:ph type="pic" sz="quarter" idx="10"/>
          </p:nvPr>
        </p:nvSpPr>
        <p:spPr>
          <a:xfrm>
            <a:off x="1515291" y="1306286"/>
            <a:ext cx="1541418" cy="1593669"/>
          </a:xfrm>
          <a:solidFill>
            <a:schemeClr val="bg2"/>
          </a:solidFill>
        </p:spPr>
        <p:txBody>
          <a:bodyPr/>
          <a:lstStyle/>
          <a:p>
            <a:endParaRPr lang="en-US"/>
          </a:p>
        </p:txBody>
      </p:sp>
      <p:sp>
        <p:nvSpPr>
          <p:cNvPr id="6" name="Рисунок 2"/>
          <p:cNvSpPr>
            <a:spLocks noGrp="1"/>
          </p:cNvSpPr>
          <p:nvPr>
            <p:ph type="pic" sz="quarter" idx="11"/>
          </p:nvPr>
        </p:nvSpPr>
        <p:spPr>
          <a:xfrm>
            <a:off x="3368039" y="1306286"/>
            <a:ext cx="1541418" cy="1593669"/>
          </a:xfrm>
          <a:solidFill>
            <a:schemeClr val="bg2"/>
          </a:solidFill>
        </p:spPr>
        <p:txBody>
          <a:bodyPr/>
          <a:lstStyle/>
          <a:p>
            <a:endParaRPr lang="en-US"/>
          </a:p>
        </p:txBody>
      </p:sp>
      <p:sp>
        <p:nvSpPr>
          <p:cNvPr id="7" name="Рисунок 2"/>
          <p:cNvSpPr>
            <a:spLocks noGrp="1"/>
          </p:cNvSpPr>
          <p:nvPr>
            <p:ph type="pic" sz="quarter" idx="12"/>
          </p:nvPr>
        </p:nvSpPr>
        <p:spPr>
          <a:xfrm>
            <a:off x="5220788" y="1306286"/>
            <a:ext cx="1541418" cy="1593669"/>
          </a:xfrm>
          <a:solidFill>
            <a:schemeClr val="bg2"/>
          </a:solidFill>
        </p:spPr>
        <p:txBody>
          <a:bodyPr/>
          <a:lstStyle/>
          <a:p>
            <a:endParaRPr lang="en-US"/>
          </a:p>
        </p:txBody>
      </p:sp>
      <p:sp>
        <p:nvSpPr>
          <p:cNvPr id="8" name="Рисунок 2"/>
          <p:cNvSpPr>
            <a:spLocks noGrp="1"/>
          </p:cNvSpPr>
          <p:nvPr>
            <p:ph type="pic" sz="quarter" idx="13"/>
          </p:nvPr>
        </p:nvSpPr>
        <p:spPr>
          <a:xfrm>
            <a:off x="7073536" y="1306286"/>
            <a:ext cx="1541418" cy="1593669"/>
          </a:xfrm>
          <a:solidFill>
            <a:schemeClr val="bg2"/>
          </a:solidFill>
        </p:spPr>
        <p:txBody>
          <a:bodyPr/>
          <a:lstStyle/>
          <a:p>
            <a:endParaRPr lang="en-US"/>
          </a:p>
        </p:txBody>
      </p:sp>
      <p:sp>
        <p:nvSpPr>
          <p:cNvPr id="9" name="Рисунок 2"/>
          <p:cNvSpPr>
            <a:spLocks noGrp="1"/>
          </p:cNvSpPr>
          <p:nvPr>
            <p:ph type="pic" sz="quarter" idx="14"/>
          </p:nvPr>
        </p:nvSpPr>
        <p:spPr>
          <a:xfrm>
            <a:off x="8926285" y="1306286"/>
            <a:ext cx="1541418" cy="1593669"/>
          </a:xfrm>
          <a:solidFill>
            <a:schemeClr val="bg2"/>
          </a:solidFill>
        </p:spPr>
        <p:txBody>
          <a:bodyPr/>
          <a:lstStyle/>
          <a:p>
            <a:endParaRPr lang="en-US"/>
          </a:p>
        </p:txBody>
      </p:sp>
      <p:sp>
        <p:nvSpPr>
          <p:cNvPr id="10" name="Рисунок 2"/>
          <p:cNvSpPr>
            <a:spLocks noGrp="1"/>
          </p:cNvSpPr>
          <p:nvPr>
            <p:ph type="pic" sz="quarter" idx="15"/>
          </p:nvPr>
        </p:nvSpPr>
        <p:spPr>
          <a:xfrm>
            <a:off x="1515291" y="3276600"/>
            <a:ext cx="1541418" cy="1593669"/>
          </a:xfrm>
          <a:solidFill>
            <a:schemeClr val="bg2"/>
          </a:solidFill>
        </p:spPr>
        <p:txBody>
          <a:bodyPr/>
          <a:lstStyle/>
          <a:p>
            <a:endParaRPr lang="en-US"/>
          </a:p>
        </p:txBody>
      </p:sp>
      <p:sp>
        <p:nvSpPr>
          <p:cNvPr id="11" name="Рисунок 2"/>
          <p:cNvSpPr>
            <a:spLocks noGrp="1"/>
          </p:cNvSpPr>
          <p:nvPr>
            <p:ph type="pic" sz="quarter" idx="16"/>
          </p:nvPr>
        </p:nvSpPr>
        <p:spPr>
          <a:xfrm>
            <a:off x="3368039" y="3276600"/>
            <a:ext cx="1541418" cy="1593669"/>
          </a:xfrm>
          <a:solidFill>
            <a:schemeClr val="bg2"/>
          </a:solidFill>
        </p:spPr>
        <p:txBody>
          <a:bodyPr/>
          <a:lstStyle/>
          <a:p>
            <a:endParaRPr lang="en-US"/>
          </a:p>
        </p:txBody>
      </p:sp>
      <p:sp>
        <p:nvSpPr>
          <p:cNvPr id="12" name="Рисунок 2"/>
          <p:cNvSpPr>
            <a:spLocks noGrp="1"/>
          </p:cNvSpPr>
          <p:nvPr>
            <p:ph type="pic" sz="quarter" idx="17"/>
          </p:nvPr>
        </p:nvSpPr>
        <p:spPr>
          <a:xfrm>
            <a:off x="5220788" y="3276600"/>
            <a:ext cx="1541418" cy="1593669"/>
          </a:xfrm>
          <a:solidFill>
            <a:schemeClr val="bg2"/>
          </a:solidFill>
        </p:spPr>
        <p:txBody>
          <a:bodyPr/>
          <a:lstStyle/>
          <a:p>
            <a:endParaRPr lang="en-US"/>
          </a:p>
        </p:txBody>
      </p:sp>
      <p:sp>
        <p:nvSpPr>
          <p:cNvPr id="13" name="Рисунок 2"/>
          <p:cNvSpPr>
            <a:spLocks noGrp="1"/>
          </p:cNvSpPr>
          <p:nvPr>
            <p:ph type="pic" sz="quarter" idx="18"/>
          </p:nvPr>
        </p:nvSpPr>
        <p:spPr>
          <a:xfrm>
            <a:off x="7073536" y="3276600"/>
            <a:ext cx="1541418" cy="1593669"/>
          </a:xfrm>
          <a:solidFill>
            <a:schemeClr val="bg2"/>
          </a:solidFill>
        </p:spPr>
        <p:txBody>
          <a:bodyPr/>
          <a:lstStyle/>
          <a:p>
            <a:endParaRPr lang="en-US"/>
          </a:p>
        </p:txBody>
      </p:sp>
      <p:sp>
        <p:nvSpPr>
          <p:cNvPr id="14" name="Рисунок 2"/>
          <p:cNvSpPr>
            <a:spLocks noGrp="1"/>
          </p:cNvSpPr>
          <p:nvPr>
            <p:ph type="pic" sz="quarter" idx="19"/>
          </p:nvPr>
        </p:nvSpPr>
        <p:spPr>
          <a:xfrm>
            <a:off x="8926285" y="3276600"/>
            <a:ext cx="1541418" cy="1593669"/>
          </a:xfrm>
          <a:solidFill>
            <a:schemeClr val="bg2"/>
          </a:solidFill>
        </p:spPr>
        <p:txBody>
          <a:bodyPr/>
          <a:lstStyle/>
          <a:p>
            <a:endParaRPr lang="en-US"/>
          </a:p>
        </p:txBody>
      </p:sp>
    </p:spTree>
    <p:extLst>
      <p:ext uri="{BB962C8B-B14F-4D97-AF65-F5344CB8AC3E}">
        <p14:creationId xmlns:p14="http://schemas.microsoft.com/office/powerpoint/2010/main" val="3745321799"/>
      </p:ext>
    </p:extLst>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380378910"/>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4_Пользовательский макет">
    <p:spTree>
      <p:nvGrpSpPr>
        <p:cNvPr id="1" name=""/>
        <p:cNvGrpSpPr/>
        <p:nvPr/>
      </p:nvGrpSpPr>
      <p:grpSpPr>
        <a:xfrm>
          <a:off x="0" y="0"/>
          <a:ext cx="0" cy="0"/>
          <a:chOff x="0" y="0"/>
          <a:chExt cx="0" cy="0"/>
        </a:xfrm>
      </p:grpSpPr>
    </p:spTree>
    <p:extLst>
      <p:ext uri="{BB962C8B-B14F-4D97-AF65-F5344CB8AC3E}">
        <p14:creationId xmlns:p14="http://schemas.microsoft.com/office/powerpoint/2010/main" val="4119845660"/>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7_Пользовательский макет">
    <p:spTree>
      <p:nvGrpSpPr>
        <p:cNvPr id="1" name=""/>
        <p:cNvGrpSpPr/>
        <p:nvPr/>
      </p:nvGrpSpPr>
      <p:grpSpPr>
        <a:xfrm>
          <a:off x="0" y="0"/>
          <a:ext cx="0" cy="0"/>
          <a:chOff x="0" y="0"/>
          <a:chExt cx="0" cy="0"/>
        </a:xfrm>
      </p:grpSpPr>
      <p:sp>
        <p:nvSpPr>
          <p:cNvPr id="13" name="Рисунок 12"/>
          <p:cNvSpPr>
            <a:spLocks noGrp="1"/>
          </p:cNvSpPr>
          <p:nvPr>
            <p:ph type="pic" sz="quarter" idx="10"/>
          </p:nvPr>
        </p:nvSpPr>
        <p:spPr>
          <a:xfrm>
            <a:off x="1419225" y="2511016"/>
            <a:ext cx="1214823" cy="1214823"/>
          </a:xfrm>
          <a:prstGeom prst="ellipse">
            <a:avLst/>
          </a:prstGeom>
        </p:spPr>
        <p:txBody>
          <a:bodyPr/>
          <a:lstStyle/>
          <a:p>
            <a:endParaRPr lang="ru-RU" dirty="0"/>
          </a:p>
        </p:txBody>
      </p:sp>
    </p:spTree>
    <p:extLst>
      <p:ext uri="{BB962C8B-B14F-4D97-AF65-F5344CB8AC3E}">
        <p14:creationId xmlns:p14="http://schemas.microsoft.com/office/powerpoint/2010/main" val="9838810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8_Пользовательский макет">
    <p:spTree>
      <p:nvGrpSpPr>
        <p:cNvPr id="1" name=""/>
        <p:cNvGrpSpPr/>
        <p:nvPr/>
      </p:nvGrpSpPr>
      <p:grpSpPr>
        <a:xfrm>
          <a:off x="0" y="0"/>
          <a:ext cx="0" cy="0"/>
          <a:chOff x="0" y="0"/>
          <a:chExt cx="0" cy="0"/>
        </a:xfrm>
      </p:grpSpPr>
      <p:sp>
        <p:nvSpPr>
          <p:cNvPr id="6" name="Прямоугольник 5"/>
          <p:cNvSpPr/>
          <p:nvPr userDrawn="1"/>
        </p:nvSpPr>
        <p:spPr>
          <a:xfrm>
            <a:off x="0" y="0"/>
            <a:ext cx="12192001" cy="6858000"/>
          </a:xfrm>
          <a:prstGeom prst="rect">
            <a:avLst/>
          </a:prstGeom>
          <a:solidFill>
            <a:srgbClr val="9552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Tree>
    <p:extLst>
      <p:ext uri="{BB962C8B-B14F-4D97-AF65-F5344CB8AC3E}">
        <p14:creationId xmlns:p14="http://schemas.microsoft.com/office/powerpoint/2010/main" val="268790636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Заголовок раздела">
    <p:spTree>
      <p:nvGrpSpPr>
        <p:cNvPr id="1" name=""/>
        <p:cNvGrpSpPr/>
        <p:nvPr/>
      </p:nvGrpSpPr>
      <p:grpSpPr>
        <a:xfrm>
          <a:off x="0" y="0"/>
          <a:ext cx="0" cy="0"/>
          <a:chOff x="0" y="0"/>
          <a:chExt cx="0" cy="0"/>
        </a:xfrm>
      </p:grpSpPr>
      <p:sp>
        <p:nvSpPr>
          <p:cNvPr id="7" name="Рисунок 7"/>
          <p:cNvSpPr>
            <a:spLocks noGrp="1"/>
          </p:cNvSpPr>
          <p:nvPr>
            <p:ph type="pic" sz="quarter" idx="10"/>
          </p:nvPr>
        </p:nvSpPr>
        <p:spPr>
          <a:xfrm>
            <a:off x="7448551" y="0"/>
            <a:ext cx="4743450" cy="6858000"/>
          </a:xfrm>
        </p:spPr>
        <p:txBody>
          <a:bodyPr/>
          <a:lstStyle/>
          <a:p>
            <a:endParaRPr lang="ru-RU" dirty="0"/>
          </a:p>
        </p:txBody>
      </p:sp>
    </p:spTree>
    <p:extLst>
      <p:ext uri="{BB962C8B-B14F-4D97-AF65-F5344CB8AC3E}">
        <p14:creationId xmlns:p14="http://schemas.microsoft.com/office/powerpoint/2010/main" val="429099346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5_Пользовательский макет">
    <p:spTree>
      <p:nvGrpSpPr>
        <p:cNvPr id="1" name=""/>
        <p:cNvGrpSpPr/>
        <p:nvPr/>
      </p:nvGrpSpPr>
      <p:grpSpPr>
        <a:xfrm>
          <a:off x="0" y="0"/>
          <a:ext cx="0" cy="0"/>
          <a:chOff x="0" y="0"/>
          <a:chExt cx="0" cy="0"/>
        </a:xfrm>
      </p:grpSpPr>
      <p:sp>
        <p:nvSpPr>
          <p:cNvPr id="6" name="Рисунок 7"/>
          <p:cNvSpPr>
            <a:spLocks noGrp="1"/>
          </p:cNvSpPr>
          <p:nvPr>
            <p:ph type="pic" sz="quarter" idx="10"/>
          </p:nvPr>
        </p:nvSpPr>
        <p:spPr>
          <a:xfrm>
            <a:off x="1" y="1279478"/>
            <a:ext cx="6155140" cy="4299045"/>
          </a:xfrm>
        </p:spPr>
        <p:txBody>
          <a:bodyPr/>
          <a:lstStyle/>
          <a:p>
            <a:endParaRPr lang="ru-RU" dirty="0"/>
          </a:p>
        </p:txBody>
      </p:sp>
    </p:spTree>
    <p:extLst>
      <p:ext uri="{BB962C8B-B14F-4D97-AF65-F5344CB8AC3E}">
        <p14:creationId xmlns:p14="http://schemas.microsoft.com/office/powerpoint/2010/main" val="1758579483"/>
      </p:ext>
    </p:extLst>
  </p:cSld>
  <p:clrMapOvr>
    <a:masterClrMapping/>
  </p:clrMapOvr>
  <p:extLst>
    <p:ext uri="{DCECCB84-F9BA-43D5-87BE-67443E8EF086}">
      <p15:sldGuideLst xmlns:p15="http://schemas.microsoft.com/office/powerpoint/2012/main">
        <p15:guide id="1" orient="horz" pos="2160">
          <p15:clr>
            <a:srgbClr val="FBAE40"/>
          </p15:clr>
        </p15:guide>
        <p15:guide id="2" pos="7197">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Только заголовок">
    <p:spTree>
      <p:nvGrpSpPr>
        <p:cNvPr id="1" name=""/>
        <p:cNvGrpSpPr/>
        <p:nvPr/>
      </p:nvGrpSpPr>
      <p:grpSpPr>
        <a:xfrm>
          <a:off x="0" y="0"/>
          <a:ext cx="0" cy="0"/>
          <a:chOff x="0" y="0"/>
          <a:chExt cx="0" cy="0"/>
        </a:xfrm>
      </p:grpSpPr>
      <p:sp>
        <p:nvSpPr>
          <p:cNvPr id="6" name="Рисунок 7"/>
          <p:cNvSpPr>
            <a:spLocks noGrp="1"/>
          </p:cNvSpPr>
          <p:nvPr>
            <p:ph type="pic" sz="quarter" idx="10"/>
          </p:nvPr>
        </p:nvSpPr>
        <p:spPr>
          <a:xfrm>
            <a:off x="1" y="0"/>
            <a:ext cx="12192000" cy="2171700"/>
          </a:xfrm>
        </p:spPr>
        <p:txBody>
          <a:bodyPr/>
          <a:lstStyle/>
          <a:p>
            <a:endParaRPr lang="ru-RU" dirty="0"/>
          </a:p>
        </p:txBody>
      </p:sp>
    </p:spTree>
    <p:extLst>
      <p:ext uri="{BB962C8B-B14F-4D97-AF65-F5344CB8AC3E}">
        <p14:creationId xmlns:p14="http://schemas.microsoft.com/office/powerpoint/2010/main" val="404042281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2_Пользовательский макет">
    <p:spTree>
      <p:nvGrpSpPr>
        <p:cNvPr id="1" name=""/>
        <p:cNvGrpSpPr/>
        <p:nvPr/>
      </p:nvGrpSpPr>
      <p:grpSpPr>
        <a:xfrm>
          <a:off x="0" y="0"/>
          <a:ext cx="0" cy="0"/>
          <a:chOff x="0" y="0"/>
          <a:chExt cx="0" cy="0"/>
        </a:xfrm>
      </p:grpSpPr>
      <p:sp>
        <p:nvSpPr>
          <p:cNvPr id="3" name="Рисунок 12"/>
          <p:cNvSpPr>
            <a:spLocks noGrp="1"/>
          </p:cNvSpPr>
          <p:nvPr>
            <p:ph type="pic" sz="quarter" idx="10"/>
          </p:nvPr>
        </p:nvSpPr>
        <p:spPr>
          <a:xfrm>
            <a:off x="1388001" y="2538749"/>
            <a:ext cx="1989470" cy="2478422"/>
          </a:xfrm>
          <a:prstGeom prst="rect">
            <a:avLst/>
          </a:prstGeom>
          <a:effectLst/>
        </p:spPr>
        <p:txBody>
          <a:bodyPr/>
          <a:lstStyle/>
          <a:p>
            <a:endParaRPr lang="ru-RU" dirty="0"/>
          </a:p>
        </p:txBody>
      </p:sp>
      <p:sp>
        <p:nvSpPr>
          <p:cNvPr id="4" name="Рисунок 12"/>
          <p:cNvSpPr>
            <a:spLocks noGrp="1"/>
          </p:cNvSpPr>
          <p:nvPr>
            <p:ph type="pic" sz="quarter" idx="11"/>
          </p:nvPr>
        </p:nvSpPr>
        <p:spPr>
          <a:xfrm>
            <a:off x="3866507" y="2538749"/>
            <a:ext cx="1989470" cy="2478422"/>
          </a:xfrm>
          <a:prstGeom prst="rect">
            <a:avLst/>
          </a:prstGeom>
          <a:effectLst/>
        </p:spPr>
        <p:txBody>
          <a:bodyPr/>
          <a:lstStyle/>
          <a:p>
            <a:endParaRPr lang="ru-RU" dirty="0"/>
          </a:p>
        </p:txBody>
      </p:sp>
      <p:sp>
        <p:nvSpPr>
          <p:cNvPr id="5" name="Рисунок 12"/>
          <p:cNvSpPr>
            <a:spLocks noGrp="1"/>
          </p:cNvSpPr>
          <p:nvPr>
            <p:ph type="pic" sz="quarter" idx="12"/>
          </p:nvPr>
        </p:nvSpPr>
        <p:spPr>
          <a:xfrm>
            <a:off x="6345013" y="2538749"/>
            <a:ext cx="1989470" cy="2478422"/>
          </a:xfrm>
          <a:prstGeom prst="rect">
            <a:avLst/>
          </a:prstGeom>
          <a:effectLst/>
        </p:spPr>
        <p:txBody>
          <a:bodyPr/>
          <a:lstStyle/>
          <a:p>
            <a:endParaRPr lang="ru-RU" dirty="0"/>
          </a:p>
        </p:txBody>
      </p:sp>
      <p:sp>
        <p:nvSpPr>
          <p:cNvPr id="6" name="Рисунок 12"/>
          <p:cNvSpPr>
            <a:spLocks noGrp="1"/>
          </p:cNvSpPr>
          <p:nvPr>
            <p:ph type="pic" sz="quarter" idx="13"/>
          </p:nvPr>
        </p:nvSpPr>
        <p:spPr>
          <a:xfrm>
            <a:off x="8823519" y="2538749"/>
            <a:ext cx="1989470" cy="2478422"/>
          </a:xfrm>
          <a:prstGeom prst="rect">
            <a:avLst/>
          </a:prstGeom>
          <a:effectLst/>
        </p:spPr>
        <p:txBody>
          <a:bodyPr/>
          <a:lstStyle/>
          <a:p>
            <a:endParaRPr lang="ru-RU" dirty="0"/>
          </a:p>
        </p:txBody>
      </p:sp>
    </p:spTree>
    <p:extLst>
      <p:ext uri="{BB962C8B-B14F-4D97-AF65-F5344CB8AC3E}">
        <p14:creationId xmlns:p14="http://schemas.microsoft.com/office/powerpoint/2010/main" val="162457437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5.xml"/><Relationship Id="rId7" Type="http://schemas.openxmlformats.org/officeDocument/2006/relationships/theme" Target="../theme/theme2.xml"/><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slideLayout" Target="../slideLayouts/slideLayout8.xml"/><Relationship Id="rId5" Type="http://schemas.openxmlformats.org/officeDocument/2006/relationships/slideLayout" Target="../slideLayouts/slideLayout7.xml"/><Relationship Id="rId4" Type="http://schemas.openxmlformats.org/officeDocument/2006/relationships/slideLayout" Target="../slideLayouts/slideLayout6.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9.xml"/></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slideLayout" Target="../slideLayouts/slideLayout11.xml"/><Relationship Id="rId1"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xmlns="" id="{E77C5085-4593-4E2B-BAF6-545F3B8D735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xmlns="" id="{BE8993AD-F763-42DE-B1A0-5A2F447F020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20F87082-CAEA-48A3-A148-143FC72C72A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316CC48-1E85-47EE-B70E-1D7F078409A3}" type="datetimeFigureOut">
              <a:rPr lang="zh-CN" altLang="en-US" smtClean="0"/>
              <a:t>2020/1/7</a:t>
            </a:fld>
            <a:endParaRPr lang="zh-CN" altLang="en-US"/>
          </a:p>
        </p:txBody>
      </p:sp>
      <p:sp>
        <p:nvSpPr>
          <p:cNvPr id="5" name="页脚占位符 4">
            <a:extLst>
              <a:ext uri="{FF2B5EF4-FFF2-40B4-BE49-F238E27FC236}">
                <a16:creationId xmlns:a16="http://schemas.microsoft.com/office/drawing/2014/main" xmlns="" id="{8BB04381-4BF0-455E-A12B-8F930AC3446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xmlns="" id="{5B773B61-B2EC-4526-A849-DAD7B4FADB0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17EF3D9-FDDA-4C32-BADD-7F14FD809728}" type="slidenum">
              <a:rPr lang="zh-CN" altLang="en-US" smtClean="0"/>
              <a:t>‹#›</a:t>
            </a:fld>
            <a:endParaRPr lang="zh-CN" altLang="en-US"/>
          </a:p>
        </p:txBody>
      </p:sp>
    </p:spTree>
    <p:extLst>
      <p:ext uri="{BB962C8B-B14F-4D97-AF65-F5344CB8AC3E}">
        <p14:creationId xmlns:p14="http://schemas.microsoft.com/office/powerpoint/2010/main" val="1167041466"/>
      </p:ext>
    </p:extLst>
  </p:cSld>
  <p:clrMap bg1="lt1" tx1="dk1" bg2="lt2" tx2="dk2" accent1="accent1" accent2="accent2" accent3="accent3" accent4="accent4" accent5="accent5" accent6="accent6" hlink="hlink" folHlink="folHlink"/>
  <p:sldLayoutIdLst>
    <p:sldLayoutId id="2147483649" r:id="rId1"/>
    <p:sldLayoutId id="2147483735"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a:t>Образец заголовка</a:t>
            </a:r>
          </a:p>
        </p:txBody>
      </p:sp>
      <p:sp>
        <p:nvSpPr>
          <p:cNvPr id="3" name="Текст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4957299-CC0A-45EB-9CA8-8192876CCBCD}" type="datetimeFigureOut">
              <a:rPr lang="ru-RU" smtClean="0"/>
              <a:t>07.01.2020</a:t>
            </a:fld>
            <a:endParaRPr lang="ru-RU" dirty="0"/>
          </a:p>
        </p:txBody>
      </p:sp>
      <p:sp>
        <p:nvSpPr>
          <p:cNvPr id="5" name="Нижний колонтитул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dirty="0"/>
          </a:p>
        </p:txBody>
      </p:sp>
      <p:sp>
        <p:nvSpPr>
          <p:cNvPr id="6" name="Номер слайда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5A63EA4-607C-49A0-8355-BF440E516A63}" type="slidenum">
              <a:rPr lang="ru-RU" smtClean="0"/>
              <a:t>‹#›</a:t>
            </a:fld>
            <a:endParaRPr lang="ru-RU" dirty="0"/>
          </a:p>
        </p:txBody>
      </p:sp>
    </p:spTree>
    <p:extLst>
      <p:ext uri="{BB962C8B-B14F-4D97-AF65-F5344CB8AC3E}">
        <p14:creationId xmlns:p14="http://schemas.microsoft.com/office/powerpoint/2010/main" val="4213869060"/>
      </p:ext>
    </p:extLst>
  </p:cSld>
  <p:clrMap bg1="lt1" tx1="dk1" bg2="lt2" tx2="dk2" accent1="accent1" accent2="accent2" accent3="accent3" accent4="accent4" accent5="accent5" accent6="accent6" hlink="hlink" folHlink="folHlink"/>
  <p:sldLayoutIdLst>
    <p:sldLayoutId id="2147483668" r:id="rId1"/>
    <p:sldLayoutId id="2147483672" r:id="rId2"/>
    <p:sldLayoutId id="2147483676" r:id="rId3"/>
    <p:sldLayoutId id="2147483679" r:id="rId4"/>
    <p:sldLayoutId id="2147483680" r:id="rId5"/>
    <p:sldLayoutId id="2147483691" r:id="rId6"/>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87583278"/>
      </p:ext>
    </p:extLst>
  </p:cSld>
  <p:clrMap bg1="lt1" tx1="dk1" bg2="lt2" tx2="dk2" accent1="accent1" accent2="accent2" accent3="accent3" accent4="accent4" accent5="accent5" accent6="accent6" hlink="hlink" folHlink="folHlink"/>
  <p:sldLayoutIdLst>
    <p:sldLayoutId id="2147483701"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156">
          <p15:clr>
            <a:srgbClr val="F26B43"/>
          </p15:clr>
        </p15:guide>
        <p15:guide id="2" pos="7197">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 name="Shape 3"/>
          <p:cNvSpPr>
            <a:spLocks noGrp="1"/>
          </p:cNvSpPr>
          <p:nvPr>
            <p:ph type="title"/>
          </p:nvPr>
        </p:nvSpPr>
        <p:spPr>
          <a:xfrm>
            <a:off x="1060920" y="1139707"/>
            <a:ext cx="8241360" cy="1088418"/>
          </a:xfrm>
          <a:prstGeom prst="rect">
            <a:avLst/>
          </a:prstGeom>
          <a:ln w="3175">
            <a:miter lim="400000"/>
          </a:ln>
          <a:extLst>
            <a:ext uri="{C572A759-6A51-4108-AA02-DFA0A04FC94B}">
              <ma14:wrappingTextBoxFlag xmlns="" xmlns:ma14="http://schemas.microsoft.com/office/mac/drawingml/2011/main" val="1"/>
            </a:ext>
          </a:extLst>
        </p:spPr>
        <p:txBody>
          <a:bodyPr lIns="38100" tIns="38100" rIns="38100" bIns="38100">
            <a:normAutofit/>
          </a:bodyPr>
          <a:lstStyle/>
          <a:p>
            <a:r>
              <a:t>Title Text</a:t>
            </a:r>
          </a:p>
        </p:txBody>
      </p:sp>
      <p:sp>
        <p:nvSpPr>
          <p:cNvPr id="4" name="Shape 4"/>
          <p:cNvSpPr>
            <a:spLocks noGrp="1"/>
          </p:cNvSpPr>
          <p:nvPr>
            <p:ph type="body" idx="1"/>
          </p:nvPr>
        </p:nvSpPr>
        <p:spPr>
          <a:xfrm>
            <a:off x="1083992" y="2315022"/>
            <a:ext cx="10238179" cy="3509647"/>
          </a:xfrm>
          <a:prstGeom prst="rect">
            <a:avLst/>
          </a:prstGeom>
          <a:ln w="3175">
            <a:miter lim="400000"/>
          </a:ln>
          <a:extLst>
            <a:ext uri="{C572A759-6A51-4108-AA02-DFA0A04FC94B}">
              <ma14:wrappingTextBoxFlag xmlns="" xmlns:ma14="http://schemas.microsoft.com/office/mac/drawingml/2011/main" val="1"/>
            </a:ext>
          </a:extLst>
        </p:spPr>
        <p:txBody>
          <a:bodyPr lIns="38100" tIns="38100" rIns="38100" bIns="38100">
            <a:normAutofit/>
          </a:bodyPr>
          <a:lstStyle/>
          <a:p>
            <a:r>
              <a:t>Body Level One</a:t>
            </a:r>
          </a:p>
          <a:p>
            <a:pPr lvl="1"/>
            <a:r>
              <a:t>Body Level Two</a:t>
            </a:r>
          </a:p>
          <a:p>
            <a:pPr lvl="2"/>
            <a:r>
              <a:t>Body Level Three</a:t>
            </a:r>
          </a:p>
          <a:p>
            <a:pPr lvl="3"/>
            <a:r>
              <a:t>Body Level Four</a:t>
            </a:r>
          </a:p>
          <a:p>
            <a:pPr lvl="4"/>
            <a:r>
              <a:t>Body Level Five</a:t>
            </a:r>
          </a:p>
        </p:txBody>
      </p:sp>
    </p:spTree>
    <p:extLst>
      <p:ext uri="{BB962C8B-B14F-4D97-AF65-F5344CB8AC3E}">
        <p14:creationId xmlns:p14="http://schemas.microsoft.com/office/powerpoint/2010/main" val="3256438457"/>
      </p:ext>
    </p:extLst>
  </p:cSld>
  <p:clrMap bg1="lt1" tx1="dk1" bg2="lt2" tx2="dk2" accent1="accent1" accent2="accent2" accent3="accent3" accent4="accent4" accent5="accent5" accent6="accent6" hlink="hlink" folHlink="folHlink"/>
  <p:sldLayoutIdLst>
    <p:sldLayoutId id="2147483733" r:id="rId1"/>
    <p:sldLayoutId id="2147483734" r:id="rId2"/>
  </p:sldLayoutIdLst>
  <p:transition spd="med"/>
  <p:txStyles>
    <p:titleStyle>
      <a:lvl1pPr marL="0" marR="0" indent="0" algn="l" defTabSz="412750" rtl="0" latinLnBrk="0">
        <a:lnSpc>
          <a:spcPct val="100000"/>
        </a:lnSpc>
        <a:spcBef>
          <a:spcPts val="0"/>
        </a:spcBef>
        <a:spcAft>
          <a:spcPts val="0"/>
        </a:spcAft>
        <a:buClrTx/>
        <a:buSzTx/>
        <a:buFontTx/>
        <a:buNone/>
        <a:tabLst/>
        <a:defRPr sz="7000" b="0" i="0" u="none" strike="noStrike" cap="none" spc="0" baseline="0">
          <a:ln>
            <a:noFill/>
          </a:ln>
          <a:solidFill>
            <a:srgbClr val="000000"/>
          </a:solidFill>
          <a:uFillTx/>
          <a:latin typeface="Lato Light"/>
          <a:ea typeface="Lato Light"/>
          <a:cs typeface="Lato Light"/>
          <a:sym typeface="Lato Light"/>
        </a:defRPr>
      </a:lvl1pPr>
      <a:lvl2pPr marL="0" marR="0" indent="114300" algn="l" defTabSz="412750" rtl="0" latinLnBrk="0">
        <a:lnSpc>
          <a:spcPct val="100000"/>
        </a:lnSpc>
        <a:spcBef>
          <a:spcPts val="0"/>
        </a:spcBef>
        <a:spcAft>
          <a:spcPts val="0"/>
        </a:spcAft>
        <a:buClrTx/>
        <a:buSzTx/>
        <a:buFontTx/>
        <a:buNone/>
        <a:tabLst/>
        <a:defRPr sz="7000" b="0" i="0" u="none" strike="noStrike" cap="none" spc="0" baseline="0">
          <a:ln>
            <a:noFill/>
          </a:ln>
          <a:solidFill>
            <a:srgbClr val="000000"/>
          </a:solidFill>
          <a:uFillTx/>
          <a:latin typeface="Lato Light"/>
          <a:ea typeface="Lato Light"/>
          <a:cs typeface="Lato Light"/>
          <a:sym typeface="Lato Light"/>
        </a:defRPr>
      </a:lvl2pPr>
      <a:lvl3pPr marL="0" marR="0" indent="228600" algn="l" defTabSz="412750" rtl="0" latinLnBrk="0">
        <a:lnSpc>
          <a:spcPct val="100000"/>
        </a:lnSpc>
        <a:spcBef>
          <a:spcPts val="0"/>
        </a:spcBef>
        <a:spcAft>
          <a:spcPts val="0"/>
        </a:spcAft>
        <a:buClrTx/>
        <a:buSzTx/>
        <a:buFontTx/>
        <a:buNone/>
        <a:tabLst/>
        <a:defRPr sz="7000" b="0" i="0" u="none" strike="noStrike" cap="none" spc="0" baseline="0">
          <a:ln>
            <a:noFill/>
          </a:ln>
          <a:solidFill>
            <a:srgbClr val="000000"/>
          </a:solidFill>
          <a:uFillTx/>
          <a:latin typeface="Lato Light"/>
          <a:ea typeface="Lato Light"/>
          <a:cs typeface="Lato Light"/>
          <a:sym typeface="Lato Light"/>
        </a:defRPr>
      </a:lvl3pPr>
      <a:lvl4pPr marL="0" marR="0" indent="342900" algn="l" defTabSz="412750" rtl="0" latinLnBrk="0">
        <a:lnSpc>
          <a:spcPct val="100000"/>
        </a:lnSpc>
        <a:spcBef>
          <a:spcPts val="0"/>
        </a:spcBef>
        <a:spcAft>
          <a:spcPts val="0"/>
        </a:spcAft>
        <a:buClrTx/>
        <a:buSzTx/>
        <a:buFontTx/>
        <a:buNone/>
        <a:tabLst/>
        <a:defRPr sz="7000" b="0" i="0" u="none" strike="noStrike" cap="none" spc="0" baseline="0">
          <a:ln>
            <a:noFill/>
          </a:ln>
          <a:solidFill>
            <a:srgbClr val="000000"/>
          </a:solidFill>
          <a:uFillTx/>
          <a:latin typeface="Lato Light"/>
          <a:ea typeface="Lato Light"/>
          <a:cs typeface="Lato Light"/>
          <a:sym typeface="Lato Light"/>
        </a:defRPr>
      </a:lvl4pPr>
      <a:lvl5pPr marL="0" marR="0" indent="457200" algn="l" defTabSz="412750" rtl="0" latinLnBrk="0">
        <a:lnSpc>
          <a:spcPct val="100000"/>
        </a:lnSpc>
        <a:spcBef>
          <a:spcPts val="0"/>
        </a:spcBef>
        <a:spcAft>
          <a:spcPts val="0"/>
        </a:spcAft>
        <a:buClrTx/>
        <a:buSzTx/>
        <a:buFontTx/>
        <a:buNone/>
        <a:tabLst/>
        <a:defRPr sz="7000" b="0" i="0" u="none" strike="noStrike" cap="none" spc="0" baseline="0">
          <a:ln>
            <a:noFill/>
          </a:ln>
          <a:solidFill>
            <a:srgbClr val="000000"/>
          </a:solidFill>
          <a:uFillTx/>
          <a:latin typeface="Lato Light"/>
          <a:ea typeface="Lato Light"/>
          <a:cs typeface="Lato Light"/>
          <a:sym typeface="Lato Light"/>
        </a:defRPr>
      </a:lvl5pPr>
      <a:lvl6pPr marL="0" marR="0" indent="571500" algn="l" defTabSz="412750" rtl="0" latinLnBrk="0">
        <a:lnSpc>
          <a:spcPct val="100000"/>
        </a:lnSpc>
        <a:spcBef>
          <a:spcPts val="0"/>
        </a:spcBef>
        <a:spcAft>
          <a:spcPts val="0"/>
        </a:spcAft>
        <a:buClrTx/>
        <a:buSzTx/>
        <a:buFontTx/>
        <a:buNone/>
        <a:tabLst/>
        <a:defRPr sz="7000" b="0" i="0" u="none" strike="noStrike" cap="none" spc="0" baseline="0">
          <a:ln>
            <a:noFill/>
          </a:ln>
          <a:solidFill>
            <a:srgbClr val="000000"/>
          </a:solidFill>
          <a:uFillTx/>
          <a:latin typeface="Lato Light"/>
          <a:ea typeface="Lato Light"/>
          <a:cs typeface="Lato Light"/>
          <a:sym typeface="Lato Light"/>
        </a:defRPr>
      </a:lvl6pPr>
      <a:lvl7pPr marL="0" marR="0" indent="685800" algn="l" defTabSz="412750" rtl="0" latinLnBrk="0">
        <a:lnSpc>
          <a:spcPct val="100000"/>
        </a:lnSpc>
        <a:spcBef>
          <a:spcPts val="0"/>
        </a:spcBef>
        <a:spcAft>
          <a:spcPts val="0"/>
        </a:spcAft>
        <a:buClrTx/>
        <a:buSzTx/>
        <a:buFontTx/>
        <a:buNone/>
        <a:tabLst/>
        <a:defRPr sz="7000" b="0" i="0" u="none" strike="noStrike" cap="none" spc="0" baseline="0">
          <a:ln>
            <a:noFill/>
          </a:ln>
          <a:solidFill>
            <a:srgbClr val="000000"/>
          </a:solidFill>
          <a:uFillTx/>
          <a:latin typeface="Lato Light"/>
          <a:ea typeface="Lato Light"/>
          <a:cs typeface="Lato Light"/>
          <a:sym typeface="Lato Light"/>
        </a:defRPr>
      </a:lvl7pPr>
      <a:lvl8pPr marL="0" marR="0" indent="800100" algn="l" defTabSz="412750" rtl="0" latinLnBrk="0">
        <a:lnSpc>
          <a:spcPct val="100000"/>
        </a:lnSpc>
        <a:spcBef>
          <a:spcPts val="0"/>
        </a:spcBef>
        <a:spcAft>
          <a:spcPts val="0"/>
        </a:spcAft>
        <a:buClrTx/>
        <a:buSzTx/>
        <a:buFontTx/>
        <a:buNone/>
        <a:tabLst/>
        <a:defRPr sz="7000" b="0" i="0" u="none" strike="noStrike" cap="none" spc="0" baseline="0">
          <a:ln>
            <a:noFill/>
          </a:ln>
          <a:solidFill>
            <a:srgbClr val="000000"/>
          </a:solidFill>
          <a:uFillTx/>
          <a:latin typeface="Lato Light"/>
          <a:ea typeface="Lato Light"/>
          <a:cs typeface="Lato Light"/>
          <a:sym typeface="Lato Light"/>
        </a:defRPr>
      </a:lvl8pPr>
      <a:lvl9pPr marL="0" marR="0" indent="914400" algn="l" defTabSz="412750" rtl="0" latinLnBrk="0">
        <a:lnSpc>
          <a:spcPct val="100000"/>
        </a:lnSpc>
        <a:spcBef>
          <a:spcPts val="0"/>
        </a:spcBef>
        <a:spcAft>
          <a:spcPts val="0"/>
        </a:spcAft>
        <a:buClrTx/>
        <a:buSzTx/>
        <a:buFontTx/>
        <a:buNone/>
        <a:tabLst/>
        <a:defRPr sz="7000" b="0" i="0" u="none" strike="noStrike" cap="none" spc="0" baseline="0">
          <a:ln>
            <a:noFill/>
          </a:ln>
          <a:solidFill>
            <a:srgbClr val="000000"/>
          </a:solidFill>
          <a:uFillTx/>
          <a:latin typeface="Lato Light"/>
          <a:ea typeface="Lato Light"/>
          <a:cs typeface="Lato Light"/>
          <a:sym typeface="Lato Light"/>
        </a:defRPr>
      </a:lvl9pPr>
    </p:titleStyle>
    <p:bodyStyle>
      <a:lvl1pPr marL="0" marR="0" indent="0" algn="l" defTabSz="412750" rtl="0" latinLnBrk="0">
        <a:lnSpc>
          <a:spcPct val="100000"/>
        </a:lnSpc>
        <a:spcBef>
          <a:spcPts val="0"/>
        </a:spcBef>
        <a:spcAft>
          <a:spcPts val="0"/>
        </a:spcAft>
        <a:buClrTx/>
        <a:buSzTx/>
        <a:buFontTx/>
        <a:buNone/>
        <a:tabLst/>
        <a:defRPr sz="1300" b="0" i="0" u="none" strike="noStrike" cap="none" spc="0" baseline="0">
          <a:ln>
            <a:noFill/>
          </a:ln>
          <a:solidFill>
            <a:srgbClr val="727574"/>
          </a:solidFill>
          <a:uFillTx/>
          <a:latin typeface="PT Sans"/>
          <a:ea typeface="PT Sans"/>
          <a:cs typeface="PT Sans"/>
          <a:sym typeface="PT Sans"/>
        </a:defRPr>
      </a:lvl1pPr>
      <a:lvl2pPr marL="0" marR="0" indent="114300" algn="l" defTabSz="412750" rtl="0" latinLnBrk="0">
        <a:lnSpc>
          <a:spcPct val="100000"/>
        </a:lnSpc>
        <a:spcBef>
          <a:spcPts val="0"/>
        </a:spcBef>
        <a:spcAft>
          <a:spcPts val="0"/>
        </a:spcAft>
        <a:buClrTx/>
        <a:buSzTx/>
        <a:buFontTx/>
        <a:buNone/>
        <a:tabLst/>
        <a:defRPr sz="1300" b="0" i="0" u="none" strike="noStrike" cap="none" spc="0" baseline="0">
          <a:ln>
            <a:noFill/>
          </a:ln>
          <a:solidFill>
            <a:srgbClr val="727574"/>
          </a:solidFill>
          <a:uFillTx/>
          <a:latin typeface="PT Sans"/>
          <a:ea typeface="PT Sans"/>
          <a:cs typeface="PT Sans"/>
          <a:sym typeface="PT Sans"/>
        </a:defRPr>
      </a:lvl2pPr>
      <a:lvl3pPr marL="0" marR="0" indent="228600" algn="l" defTabSz="412750" rtl="0" latinLnBrk="0">
        <a:lnSpc>
          <a:spcPct val="100000"/>
        </a:lnSpc>
        <a:spcBef>
          <a:spcPts val="0"/>
        </a:spcBef>
        <a:spcAft>
          <a:spcPts val="0"/>
        </a:spcAft>
        <a:buClrTx/>
        <a:buSzTx/>
        <a:buFontTx/>
        <a:buNone/>
        <a:tabLst/>
        <a:defRPr sz="1300" b="0" i="0" u="none" strike="noStrike" cap="none" spc="0" baseline="0">
          <a:ln>
            <a:noFill/>
          </a:ln>
          <a:solidFill>
            <a:srgbClr val="727574"/>
          </a:solidFill>
          <a:uFillTx/>
          <a:latin typeface="PT Sans"/>
          <a:ea typeface="PT Sans"/>
          <a:cs typeface="PT Sans"/>
          <a:sym typeface="PT Sans"/>
        </a:defRPr>
      </a:lvl3pPr>
      <a:lvl4pPr marL="0" marR="0" indent="342900" algn="l" defTabSz="412750" rtl="0" latinLnBrk="0">
        <a:lnSpc>
          <a:spcPct val="100000"/>
        </a:lnSpc>
        <a:spcBef>
          <a:spcPts val="0"/>
        </a:spcBef>
        <a:spcAft>
          <a:spcPts val="0"/>
        </a:spcAft>
        <a:buClrTx/>
        <a:buSzTx/>
        <a:buFontTx/>
        <a:buNone/>
        <a:tabLst/>
        <a:defRPr sz="1300" b="0" i="0" u="none" strike="noStrike" cap="none" spc="0" baseline="0">
          <a:ln>
            <a:noFill/>
          </a:ln>
          <a:solidFill>
            <a:srgbClr val="727574"/>
          </a:solidFill>
          <a:uFillTx/>
          <a:latin typeface="PT Sans"/>
          <a:ea typeface="PT Sans"/>
          <a:cs typeface="PT Sans"/>
          <a:sym typeface="PT Sans"/>
        </a:defRPr>
      </a:lvl4pPr>
      <a:lvl5pPr marL="0" marR="0" indent="457200" algn="l" defTabSz="412750" rtl="0" latinLnBrk="0">
        <a:lnSpc>
          <a:spcPct val="100000"/>
        </a:lnSpc>
        <a:spcBef>
          <a:spcPts val="0"/>
        </a:spcBef>
        <a:spcAft>
          <a:spcPts val="0"/>
        </a:spcAft>
        <a:buClrTx/>
        <a:buSzTx/>
        <a:buFontTx/>
        <a:buNone/>
        <a:tabLst/>
        <a:defRPr sz="1300" b="0" i="0" u="none" strike="noStrike" cap="none" spc="0" baseline="0">
          <a:ln>
            <a:noFill/>
          </a:ln>
          <a:solidFill>
            <a:srgbClr val="727574"/>
          </a:solidFill>
          <a:uFillTx/>
          <a:latin typeface="PT Sans"/>
          <a:ea typeface="PT Sans"/>
          <a:cs typeface="PT Sans"/>
          <a:sym typeface="PT Sans"/>
        </a:defRPr>
      </a:lvl5pPr>
      <a:lvl6pPr marL="0" marR="0" indent="571500" algn="l" defTabSz="412750" rtl="0" latinLnBrk="0">
        <a:lnSpc>
          <a:spcPct val="100000"/>
        </a:lnSpc>
        <a:spcBef>
          <a:spcPts val="0"/>
        </a:spcBef>
        <a:spcAft>
          <a:spcPts val="0"/>
        </a:spcAft>
        <a:buClrTx/>
        <a:buSzTx/>
        <a:buFontTx/>
        <a:buNone/>
        <a:tabLst/>
        <a:defRPr sz="1300" b="0" i="0" u="none" strike="noStrike" cap="none" spc="0" baseline="0">
          <a:ln>
            <a:noFill/>
          </a:ln>
          <a:solidFill>
            <a:srgbClr val="727574"/>
          </a:solidFill>
          <a:uFillTx/>
          <a:latin typeface="PT Sans"/>
          <a:ea typeface="PT Sans"/>
          <a:cs typeface="PT Sans"/>
          <a:sym typeface="PT Sans"/>
        </a:defRPr>
      </a:lvl6pPr>
      <a:lvl7pPr marL="0" marR="0" indent="685800" algn="l" defTabSz="412750" rtl="0" latinLnBrk="0">
        <a:lnSpc>
          <a:spcPct val="100000"/>
        </a:lnSpc>
        <a:spcBef>
          <a:spcPts val="0"/>
        </a:spcBef>
        <a:spcAft>
          <a:spcPts val="0"/>
        </a:spcAft>
        <a:buClrTx/>
        <a:buSzTx/>
        <a:buFontTx/>
        <a:buNone/>
        <a:tabLst/>
        <a:defRPr sz="1300" b="0" i="0" u="none" strike="noStrike" cap="none" spc="0" baseline="0">
          <a:ln>
            <a:noFill/>
          </a:ln>
          <a:solidFill>
            <a:srgbClr val="727574"/>
          </a:solidFill>
          <a:uFillTx/>
          <a:latin typeface="PT Sans"/>
          <a:ea typeface="PT Sans"/>
          <a:cs typeface="PT Sans"/>
          <a:sym typeface="PT Sans"/>
        </a:defRPr>
      </a:lvl7pPr>
      <a:lvl8pPr marL="0" marR="0" indent="800100" algn="l" defTabSz="412750" rtl="0" latinLnBrk="0">
        <a:lnSpc>
          <a:spcPct val="100000"/>
        </a:lnSpc>
        <a:spcBef>
          <a:spcPts val="0"/>
        </a:spcBef>
        <a:spcAft>
          <a:spcPts val="0"/>
        </a:spcAft>
        <a:buClrTx/>
        <a:buSzTx/>
        <a:buFontTx/>
        <a:buNone/>
        <a:tabLst/>
        <a:defRPr sz="1300" b="0" i="0" u="none" strike="noStrike" cap="none" spc="0" baseline="0">
          <a:ln>
            <a:noFill/>
          </a:ln>
          <a:solidFill>
            <a:srgbClr val="727574"/>
          </a:solidFill>
          <a:uFillTx/>
          <a:latin typeface="PT Sans"/>
          <a:ea typeface="PT Sans"/>
          <a:cs typeface="PT Sans"/>
          <a:sym typeface="PT Sans"/>
        </a:defRPr>
      </a:lvl8pPr>
      <a:lvl9pPr marL="0" marR="0" indent="914400" algn="l" defTabSz="412750" rtl="0" latinLnBrk="0">
        <a:lnSpc>
          <a:spcPct val="100000"/>
        </a:lnSpc>
        <a:spcBef>
          <a:spcPts val="0"/>
        </a:spcBef>
        <a:spcAft>
          <a:spcPts val="0"/>
        </a:spcAft>
        <a:buClrTx/>
        <a:buSzTx/>
        <a:buFontTx/>
        <a:buNone/>
        <a:tabLst/>
        <a:defRPr sz="1300" b="0" i="0" u="none" strike="noStrike" cap="none" spc="0" baseline="0">
          <a:ln>
            <a:noFill/>
          </a:ln>
          <a:solidFill>
            <a:srgbClr val="727574"/>
          </a:solidFill>
          <a:uFillTx/>
          <a:latin typeface="PT Sans"/>
          <a:ea typeface="PT Sans"/>
          <a:cs typeface="PT Sans"/>
          <a:sym typeface="PT Sans"/>
        </a:defRPr>
      </a:lvl9pPr>
    </p:bodyStyle>
    <p:otherStyle>
      <a:lvl1pPr marL="0" marR="0" indent="0" algn="ctr" defTabSz="412750" latinLnBrk="0">
        <a:lnSpc>
          <a:spcPct val="100000"/>
        </a:lnSpc>
        <a:spcBef>
          <a:spcPts val="0"/>
        </a:spcBef>
        <a:spcAft>
          <a:spcPts val="0"/>
        </a:spcAft>
        <a:buClrTx/>
        <a:buSzTx/>
        <a:buFontTx/>
        <a:buNone/>
        <a:tabLst/>
        <a:defRPr sz="900" b="0" i="0" u="none" strike="noStrike" cap="all" spc="180" baseline="0">
          <a:ln>
            <a:noFill/>
          </a:ln>
          <a:solidFill>
            <a:schemeClr val="tx1"/>
          </a:solidFill>
          <a:uFillTx/>
          <a:latin typeface="+mn-lt"/>
          <a:ea typeface="+mn-ea"/>
          <a:cs typeface="+mn-cs"/>
          <a:sym typeface="Montserrat-Regular"/>
        </a:defRPr>
      </a:lvl1pPr>
      <a:lvl2pPr marL="0" marR="0" indent="114300" algn="ctr" defTabSz="412750" latinLnBrk="0">
        <a:lnSpc>
          <a:spcPct val="100000"/>
        </a:lnSpc>
        <a:spcBef>
          <a:spcPts val="0"/>
        </a:spcBef>
        <a:spcAft>
          <a:spcPts val="0"/>
        </a:spcAft>
        <a:buClrTx/>
        <a:buSzTx/>
        <a:buFontTx/>
        <a:buNone/>
        <a:tabLst/>
        <a:defRPr sz="900" b="0" i="0" u="none" strike="noStrike" cap="all" spc="180" baseline="0">
          <a:ln>
            <a:noFill/>
          </a:ln>
          <a:solidFill>
            <a:schemeClr val="tx1"/>
          </a:solidFill>
          <a:uFillTx/>
          <a:latin typeface="+mn-lt"/>
          <a:ea typeface="+mn-ea"/>
          <a:cs typeface="+mn-cs"/>
          <a:sym typeface="Montserrat-Regular"/>
        </a:defRPr>
      </a:lvl2pPr>
      <a:lvl3pPr marL="0" marR="0" indent="228600" algn="ctr" defTabSz="412750" latinLnBrk="0">
        <a:lnSpc>
          <a:spcPct val="100000"/>
        </a:lnSpc>
        <a:spcBef>
          <a:spcPts val="0"/>
        </a:spcBef>
        <a:spcAft>
          <a:spcPts val="0"/>
        </a:spcAft>
        <a:buClrTx/>
        <a:buSzTx/>
        <a:buFontTx/>
        <a:buNone/>
        <a:tabLst/>
        <a:defRPr sz="900" b="0" i="0" u="none" strike="noStrike" cap="all" spc="180" baseline="0">
          <a:ln>
            <a:noFill/>
          </a:ln>
          <a:solidFill>
            <a:schemeClr val="tx1"/>
          </a:solidFill>
          <a:uFillTx/>
          <a:latin typeface="+mn-lt"/>
          <a:ea typeface="+mn-ea"/>
          <a:cs typeface="+mn-cs"/>
          <a:sym typeface="Montserrat-Regular"/>
        </a:defRPr>
      </a:lvl3pPr>
      <a:lvl4pPr marL="0" marR="0" indent="342900" algn="ctr" defTabSz="412750" latinLnBrk="0">
        <a:lnSpc>
          <a:spcPct val="100000"/>
        </a:lnSpc>
        <a:spcBef>
          <a:spcPts val="0"/>
        </a:spcBef>
        <a:spcAft>
          <a:spcPts val="0"/>
        </a:spcAft>
        <a:buClrTx/>
        <a:buSzTx/>
        <a:buFontTx/>
        <a:buNone/>
        <a:tabLst/>
        <a:defRPr sz="900" b="0" i="0" u="none" strike="noStrike" cap="all" spc="180" baseline="0">
          <a:ln>
            <a:noFill/>
          </a:ln>
          <a:solidFill>
            <a:schemeClr val="tx1"/>
          </a:solidFill>
          <a:uFillTx/>
          <a:latin typeface="+mn-lt"/>
          <a:ea typeface="+mn-ea"/>
          <a:cs typeface="+mn-cs"/>
          <a:sym typeface="Montserrat-Regular"/>
        </a:defRPr>
      </a:lvl4pPr>
      <a:lvl5pPr marL="0" marR="0" indent="457200" algn="ctr" defTabSz="412750" latinLnBrk="0">
        <a:lnSpc>
          <a:spcPct val="100000"/>
        </a:lnSpc>
        <a:spcBef>
          <a:spcPts val="0"/>
        </a:spcBef>
        <a:spcAft>
          <a:spcPts val="0"/>
        </a:spcAft>
        <a:buClrTx/>
        <a:buSzTx/>
        <a:buFontTx/>
        <a:buNone/>
        <a:tabLst/>
        <a:defRPr sz="900" b="0" i="0" u="none" strike="noStrike" cap="all" spc="180" baseline="0">
          <a:ln>
            <a:noFill/>
          </a:ln>
          <a:solidFill>
            <a:schemeClr val="tx1"/>
          </a:solidFill>
          <a:uFillTx/>
          <a:latin typeface="+mn-lt"/>
          <a:ea typeface="+mn-ea"/>
          <a:cs typeface="+mn-cs"/>
          <a:sym typeface="Montserrat-Regular"/>
        </a:defRPr>
      </a:lvl5pPr>
      <a:lvl6pPr marL="0" marR="0" indent="571500" algn="ctr" defTabSz="412750" latinLnBrk="0">
        <a:lnSpc>
          <a:spcPct val="100000"/>
        </a:lnSpc>
        <a:spcBef>
          <a:spcPts val="0"/>
        </a:spcBef>
        <a:spcAft>
          <a:spcPts val="0"/>
        </a:spcAft>
        <a:buClrTx/>
        <a:buSzTx/>
        <a:buFontTx/>
        <a:buNone/>
        <a:tabLst/>
        <a:defRPr sz="900" b="0" i="0" u="none" strike="noStrike" cap="all" spc="180" baseline="0">
          <a:ln>
            <a:noFill/>
          </a:ln>
          <a:solidFill>
            <a:schemeClr val="tx1"/>
          </a:solidFill>
          <a:uFillTx/>
          <a:latin typeface="+mn-lt"/>
          <a:ea typeface="+mn-ea"/>
          <a:cs typeface="+mn-cs"/>
          <a:sym typeface="Montserrat-Regular"/>
        </a:defRPr>
      </a:lvl6pPr>
      <a:lvl7pPr marL="0" marR="0" indent="685800" algn="ctr" defTabSz="412750" latinLnBrk="0">
        <a:lnSpc>
          <a:spcPct val="100000"/>
        </a:lnSpc>
        <a:spcBef>
          <a:spcPts val="0"/>
        </a:spcBef>
        <a:spcAft>
          <a:spcPts val="0"/>
        </a:spcAft>
        <a:buClrTx/>
        <a:buSzTx/>
        <a:buFontTx/>
        <a:buNone/>
        <a:tabLst/>
        <a:defRPr sz="900" b="0" i="0" u="none" strike="noStrike" cap="all" spc="180" baseline="0">
          <a:ln>
            <a:noFill/>
          </a:ln>
          <a:solidFill>
            <a:schemeClr val="tx1"/>
          </a:solidFill>
          <a:uFillTx/>
          <a:latin typeface="+mn-lt"/>
          <a:ea typeface="+mn-ea"/>
          <a:cs typeface="+mn-cs"/>
          <a:sym typeface="Montserrat-Regular"/>
        </a:defRPr>
      </a:lvl7pPr>
      <a:lvl8pPr marL="0" marR="0" indent="800100" algn="ctr" defTabSz="412750" latinLnBrk="0">
        <a:lnSpc>
          <a:spcPct val="100000"/>
        </a:lnSpc>
        <a:spcBef>
          <a:spcPts val="0"/>
        </a:spcBef>
        <a:spcAft>
          <a:spcPts val="0"/>
        </a:spcAft>
        <a:buClrTx/>
        <a:buSzTx/>
        <a:buFontTx/>
        <a:buNone/>
        <a:tabLst/>
        <a:defRPr sz="900" b="0" i="0" u="none" strike="noStrike" cap="all" spc="180" baseline="0">
          <a:ln>
            <a:noFill/>
          </a:ln>
          <a:solidFill>
            <a:schemeClr val="tx1"/>
          </a:solidFill>
          <a:uFillTx/>
          <a:latin typeface="+mn-lt"/>
          <a:ea typeface="+mn-ea"/>
          <a:cs typeface="+mn-cs"/>
          <a:sym typeface="Montserrat-Regular"/>
        </a:defRPr>
      </a:lvl8pPr>
      <a:lvl9pPr marL="0" marR="0" indent="914400" algn="ctr" defTabSz="412750" latinLnBrk="0">
        <a:lnSpc>
          <a:spcPct val="100000"/>
        </a:lnSpc>
        <a:spcBef>
          <a:spcPts val="0"/>
        </a:spcBef>
        <a:spcAft>
          <a:spcPts val="0"/>
        </a:spcAft>
        <a:buClrTx/>
        <a:buSzTx/>
        <a:buFontTx/>
        <a:buNone/>
        <a:tabLst/>
        <a:defRPr sz="900" b="0" i="0" u="none" strike="noStrike" cap="all" spc="180" baseline="0">
          <a:ln>
            <a:noFill/>
          </a:ln>
          <a:solidFill>
            <a:schemeClr val="tx1"/>
          </a:solidFill>
          <a:uFillTx/>
          <a:latin typeface="+mn-lt"/>
          <a:ea typeface="+mn-ea"/>
          <a:cs typeface="+mn-cs"/>
          <a:sym typeface="Montserrat-Regular"/>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0.xml"/><Relationship Id="rId1" Type="http://schemas.openxmlformats.org/officeDocument/2006/relationships/slideLayout" Target="../slideLayouts/slideLayout11.xml"/><Relationship Id="rId4" Type="http://schemas.openxmlformats.org/officeDocument/2006/relationships/image" Target="../media/image12.png"/></Relationships>
</file>

<file path=ppt/slides/_rels/slide11.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1.xml"/><Relationship Id="rId1" Type="http://schemas.openxmlformats.org/officeDocument/2006/relationships/slideLayout" Target="../slideLayouts/slideLayout11.xml"/><Relationship Id="rId5" Type="http://schemas.openxmlformats.org/officeDocument/2006/relationships/image" Target="../media/image14.jpg"/><Relationship Id="rId4" Type="http://schemas.openxmlformats.org/officeDocument/2006/relationships/image" Target="../media/image13.jpg"/></Relationships>
</file>

<file path=ppt/slides/_rels/slide12.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2.xml"/><Relationship Id="rId1" Type="http://schemas.openxmlformats.org/officeDocument/2006/relationships/slideLayout" Target="../slideLayouts/slideLayout11.xml"/><Relationship Id="rId5" Type="http://schemas.openxmlformats.org/officeDocument/2006/relationships/image" Target="../media/image17.jpg"/><Relationship Id="rId4" Type="http://schemas.openxmlformats.org/officeDocument/2006/relationships/image" Target="../media/image16.jpg"/></Relationships>
</file>

<file path=ppt/slides/_rels/slide1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hyperlink" Target="http://www.51pptmoban.com/shejishi/ColourPPT/"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6.xml"/><Relationship Id="rId1" Type="http://schemas.openxmlformats.org/officeDocument/2006/relationships/slideLayout" Target="../slideLayouts/slideLayout9.xml"/><Relationship Id="rId6" Type="http://schemas.openxmlformats.org/officeDocument/2006/relationships/image" Target="../media/image8.jpg"/><Relationship Id="rId5" Type="http://schemas.openxmlformats.org/officeDocument/2006/relationships/image" Target="../media/image7.jpeg"/><Relationship Id="rId4" Type="http://schemas.openxmlformats.org/officeDocument/2006/relationships/image" Target="../media/image6.jp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11.xml"/><Relationship Id="rId4" Type="http://schemas.openxmlformats.org/officeDocument/2006/relationships/image" Target="../media/image10.jp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图片 4" descr="图片包含 墙壁, 室内&#10;&#10;已生成极高可信度的说明">
            <a:extLst>
              <a:ext uri="{FF2B5EF4-FFF2-40B4-BE49-F238E27FC236}">
                <a16:creationId xmlns:a16="http://schemas.microsoft.com/office/drawing/2014/main" xmlns="" id="{DE19CDBE-F1EA-4CF5-870B-E8C249CBA214}"/>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0" y="1"/>
            <a:ext cx="12192000" cy="6858000"/>
          </a:xfrm>
          <a:prstGeom prst="rect">
            <a:avLst/>
          </a:prstGeom>
        </p:spPr>
      </p:pic>
      <p:sp>
        <p:nvSpPr>
          <p:cNvPr id="6" name="TextBox 5">
            <a:extLst>
              <a:ext uri="{FF2B5EF4-FFF2-40B4-BE49-F238E27FC236}">
                <a16:creationId xmlns:a16="http://schemas.microsoft.com/office/drawing/2014/main" xmlns="" id="{8FB67CC2-5419-4E64-9F03-0E71C631A206}"/>
              </a:ext>
            </a:extLst>
          </p:cNvPr>
          <p:cNvSpPr txBox="1"/>
          <p:nvPr/>
        </p:nvSpPr>
        <p:spPr>
          <a:xfrm>
            <a:off x="1283219" y="3110287"/>
            <a:ext cx="9625563" cy="500583"/>
          </a:xfrm>
          <a:prstGeom prst="rect">
            <a:avLst/>
          </a:prstGeom>
          <a:noFill/>
        </p:spPr>
        <p:txBody>
          <a:bodyPr wrap="square" lIns="95185" tIns="47592" rIns="95185" bIns="47592" rtlCol="0">
            <a:spAutoFit/>
          </a:bodyPr>
          <a:lstStyle/>
          <a:p>
            <a:pPr defTabSz="951894">
              <a:defRPr/>
            </a:pPr>
            <a:r>
              <a:rPr lang="en-US" altLang="zh-CN" sz="1314" kern="0" spc="394" dirty="0">
                <a:solidFill>
                  <a:schemeClr val="bg1">
                    <a:lumMod val="50000"/>
                  </a:schemeClr>
                </a:solidFill>
                <a:latin typeface="Calibri" panose="020F0502020204030204" pitchFamily="34" charset="0"/>
                <a:ea typeface="微软雅黑" panose="020B0503020204020204" pitchFamily="34" charset="-122"/>
                <a:sym typeface="Calibri" panose="020F0502020204030204" pitchFamily="34" charset="0"/>
              </a:rPr>
              <a:t>Personality color post competition </a:t>
            </a:r>
            <a:r>
              <a:rPr lang="en-US" altLang="zh-CN" sz="1314" kern="0" spc="394" dirty="0" err="1">
                <a:solidFill>
                  <a:schemeClr val="bg1">
                    <a:lumMod val="50000"/>
                  </a:schemeClr>
                </a:solidFill>
                <a:latin typeface="Calibri" panose="020F0502020204030204" pitchFamily="34" charset="0"/>
                <a:ea typeface="微软雅黑" panose="020B0503020204020204" pitchFamily="34" charset="-122"/>
                <a:sym typeface="Calibri" panose="020F0502020204030204" pitchFamily="34" charset="0"/>
              </a:rPr>
              <a:t>PPTPersonality</a:t>
            </a:r>
            <a:r>
              <a:rPr lang="en-US" altLang="zh-CN" sz="1314" kern="0" spc="394" dirty="0">
                <a:solidFill>
                  <a:schemeClr val="bg1">
                    <a:lumMod val="50000"/>
                  </a:schemeClr>
                </a:solidFill>
                <a:latin typeface="Calibri" panose="020F0502020204030204" pitchFamily="34" charset="0"/>
                <a:ea typeface="微软雅黑" panose="020B0503020204020204" pitchFamily="34" charset="-122"/>
                <a:sym typeface="Calibri" panose="020F0502020204030204" pitchFamily="34" charset="0"/>
              </a:rPr>
              <a:t> color </a:t>
            </a:r>
            <a:r>
              <a:rPr lang="en-US" altLang="zh-CN" sz="1314" kern="0" spc="394" dirty="0" err="1">
                <a:solidFill>
                  <a:schemeClr val="bg1">
                    <a:lumMod val="50000"/>
                  </a:schemeClr>
                </a:solidFill>
                <a:latin typeface="Calibri" panose="020F0502020204030204" pitchFamily="34" charset="0"/>
                <a:ea typeface="微软雅黑" panose="020B0503020204020204" pitchFamily="34" charset="-122"/>
                <a:sym typeface="Calibri" panose="020F0502020204030204" pitchFamily="34" charset="0"/>
              </a:rPr>
              <a:t>pos</a:t>
            </a:r>
            <a:r>
              <a:rPr lang="en-US" altLang="zh-CN" sz="1314" kern="0" spc="394" dirty="0">
                <a:solidFill>
                  <a:schemeClr val="bg1">
                    <a:lumMod val="50000"/>
                  </a:schemeClr>
                </a:solidFill>
                <a:latin typeface="Calibri" panose="020F0502020204030204" pitchFamily="34" charset="0"/>
                <a:ea typeface="微软雅黑" panose="020B0503020204020204" pitchFamily="34" charset="-122"/>
                <a:sym typeface="Calibri" panose="020F0502020204030204" pitchFamily="34" charset="0"/>
              </a:rPr>
              <a:t> competition PPT</a:t>
            </a:r>
            <a:endParaRPr lang="id-ID" altLang="zh-CN" sz="1314" kern="0" spc="394" dirty="0">
              <a:solidFill>
                <a:schemeClr val="bg1">
                  <a:lumMod val="50000"/>
                </a:schemeClr>
              </a:solidFill>
              <a:latin typeface="Calibri" panose="020F0502020204030204" pitchFamily="34" charset="0"/>
              <a:ea typeface="微软雅黑" panose="020B0503020204020204" pitchFamily="34" charset="-122"/>
              <a:sym typeface="Calibri" panose="020F0502020204030204" pitchFamily="34" charset="0"/>
            </a:endParaRPr>
          </a:p>
          <a:p>
            <a:pPr defTabSz="951894">
              <a:defRPr/>
            </a:pPr>
            <a:endParaRPr lang="en-US" altLang="zh-CN" sz="1314" kern="0" spc="394" dirty="0">
              <a:solidFill>
                <a:schemeClr val="bg1">
                  <a:lumMod val="50000"/>
                </a:schemeClr>
              </a:solidFill>
              <a:latin typeface="Calibri" panose="020F0502020204030204" pitchFamily="34" charset="0"/>
              <a:ea typeface="微软雅黑" panose="020B0503020204020204" pitchFamily="34" charset="-122"/>
              <a:sym typeface="Calibri" panose="020F0502020204030204" pitchFamily="34" charset="0"/>
            </a:endParaRPr>
          </a:p>
        </p:txBody>
      </p:sp>
      <p:cxnSp>
        <p:nvCxnSpPr>
          <p:cNvPr id="7" name="直接连接符 6">
            <a:extLst>
              <a:ext uri="{FF2B5EF4-FFF2-40B4-BE49-F238E27FC236}">
                <a16:creationId xmlns:a16="http://schemas.microsoft.com/office/drawing/2014/main" xmlns="" id="{8DC7694D-9C6A-4547-918D-A3B7D9C7BCED}"/>
              </a:ext>
            </a:extLst>
          </p:cNvPr>
          <p:cNvCxnSpPr>
            <a:cxnSpLocks/>
          </p:cNvCxnSpPr>
          <p:nvPr/>
        </p:nvCxnSpPr>
        <p:spPr>
          <a:xfrm>
            <a:off x="1946266" y="2960019"/>
            <a:ext cx="8299468" cy="0"/>
          </a:xfrm>
          <a:prstGeom prst="line">
            <a:avLst/>
          </a:prstGeom>
          <a:ln w="254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8" name="原创设计师QQ598969553      _8">
            <a:extLst>
              <a:ext uri="{FF2B5EF4-FFF2-40B4-BE49-F238E27FC236}">
                <a16:creationId xmlns:a16="http://schemas.microsoft.com/office/drawing/2014/main" xmlns="" id="{B6A038AC-E830-4A1E-817E-D274334B0CCC}"/>
              </a:ext>
            </a:extLst>
          </p:cNvPr>
          <p:cNvSpPr>
            <a:spLocks noChangeArrowheads="1"/>
          </p:cNvSpPr>
          <p:nvPr/>
        </p:nvSpPr>
        <p:spPr bwMode="auto">
          <a:xfrm>
            <a:off x="2916455" y="3682675"/>
            <a:ext cx="6359090" cy="205121"/>
          </a:xfrm>
          <a:prstGeom prst="rect">
            <a:avLst/>
          </a:prstGeom>
          <a:noFill/>
          <a:ln w="9525">
            <a:noFill/>
            <a:miter lim="800000"/>
            <a:headEnd/>
            <a:tailEnd/>
          </a:ln>
        </p:spPr>
        <p:txBody>
          <a:bodyPr wrap="square" lIns="0" tIns="0" rIns="0" bIns="0">
            <a:spAutoFit/>
          </a:bodyPr>
          <a:lstStyle/>
          <a:p>
            <a:pPr algn="ctr">
              <a:buFont typeface="Arial" charset="0"/>
              <a:buNone/>
            </a:pPr>
            <a:r>
              <a:rPr lang="zh-CN" altLang="en-US" sz="1333" spc="600" dirty="0">
                <a:solidFill>
                  <a:schemeClr val="tx1">
                    <a:lumMod val="85000"/>
                    <a:lumOff val="15000"/>
                  </a:schemeClr>
                </a:solidFill>
                <a:latin typeface="Calibri" panose="020F0502020204030204" pitchFamily="34" charset="0"/>
                <a:ea typeface="微软雅黑" panose="020B0503020204020204" pitchFamily="34" charset="-122"/>
                <a:cs typeface="Arial" charset="0"/>
                <a:sym typeface="Calibri" panose="020F0502020204030204" pitchFamily="34" charset="0"/>
              </a:rPr>
              <a:t>●企业推介  ●项目展示  ●计划总结  ●商业融资 </a:t>
            </a:r>
          </a:p>
        </p:txBody>
      </p:sp>
      <p:sp>
        <p:nvSpPr>
          <p:cNvPr id="9" name="原创设计师QQ598969553      _12">
            <a:extLst>
              <a:ext uri="{FF2B5EF4-FFF2-40B4-BE49-F238E27FC236}">
                <a16:creationId xmlns:a16="http://schemas.microsoft.com/office/drawing/2014/main" xmlns="" id="{68098E0E-FA73-4842-87AF-C206EC4750AC}"/>
              </a:ext>
            </a:extLst>
          </p:cNvPr>
          <p:cNvSpPr>
            <a:spLocks noChangeArrowheads="1"/>
          </p:cNvSpPr>
          <p:nvPr/>
        </p:nvSpPr>
        <p:spPr bwMode="auto">
          <a:xfrm>
            <a:off x="4420062" y="977195"/>
            <a:ext cx="3351880" cy="923330"/>
          </a:xfrm>
          <a:prstGeom prst="rect">
            <a:avLst/>
          </a:prstGeom>
          <a:noFill/>
          <a:ln w="9525">
            <a:noFill/>
            <a:miter lim="800000"/>
            <a:headEnd/>
            <a:tailEnd/>
          </a:ln>
        </p:spPr>
        <p:txBody>
          <a:bodyPr wrap="none" lIns="0" tIns="0" rIns="0" bIns="0">
            <a:spAutoFit/>
          </a:bodyPr>
          <a:lstStyle/>
          <a:p>
            <a:pPr algn="ctr"/>
            <a:r>
              <a:rPr lang="en-US" altLang="zh-CN" sz="6000" dirty="0">
                <a:solidFill>
                  <a:schemeClr val="tx1">
                    <a:lumMod val="85000"/>
                    <a:lumOff val="15000"/>
                  </a:schemeClr>
                </a:solidFill>
                <a:latin typeface="Calibri" panose="020F0502020204030204" pitchFamily="34" charset="0"/>
                <a:ea typeface="微软雅黑" panose="020B0503020204020204" pitchFamily="34" charset="-122"/>
                <a:cs typeface="宋体" charset="-122"/>
                <a:sym typeface="Calibri" panose="020F0502020204030204" pitchFamily="34" charset="0"/>
              </a:rPr>
              <a:t>2019-2020</a:t>
            </a:r>
          </a:p>
        </p:txBody>
      </p:sp>
      <p:sp>
        <p:nvSpPr>
          <p:cNvPr id="10" name="矩形 259">
            <a:extLst>
              <a:ext uri="{FF2B5EF4-FFF2-40B4-BE49-F238E27FC236}">
                <a16:creationId xmlns:a16="http://schemas.microsoft.com/office/drawing/2014/main" xmlns="" id="{B70847FF-8C80-49BC-9C91-152992BB8248}"/>
              </a:ext>
            </a:extLst>
          </p:cNvPr>
          <p:cNvSpPr>
            <a:spLocks noChangeArrowheads="1"/>
          </p:cNvSpPr>
          <p:nvPr/>
        </p:nvSpPr>
        <p:spPr bwMode="auto">
          <a:xfrm>
            <a:off x="2812094" y="2050792"/>
            <a:ext cx="6567811" cy="61555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zh-CN" altLang="en-US" sz="4000" spc="600">
                <a:solidFill>
                  <a:schemeClr val="bg2">
                    <a:lumMod val="10000"/>
                  </a:schemeClr>
                </a:solidFill>
                <a:latin typeface="Calibri" panose="020F0502020204030204" pitchFamily="34" charset="0"/>
                <a:cs typeface="Arial" panose="020B0604020202020204" pitchFamily="34" charset="0"/>
              </a:rPr>
              <a:t>小清新蛋糕工作</a:t>
            </a:r>
            <a:r>
              <a:rPr lang="zh-CN" altLang="en-US" sz="4000" spc="600" dirty="0">
                <a:solidFill>
                  <a:schemeClr val="bg2">
                    <a:lumMod val="10000"/>
                  </a:schemeClr>
                </a:solidFill>
                <a:latin typeface="Calibri" panose="020F0502020204030204" pitchFamily="34" charset="0"/>
                <a:cs typeface="Arial" panose="020B0604020202020204" pitchFamily="34" charset="0"/>
              </a:rPr>
              <a:t>汇报模板</a:t>
            </a:r>
            <a:endParaRPr lang="en-US" altLang="zh-CN" sz="4000" spc="600" dirty="0">
              <a:solidFill>
                <a:schemeClr val="bg2">
                  <a:lumMod val="10000"/>
                </a:schemeClr>
              </a:solidFill>
              <a:latin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69121683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36" name="Shape 9236"/>
          <p:cNvSpPr/>
          <p:nvPr/>
        </p:nvSpPr>
        <p:spPr>
          <a:xfrm>
            <a:off x="2659" y="3657147"/>
            <a:ext cx="12192002" cy="3216003"/>
          </a:xfrm>
          <a:prstGeom prst="rect">
            <a:avLst/>
          </a:prstGeom>
          <a:solidFill>
            <a:srgbClr val="955250"/>
          </a:solidFill>
          <a:ln w="3175">
            <a:miter lim="400000"/>
          </a:ln>
        </p:spPr>
        <p:txBody>
          <a:bodyPr lIns="19050" tIns="19050" rIns="19050" bIns="19050" anchor="ctr"/>
          <a:lstStyle/>
          <a:p>
            <a:pPr marL="0" marR="0" lvl="0" indent="0" algn="ctr" defTabSz="412750" rtl="0" eaLnBrk="1" fontAlgn="auto" latinLnBrk="0" hangingPunct="0">
              <a:lnSpc>
                <a:spcPct val="100000"/>
              </a:lnSpc>
              <a:spcBef>
                <a:spcPts val="0"/>
              </a:spcBef>
              <a:spcAft>
                <a:spcPts val="0"/>
              </a:spcAft>
              <a:buClrTx/>
              <a:buSzTx/>
              <a:buFontTx/>
              <a:buNone/>
              <a:tabLst/>
              <a:defRPr sz="3000">
                <a:solidFill>
                  <a:srgbClr val="FFFFFF"/>
                </a:solidFill>
                <a:latin typeface="Helvetica Light"/>
                <a:ea typeface="Helvetica Light"/>
                <a:cs typeface="Helvetica Light"/>
                <a:sym typeface="Helvetica Light"/>
              </a:defRPr>
            </a:pPr>
            <a:endParaRPr kumimoji="0" sz="1500" b="0" i="0" u="none" strike="noStrike" kern="0" cap="none" spc="0" normalizeH="0" baseline="0" noProof="0">
              <a:ln>
                <a:noFill/>
              </a:ln>
              <a:solidFill>
                <a:srgbClr val="FFFFFF"/>
              </a:solidFill>
              <a:effectLst/>
              <a:uLnTx/>
              <a:uFillTx/>
              <a:latin typeface="Helvetica Light"/>
              <a:sym typeface="Helvetica Light"/>
            </a:endParaRPr>
          </a:p>
        </p:txBody>
      </p:sp>
      <p:sp>
        <p:nvSpPr>
          <p:cNvPr id="9240" name="Shape 9240"/>
          <p:cNvSpPr/>
          <p:nvPr/>
        </p:nvSpPr>
        <p:spPr>
          <a:xfrm>
            <a:off x="5304314" y="1677725"/>
            <a:ext cx="5945042" cy="2016609"/>
          </a:xfrm>
          <a:prstGeom prst="rect">
            <a:avLst/>
          </a:prstGeom>
          <a:ln w="3175">
            <a:miter lim="400000"/>
          </a:ln>
          <a:extLst>
            <a:ext uri="{C572A759-6A51-4108-AA02-DFA0A04FC94B}">
              <ma14:wrappingTextBoxFlag xmlns="" xmlns:ma14="http://schemas.microsoft.com/office/mac/drawingml/2011/main" val="1"/>
            </a:ext>
          </a:extLst>
        </p:spPr>
        <p:txBody>
          <a:bodyPr lIns="19050" tIns="19050" rIns="19050" bIns="19050">
            <a:normAutofit/>
          </a:bodyPr>
          <a:lstStyle>
            <a:lvl1pPr>
              <a:defRPr sz="11000">
                <a:solidFill>
                  <a:srgbClr val="000000"/>
                </a:solidFill>
                <a:latin typeface="Lato Light"/>
                <a:ea typeface="Lato Light"/>
                <a:cs typeface="Lato Light"/>
                <a:sym typeface="Lato Light"/>
              </a:defRPr>
            </a:lvl1pPr>
          </a:lstStyle>
          <a:p>
            <a:pPr marL="0" marR="0" lvl="0" indent="0" algn="l" defTabSz="412750" rtl="0" eaLnBrk="1" fontAlgn="auto" latinLnBrk="0" hangingPunct="0">
              <a:lnSpc>
                <a:spcPct val="100000"/>
              </a:lnSpc>
              <a:spcBef>
                <a:spcPts val="0"/>
              </a:spcBef>
              <a:spcAft>
                <a:spcPts val="0"/>
              </a:spcAft>
              <a:buClrTx/>
              <a:buSzTx/>
              <a:buFontTx/>
              <a:buNone/>
              <a:tabLst/>
              <a:defRPr/>
            </a:pPr>
            <a:r>
              <a:rPr kumimoji="0" sz="5500" b="0" i="0" u="none" strike="noStrike" kern="0" cap="none" spc="0" normalizeH="0" baseline="0" noProof="0">
                <a:ln>
                  <a:noFill/>
                </a:ln>
                <a:solidFill>
                  <a:srgbClr val="000000"/>
                </a:solidFill>
                <a:effectLst/>
                <a:uLnTx/>
                <a:uFillTx/>
                <a:latin typeface="Lato Light"/>
                <a:sym typeface="Lato Light"/>
              </a:rPr>
              <a:t>Text Information Demo</a:t>
            </a:r>
          </a:p>
        </p:txBody>
      </p:sp>
      <p:sp>
        <p:nvSpPr>
          <p:cNvPr id="9241" name="Shape 9241"/>
          <p:cNvSpPr/>
          <p:nvPr/>
        </p:nvSpPr>
        <p:spPr>
          <a:xfrm>
            <a:off x="5392169" y="3657148"/>
            <a:ext cx="5857187" cy="2223506"/>
          </a:xfrm>
          <a:prstGeom prst="rect">
            <a:avLst/>
          </a:prstGeom>
          <a:ln w="3175">
            <a:miter lim="400000"/>
          </a:ln>
          <a:extLst>
            <a:ext uri="{C572A759-6A51-4108-AA02-DFA0A04FC94B}">
              <ma14:wrappingTextBoxFlag xmlns="" xmlns:ma14="http://schemas.microsoft.com/office/mac/drawingml/2011/main" val="1"/>
            </a:ext>
          </a:extLst>
        </p:spPr>
        <p:txBody>
          <a:bodyPr lIns="19050" tIns="19050" rIns="19050" bIns="19050">
            <a:normAutofit fontScale="92500" lnSpcReduction="10000"/>
          </a:bodyPr>
          <a:lstStyle>
            <a:lvl1pPr>
              <a:defRPr>
                <a:solidFill>
                  <a:srgbClr val="8F9291"/>
                </a:solidFill>
              </a:defRPr>
            </a:lvl1pPr>
          </a:lstStyle>
          <a:p>
            <a:pPr marL="0" marR="0" lvl="0" indent="0" algn="l" defTabSz="412750" rtl="0" eaLnBrk="1" fontAlgn="auto" latinLnBrk="0" hangingPunct="0">
              <a:lnSpc>
                <a:spcPct val="150000"/>
              </a:lnSpc>
              <a:spcBef>
                <a:spcPts val="0"/>
              </a:spcBef>
              <a:spcAft>
                <a:spcPts val="0"/>
              </a:spcAft>
              <a:buClrTx/>
              <a:buSzTx/>
              <a:buFontTx/>
              <a:buNone/>
              <a:tabLst/>
              <a:defRPr/>
            </a:pPr>
            <a:r>
              <a:rPr kumimoji="0" sz="1300" b="0" i="0" u="none" strike="noStrike" kern="0" cap="none" spc="0" normalizeH="0" baseline="0" noProof="0">
                <a:ln>
                  <a:noFill/>
                </a:ln>
                <a:solidFill>
                  <a:srgbClr val="FFFFFF"/>
                </a:solidFill>
                <a:effectLst/>
                <a:uLnTx/>
                <a:uFillTx/>
                <a:latin typeface="PT Sans"/>
                <a:sym typeface="PT Sans"/>
              </a:rPr>
              <a:t>Lorem Ipsum is simply dummy text of the printing and typesetting industry. Lorem Ipsum has been the industry's unknown printer took a galley of type and scrambled it to make a type specimen book. It has survived not only five centuries, but also the leap into popularised in the Lorem has survived not only five centuries, but dummy text of the printing and typesetting industry. Lorem Ipsum has been the industry's standard dummy text ever since the 1500s, centuries, but also the leap into electronic typesetting, remaining essentially unchanged. It</a:t>
            </a:r>
          </a:p>
        </p:txBody>
      </p:sp>
      <p:pic>
        <p:nvPicPr>
          <p:cNvPr id="4" name="图片占位符 3" descr="图片包含 室内, 墙壁&#10;&#10;已生成高可信度的说明">
            <a:extLst>
              <a:ext uri="{FF2B5EF4-FFF2-40B4-BE49-F238E27FC236}">
                <a16:creationId xmlns:a16="http://schemas.microsoft.com/office/drawing/2014/main" xmlns="" id="{5E1AEF06-9B1E-4437-801B-72D99342919A}"/>
              </a:ext>
            </a:extLst>
          </p:cNvPr>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l="32340" r="32340"/>
          <a:stretch>
            <a:fillRect/>
          </a:stretch>
        </p:blipFill>
        <p:spPr>
          <a:xfrm>
            <a:off x="1698625" y="1961920"/>
            <a:ext cx="2076450" cy="3665537"/>
          </a:xfrm>
        </p:spPr>
      </p:pic>
      <p:pic>
        <p:nvPicPr>
          <p:cNvPr id="9238" name="Phone_gold.png"/>
          <p:cNvPicPr>
            <a:picLocks noChangeAspect="1"/>
          </p:cNvPicPr>
          <p:nvPr/>
        </p:nvPicPr>
        <p:blipFill>
          <a:blip r:embed="rId4"/>
          <a:stretch>
            <a:fillRect/>
          </a:stretch>
        </p:blipFill>
        <p:spPr>
          <a:xfrm>
            <a:off x="1429992" y="1294807"/>
            <a:ext cx="2595082" cy="4893158"/>
          </a:xfrm>
          <a:prstGeom prst="rect">
            <a:avLst/>
          </a:prstGeom>
          <a:ln w="3175" cap="flat">
            <a:noFill/>
            <a:miter lim="400000"/>
          </a:ln>
          <a:effectLst/>
        </p:spPr>
      </p:pic>
      <p:grpSp>
        <p:nvGrpSpPr>
          <p:cNvPr id="10" name="组合 9">
            <a:extLst>
              <a:ext uri="{FF2B5EF4-FFF2-40B4-BE49-F238E27FC236}">
                <a16:creationId xmlns:a16="http://schemas.microsoft.com/office/drawing/2014/main" xmlns="" id="{05E6AA2F-C513-4662-98CC-274659020F1C}"/>
              </a:ext>
            </a:extLst>
          </p:cNvPr>
          <p:cNvGrpSpPr/>
          <p:nvPr/>
        </p:nvGrpSpPr>
        <p:grpSpPr>
          <a:xfrm>
            <a:off x="3495675" y="69341"/>
            <a:ext cx="5200650" cy="1277552"/>
            <a:chOff x="3495675" y="381000"/>
            <a:chExt cx="5200650" cy="1277552"/>
          </a:xfrm>
        </p:grpSpPr>
        <p:sp>
          <p:nvSpPr>
            <p:cNvPr id="11" name="文本框 10">
              <a:extLst>
                <a:ext uri="{FF2B5EF4-FFF2-40B4-BE49-F238E27FC236}">
                  <a16:creationId xmlns:a16="http://schemas.microsoft.com/office/drawing/2014/main" xmlns="" id="{7BDA18EC-7A0E-49C3-A24D-2538196410B9}"/>
                </a:ext>
              </a:extLst>
            </p:cNvPr>
            <p:cNvSpPr txBox="1"/>
            <p:nvPr/>
          </p:nvSpPr>
          <p:spPr>
            <a:xfrm>
              <a:off x="5386387" y="381000"/>
              <a:ext cx="1419225" cy="369332"/>
            </a:xfrm>
            <a:prstGeom prst="rect">
              <a:avLst/>
            </a:prstGeom>
            <a:noFill/>
          </p:spPr>
          <p:txBody>
            <a:bodyPr wrap="square" rtlCol="0">
              <a:spAutoFit/>
            </a:bodyPr>
            <a:lstStyle/>
            <a:p>
              <a:pPr marL="0" marR="0" lvl="0" indent="0" algn="dist" defTabSz="914400" eaLnBrk="1" fontAlgn="auto" latinLnBrk="0" hangingPunct="1">
                <a:lnSpc>
                  <a:spcPct val="100000"/>
                </a:lnSpc>
                <a:spcBef>
                  <a:spcPts val="0"/>
                </a:spcBef>
                <a:spcAft>
                  <a:spcPts val="0"/>
                </a:spcAft>
                <a:buClrTx/>
                <a:buSzTx/>
                <a:buFontTx/>
                <a:buNone/>
                <a:tabLst/>
                <a:defRPr/>
              </a:pPr>
              <a:r>
                <a:rPr kumimoji="0" lang="en-US" altLang="zh-CN" sz="1800" b="1" i="0" u="none" strike="noStrike" kern="0" cap="none" spc="0" normalizeH="0" baseline="0" noProof="0">
                  <a:ln>
                    <a:noFill/>
                  </a:ln>
                  <a:solidFill>
                    <a:prstClr val="black"/>
                  </a:solidFill>
                  <a:effectLst/>
                  <a:uLnTx/>
                  <a:uFillTx/>
                  <a:ea typeface="等线" panose="02010600030101010101" pitchFamily="2" charset="-122"/>
                  <a:cs typeface="Calibri" panose="020F0502020204030204" pitchFamily="34" charset="0"/>
                </a:rPr>
                <a:t>TITLE</a:t>
              </a:r>
              <a:r>
                <a:rPr kumimoji="0" lang="en-US" altLang="zh-CN" sz="1800" b="0" i="0" u="none" strike="noStrike" kern="0" cap="none" spc="0" normalizeH="0" baseline="0" noProof="0">
                  <a:ln>
                    <a:noFill/>
                  </a:ln>
                  <a:solidFill>
                    <a:prstClr val="black"/>
                  </a:solidFill>
                  <a:effectLst/>
                  <a:uLnTx/>
                  <a:uFillTx/>
                  <a:ea typeface="等线" panose="02010600030101010101" pitchFamily="2" charset="-122"/>
                  <a:cs typeface="Calibri" panose="020F0502020204030204" pitchFamily="34" charset="0"/>
                </a:rPr>
                <a:t> </a:t>
              </a:r>
              <a:r>
                <a:rPr kumimoji="0" lang="en-US" altLang="zh-CN" sz="1800" b="0" i="0" u="none" strike="noStrike" kern="0" cap="none" spc="0" normalizeH="0" baseline="0" noProof="0">
                  <a:ln>
                    <a:noFill/>
                  </a:ln>
                  <a:solidFill>
                    <a:prstClr val="black">
                      <a:lumMod val="50000"/>
                      <a:lumOff val="50000"/>
                    </a:prstClr>
                  </a:solidFill>
                  <a:effectLst/>
                  <a:uLnTx/>
                  <a:uFillTx/>
                  <a:ea typeface="等线" panose="02010600030101010101" pitchFamily="2" charset="-122"/>
                  <a:cs typeface="Calibri" panose="020F0502020204030204" pitchFamily="34" charset="0"/>
                </a:rPr>
                <a:t>HERE</a:t>
              </a:r>
              <a:endParaRPr kumimoji="0" lang="zh-CN" altLang="en-US" sz="1800" b="0" i="0" u="none" strike="noStrike" kern="0" cap="none" spc="0" normalizeH="0" baseline="0" noProof="0">
                <a:ln>
                  <a:noFill/>
                </a:ln>
                <a:solidFill>
                  <a:prstClr val="black">
                    <a:lumMod val="50000"/>
                    <a:lumOff val="50000"/>
                  </a:prstClr>
                </a:solidFill>
                <a:effectLst/>
                <a:uLnTx/>
                <a:uFillTx/>
                <a:ea typeface="等线" panose="02010600030101010101" pitchFamily="2" charset="-122"/>
                <a:cs typeface="Calibri" panose="020F0502020204030204" pitchFamily="34" charset="0"/>
              </a:endParaRPr>
            </a:p>
          </p:txBody>
        </p:sp>
        <p:cxnSp>
          <p:nvCxnSpPr>
            <p:cNvPr id="12" name="直接连接符 11">
              <a:extLst>
                <a:ext uri="{FF2B5EF4-FFF2-40B4-BE49-F238E27FC236}">
                  <a16:creationId xmlns:a16="http://schemas.microsoft.com/office/drawing/2014/main" xmlns="" id="{C2B8EE04-AF45-4CFA-BE8F-CD7BBE817BD9}"/>
                </a:ext>
              </a:extLst>
            </p:cNvPr>
            <p:cNvCxnSpPr/>
            <p:nvPr/>
          </p:nvCxnSpPr>
          <p:spPr>
            <a:xfrm>
              <a:off x="5238750" y="895350"/>
              <a:ext cx="1714500" cy="0"/>
            </a:xfrm>
            <a:prstGeom prst="line">
              <a:avLst/>
            </a:prstGeom>
            <a:noFill/>
            <a:ln w="19050" cap="flat" cmpd="sng" algn="ctr">
              <a:gradFill>
                <a:gsLst>
                  <a:gs pos="0">
                    <a:sysClr val="windowText" lastClr="000000">
                      <a:alpha val="0"/>
                    </a:sysClr>
                  </a:gs>
                  <a:gs pos="50000">
                    <a:sysClr val="windowText" lastClr="000000"/>
                  </a:gs>
                  <a:gs pos="100000">
                    <a:sysClr val="windowText" lastClr="000000">
                      <a:alpha val="0"/>
                    </a:sysClr>
                  </a:gs>
                </a:gsLst>
                <a:lin ang="0" scaled="0"/>
              </a:gradFill>
              <a:prstDash val="solid"/>
              <a:miter lim="800000"/>
            </a:ln>
            <a:effectLst/>
          </p:spPr>
        </p:cxnSp>
        <p:sp>
          <p:nvSpPr>
            <p:cNvPr id="13" name="文本框 12">
              <a:extLst>
                <a:ext uri="{FF2B5EF4-FFF2-40B4-BE49-F238E27FC236}">
                  <a16:creationId xmlns:a16="http://schemas.microsoft.com/office/drawing/2014/main" xmlns="" id="{27B01026-AEA2-4C62-A9CD-6EA7AFBAE239}"/>
                </a:ext>
              </a:extLst>
            </p:cNvPr>
            <p:cNvSpPr txBox="1"/>
            <p:nvPr/>
          </p:nvSpPr>
          <p:spPr>
            <a:xfrm>
              <a:off x="3495675" y="1040369"/>
              <a:ext cx="5200650" cy="618183"/>
            </a:xfrm>
            <a:prstGeom prst="rect">
              <a:avLst/>
            </a:prstGeom>
            <a:noFill/>
          </p:spPr>
          <p:txBody>
            <a:bodyPr wrap="square" rtlCol="0">
              <a:spAutoFit/>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en-US" altLang="zh-CN" sz="1200" b="0" i="0" u="none" strike="noStrike" kern="0" cap="none" spc="0" normalizeH="0" baseline="0" noProof="0" dirty="0">
                  <a:ln>
                    <a:noFill/>
                  </a:ln>
                  <a:solidFill>
                    <a:prstClr val="black">
                      <a:lumMod val="50000"/>
                      <a:lumOff val="50000"/>
                    </a:prstClr>
                  </a:solidFill>
                  <a:effectLst/>
                  <a:uLnTx/>
                  <a:uFillTx/>
                  <a:latin typeface="等线" panose="020F0502020204030204"/>
                  <a:ea typeface="等线" panose="02010600030101010101" pitchFamily="2" charset="-122"/>
                </a:rPr>
                <a:t>Lorem ipsum dolor sit amet, consectetuer adipiscing elit. Maecenas porttitor congue massa</a:t>
              </a:r>
              <a:r>
                <a:rPr kumimoji="0" lang="en-US" altLang="zh-CN" sz="1200" b="0" i="0" u="none" strike="noStrike" kern="0" cap="none" spc="0" normalizeH="0" baseline="0" noProof="0">
                  <a:ln>
                    <a:noFill/>
                  </a:ln>
                  <a:solidFill>
                    <a:prstClr val="black">
                      <a:lumMod val="50000"/>
                      <a:lumOff val="50000"/>
                    </a:prstClr>
                  </a:solidFill>
                  <a:effectLst/>
                  <a:uLnTx/>
                  <a:uFillTx/>
                  <a:latin typeface="等线" panose="020F0502020204030204"/>
                  <a:ea typeface="等线" panose="02010600030101010101" pitchFamily="2" charset="-122"/>
                </a:rPr>
                <a:t>. </a:t>
              </a:r>
              <a:endParaRPr kumimoji="0" lang="zh-CN" altLang="en-US" sz="1200" b="0" i="0" u="none" strike="noStrike" kern="0" cap="none" spc="0" normalizeH="0" baseline="0" noProof="0">
                <a:ln>
                  <a:noFill/>
                </a:ln>
                <a:solidFill>
                  <a:prstClr val="black">
                    <a:lumMod val="50000"/>
                    <a:lumOff val="50000"/>
                  </a:prstClr>
                </a:solidFill>
                <a:effectLst/>
                <a:uLnTx/>
                <a:uFillTx/>
                <a:latin typeface="等线" panose="020F0502020204030204"/>
                <a:ea typeface="等线" panose="02010600030101010101" pitchFamily="2" charset="-122"/>
              </a:endParaRPr>
            </a:p>
          </p:txBody>
        </p:sp>
        <p:sp>
          <p:nvSpPr>
            <p:cNvPr id="14" name="六边形 13">
              <a:extLst>
                <a:ext uri="{FF2B5EF4-FFF2-40B4-BE49-F238E27FC236}">
                  <a16:creationId xmlns:a16="http://schemas.microsoft.com/office/drawing/2014/main" xmlns="" id="{4A95F9DE-30D3-4A31-90D5-6DBDE5588DF6}"/>
                </a:ext>
              </a:extLst>
            </p:cNvPr>
            <p:cNvSpPr/>
            <p:nvPr/>
          </p:nvSpPr>
          <p:spPr>
            <a:xfrm rot="5400000">
              <a:off x="6002084" y="814387"/>
              <a:ext cx="187833" cy="161925"/>
            </a:xfrm>
            <a:prstGeom prst="hexagon">
              <a:avLst/>
            </a:prstGeom>
            <a:solidFill>
              <a:schemeClr val="tx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spTree>
  </p:cSld>
  <p:clrMapOvr>
    <a:masterClrMapping/>
  </p:clrMapOvr>
  <p:transition spd="med"/>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占位符 5" descr="图片包含 物体, 时钟, 地面, 建筑物&#10;&#10;已生成极高可信度的说明">
            <a:extLst>
              <a:ext uri="{FF2B5EF4-FFF2-40B4-BE49-F238E27FC236}">
                <a16:creationId xmlns:a16="http://schemas.microsoft.com/office/drawing/2014/main" xmlns="" id="{73DD2974-3B05-43DE-BFDB-9E288964DB84}"/>
              </a:ext>
            </a:extLst>
          </p:cNvPr>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l="13138" r="13138"/>
          <a:stretch>
            <a:fillRect/>
          </a:stretch>
        </p:blipFill>
        <p:spPr>
          <a:xfrm>
            <a:off x="12700" y="-38100"/>
            <a:ext cx="4051300" cy="3460750"/>
          </a:xfrm>
        </p:spPr>
      </p:pic>
      <p:pic>
        <p:nvPicPr>
          <p:cNvPr id="8" name="图片占位符 7" descr="图片包含 人员, 墙壁, 室内&#10;&#10;已生成极高可信度的说明">
            <a:extLst>
              <a:ext uri="{FF2B5EF4-FFF2-40B4-BE49-F238E27FC236}">
                <a16:creationId xmlns:a16="http://schemas.microsoft.com/office/drawing/2014/main" xmlns="" id="{69E04EBD-3BDE-473B-9656-0C47469C22DB}"/>
              </a:ext>
            </a:extLst>
          </p:cNvPr>
          <p:cNvPicPr>
            <a:picLocks noGrp="1" noChangeAspect="1"/>
          </p:cNvPicPr>
          <p:nvPr>
            <p:ph type="pic" sz="quarter" idx="11"/>
          </p:nvPr>
        </p:nvPicPr>
        <p:blipFill>
          <a:blip r:embed="rId4">
            <a:extLst>
              <a:ext uri="{28A0092B-C50C-407E-A947-70E740481C1C}">
                <a14:useLocalDpi xmlns:a14="http://schemas.microsoft.com/office/drawing/2010/main" val="0"/>
              </a:ext>
            </a:extLst>
          </a:blip>
          <a:srcRect l="2974" r="2974"/>
          <a:stretch>
            <a:fillRect/>
          </a:stretch>
        </p:blipFill>
        <p:spPr>
          <a:xfrm>
            <a:off x="4094163" y="-38100"/>
            <a:ext cx="4051300" cy="3460750"/>
          </a:xfrm>
        </p:spPr>
      </p:pic>
      <p:pic>
        <p:nvPicPr>
          <p:cNvPr id="10" name="图片占位符 9" descr="图片包含 墙壁, 室内, 餐桌&#10;&#10;已生成极高可信度的说明">
            <a:extLst>
              <a:ext uri="{FF2B5EF4-FFF2-40B4-BE49-F238E27FC236}">
                <a16:creationId xmlns:a16="http://schemas.microsoft.com/office/drawing/2014/main" xmlns="" id="{EA68C116-E621-465E-95CD-E8F8D457DA23}"/>
              </a:ext>
            </a:extLst>
          </p:cNvPr>
          <p:cNvPicPr>
            <a:picLocks noGrp="1" noChangeAspect="1"/>
          </p:cNvPicPr>
          <p:nvPr>
            <p:ph type="pic" sz="quarter" idx="12"/>
          </p:nvPr>
        </p:nvPicPr>
        <p:blipFill>
          <a:blip r:embed="rId5">
            <a:extLst>
              <a:ext uri="{28A0092B-C50C-407E-A947-70E740481C1C}">
                <a14:useLocalDpi xmlns:a14="http://schemas.microsoft.com/office/drawing/2010/main" val="0"/>
              </a:ext>
            </a:extLst>
          </a:blip>
          <a:srcRect l="2974" r="2974"/>
          <a:stretch>
            <a:fillRect/>
          </a:stretch>
        </p:blipFill>
        <p:spPr>
          <a:xfrm>
            <a:off x="8175625" y="-38100"/>
            <a:ext cx="4051300" cy="3460750"/>
          </a:xfrm>
        </p:spPr>
      </p:pic>
      <p:sp>
        <p:nvSpPr>
          <p:cNvPr id="3503" name="Shape 3503"/>
          <p:cNvSpPr>
            <a:spLocks noGrp="1"/>
          </p:cNvSpPr>
          <p:nvPr>
            <p:ph type="sldNum" sz="quarter" idx="4294967295"/>
          </p:nvPr>
        </p:nvSpPr>
        <p:spPr>
          <a:xfrm>
            <a:off x="11799518" y="6586628"/>
            <a:ext cx="394570" cy="215444"/>
          </a:xfrm>
          <a:prstGeom prst="rect">
            <a:avLst/>
          </a:prstGeom>
          <a:extLst>
            <a:ext uri="{C572A759-6A51-4108-AA02-DFA0A04FC94B}">
              <ma14:wrappingTextBoxFlag xmlns="" xmlns:ma14="http://schemas.microsoft.com/office/mac/drawingml/2011/main" val="1"/>
            </a:ext>
          </a:extLst>
        </p:spPr>
        <p:txBody>
          <a:bodyPr/>
          <a:lstStyle/>
          <a:p>
            <a:pPr marL="0" marR="0" lvl="0" indent="0" algn="ctr" defTabSz="412750" rtl="0" eaLnBrk="1" fontAlgn="auto" latinLnBrk="0" hangingPunct="0">
              <a:lnSpc>
                <a:spcPct val="100000"/>
              </a:lnSpc>
              <a:spcBef>
                <a:spcPts val="0"/>
              </a:spcBef>
              <a:spcAft>
                <a:spcPts val="0"/>
              </a:spcAft>
              <a:buClrTx/>
              <a:buSzTx/>
              <a:buFontTx/>
              <a:buNone/>
              <a:tabLst/>
              <a:defRPr/>
            </a:pPr>
            <a:fld id="{86CB4B4D-7CA3-9044-876B-883B54F8677D}" type="slidenum">
              <a:rPr kumimoji="0" sz="900" b="0" i="0" u="none" strike="noStrike" kern="0" cap="all" spc="180" normalizeH="0" baseline="0" noProof="0">
                <a:ln>
                  <a:noFill/>
                </a:ln>
                <a:solidFill>
                  <a:srgbClr val="FFFFFF"/>
                </a:solidFill>
                <a:effectLst/>
                <a:uLnTx/>
                <a:uFillTx/>
                <a:latin typeface="Montserrat-Regular"/>
                <a:sym typeface="Montserrat-Regular"/>
              </a:rPr>
              <a:pPr marL="0" marR="0" lvl="0" indent="0" algn="ctr" defTabSz="412750" rtl="0" eaLnBrk="1" fontAlgn="auto" latinLnBrk="0" hangingPunct="0">
                <a:lnSpc>
                  <a:spcPct val="100000"/>
                </a:lnSpc>
                <a:spcBef>
                  <a:spcPts val="0"/>
                </a:spcBef>
                <a:spcAft>
                  <a:spcPts val="0"/>
                </a:spcAft>
                <a:buClrTx/>
                <a:buSzTx/>
                <a:buFontTx/>
                <a:buNone/>
                <a:tabLst/>
                <a:defRPr/>
              </a:pPr>
              <a:t>11</a:t>
            </a:fld>
            <a:endParaRPr kumimoji="0" sz="900" b="0" i="0" u="none" strike="noStrike" kern="0" cap="all" spc="180" normalizeH="0" baseline="0" noProof="0">
              <a:ln>
                <a:noFill/>
              </a:ln>
              <a:solidFill>
                <a:srgbClr val="FFFFFF"/>
              </a:solidFill>
              <a:effectLst/>
              <a:uLnTx/>
              <a:uFillTx/>
              <a:latin typeface="Montserrat-Regular"/>
              <a:sym typeface="Montserrat-Regular"/>
            </a:endParaRPr>
          </a:p>
        </p:txBody>
      </p:sp>
      <p:grpSp>
        <p:nvGrpSpPr>
          <p:cNvPr id="25" name="Group 3567"/>
          <p:cNvGrpSpPr/>
          <p:nvPr/>
        </p:nvGrpSpPr>
        <p:grpSpPr>
          <a:xfrm>
            <a:off x="514332" y="3289671"/>
            <a:ext cx="3007651" cy="2274140"/>
            <a:chOff x="0" y="0"/>
            <a:chExt cx="6015299" cy="4548278"/>
          </a:xfrm>
        </p:grpSpPr>
        <p:grpSp>
          <p:nvGrpSpPr>
            <p:cNvPr id="26" name="Group 3563"/>
            <p:cNvGrpSpPr/>
            <p:nvPr/>
          </p:nvGrpSpPr>
          <p:grpSpPr>
            <a:xfrm>
              <a:off x="0" y="1473260"/>
              <a:ext cx="6015299" cy="3075018"/>
              <a:chOff x="0" y="-4837"/>
              <a:chExt cx="6015298" cy="3075016"/>
            </a:xfrm>
          </p:grpSpPr>
          <p:sp>
            <p:nvSpPr>
              <p:cNvPr id="30" name="Shape 3561"/>
              <p:cNvSpPr/>
              <p:nvPr/>
            </p:nvSpPr>
            <p:spPr>
              <a:xfrm>
                <a:off x="0" y="1247688"/>
                <a:ext cx="6015298" cy="1822491"/>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19050" tIns="19050" rIns="19050" bIns="19050" numCol="1" anchor="t">
                <a:normAutofit/>
              </a:bodyPr>
              <a:lstStyle>
                <a:lvl1pPr algn="ctr"/>
              </a:lstStyle>
              <a:p>
                <a:pPr marL="0" marR="0" lvl="0" indent="0" algn="ctr" defTabSz="412750" rtl="0" eaLnBrk="1" fontAlgn="auto" latinLnBrk="0" hangingPunct="0">
                  <a:lnSpc>
                    <a:spcPct val="100000"/>
                  </a:lnSpc>
                  <a:spcBef>
                    <a:spcPts val="0"/>
                  </a:spcBef>
                  <a:spcAft>
                    <a:spcPts val="0"/>
                  </a:spcAft>
                  <a:buClrTx/>
                  <a:buSzTx/>
                  <a:buFontTx/>
                  <a:buNone/>
                  <a:tabLst/>
                  <a:defRPr/>
                </a:pPr>
                <a:r>
                  <a:rPr kumimoji="0" sz="1300" b="0" i="0" u="none" strike="noStrike" kern="0" cap="none" spc="0" normalizeH="0" baseline="0" noProof="0">
                    <a:ln>
                      <a:noFill/>
                    </a:ln>
                    <a:solidFill>
                      <a:srgbClr val="727574"/>
                    </a:solidFill>
                    <a:effectLst/>
                    <a:uLnTx/>
                    <a:uFillTx/>
                    <a:latin typeface="PT Sans"/>
                    <a:sym typeface="PT Sans"/>
                  </a:rPr>
                  <a:t>Lorem Ipsum is simply dummy text of the printing and typesetting industry. Lorem Ipsum has been the industry's unknown.</a:t>
                </a:r>
              </a:p>
            </p:txBody>
          </p:sp>
          <p:sp>
            <p:nvSpPr>
              <p:cNvPr id="31" name="Shape 3562"/>
              <p:cNvSpPr/>
              <p:nvPr/>
            </p:nvSpPr>
            <p:spPr>
              <a:xfrm>
                <a:off x="323616" y="-4837"/>
                <a:ext cx="5368066" cy="1000273"/>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19050" tIns="19050" rIns="19050" bIns="19050" numCol="1" anchor="ctr">
                <a:spAutoFit/>
              </a:bodyPr>
              <a:lstStyle>
                <a:lvl1pPr algn="ctr">
                  <a:defRPr sz="6000">
                    <a:solidFill>
                      <a:srgbClr val="000000"/>
                    </a:solidFill>
                    <a:latin typeface="Lato Light"/>
                    <a:ea typeface="Lato Light"/>
                    <a:cs typeface="Lato Light"/>
                    <a:sym typeface="Lato Light"/>
                  </a:defRPr>
                </a:lvl1pPr>
              </a:lstStyle>
              <a:p>
                <a:pPr marL="0" marR="0" lvl="0" indent="0" algn="ctr" defTabSz="412750" rtl="0" eaLnBrk="1" fontAlgn="auto" latinLnBrk="0" hangingPunct="0">
                  <a:lnSpc>
                    <a:spcPct val="100000"/>
                  </a:lnSpc>
                  <a:spcBef>
                    <a:spcPts val="0"/>
                  </a:spcBef>
                  <a:spcAft>
                    <a:spcPts val="0"/>
                  </a:spcAft>
                  <a:buClrTx/>
                  <a:buSzTx/>
                  <a:buFontTx/>
                  <a:buNone/>
                  <a:tabLst/>
                  <a:defRPr/>
                </a:pPr>
                <a:r>
                  <a:rPr kumimoji="0" sz="3000" b="0" i="0" u="none" strike="noStrike" kern="0" cap="none" spc="0" normalizeH="0" baseline="0" noProof="0">
                    <a:ln>
                      <a:noFill/>
                    </a:ln>
                    <a:solidFill>
                      <a:srgbClr val="000000"/>
                    </a:solidFill>
                    <a:effectLst/>
                    <a:uLnTx/>
                    <a:uFillTx/>
                    <a:latin typeface="Lato Light"/>
                    <a:sym typeface="Lato Light"/>
                  </a:rPr>
                  <a:t>Title text demo</a:t>
                </a:r>
              </a:p>
            </p:txBody>
          </p:sp>
        </p:grpSp>
        <p:grpSp>
          <p:nvGrpSpPr>
            <p:cNvPr id="27" name="Group 3566"/>
            <p:cNvGrpSpPr/>
            <p:nvPr/>
          </p:nvGrpSpPr>
          <p:grpSpPr>
            <a:xfrm>
              <a:off x="2703695" y="0"/>
              <a:ext cx="607909" cy="607908"/>
              <a:chOff x="0" y="0"/>
              <a:chExt cx="607907" cy="607907"/>
            </a:xfrm>
          </p:grpSpPr>
          <p:sp>
            <p:nvSpPr>
              <p:cNvPr id="28" name="Shape 3564"/>
              <p:cNvSpPr/>
              <p:nvPr/>
            </p:nvSpPr>
            <p:spPr>
              <a:xfrm>
                <a:off x="0" y="0"/>
                <a:ext cx="607907" cy="607907"/>
              </a:xfrm>
              <a:prstGeom prst="rect">
                <a:avLst/>
              </a:prstGeom>
              <a:solidFill>
                <a:srgbClr val="282828"/>
              </a:solidFill>
              <a:ln w="3175" cap="flat">
                <a:noFill/>
                <a:miter lim="400000"/>
              </a:ln>
              <a:effectLst/>
            </p:spPr>
            <p:txBody>
              <a:bodyPr wrap="square" lIns="19050" tIns="19050" rIns="19050" bIns="19050" numCol="1" anchor="ctr">
                <a:noAutofit/>
              </a:bodyPr>
              <a:lstStyle/>
              <a:p>
                <a:pPr marL="0" marR="0" lvl="0" indent="0" algn="ctr" defTabSz="412750" rtl="0" eaLnBrk="1" fontAlgn="auto" latinLnBrk="0" hangingPunct="0">
                  <a:lnSpc>
                    <a:spcPct val="100000"/>
                  </a:lnSpc>
                  <a:spcBef>
                    <a:spcPts val="0"/>
                  </a:spcBef>
                  <a:spcAft>
                    <a:spcPts val="0"/>
                  </a:spcAft>
                  <a:buClrTx/>
                  <a:buSzTx/>
                  <a:buFontTx/>
                  <a:buNone/>
                  <a:tabLst/>
                  <a:defRPr sz="3000">
                    <a:solidFill>
                      <a:srgbClr val="FFFFFF"/>
                    </a:solidFill>
                    <a:latin typeface="Helvetica Light"/>
                    <a:ea typeface="Helvetica Light"/>
                    <a:cs typeface="Helvetica Light"/>
                    <a:sym typeface="Helvetica Light"/>
                  </a:defRPr>
                </a:pPr>
                <a:endParaRPr kumimoji="0" sz="1500" b="0" i="0" u="none" strike="noStrike" kern="0" cap="none" spc="0" normalizeH="0" baseline="0" noProof="0">
                  <a:ln>
                    <a:noFill/>
                  </a:ln>
                  <a:solidFill>
                    <a:srgbClr val="FFFFFF"/>
                  </a:solidFill>
                  <a:effectLst/>
                  <a:uLnTx/>
                  <a:uFillTx/>
                  <a:latin typeface="Helvetica Light"/>
                  <a:sym typeface="Helvetica Light"/>
                </a:endParaRPr>
              </a:p>
            </p:txBody>
          </p:sp>
          <p:sp>
            <p:nvSpPr>
              <p:cNvPr id="29" name="Shape 3565"/>
              <p:cNvSpPr/>
              <p:nvPr/>
            </p:nvSpPr>
            <p:spPr>
              <a:xfrm>
                <a:off x="116599" y="135842"/>
                <a:ext cx="400108" cy="353943"/>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none" lIns="19050" tIns="19050" rIns="19050" bIns="19050" numCol="1" anchor="ctr">
                <a:spAutoFit/>
              </a:bodyPr>
              <a:lstStyle>
                <a:lvl1pPr algn="ctr">
                  <a:defRPr sz="1800" cap="all" spc="360">
                    <a:solidFill>
                      <a:srgbClr val="FFFFFF"/>
                    </a:solidFill>
                    <a:latin typeface="+mn-lt"/>
                    <a:ea typeface="+mn-ea"/>
                    <a:cs typeface="+mn-cs"/>
                    <a:sym typeface="Montserrat-Regular"/>
                  </a:defRPr>
                </a:lvl1pPr>
              </a:lstStyle>
              <a:p>
                <a:pPr marL="0" marR="0" lvl="0" indent="0" algn="ctr" defTabSz="412750" rtl="0" eaLnBrk="1" fontAlgn="auto" latinLnBrk="0" hangingPunct="0">
                  <a:lnSpc>
                    <a:spcPct val="100000"/>
                  </a:lnSpc>
                  <a:spcBef>
                    <a:spcPts val="0"/>
                  </a:spcBef>
                  <a:spcAft>
                    <a:spcPts val="0"/>
                  </a:spcAft>
                  <a:buClrTx/>
                  <a:buSzTx/>
                  <a:buFontTx/>
                  <a:buNone/>
                  <a:tabLst/>
                  <a:defRPr/>
                </a:pPr>
                <a:r>
                  <a:rPr kumimoji="0" sz="900" b="0" i="0" u="none" strike="noStrike" kern="0" cap="all" spc="180" normalizeH="0" baseline="0" noProof="0">
                    <a:ln>
                      <a:noFill/>
                    </a:ln>
                    <a:solidFill>
                      <a:srgbClr val="FFFFFF"/>
                    </a:solidFill>
                    <a:effectLst/>
                    <a:uLnTx/>
                    <a:uFillTx/>
                    <a:latin typeface="Montserrat-Regular"/>
                    <a:sym typeface="Montserrat-Regular"/>
                  </a:rPr>
                  <a:t>01</a:t>
                </a:r>
              </a:p>
            </p:txBody>
          </p:sp>
        </p:grpSp>
      </p:grpSp>
      <p:grpSp>
        <p:nvGrpSpPr>
          <p:cNvPr id="32" name="Group 3574"/>
          <p:cNvGrpSpPr/>
          <p:nvPr/>
        </p:nvGrpSpPr>
        <p:grpSpPr>
          <a:xfrm>
            <a:off x="4592176" y="3289671"/>
            <a:ext cx="3007650" cy="2274140"/>
            <a:chOff x="0" y="0"/>
            <a:chExt cx="6015299" cy="4548278"/>
          </a:xfrm>
        </p:grpSpPr>
        <p:grpSp>
          <p:nvGrpSpPr>
            <p:cNvPr id="33" name="Group 3570"/>
            <p:cNvGrpSpPr/>
            <p:nvPr/>
          </p:nvGrpSpPr>
          <p:grpSpPr>
            <a:xfrm>
              <a:off x="0" y="1473260"/>
              <a:ext cx="6015299" cy="3075018"/>
              <a:chOff x="0" y="-4837"/>
              <a:chExt cx="6015298" cy="3075016"/>
            </a:xfrm>
          </p:grpSpPr>
          <p:sp>
            <p:nvSpPr>
              <p:cNvPr id="37" name="Shape 3568"/>
              <p:cNvSpPr/>
              <p:nvPr/>
            </p:nvSpPr>
            <p:spPr>
              <a:xfrm>
                <a:off x="0" y="1247688"/>
                <a:ext cx="6015298" cy="1822491"/>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19050" tIns="19050" rIns="19050" bIns="19050" numCol="1" anchor="t">
                <a:normAutofit/>
              </a:bodyPr>
              <a:lstStyle>
                <a:lvl1pPr algn="ctr"/>
              </a:lstStyle>
              <a:p>
                <a:pPr marL="0" marR="0" lvl="0" indent="0" algn="ctr" defTabSz="412750" rtl="0" eaLnBrk="1" fontAlgn="auto" latinLnBrk="0" hangingPunct="0">
                  <a:lnSpc>
                    <a:spcPct val="100000"/>
                  </a:lnSpc>
                  <a:spcBef>
                    <a:spcPts val="0"/>
                  </a:spcBef>
                  <a:spcAft>
                    <a:spcPts val="0"/>
                  </a:spcAft>
                  <a:buClrTx/>
                  <a:buSzTx/>
                  <a:buFontTx/>
                  <a:buNone/>
                  <a:tabLst/>
                  <a:defRPr/>
                </a:pPr>
                <a:r>
                  <a:rPr kumimoji="0" sz="1300" b="0" i="0" u="none" strike="noStrike" kern="0" cap="none" spc="0" normalizeH="0" baseline="0" noProof="0">
                    <a:ln>
                      <a:noFill/>
                    </a:ln>
                    <a:solidFill>
                      <a:srgbClr val="727574"/>
                    </a:solidFill>
                    <a:effectLst/>
                    <a:uLnTx/>
                    <a:uFillTx/>
                    <a:latin typeface="PT Sans"/>
                    <a:sym typeface="PT Sans"/>
                  </a:rPr>
                  <a:t>Lorem Ipsum is simply dummy text of the printing and typesetting industry. Lorem Ipsum has been the industry's unknown.</a:t>
                </a:r>
              </a:p>
            </p:txBody>
          </p:sp>
          <p:sp>
            <p:nvSpPr>
              <p:cNvPr id="38" name="Shape 3569"/>
              <p:cNvSpPr/>
              <p:nvPr/>
            </p:nvSpPr>
            <p:spPr>
              <a:xfrm>
                <a:off x="323616" y="-4837"/>
                <a:ext cx="5368066" cy="1000273"/>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19050" tIns="19050" rIns="19050" bIns="19050" numCol="1" anchor="ctr">
                <a:spAutoFit/>
              </a:bodyPr>
              <a:lstStyle>
                <a:lvl1pPr algn="ctr">
                  <a:defRPr sz="6000">
                    <a:solidFill>
                      <a:srgbClr val="000000"/>
                    </a:solidFill>
                    <a:latin typeface="Lato Light"/>
                    <a:ea typeface="Lato Light"/>
                    <a:cs typeface="Lato Light"/>
                    <a:sym typeface="Lato Light"/>
                  </a:defRPr>
                </a:lvl1pPr>
              </a:lstStyle>
              <a:p>
                <a:pPr marL="0" marR="0" lvl="0" indent="0" algn="ctr" defTabSz="412750" rtl="0" eaLnBrk="1" fontAlgn="auto" latinLnBrk="0" hangingPunct="0">
                  <a:lnSpc>
                    <a:spcPct val="100000"/>
                  </a:lnSpc>
                  <a:spcBef>
                    <a:spcPts val="0"/>
                  </a:spcBef>
                  <a:spcAft>
                    <a:spcPts val="0"/>
                  </a:spcAft>
                  <a:buClrTx/>
                  <a:buSzTx/>
                  <a:buFontTx/>
                  <a:buNone/>
                  <a:tabLst/>
                  <a:defRPr/>
                </a:pPr>
                <a:r>
                  <a:rPr kumimoji="0" sz="3000" b="0" i="0" u="none" strike="noStrike" kern="0" cap="none" spc="0" normalizeH="0" baseline="0" noProof="0">
                    <a:ln>
                      <a:noFill/>
                    </a:ln>
                    <a:solidFill>
                      <a:srgbClr val="000000"/>
                    </a:solidFill>
                    <a:effectLst/>
                    <a:uLnTx/>
                    <a:uFillTx/>
                    <a:latin typeface="Lato Light"/>
                    <a:sym typeface="Lato Light"/>
                  </a:rPr>
                  <a:t>Title text demo</a:t>
                </a:r>
              </a:p>
            </p:txBody>
          </p:sp>
        </p:grpSp>
        <p:grpSp>
          <p:nvGrpSpPr>
            <p:cNvPr id="34" name="Group 3573"/>
            <p:cNvGrpSpPr/>
            <p:nvPr/>
          </p:nvGrpSpPr>
          <p:grpSpPr>
            <a:xfrm>
              <a:off x="2703695" y="0"/>
              <a:ext cx="607909" cy="607908"/>
              <a:chOff x="0" y="0"/>
              <a:chExt cx="607907" cy="607907"/>
            </a:xfrm>
          </p:grpSpPr>
          <p:sp>
            <p:nvSpPr>
              <p:cNvPr id="35" name="Shape 3571"/>
              <p:cNvSpPr/>
              <p:nvPr/>
            </p:nvSpPr>
            <p:spPr>
              <a:xfrm>
                <a:off x="0" y="0"/>
                <a:ext cx="607907" cy="607907"/>
              </a:xfrm>
              <a:prstGeom prst="rect">
                <a:avLst/>
              </a:prstGeom>
              <a:solidFill>
                <a:srgbClr val="282828"/>
              </a:solidFill>
              <a:ln w="3175" cap="flat">
                <a:noFill/>
                <a:miter lim="400000"/>
              </a:ln>
              <a:effectLst/>
            </p:spPr>
            <p:txBody>
              <a:bodyPr wrap="square" lIns="19050" tIns="19050" rIns="19050" bIns="19050" numCol="1" anchor="ctr">
                <a:noAutofit/>
              </a:bodyPr>
              <a:lstStyle/>
              <a:p>
                <a:pPr marL="0" marR="0" lvl="0" indent="0" algn="ctr" defTabSz="412750" rtl="0" eaLnBrk="1" fontAlgn="auto" latinLnBrk="0" hangingPunct="0">
                  <a:lnSpc>
                    <a:spcPct val="100000"/>
                  </a:lnSpc>
                  <a:spcBef>
                    <a:spcPts val="0"/>
                  </a:spcBef>
                  <a:spcAft>
                    <a:spcPts val="0"/>
                  </a:spcAft>
                  <a:buClrTx/>
                  <a:buSzTx/>
                  <a:buFontTx/>
                  <a:buNone/>
                  <a:tabLst/>
                  <a:defRPr sz="3000">
                    <a:solidFill>
                      <a:srgbClr val="FFFFFF"/>
                    </a:solidFill>
                    <a:latin typeface="Helvetica Light"/>
                    <a:ea typeface="Helvetica Light"/>
                    <a:cs typeface="Helvetica Light"/>
                    <a:sym typeface="Helvetica Light"/>
                  </a:defRPr>
                </a:pPr>
                <a:endParaRPr kumimoji="0" sz="1500" b="0" i="0" u="none" strike="noStrike" kern="0" cap="none" spc="0" normalizeH="0" baseline="0" noProof="0">
                  <a:ln>
                    <a:noFill/>
                  </a:ln>
                  <a:solidFill>
                    <a:srgbClr val="FFFFFF"/>
                  </a:solidFill>
                  <a:effectLst/>
                  <a:uLnTx/>
                  <a:uFillTx/>
                  <a:latin typeface="Helvetica Light"/>
                  <a:sym typeface="Helvetica Light"/>
                </a:endParaRPr>
              </a:p>
            </p:txBody>
          </p:sp>
          <p:sp>
            <p:nvSpPr>
              <p:cNvPr id="36" name="Shape 3572"/>
              <p:cNvSpPr/>
              <p:nvPr/>
            </p:nvSpPr>
            <p:spPr>
              <a:xfrm>
                <a:off x="116599" y="135842"/>
                <a:ext cx="400108" cy="353943"/>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none" lIns="19050" tIns="19050" rIns="19050" bIns="19050" numCol="1" anchor="ctr">
                <a:spAutoFit/>
              </a:bodyPr>
              <a:lstStyle>
                <a:lvl1pPr algn="ctr">
                  <a:defRPr sz="1800" cap="all" spc="360">
                    <a:solidFill>
                      <a:srgbClr val="FFFFFF"/>
                    </a:solidFill>
                    <a:latin typeface="+mn-lt"/>
                    <a:ea typeface="+mn-ea"/>
                    <a:cs typeface="+mn-cs"/>
                    <a:sym typeface="Montserrat-Regular"/>
                  </a:defRPr>
                </a:lvl1pPr>
              </a:lstStyle>
              <a:p>
                <a:pPr marL="0" marR="0" lvl="0" indent="0" algn="ctr" defTabSz="412750" rtl="0" eaLnBrk="1" fontAlgn="auto" latinLnBrk="0" hangingPunct="0">
                  <a:lnSpc>
                    <a:spcPct val="100000"/>
                  </a:lnSpc>
                  <a:spcBef>
                    <a:spcPts val="0"/>
                  </a:spcBef>
                  <a:spcAft>
                    <a:spcPts val="0"/>
                  </a:spcAft>
                  <a:buClrTx/>
                  <a:buSzTx/>
                  <a:buFontTx/>
                  <a:buNone/>
                  <a:tabLst/>
                  <a:defRPr/>
                </a:pPr>
                <a:r>
                  <a:rPr kumimoji="0" sz="900" b="0" i="0" u="none" strike="noStrike" kern="0" cap="all" spc="180" normalizeH="0" baseline="0" noProof="0">
                    <a:ln>
                      <a:noFill/>
                    </a:ln>
                    <a:solidFill>
                      <a:srgbClr val="FFFFFF"/>
                    </a:solidFill>
                    <a:effectLst/>
                    <a:uLnTx/>
                    <a:uFillTx/>
                    <a:latin typeface="Montserrat-Regular"/>
                    <a:sym typeface="Montserrat-Regular"/>
                  </a:rPr>
                  <a:t>02</a:t>
                </a:r>
              </a:p>
            </p:txBody>
          </p:sp>
        </p:grpSp>
      </p:grpSp>
      <p:grpSp>
        <p:nvGrpSpPr>
          <p:cNvPr id="39" name="Group 3581"/>
          <p:cNvGrpSpPr/>
          <p:nvPr/>
        </p:nvGrpSpPr>
        <p:grpSpPr>
          <a:xfrm>
            <a:off x="8670020" y="3289671"/>
            <a:ext cx="3007650" cy="2274140"/>
            <a:chOff x="0" y="0"/>
            <a:chExt cx="6015299" cy="4548278"/>
          </a:xfrm>
        </p:grpSpPr>
        <p:grpSp>
          <p:nvGrpSpPr>
            <p:cNvPr id="40" name="Group 3577"/>
            <p:cNvGrpSpPr/>
            <p:nvPr/>
          </p:nvGrpSpPr>
          <p:grpSpPr>
            <a:xfrm>
              <a:off x="0" y="1473260"/>
              <a:ext cx="6015299" cy="3075018"/>
              <a:chOff x="0" y="-4837"/>
              <a:chExt cx="6015298" cy="3075016"/>
            </a:xfrm>
          </p:grpSpPr>
          <p:sp>
            <p:nvSpPr>
              <p:cNvPr id="44" name="Shape 3575"/>
              <p:cNvSpPr/>
              <p:nvPr/>
            </p:nvSpPr>
            <p:spPr>
              <a:xfrm>
                <a:off x="0" y="1247688"/>
                <a:ext cx="6015298" cy="1822491"/>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19050" tIns="19050" rIns="19050" bIns="19050" numCol="1" anchor="t">
                <a:normAutofit/>
              </a:bodyPr>
              <a:lstStyle>
                <a:lvl1pPr algn="ctr"/>
              </a:lstStyle>
              <a:p>
                <a:pPr marL="0" marR="0" lvl="0" indent="0" algn="ctr" defTabSz="412750" rtl="0" eaLnBrk="1" fontAlgn="auto" latinLnBrk="0" hangingPunct="0">
                  <a:lnSpc>
                    <a:spcPct val="100000"/>
                  </a:lnSpc>
                  <a:spcBef>
                    <a:spcPts val="0"/>
                  </a:spcBef>
                  <a:spcAft>
                    <a:spcPts val="0"/>
                  </a:spcAft>
                  <a:buClrTx/>
                  <a:buSzTx/>
                  <a:buFontTx/>
                  <a:buNone/>
                  <a:tabLst/>
                  <a:defRPr/>
                </a:pPr>
                <a:r>
                  <a:rPr kumimoji="0" sz="1300" b="0" i="0" u="none" strike="noStrike" kern="0" cap="none" spc="0" normalizeH="0" baseline="0" noProof="0">
                    <a:ln>
                      <a:noFill/>
                    </a:ln>
                    <a:solidFill>
                      <a:srgbClr val="727574"/>
                    </a:solidFill>
                    <a:effectLst/>
                    <a:uLnTx/>
                    <a:uFillTx/>
                    <a:latin typeface="PT Sans"/>
                    <a:sym typeface="PT Sans"/>
                  </a:rPr>
                  <a:t>Lorem Ipsum is simply dummy text of the printing and typesetting industry. Lorem Ipsum has been the industry's unknown.</a:t>
                </a:r>
              </a:p>
            </p:txBody>
          </p:sp>
          <p:sp>
            <p:nvSpPr>
              <p:cNvPr id="45" name="Shape 3576"/>
              <p:cNvSpPr/>
              <p:nvPr/>
            </p:nvSpPr>
            <p:spPr>
              <a:xfrm>
                <a:off x="323616" y="-4837"/>
                <a:ext cx="5368066" cy="1000273"/>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19050" tIns="19050" rIns="19050" bIns="19050" numCol="1" anchor="ctr">
                <a:spAutoFit/>
              </a:bodyPr>
              <a:lstStyle>
                <a:lvl1pPr algn="ctr">
                  <a:defRPr sz="6000">
                    <a:solidFill>
                      <a:srgbClr val="000000"/>
                    </a:solidFill>
                    <a:latin typeface="Lato Light"/>
                    <a:ea typeface="Lato Light"/>
                    <a:cs typeface="Lato Light"/>
                    <a:sym typeface="Lato Light"/>
                  </a:defRPr>
                </a:lvl1pPr>
              </a:lstStyle>
              <a:p>
                <a:pPr marL="0" marR="0" lvl="0" indent="0" algn="ctr" defTabSz="412750" rtl="0" eaLnBrk="1" fontAlgn="auto" latinLnBrk="0" hangingPunct="0">
                  <a:lnSpc>
                    <a:spcPct val="100000"/>
                  </a:lnSpc>
                  <a:spcBef>
                    <a:spcPts val="0"/>
                  </a:spcBef>
                  <a:spcAft>
                    <a:spcPts val="0"/>
                  </a:spcAft>
                  <a:buClrTx/>
                  <a:buSzTx/>
                  <a:buFontTx/>
                  <a:buNone/>
                  <a:tabLst/>
                  <a:defRPr/>
                </a:pPr>
                <a:r>
                  <a:rPr kumimoji="0" sz="3000" b="0" i="0" u="none" strike="noStrike" kern="0" cap="none" spc="0" normalizeH="0" baseline="0" noProof="0">
                    <a:ln>
                      <a:noFill/>
                    </a:ln>
                    <a:solidFill>
                      <a:srgbClr val="000000"/>
                    </a:solidFill>
                    <a:effectLst/>
                    <a:uLnTx/>
                    <a:uFillTx/>
                    <a:latin typeface="Lato Light"/>
                    <a:sym typeface="Lato Light"/>
                  </a:rPr>
                  <a:t>Title text demo</a:t>
                </a:r>
              </a:p>
            </p:txBody>
          </p:sp>
        </p:grpSp>
        <p:grpSp>
          <p:nvGrpSpPr>
            <p:cNvPr id="41" name="Group 3580"/>
            <p:cNvGrpSpPr/>
            <p:nvPr/>
          </p:nvGrpSpPr>
          <p:grpSpPr>
            <a:xfrm>
              <a:off x="2703695" y="0"/>
              <a:ext cx="607909" cy="607908"/>
              <a:chOff x="0" y="0"/>
              <a:chExt cx="607907" cy="607907"/>
            </a:xfrm>
          </p:grpSpPr>
          <p:sp>
            <p:nvSpPr>
              <p:cNvPr id="42" name="Shape 3578"/>
              <p:cNvSpPr/>
              <p:nvPr/>
            </p:nvSpPr>
            <p:spPr>
              <a:xfrm>
                <a:off x="0" y="0"/>
                <a:ext cx="607907" cy="607907"/>
              </a:xfrm>
              <a:prstGeom prst="rect">
                <a:avLst/>
              </a:prstGeom>
              <a:solidFill>
                <a:srgbClr val="282828"/>
              </a:solidFill>
              <a:ln w="3175" cap="flat">
                <a:noFill/>
                <a:miter lim="400000"/>
              </a:ln>
              <a:effectLst/>
            </p:spPr>
            <p:txBody>
              <a:bodyPr wrap="square" lIns="19050" tIns="19050" rIns="19050" bIns="19050" numCol="1" anchor="ctr">
                <a:noAutofit/>
              </a:bodyPr>
              <a:lstStyle/>
              <a:p>
                <a:pPr marL="0" marR="0" lvl="0" indent="0" algn="ctr" defTabSz="412750" rtl="0" eaLnBrk="1" fontAlgn="auto" latinLnBrk="0" hangingPunct="0">
                  <a:lnSpc>
                    <a:spcPct val="100000"/>
                  </a:lnSpc>
                  <a:spcBef>
                    <a:spcPts val="0"/>
                  </a:spcBef>
                  <a:spcAft>
                    <a:spcPts val="0"/>
                  </a:spcAft>
                  <a:buClrTx/>
                  <a:buSzTx/>
                  <a:buFontTx/>
                  <a:buNone/>
                  <a:tabLst/>
                  <a:defRPr sz="3000">
                    <a:solidFill>
                      <a:srgbClr val="FFFFFF"/>
                    </a:solidFill>
                    <a:latin typeface="Helvetica Light"/>
                    <a:ea typeface="Helvetica Light"/>
                    <a:cs typeface="Helvetica Light"/>
                    <a:sym typeface="Helvetica Light"/>
                  </a:defRPr>
                </a:pPr>
                <a:endParaRPr kumimoji="0" sz="1500" b="0" i="0" u="none" strike="noStrike" kern="0" cap="none" spc="0" normalizeH="0" baseline="0" noProof="0">
                  <a:ln>
                    <a:noFill/>
                  </a:ln>
                  <a:solidFill>
                    <a:srgbClr val="FFFFFF"/>
                  </a:solidFill>
                  <a:effectLst/>
                  <a:uLnTx/>
                  <a:uFillTx/>
                  <a:latin typeface="Helvetica Light"/>
                  <a:sym typeface="Helvetica Light"/>
                </a:endParaRPr>
              </a:p>
            </p:txBody>
          </p:sp>
          <p:sp>
            <p:nvSpPr>
              <p:cNvPr id="43" name="Shape 3579"/>
              <p:cNvSpPr/>
              <p:nvPr/>
            </p:nvSpPr>
            <p:spPr>
              <a:xfrm>
                <a:off x="116599" y="135842"/>
                <a:ext cx="400108" cy="353943"/>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none" lIns="19050" tIns="19050" rIns="19050" bIns="19050" numCol="1" anchor="ctr">
                <a:spAutoFit/>
              </a:bodyPr>
              <a:lstStyle>
                <a:lvl1pPr algn="ctr">
                  <a:defRPr sz="1800" cap="all" spc="360">
                    <a:solidFill>
                      <a:srgbClr val="FFFFFF"/>
                    </a:solidFill>
                    <a:latin typeface="+mn-lt"/>
                    <a:ea typeface="+mn-ea"/>
                    <a:cs typeface="+mn-cs"/>
                    <a:sym typeface="Montserrat-Regular"/>
                  </a:defRPr>
                </a:lvl1pPr>
              </a:lstStyle>
              <a:p>
                <a:pPr marL="0" marR="0" lvl="0" indent="0" algn="ctr" defTabSz="412750" rtl="0" eaLnBrk="1" fontAlgn="auto" latinLnBrk="0" hangingPunct="0">
                  <a:lnSpc>
                    <a:spcPct val="100000"/>
                  </a:lnSpc>
                  <a:spcBef>
                    <a:spcPts val="0"/>
                  </a:spcBef>
                  <a:spcAft>
                    <a:spcPts val="0"/>
                  </a:spcAft>
                  <a:buClrTx/>
                  <a:buSzTx/>
                  <a:buFontTx/>
                  <a:buNone/>
                  <a:tabLst/>
                  <a:defRPr/>
                </a:pPr>
                <a:r>
                  <a:rPr kumimoji="0" sz="900" b="0" i="0" u="none" strike="noStrike" kern="0" cap="all" spc="180" normalizeH="0" baseline="0" noProof="0">
                    <a:ln>
                      <a:noFill/>
                    </a:ln>
                    <a:solidFill>
                      <a:srgbClr val="FFFFFF"/>
                    </a:solidFill>
                    <a:effectLst/>
                    <a:uLnTx/>
                    <a:uFillTx/>
                    <a:latin typeface="Montserrat-Regular"/>
                    <a:sym typeface="Montserrat-Regular"/>
                  </a:rPr>
                  <a:t>03</a:t>
                </a:r>
              </a:p>
            </p:txBody>
          </p:sp>
        </p:grpSp>
      </p:grpSp>
    </p:spTree>
    <p:extLst>
      <p:ext uri="{BB962C8B-B14F-4D97-AF65-F5344CB8AC3E}">
        <p14:creationId xmlns:p14="http://schemas.microsoft.com/office/powerpoint/2010/main" val="1119968297"/>
      </p:ext>
    </p:extLst>
  </p:cSld>
  <p:clrMapOvr>
    <a:masterClrMapping/>
  </p:clrMapOvr>
  <p:transition spd="med"/>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占位符 5" descr="图片包含 人员&#10;&#10;已生成高可信度的说明">
            <a:extLst>
              <a:ext uri="{FF2B5EF4-FFF2-40B4-BE49-F238E27FC236}">
                <a16:creationId xmlns:a16="http://schemas.microsoft.com/office/drawing/2014/main" xmlns="" id="{6930E97F-E9CA-420D-951F-AD802FD0BA3E}"/>
              </a:ext>
            </a:extLst>
          </p:cNvPr>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l="10631" r="10631"/>
          <a:stretch>
            <a:fillRect/>
          </a:stretch>
        </p:blipFill>
        <p:spPr>
          <a:xfrm>
            <a:off x="12700" y="1684338"/>
            <a:ext cx="4051300" cy="2652712"/>
          </a:xfrm>
        </p:spPr>
      </p:pic>
      <p:pic>
        <p:nvPicPr>
          <p:cNvPr id="8" name="图片占位符 7" descr="图片包含 餐桌, 文字&#10;&#10;已生成高可信度的说明">
            <a:extLst>
              <a:ext uri="{FF2B5EF4-FFF2-40B4-BE49-F238E27FC236}">
                <a16:creationId xmlns:a16="http://schemas.microsoft.com/office/drawing/2014/main" xmlns="" id="{D2BC4985-377A-4E4E-8E40-1955670819A5}"/>
              </a:ext>
            </a:extLst>
          </p:cNvPr>
          <p:cNvPicPr>
            <a:picLocks noGrp="1" noChangeAspect="1"/>
          </p:cNvPicPr>
          <p:nvPr>
            <p:ph type="pic" sz="quarter" idx="11"/>
          </p:nvPr>
        </p:nvPicPr>
        <p:blipFill>
          <a:blip r:embed="rId4">
            <a:extLst>
              <a:ext uri="{28A0092B-C50C-407E-A947-70E740481C1C}">
                <a14:useLocalDpi xmlns:a14="http://schemas.microsoft.com/office/drawing/2010/main" val="0"/>
              </a:ext>
            </a:extLst>
          </a:blip>
          <a:srcRect l="10631" r="10631"/>
          <a:stretch>
            <a:fillRect/>
          </a:stretch>
        </p:blipFill>
        <p:spPr>
          <a:xfrm>
            <a:off x="4094163" y="1684338"/>
            <a:ext cx="4051300" cy="2652712"/>
          </a:xfrm>
        </p:spPr>
      </p:pic>
      <p:pic>
        <p:nvPicPr>
          <p:cNvPr id="10" name="图片占位符 9" descr="图片包含 文字&#10;&#10;已生成高可信度的说明">
            <a:extLst>
              <a:ext uri="{FF2B5EF4-FFF2-40B4-BE49-F238E27FC236}">
                <a16:creationId xmlns:a16="http://schemas.microsoft.com/office/drawing/2014/main" xmlns="" id="{A91200AE-DEFC-4091-B93E-87E311B3C84D}"/>
              </a:ext>
            </a:extLst>
          </p:cNvPr>
          <p:cNvPicPr>
            <a:picLocks noGrp="1" noChangeAspect="1"/>
          </p:cNvPicPr>
          <p:nvPr>
            <p:ph type="pic" sz="quarter" idx="12"/>
          </p:nvPr>
        </p:nvPicPr>
        <p:blipFill>
          <a:blip r:embed="rId5">
            <a:extLst>
              <a:ext uri="{28A0092B-C50C-407E-A947-70E740481C1C}">
                <a14:useLocalDpi xmlns:a14="http://schemas.microsoft.com/office/drawing/2010/main" val="0"/>
              </a:ext>
            </a:extLst>
          </a:blip>
          <a:srcRect l="10801" r="10801"/>
          <a:stretch>
            <a:fillRect/>
          </a:stretch>
        </p:blipFill>
        <p:spPr>
          <a:xfrm>
            <a:off x="8175625" y="1684338"/>
            <a:ext cx="4051300" cy="2652712"/>
          </a:xfrm>
        </p:spPr>
      </p:pic>
      <p:sp>
        <p:nvSpPr>
          <p:cNvPr id="3503" name="Shape 3503"/>
          <p:cNvSpPr>
            <a:spLocks noGrp="1"/>
          </p:cNvSpPr>
          <p:nvPr>
            <p:ph type="sldNum" sz="quarter" idx="4294967295"/>
          </p:nvPr>
        </p:nvSpPr>
        <p:spPr>
          <a:xfrm>
            <a:off x="11799518" y="6586628"/>
            <a:ext cx="394570" cy="215444"/>
          </a:xfrm>
          <a:prstGeom prst="rect">
            <a:avLst/>
          </a:prstGeom>
          <a:extLst>
            <a:ext uri="{C572A759-6A51-4108-AA02-DFA0A04FC94B}">
              <ma14:wrappingTextBoxFlag xmlns="" xmlns:ma14="http://schemas.microsoft.com/office/mac/drawingml/2011/main" val="1"/>
            </a:ext>
          </a:extLst>
        </p:spPr>
        <p:txBody>
          <a:bodyPr/>
          <a:lstStyle/>
          <a:p>
            <a:pPr marL="0" marR="0" lvl="0" indent="0" algn="ctr" defTabSz="412750" rtl="0" eaLnBrk="1" fontAlgn="auto" latinLnBrk="0" hangingPunct="0">
              <a:lnSpc>
                <a:spcPct val="100000"/>
              </a:lnSpc>
              <a:spcBef>
                <a:spcPts val="0"/>
              </a:spcBef>
              <a:spcAft>
                <a:spcPts val="0"/>
              </a:spcAft>
              <a:buClrTx/>
              <a:buSzTx/>
              <a:buFontTx/>
              <a:buNone/>
              <a:tabLst/>
              <a:defRPr/>
            </a:pPr>
            <a:fld id="{86CB4B4D-7CA3-9044-876B-883B54F8677D}" type="slidenum">
              <a:rPr kumimoji="0" sz="900" b="0" i="0" u="none" strike="noStrike" kern="0" cap="all" spc="180" normalizeH="0" baseline="0" noProof="0">
                <a:ln>
                  <a:noFill/>
                </a:ln>
                <a:solidFill>
                  <a:srgbClr val="FFFFFF"/>
                </a:solidFill>
                <a:effectLst/>
                <a:uLnTx/>
                <a:uFillTx/>
                <a:latin typeface="Montserrat-Regular"/>
                <a:sym typeface="Montserrat-Regular"/>
              </a:rPr>
              <a:pPr marL="0" marR="0" lvl="0" indent="0" algn="ctr" defTabSz="412750" rtl="0" eaLnBrk="1" fontAlgn="auto" latinLnBrk="0" hangingPunct="0">
                <a:lnSpc>
                  <a:spcPct val="100000"/>
                </a:lnSpc>
                <a:spcBef>
                  <a:spcPts val="0"/>
                </a:spcBef>
                <a:spcAft>
                  <a:spcPts val="0"/>
                </a:spcAft>
                <a:buClrTx/>
                <a:buSzTx/>
                <a:buFontTx/>
                <a:buNone/>
                <a:tabLst/>
                <a:defRPr/>
              </a:pPr>
              <a:t>12</a:t>
            </a:fld>
            <a:endParaRPr kumimoji="0" sz="900" b="0" i="0" u="none" strike="noStrike" kern="0" cap="all" spc="180" normalizeH="0" baseline="0" noProof="0">
              <a:ln>
                <a:noFill/>
              </a:ln>
              <a:solidFill>
                <a:srgbClr val="FFFFFF"/>
              </a:solidFill>
              <a:effectLst/>
              <a:uLnTx/>
              <a:uFillTx/>
              <a:latin typeface="Montserrat-Regular"/>
              <a:sym typeface="Montserrat-Regular"/>
            </a:endParaRPr>
          </a:p>
        </p:txBody>
      </p:sp>
      <p:grpSp>
        <p:nvGrpSpPr>
          <p:cNvPr id="25" name="Group 3567"/>
          <p:cNvGrpSpPr/>
          <p:nvPr/>
        </p:nvGrpSpPr>
        <p:grpSpPr>
          <a:xfrm>
            <a:off x="514332" y="4204071"/>
            <a:ext cx="3007651" cy="2274140"/>
            <a:chOff x="0" y="0"/>
            <a:chExt cx="6015299" cy="4548278"/>
          </a:xfrm>
        </p:grpSpPr>
        <p:grpSp>
          <p:nvGrpSpPr>
            <p:cNvPr id="26" name="Group 3563"/>
            <p:cNvGrpSpPr/>
            <p:nvPr/>
          </p:nvGrpSpPr>
          <p:grpSpPr>
            <a:xfrm>
              <a:off x="0" y="1473260"/>
              <a:ext cx="6015299" cy="3075018"/>
              <a:chOff x="0" y="-4837"/>
              <a:chExt cx="6015298" cy="3075016"/>
            </a:xfrm>
          </p:grpSpPr>
          <p:sp>
            <p:nvSpPr>
              <p:cNvPr id="30" name="Shape 3561"/>
              <p:cNvSpPr/>
              <p:nvPr/>
            </p:nvSpPr>
            <p:spPr>
              <a:xfrm>
                <a:off x="0" y="1247688"/>
                <a:ext cx="6015298" cy="1822491"/>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19050" tIns="19050" rIns="19050" bIns="19050" numCol="1" anchor="t">
                <a:normAutofit/>
              </a:bodyPr>
              <a:lstStyle>
                <a:lvl1pPr algn="ctr"/>
              </a:lstStyle>
              <a:p>
                <a:pPr marL="0" marR="0" lvl="0" indent="0" algn="ctr" defTabSz="412750" rtl="0" eaLnBrk="1" fontAlgn="auto" latinLnBrk="0" hangingPunct="0">
                  <a:lnSpc>
                    <a:spcPct val="100000"/>
                  </a:lnSpc>
                  <a:spcBef>
                    <a:spcPts val="0"/>
                  </a:spcBef>
                  <a:spcAft>
                    <a:spcPts val="0"/>
                  </a:spcAft>
                  <a:buClrTx/>
                  <a:buSzTx/>
                  <a:buFontTx/>
                  <a:buNone/>
                  <a:tabLst/>
                  <a:defRPr/>
                </a:pPr>
                <a:r>
                  <a:rPr kumimoji="0" sz="1300" b="0" i="0" u="none" strike="noStrike" kern="0" cap="none" spc="0" normalizeH="0" baseline="0" noProof="0">
                    <a:ln>
                      <a:noFill/>
                    </a:ln>
                    <a:solidFill>
                      <a:srgbClr val="727574"/>
                    </a:solidFill>
                    <a:effectLst/>
                    <a:uLnTx/>
                    <a:uFillTx/>
                    <a:latin typeface="PT Sans"/>
                    <a:sym typeface="PT Sans"/>
                  </a:rPr>
                  <a:t>Lorem Ipsum is simply dummy text of the printing and typesetting industry. Lorem Ipsum has been the industry's unknown.</a:t>
                </a:r>
              </a:p>
            </p:txBody>
          </p:sp>
          <p:sp>
            <p:nvSpPr>
              <p:cNvPr id="31" name="Shape 3562"/>
              <p:cNvSpPr/>
              <p:nvPr/>
            </p:nvSpPr>
            <p:spPr>
              <a:xfrm>
                <a:off x="323616" y="-4837"/>
                <a:ext cx="5368066" cy="1000273"/>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19050" tIns="19050" rIns="19050" bIns="19050" numCol="1" anchor="ctr">
                <a:spAutoFit/>
              </a:bodyPr>
              <a:lstStyle>
                <a:lvl1pPr algn="ctr">
                  <a:defRPr sz="6000">
                    <a:solidFill>
                      <a:srgbClr val="000000"/>
                    </a:solidFill>
                    <a:latin typeface="Lato Light"/>
                    <a:ea typeface="Lato Light"/>
                    <a:cs typeface="Lato Light"/>
                    <a:sym typeface="Lato Light"/>
                  </a:defRPr>
                </a:lvl1pPr>
              </a:lstStyle>
              <a:p>
                <a:pPr marL="0" marR="0" lvl="0" indent="0" algn="ctr" defTabSz="412750" rtl="0" eaLnBrk="1" fontAlgn="auto" latinLnBrk="0" hangingPunct="0">
                  <a:lnSpc>
                    <a:spcPct val="100000"/>
                  </a:lnSpc>
                  <a:spcBef>
                    <a:spcPts val="0"/>
                  </a:spcBef>
                  <a:spcAft>
                    <a:spcPts val="0"/>
                  </a:spcAft>
                  <a:buClrTx/>
                  <a:buSzTx/>
                  <a:buFontTx/>
                  <a:buNone/>
                  <a:tabLst/>
                  <a:defRPr/>
                </a:pPr>
                <a:r>
                  <a:rPr kumimoji="0" sz="3000" b="0" i="0" u="none" strike="noStrike" kern="0" cap="none" spc="0" normalizeH="0" baseline="0" noProof="0">
                    <a:ln>
                      <a:noFill/>
                    </a:ln>
                    <a:solidFill>
                      <a:srgbClr val="000000"/>
                    </a:solidFill>
                    <a:effectLst/>
                    <a:uLnTx/>
                    <a:uFillTx/>
                    <a:latin typeface="Lato Light"/>
                    <a:sym typeface="Lato Light"/>
                  </a:rPr>
                  <a:t>Title text demo</a:t>
                </a:r>
              </a:p>
            </p:txBody>
          </p:sp>
        </p:grpSp>
        <p:grpSp>
          <p:nvGrpSpPr>
            <p:cNvPr id="27" name="Group 3566"/>
            <p:cNvGrpSpPr/>
            <p:nvPr/>
          </p:nvGrpSpPr>
          <p:grpSpPr>
            <a:xfrm>
              <a:off x="2703695" y="0"/>
              <a:ext cx="607909" cy="607908"/>
              <a:chOff x="0" y="0"/>
              <a:chExt cx="607907" cy="607907"/>
            </a:xfrm>
          </p:grpSpPr>
          <p:sp>
            <p:nvSpPr>
              <p:cNvPr id="28" name="Shape 3564"/>
              <p:cNvSpPr/>
              <p:nvPr/>
            </p:nvSpPr>
            <p:spPr>
              <a:xfrm>
                <a:off x="0" y="0"/>
                <a:ext cx="607907" cy="607907"/>
              </a:xfrm>
              <a:prstGeom prst="rect">
                <a:avLst/>
              </a:prstGeom>
              <a:solidFill>
                <a:srgbClr val="282828"/>
              </a:solidFill>
              <a:ln w="3175" cap="flat">
                <a:noFill/>
                <a:miter lim="400000"/>
              </a:ln>
              <a:effectLst/>
            </p:spPr>
            <p:txBody>
              <a:bodyPr wrap="square" lIns="19050" tIns="19050" rIns="19050" bIns="19050" numCol="1" anchor="ctr">
                <a:noAutofit/>
              </a:bodyPr>
              <a:lstStyle/>
              <a:p>
                <a:pPr marL="0" marR="0" lvl="0" indent="0" algn="ctr" defTabSz="412750" rtl="0" eaLnBrk="1" fontAlgn="auto" latinLnBrk="0" hangingPunct="0">
                  <a:lnSpc>
                    <a:spcPct val="100000"/>
                  </a:lnSpc>
                  <a:spcBef>
                    <a:spcPts val="0"/>
                  </a:spcBef>
                  <a:spcAft>
                    <a:spcPts val="0"/>
                  </a:spcAft>
                  <a:buClrTx/>
                  <a:buSzTx/>
                  <a:buFontTx/>
                  <a:buNone/>
                  <a:tabLst/>
                  <a:defRPr sz="3000">
                    <a:solidFill>
                      <a:srgbClr val="FFFFFF"/>
                    </a:solidFill>
                    <a:latin typeface="Helvetica Light"/>
                    <a:ea typeface="Helvetica Light"/>
                    <a:cs typeface="Helvetica Light"/>
                    <a:sym typeface="Helvetica Light"/>
                  </a:defRPr>
                </a:pPr>
                <a:endParaRPr kumimoji="0" sz="1500" b="0" i="0" u="none" strike="noStrike" kern="0" cap="none" spc="0" normalizeH="0" baseline="0" noProof="0">
                  <a:ln>
                    <a:noFill/>
                  </a:ln>
                  <a:solidFill>
                    <a:srgbClr val="FFFFFF"/>
                  </a:solidFill>
                  <a:effectLst/>
                  <a:uLnTx/>
                  <a:uFillTx/>
                  <a:latin typeface="Helvetica Light"/>
                  <a:sym typeface="Helvetica Light"/>
                </a:endParaRPr>
              </a:p>
            </p:txBody>
          </p:sp>
          <p:sp>
            <p:nvSpPr>
              <p:cNvPr id="29" name="Shape 3565"/>
              <p:cNvSpPr/>
              <p:nvPr/>
            </p:nvSpPr>
            <p:spPr>
              <a:xfrm>
                <a:off x="116599" y="135842"/>
                <a:ext cx="400108" cy="353943"/>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none" lIns="19050" tIns="19050" rIns="19050" bIns="19050" numCol="1" anchor="ctr">
                <a:spAutoFit/>
              </a:bodyPr>
              <a:lstStyle>
                <a:lvl1pPr algn="ctr">
                  <a:defRPr sz="1800" cap="all" spc="360">
                    <a:solidFill>
                      <a:srgbClr val="FFFFFF"/>
                    </a:solidFill>
                    <a:latin typeface="+mn-lt"/>
                    <a:ea typeface="+mn-ea"/>
                    <a:cs typeface="+mn-cs"/>
                    <a:sym typeface="Montserrat-Regular"/>
                  </a:defRPr>
                </a:lvl1pPr>
              </a:lstStyle>
              <a:p>
                <a:pPr marL="0" marR="0" lvl="0" indent="0" algn="ctr" defTabSz="412750" rtl="0" eaLnBrk="1" fontAlgn="auto" latinLnBrk="0" hangingPunct="0">
                  <a:lnSpc>
                    <a:spcPct val="100000"/>
                  </a:lnSpc>
                  <a:spcBef>
                    <a:spcPts val="0"/>
                  </a:spcBef>
                  <a:spcAft>
                    <a:spcPts val="0"/>
                  </a:spcAft>
                  <a:buClrTx/>
                  <a:buSzTx/>
                  <a:buFontTx/>
                  <a:buNone/>
                  <a:tabLst/>
                  <a:defRPr/>
                </a:pPr>
                <a:r>
                  <a:rPr kumimoji="0" sz="900" b="0" i="0" u="none" strike="noStrike" kern="0" cap="all" spc="180" normalizeH="0" baseline="0" noProof="0">
                    <a:ln>
                      <a:noFill/>
                    </a:ln>
                    <a:solidFill>
                      <a:srgbClr val="FFFFFF"/>
                    </a:solidFill>
                    <a:effectLst/>
                    <a:uLnTx/>
                    <a:uFillTx/>
                    <a:latin typeface="Montserrat-Regular"/>
                    <a:sym typeface="Montserrat-Regular"/>
                  </a:rPr>
                  <a:t>01</a:t>
                </a:r>
              </a:p>
            </p:txBody>
          </p:sp>
        </p:grpSp>
      </p:grpSp>
      <p:grpSp>
        <p:nvGrpSpPr>
          <p:cNvPr id="32" name="Group 3574"/>
          <p:cNvGrpSpPr/>
          <p:nvPr/>
        </p:nvGrpSpPr>
        <p:grpSpPr>
          <a:xfrm>
            <a:off x="4592176" y="4204071"/>
            <a:ext cx="3007650" cy="2274140"/>
            <a:chOff x="0" y="0"/>
            <a:chExt cx="6015299" cy="4548278"/>
          </a:xfrm>
        </p:grpSpPr>
        <p:grpSp>
          <p:nvGrpSpPr>
            <p:cNvPr id="33" name="Group 3570"/>
            <p:cNvGrpSpPr/>
            <p:nvPr/>
          </p:nvGrpSpPr>
          <p:grpSpPr>
            <a:xfrm>
              <a:off x="0" y="1473260"/>
              <a:ext cx="6015299" cy="3075018"/>
              <a:chOff x="0" y="-4837"/>
              <a:chExt cx="6015298" cy="3075016"/>
            </a:xfrm>
          </p:grpSpPr>
          <p:sp>
            <p:nvSpPr>
              <p:cNvPr id="37" name="Shape 3568"/>
              <p:cNvSpPr/>
              <p:nvPr/>
            </p:nvSpPr>
            <p:spPr>
              <a:xfrm>
                <a:off x="0" y="1247688"/>
                <a:ext cx="6015298" cy="1822491"/>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19050" tIns="19050" rIns="19050" bIns="19050" numCol="1" anchor="t">
                <a:normAutofit/>
              </a:bodyPr>
              <a:lstStyle>
                <a:lvl1pPr algn="ctr"/>
              </a:lstStyle>
              <a:p>
                <a:pPr marL="0" marR="0" lvl="0" indent="0" algn="ctr" defTabSz="412750" rtl="0" eaLnBrk="1" fontAlgn="auto" latinLnBrk="0" hangingPunct="0">
                  <a:lnSpc>
                    <a:spcPct val="100000"/>
                  </a:lnSpc>
                  <a:spcBef>
                    <a:spcPts val="0"/>
                  </a:spcBef>
                  <a:spcAft>
                    <a:spcPts val="0"/>
                  </a:spcAft>
                  <a:buClrTx/>
                  <a:buSzTx/>
                  <a:buFontTx/>
                  <a:buNone/>
                  <a:tabLst/>
                  <a:defRPr/>
                </a:pPr>
                <a:r>
                  <a:rPr kumimoji="0" sz="1300" b="0" i="0" u="none" strike="noStrike" kern="0" cap="none" spc="0" normalizeH="0" baseline="0" noProof="0">
                    <a:ln>
                      <a:noFill/>
                    </a:ln>
                    <a:solidFill>
                      <a:srgbClr val="727574"/>
                    </a:solidFill>
                    <a:effectLst/>
                    <a:uLnTx/>
                    <a:uFillTx/>
                    <a:latin typeface="PT Sans"/>
                    <a:sym typeface="PT Sans"/>
                  </a:rPr>
                  <a:t>Lorem Ipsum is simply dummy text of the printing and typesetting industry. Lorem Ipsum has been the industry's unknown.</a:t>
                </a:r>
              </a:p>
            </p:txBody>
          </p:sp>
          <p:sp>
            <p:nvSpPr>
              <p:cNvPr id="38" name="Shape 3569"/>
              <p:cNvSpPr/>
              <p:nvPr/>
            </p:nvSpPr>
            <p:spPr>
              <a:xfrm>
                <a:off x="323616" y="-4837"/>
                <a:ext cx="5368066" cy="1000273"/>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19050" tIns="19050" rIns="19050" bIns="19050" numCol="1" anchor="ctr">
                <a:spAutoFit/>
              </a:bodyPr>
              <a:lstStyle>
                <a:lvl1pPr algn="ctr">
                  <a:defRPr sz="6000">
                    <a:solidFill>
                      <a:srgbClr val="000000"/>
                    </a:solidFill>
                    <a:latin typeface="Lato Light"/>
                    <a:ea typeface="Lato Light"/>
                    <a:cs typeface="Lato Light"/>
                    <a:sym typeface="Lato Light"/>
                  </a:defRPr>
                </a:lvl1pPr>
              </a:lstStyle>
              <a:p>
                <a:pPr marL="0" marR="0" lvl="0" indent="0" algn="ctr" defTabSz="412750" rtl="0" eaLnBrk="1" fontAlgn="auto" latinLnBrk="0" hangingPunct="0">
                  <a:lnSpc>
                    <a:spcPct val="100000"/>
                  </a:lnSpc>
                  <a:spcBef>
                    <a:spcPts val="0"/>
                  </a:spcBef>
                  <a:spcAft>
                    <a:spcPts val="0"/>
                  </a:spcAft>
                  <a:buClrTx/>
                  <a:buSzTx/>
                  <a:buFontTx/>
                  <a:buNone/>
                  <a:tabLst/>
                  <a:defRPr/>
                </a:pPr>
                <a:r>
                  <a:rPr kumimoji="0" sz="3000" b="0" i="0" u="none" strike="noStrike" kern="0" cap="none" spc="0" normalizeH="0" baseline="0" noProof="0">
                    <a:ln>
                      <a:noFill/>
                    </a:ln>
                    <a:solidFill>
                      <a:srgbClr val="000000"/>
                    </a:solidFill>
                    <a:effectLst/>
                    <a:uLnTx/>
                    <a:uFillTx/>
                    <a:latin typeface="Lato Light"/>
                    <a:sym typeface="Lato Light"/>
                  </a:rPr>
                  <a:t>Title text demo</a:t>
                </a:r>
              </a:p>
            </p:txBody>
          </p:sp>
        </p:grpSp>
        <p:grpSp>
          <p:nvGrpSpPr>
            <p:cNvPr id="34" name="Group 3573"/>
            <p:cNvGrpSpPr/>
            <p:nvPr/>
          </p:nvGrpSpPr>
          <p:grpSpPr>
            <a:xfrm>
              <a:off x="2703695" y="0"/>
              <a:ext cx="607909" cy="607908"/>
              <a:chOff x="0" y="0"/>
              <a:chExt cx="607907" cy="607907"/>
            </a:xfrm>
          </p:grpSpPr>
          <p:sp>
            <p:nvSpPr>
              <p:cNvPr id="35" name="Shape 3571"/>
              <p:cNvSpPr/>
              <p:nvPr/>
            </p:nvSpPr>
            <p:spPr>
              <a:xfrm>
                <a:off x="0" y="0"/>
                <a:ext cx="607907" cy="607907"/>
              </a:xfrm>
              <a:prstGeom prst="rect">
                <a:avLst/>
              </a:prstGeom>
              <a:solidFill>
                <a:srgbClr val="282828"/>
              </a:solidFill>
              <a:ln w="3175" cap="flat">
                <a:noFill/>
                <a:miter lim="400000"/>
              </a:ln>
              <a:effectLst/>
            </p:spPr>
            <p:txBody>
              <a:bodyPr wrap="square" lIns="19050" tIns="19050" rIns="19050" bIns="19050" numCol="1" anchor="ctr">
                <a:noAutofit/>
              </a:bodyPr>
              <a:lstStyle/>
              <a:p>
                <a:pPr marL="0" marR="0" lvl="0" indent="0" algn="ctr" defTabSz="412750" rtl="0" eaLnBrk="1" fontAlgn="auto" latinLnBrk="0" hangingPunct="0">
                  <a:lnSpc>
                    <a:spcPct val="100000"/>
                  </a:lnSpc>
                  <a:spcBef>
                    <a:spcPts val="0"/>
                  </a:spcBef>
                  <a:spcAft>
                    <a:spcPts val="0"/>
                  </a:spcAft>
                  <a:buClrTx/>
                  <a:buSzTx/>
                  <a:buFontTx/>
                  <a:buNone/>
                  <a:tabLst/>
                  <a:defRPr sz="3000">
                    <a:solidFill>
                      <a:srgbClr val="FFFFFF"/>
                    </a:solidFill>
                    <a:latin typeface="Helvetica Light"/>
                    <a:ea typeface="Helvetica Light"/>
                    <a:cs typeface="Helvetica Light"/>
                    <a:sym typeface="Helvetica Light"/>
                  </a:defRPr>
                </a:pPr>
                <a:endParaRPr kumimoji="0" sz="1500" b="0" i="0" u="none" strike="noStrike" kern="0" cap="none" spc="0" normalizeH="0" baseline="0" noProof="0">
                  <a:ln>
                    <a:noFill/>
                  </a:ln>
                  <a:solidFill>
                    <a:srgbClr val="FFFFFF"/>
                  </a:solidFill>
                  <a:effectLst/>
                  <a:uLnTx/>
                  <a:uFillTx/>
                  <a:latin typeface="Helvetica Light"/>
                  <a:sym typeface="Helvetica Light"/>
                </a:endParaRPr>
              </a:p>
            </p:txBody>
          </p:sp>
          <p:sp>
            <p:nvSpPr>
              <p:cNvPr id="36" name="Shape 3572"/>
              <p:cNvSpPr/>
              <p:nvPr/>
            </p:nvSpPr>
            <p:spPr>
              <a:xfrm>
                <a:off x="116599" y="135842"/>
                <a:ext cx="400108" cy="353943"/>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none" lIns="19050" tIns="19050" rIns="19050" bIns="19050" numCol="1" anchor="ctr">
                <a:spAutoFit/>
              </a:bodyPr>
              <a:lstStyle>
                <a:lvl1pPr algn="ctr">
                  <a:defRPr sz="1800" cap="all" spc="360">
                    <a:solidFill>
                      <a:srgbClr val="FFFFFF"/>
                    </a:solidFill>
                    <a:latin typeface="+mn-lt"/>
                    <a:ea typeface="+mn-ea"/>
                    <a:cs typeface="+mn-cs"/>
                    <a:sym typeface="Montserrat-Regular"/>
                  </a:defRPr>
                </a:lvl1pPr>
              </a:lstStyle>
              <a:p>
                <a:pPr marL="0" marR="0" lvl="0" indent="0" algn="ctr" defTabSz="412750" rtl="0" eaLnBrk="1" fontAlgn="auto" latinLnBrk="0" hangingPunct="0">
                  <a:lnSpc>
                    <a:spcPct val="100000"/>
                  </a:lnSpc>
                  <a:spcBef>
                    <a:spcPts val="0"/>
                  </a:spcBef>
                  <a:spcAft>
                    <a:spcPts val="0"/>
                  </a:spcAft>
                  <a:buClrTx/>
                  <a:buSzTx/>
                  <a:buFontTx/>
                  <a:buNone/>
                  <a:tabLst/>
                  <a:defRPr/>
                </a:pPr>
                <a:r>
                  <a:rPr kumimoji="0" sz="900" b="0" i="0" u="none" strike="noStrike" kern="0" cap="all" spc="180" normalizeH="0" baseline="0" noProof="0">
                    <a:ln>
                      <a:noFill/>
                    </a:ln>
                    <a:solidFill>
                      <a:srgbClr val="FFFFFF"/>
                    </a:solidFill>
                    <a:effectLst/>
                    <a:uLnTx/>
                    <a:uFillTx/>
                    <a:latin typeface="Montserrat-Regular"/>
                    <a:sym typeface="Montserrat-Regular"/>
                  </a:rPr>
                  <a:t>02</a:t>
                </a:r>
              </a:p>
            </p:txBody>
          </p:sp>
        </p:grpSp>
      </p:grpSp>
      <p:grpSp>
        <p:nvGrpSpPr>
          <p:cNvPr id="39" name="Group 3581"/>
          <p:cNvGrpSpPr/>
          <p:nvPr/>
        </p:nvGrpSpPr>
        <p:grpSpPr>
          <a:xfrm>
            <a:off x="8670020" y="4204071"/>
            <a:ext cx="3007650" cy="2274140"/>
            <a:chOff x="0" y="0"/>
            <a:chExt cx="6015299" cy="4548278"/>
          </a:xfrm>
        </p:grpSpPr>
        <p:grpSp>
          <p:nvGrpSpPr>
            <p:cNvPr id="40" name="Group 3577"/>
            <p:cNvGrpSpPr/>
            <p:nvPr/>
          </p:nvGrpSpPr>
          <p:grpSpPr>
            <a:xfrm>
              <a:off x="0" y="1473260"/>
              <a:ext cx="6015299" cy="3075018"/>
              <a:chOff x="0" y="-4837"/>
              <a:chExt cx="6015298" cy="3075016"/>
            </a:xfrm>
          </p:grpSpPr>
          <p:sp>
            <p:nvSpPr>
              <p:cNvPr id="44" name="Shape 3575"/>
              <p:cNvSpPr/>
              <p:nvPr/>
            </p:nvSpPr>
            <p:spPr>
              <a:xfrm>
                <a:off x="0" y="1247688"/>
                <a:ext cx="6015298" cy="1822491"/>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19050" tIns="19050" rIns="19050" bIns="19050" numCol="1" anchor="t">
                <a:normAutofit/>
              </a:bodyPr>
              <a:lstStyle>
                <a:lvl1pPr algn="ctr"/>
              </a:lstStyle>
              <a:p>
                <a:pPr marL="0" marR="0" lvl="0" indent="0" algn="ctr" defTabSz="412750" rtl="0" eaLnBrk="1" fontAlgn="auto" latinLnBrk="0" hangingPunct="0">
                  <a:lnSpc>
                    <a:spcPct val="100000"/>
                  </a:lnSpc>
                  <a:spcBef>
                    <a:spcPts val="0"/>
                  </a:spcBef>
                  <a:spcAft>
                    <a:spcPts val="0"/>
                  </a:spcAft>
                  <a:buClrTx/>
                  <a:buSzTx/>
                  <a:buFontTx/>
                  <a:buNone/>
                  <a:tabLst/>
                  <a:defRPr/>
                </a:pPr>
                <a:r>
                  <a:rPr kumimoji="0" sz="1300" b="0" i="0" u="none" strike="noStrike" kern="0" cap="none" spc="0" normalizeH="0" baseline="0" noProof="0">
                    <a:ln>
                      <a:noFill/>
                    </a:ln>
                    <a:solidFill>
                      <a:srgbClr val="727574"/>
                    </a:solidFill>
                    <a:effectLst/>
                    <a:uLnTx/>
                    <a:uFillTx/>
                    <a:latin typeface="PT Sans"/>
                    <a:sym typeface="PT Sans"/>
                  </a:rPr>
                  <a:t>Lorem Ipsum is simply dummy text of the printing and typesetting industry. Lorem Ipsum has been the industry's unknown.</a:t>
                </a:r>
              </a:p>
            </p:txBody>
          </p:sp>
          <p:sp>
            <p:nvSpPr>
              <p:cNvPr id="45" name="Shape 3576"/>
              <p:cNvSpPr/>
              <p:nvPr/>
            </p:nvSpPr>
            <p:spPr>
              <a:xfrm>
                <a:off x="323616" y="-4837"/>
                <a:ext cx="5368066" cy="1000273"/>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19050" tIns="19050" rIns="19050" bIns="19050" numCol="1" anchor="ctr">
                <a:spAutoFit/>
              </a:bodyPr>
              <a:lstStyle>
                <a:lvl1pPr algn="ctr">
                  <a:defRPr sz="6000">
                    <a:solidFill>
                      <a:srgbClr val="000000"/>
                    </a:solidFill>
                    <a:latin typeface="Lato Light"/>
                    <a:ea typeface="Lato Light"/>
                    <a:cs typeface="Lato Light"/>
                    <a:sym typeface="Lato Light"/>
                  </a:defRPr>
                </a:lvl1pPr>
              </a:lstStyle>
              <a:p>
                <a:pPr marL="0" marR="0" lvl="0" indent="0" algn="ctr" defTabSz="412750" rtl="0" eaLnBrk="1" fontAlgn="auto" latinLnBrk="0" hangingPunct="0">
                  <a:lnSpc>
                    <a:spcPct val="100000"/>
                  </a:lnSpc>
                  <a:spcBef>
                    <a:spcPts val="0"/>
                  </a:spcBef>
                  <a:spcAft>
                    <a:spcPts val="0"/>
                  </a:spcAft>
                  <a:buClrTx/>
                  <a:buSzTx/>
                  <a:buFontTx/>
                  <a:buNone/>
                  <a:tabLst/>
                  <a:defRPr/>
                </a:pPr>
                <a:r>
                  <a:rPr kumimoji="0" sz="3000" b="0" i="0" u="none" strike="noStrike" kern="0" cap="none" spc="0" normalizeH="0" baseline="0" noProof="0">
                    <a:ln>
                      <a:noFill/>
                    </a:ln>
                    <a:solidFill>
                      <a:srgbClr val="000000"/>
                    </a:solidFill>
                    <a:effectLst/>
                    <a:uLnTx/>
                    <a:uFillTx/>
                    <a:latin typeface="Lato Light"/>
                    <a:sym typeface="Lato Light"/>
                  </a:rPr>
                  <a:t>Title text demo</a:t>
                </a:r>
              </a:p>
            </p:txBody>
          </p:sp>
        </p:grpSp>
        <p:grpSp>
          <p:nvGrpSpPr>
            <p:cNvPr id="41" name="Group 3580"/>
            <p:cNvGrpSpPr/>
            <p:nvPr/>
          </p:nvGrpSpPr>
          <p:grpSpPr>
            <a:xfrm>
              <a:off x="2703695" y="0"/>
              <a:ext cx="607909" cy="607908"/>
              <a:chOff x="0" y="0"/>
              <a:chExt cx="607907" cy="607907"/>
            </a:xfrm>
          </p:grpSpPr>
          <p:sp>
            <p:nvSpPr>
              <p:cNvPr id="42" name="Shape 3578"/>
              <p:cNvSpPr/>
              <p:nvPr/>
            </p:nvSpPr>
            <p:spPr>
              <a:xfrm>
                <a:off x="0" y="0"/>
                <a:ext cx="607907" cy="607907"/>
              </a:xfrm>
              <a:prstGeom prst="rect">
                <a:avLst/>
              </a:prstGeom>
              <a:solidFill>
                <a:srgbClr val="282828"/>
              </a:solidFill>
              <a:ln w="3175" cap="flat">
                <a:noFill/>
                <a:miter lim="400000"/>
              </a:ln>
              <a:effectLst/>
            </p:spPr>
            <p:txBody>
              <a:bodyPr wrap="square" lIns="19050" tIns="19050" rIns="19050" bIns="19050" numCol="1" anchor="ctr">
                <a:noAutofit/>
              </a:bodyPr>
              <a:lstStyle/>
              <a:p>
                <a:pPr marL="0" marR="0" lvl="0" indent="0" algn="ctr" defTabSz="412750" rtl="0" eaLnBrk="1" fontAlgn="auto" latinLnBrk="0" hangingPunct="0">
                  <a:lnSpc>
                    <a:spcPct val="100000"/>
                  </a:lnSpc>
                  <a:spcBef>
                    <a:spcPts val="0"/>
                  </a:spcBef>
                  <a:spcAft>
                    <a:spcPts val="0"/>
                  </a:spcAft>
                  <a:buClrTx/>
                  <a:buSzTx/>
                  <a:buFontTx/>
                  <a:buNone/>
                  <a:tabLst/>
                  <a:defRPr sz="3000">
                    <a:solidFill>
                      <a:srgbClr val="FFFFFF"/>
                    </a:solidFill>
                    <a:latin typeface="Helvetica Light"/>
                    <a:ea typeface="Helvetica Light"/>
                    <a:cs typeface="Helvetica Light"/>
                    <a:sym typeface="Helvetica Light"/>
                  </a:defRPr>
                </a:pPr>
                <a:endParaRPr kumimoji="0" sz="1500" b="0" i="0" u="none" strike="noStrike" kern="0" cap="none" spc="0" normalizeH="0" baseline="0" noProof="0">
                  <a:ln>
                    <a:noFill/>
                  </a:ln>
                  <a:solidFill>
                    <a:srgbClr val="FFFFFF"/>
                  </a:solidFill>
                  <a:effectLst/>
                  <a:uLnTx/>
                  <a:uFillTx/>
                  <a:latin typeface="Helvetica Light"/>
                  <a:sym typeface="Helvetica Light"/>
                </a:endParaRPr>
              </a:p>
            </p:txBody>
          </p:sp>
          <p:sp>
            <p:nvSpPr>
              <p:cNvPr id="43" name="Shape 3579"/>
              <p:cNvSpPr/>
              <p:nvPr/>
            </p:nvSpPr>
            <p:spPr>
              <a:xfrm>
                <a:off x="116599" y="135842"/>
                <a:ext cx="400108" cy="353943"/>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none" lIns="19050" tIns="19050" rIns="19050" bIns="19050" numCol="1" anchor="ctr">
                <a:spAutoFit/>
              </a:bodyPr>
              <a:lstStyle>
                <a:lvl1pPr algn="ctr">
                  <a:defRPr sz="1800" cap="all" spc="360">
                    <a:solidFill>
                      <a:srgbClr val="FFFFFF"/>
                    </a:solidFill>
                    <a:latin typeface="+mn-lt"/>
                    <a:ea typeface="+mn-ea"/>
                    <a:cs typeface="+mn-cs"/>
                    <a:sym typeface="Montserrat-Regular"/>
                  </a:defRPr>
                </a:lvl1pPr>
              </a:lstStyle>
              <a:p>
                <a:pPr marL="0" marR="0" lvl="0" indent="0" algn="ctr" defTabSz="412750" rtl="0" eaLnBrk="1" fontAlgn="auto" latinLnBrk="0" hangingPunct="0">
                  <a:lnSpc>
                    <a:spcPct val="100000"/>
                  </a:lnSpc>
                  <a:spcBef>
                    <a:spcPts val="0"/>
                  </a:spcBef>
                  <a:spcAft>
                    <a:spcPts val="0"/>
                  </a:spcAft>
                  <a:buClrTx/>
                  <a:buSzTx/>
                  <a:buFontTx/>
                  <a:buNone/>
                  <a:tabLst/>
                  <a:defRPr/>
                </a:pPr>
                <a:r>
                  <a:rPr kumimoji="0" sz="900" b="0" i="0" u="none" strike="noStrike" kern="0" cap="all" spc="180" normalizeH="0" baseline="0" noProof="0">
                    <a:ln>
                      <a:noFill/>
                    </a:ln>
                    <a:solidFill>
                      <a:srgbClr val="FFFFFF"/>
                    </a:solidFill>
                    <a:effectLst/>
                    <a:uLnTx/>
                    <a:uFillTx/>
                    <a:latin typeface="Montserrat-Regular"/>
                    <a:sym typeface="Montserrat-Regular"/>
                  </a:rPr>
                  <a:t>03</a:t>
                </a:r>
              </a:p>
            </p:txBody>
          </p:sp>
        </p:grpSp>
      </p:grpSp>
      <p:grpSp>
        <p:nvGrpSpPr>
          <p:cNvPr id="48" name="组合 47">
            <a:extLst>
              <a:ext uri="{FF2B5EF4-FFF2-40B4-BE49-F238E27FC236}">
                <a16:creationId xmlns:a16="http://schemas.microsoft.com/office/drawing/2014/main" xmlns="" id="{841A5685-BE71-493F-BA72-F24464D8DEDA}"/>
              </a:ext>
            </a:extLst>
          </p:cNvPr>
          <p:cNvGrpSpPr/>
          <p:nvPr/>
        </p:nvGrpSpPr>
        <p:grpSpPr>
          <a:xfrm>
            <a:off x="3495675" y="69341"/>
            <a:ext cx="5200650" cy="1277552"/>
            <a:chOff x="3495675" y="381000"/>
            <a:chExt cx="5200650" cy="1277552"/>
          </a:xfrm>
        </p:grpSpPr>
        <p:sp>
          <p:nvSpPr>
            <p:cNvPr id="49" name="文本框 48">
              <a:extLst>
                <a:ext uri="{FF2B5EF4-FFF2-40B4-BE49-F238E27FC236}">
                  <a16:creationId xmlns:a16="http://schemas.microsoft.com/office/drawing/2014/main" xmlns="" id="{9DEBA16C-249B-4755-8886-87D767429F01}"/>
                </a:ext>
              </a:extLst>
            </p:cNvPr>
            <p:cNvSpPr txBox="1"/>
            <p:nvPr/>
          </p:nvSpPr>
          <p:spPr>
            <a:xfrm>
              <a:off x="5386387" y="381000"/>
              <a:ext cx="1419225" cy="369332"/>
            </a:xfrm>
            <a:prstGeom prst="rect">
              <a:avLst/>
            </a:prstGeom>
            <a:noFill/>
          </p:spPr>
          <p:txBody>
            <a:bodyPr wrap="square" rtlCol="0">
              <a:spAutoFit/>
            </a:bodyPr>
            <a:lstStyle/>
            <a:p>
              <a:pPr marL="0" marR="0" lvl="0" indent="0" algn="dist" defTabSz="914400" eaLnBrk="1" fontAlgn="auto" latinLnBrk="0" hangingPunct="1">
                <a:lnSpc>
                  <a:spcPct val="100000"/>
                </a:lnSpc>
                <a:spcBef>
                  <a:spcPts val="0"/>
                </a:spcBef>
                <a:spcAft>
                  <a:spcPts val="0"/>
                </a:spcAft>
                <a:buClrTx/>
                <a:buSzTx/>
                <a:buFontTx/>
                <a:buNone/>
                <a:tabLst/>
                <a:defRPr/>
              </a:pPr>
              <a:r>
                <a:rPr kumimoji="0" lang="en-US" altLang="zh-CN" sz="1800" b="1" i="0" u="none" strike="noStrike" kern="0" cap="none" spc="0" normalizeH="0" baseline="0" noProof="0">
                  <a:ln>
                    <a:noFill/>
                  </a:ln>
                  <a:solidFill>
                    <a:prstClr val="black"/>
                  </a:solidFill>
                  <a:effectLst/>
                  <a:uLnTx/>
                  <a:uFillTx/>
                  <a:ea typeface="等线" panose="02010600030101010101" pitchFamily="2" charset="-122"/>
                  <a:cs typeface="Calibri" panose="020F0502020204030204" pitchFamily="34" charset="0"/>
                </a:rPr>
                <a:t>TITLE</a:t>
              </a:r>
              <a:r>
                <a:rPr kumimoji="0" lang="en-US" altLang="zh-CN" sz="1800" b="0" i="0" u="none" strike="noStrike" kern="0" cap="none" spc="0" normalizeH="0" baseline="0" noProof="0">
                  <a:ln>
                    <a:noFill/>
                  </a:ln>
                  <a:solidFill>
                    <a:prstClr val="black"/>
                  </a:solidFill>
                  <a:effectLst/>
                  <a:uLnTx/>
                  <a:uFillTx/>
                  <a:ea typeface="等线" panose="02010600030101010101" pitchFamily="2" charset="-122"/>
                  <a:cs typeface="Calibri" panose="020F0502020204030204" pitchFamily="34" charset="0"/>
                </a:rPr>
                <a:t> </a:t>
              </a:r>
              <a:r>
                <a:rPr kumimoji="0" lang="en-US" altLang="zh-CN" sz="1800" b="0" i="0" u="none" strike="noStrike" kern="0" cap="none" spc="0" normalizeH="0" baseline="0" noProof="0">
                  <a:ln>
                    <a:noFill/>
                  </a:ln>
                  <a:solidFill>
                    <a:prstClr val="black">
                      <a:lumMod val="50000"/>
                      <a:lumOff val="50000"/>
                    </a:prstClr>
                  </a:solidFill>
                  <a:effectLst/>
                  <a:uLnTx/>
                  <a:uFillTx/>
                  <a:ea typeface="等线" panose="02010600030101010101" pitchFamily="2" charset="-122"/>
                  <a:cs typeface="Calibri" panose="020F0502020204030204" pitchFamily="34" charset="0"/>
                </a:rPr>
                <a:t>HERE</a:t>
              </a:r>
              <a:endParaRPr kumimoji="0" lang="zh-CN" altLang="en-US" sz="1800" b="0" i="0" u="none" strike="noStrike" kern="0" cap="none" spc="0" normalizeH="0" baseline="0" noProof="0">
                <a:ln>
                  <a:noFill/>
                </a:ln>
                <a:solidFill>
                  <a:prstClr val="black">
                    <a:lumMod val="50000"/>
                    <a:lumOff val="50000"/>
                  </a:prstClr>
                </a:solidFill>
                <a:effectLst/>
                <a:uLnTx/>
                <a:uFillTx/>
                <a:ea typeface="等线" panose="02010600030101010101" pitchFamily="2" charset="-122"/>
                <a:cs typeface="Calibri" panose="020F0502020204030204" pitchFamily="34" charset="0"/>
              </a:endParaRPr>
            </a:p>
          </p:txBody>
        </p:sp>
        <p:cxnSp>
          <p:nvCxnSpPr>
            <p:cNvPr id="50" name="直接连接符 49">
              <a:extLst>
                <a:ext uri="{FF2B5EF4-FFF2-40B4-BE49-F238E27FC236}">
                  <a16:creationId xmlns:a16="http://schemas.microsoft.com/office/drawing/2014/main" xmlns="" id="{F0039AB7-1C0D-428F-B280-287163277397}"/>
                </a:ext>
              </a:extLst>
            </p:cNvPr>
            <p:cNvCxnSpPr/>
            <p:nvPr/>
          </p:nvCxnSpPr>
          <p:spPr>
            <a:xfrm>
              <a:off x="5238750" y="895350"/>
              <a:ext cx="1714500" cy="0"/>
            </a:xfrm>
            <a:prstGeom prst="line">
              <a:avLst/>
            </a:prstGeom>
            <a:noFill/>
            <a:ln w="19050" cap="flat" cmpd="sng" algn="ctr">
              <a:gradFill>
                <a:gsLst>
                  <a:gs pos="0">
                    <a:sysClr val="windowText" lastClr="000000">
                      <a:alpha val="0"/>
                    </a:sysClr>
                  </a:gs>
                  <a:gs pos="50000">
                    <a:sysClr val="windowText" lastClr="000000"/>
                  </a:gs>
                  <a:gs pos="100000">
                    <a:sysClr val="windowText" lastClr="000000">
                      <a:alpha val="0"/>
                    </a:sysClr>
                  </a:gs>
                </a:gsLst>
                <a:lin ang="0" scaled="0"/>
              </a:gradFill>
              <a:prstDash val="solid"/>
              <a:miter lim="800000"/>
            </a:ln>
            <a:effectLst/>
          </p:spPr>
        </p:cxnSp>
        <p:sp>
          <p:nvSpPr>
            <p:cNvPr id="51" name="文本框 50">
              <a:extLst>
                <a:ext uri="{FF2B5EF4-FFF2-40B4-BE49-F238E27FC236}">
                  <a16:creationId xmlns:a16="http://schemas.microsoft.com/office/drawing/2014/main" xmlns="" id="{90FCE3B2-05D9-4CED-9A50-9DCFB478C97A}"/>
                </a:ext>
              </a:extLst>
            </p:cNvPr>
            <p:cNvSpPr txBox="1"/>
            <p:nvPr/>
          </p:nvSpPr>
          <p:spPr>
            <a:xfrm>
              <a:off x="3495675" y="1040369"/>
              <a:ext cx="5200650" cy="618183"/>
            </a:xfrm>
            <a:prstGeom prst="rect">
              <a:avLst/>
            </a:prstGeom>
            <a:noFill/>
          </p:spPr>
          <p:txBody>
            <a:bodyPr wrap="square" rtlCol="0">
              <a:spAutoFit/>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en-US" altLang="zh-CN" sz="1200" b="0" i="0" u="none" strike="noStrike" kern="0" cap="none" spc="0" normalizeH="0" baseline="0" noProof="0" dirty="0">
                  <a:ln>
                    <a:noFill/>
                  </a:ln>
                  <a:solidFill>
                    <a:prstClr val="black">
                      <a:lumMod val="50000"/>
                      <a:lumOff val="50000"/>
                    </a:prstClr>
                  </a:solidFill>
                  <a:effectLst/>
                  <a:uLnTx/>
                  <a:uFillTx/>
                  <a:latin typeface="等线" panose="020F0502020204030204"/>
                  <a:ea typeface="等线" panose="02010600030101010101" pitchFamily="2" charset="-122"/>
                </a:rPr>
                <a:t>Lorem ipsum dolor sit amet, consectetuer adipiscing elit. Maecenas porttitor congue massa</a:t>
              </a:r>
              <a:r>
                <a:rPr kumimoji="0" lang="en-US" altLang="zh-CN" sz="1200" b="0" i="0" u="none" strike="noStrike" kern="0" cap="none" spc="0" normalizeH="0" baseline="0" noProof="0">
                  <a:ln>
                    <a:noFill/>
                  </a:ln>
                  <a:solidFill>
                    <a:prstClr val="black">
                      <a:lumMod val="50000"/>
                      <a:lumOff val="50000"/>
                    </a:prstClr>
                  </a:solidFill>
                  <a:effectLst/>
                  <a:uLnTx/>
                  <a:uFillTx/>
                  <a:latin typeface="等线" panose="020F0502020204030204"/>
                  <a:ea typeface="等线" panose="02010600030101010101" pitchFamily="2" charset="-122"/>
                </a:rPr>
                <a:t>. </a:t>
              </a:r>
              <a:endParaRPr kumimoji="0" lang="zh-CN" altLang="en-US" sz="1200" b="0" i="0" u="none" strike="noStrike" kern="0" cap="none" spc="0" normalizeH="0" baseline="0" noProof="0">
                <a:ln>
                  <a:noFill/>
                </a:ln>
                <a:solidFill>
                  <a:prstClr val="black">
                    <a:lumMod val="50000"/>
                    <a:lumOff val="50000"/>
                  </a:prstClr>
                </a:solidFill>
                <a:effectLst/>
                <a:uLnTx/>
                <a:uFillTx/>
                <a:latin typeface="等线" panose="020F0502020204030204"/>
                <a:ea typeface="等线" panose="02010600030101010101" pitchFamily="2" charset="-122"/>
              </a:endParaRPr>
            </a:p>
          </p:txBody>
        </p:sp>
        <p:sp>
          <p:nvSpPr>
            <p:cNvPr id="52" name="六边形 51">
              <a:extLst>
                <a:ext uri="{FF2B5EF4-FFF2-40B4-BE49-F238E27FC236}">
                  <a16:creationId xmlns:a16="http://schemas.microsoft.com/office/drawing/2014/main" xmlns="" id="{281F9EF1-D117-4565-A28A-271BD24D1B53}"/>
                </a:ext>
              </a:extLst>
            </p:cNvPr>
            <p:cNvSpPr/>
            <p:nvPr/>
          </p:nvSpPr>
          <p:spPr>
            <a:xfrm rot="5400000">
              <a:off x="6002084" y="814387"/>
              <a:ext cx="187833" cy="161925"/>
            </a:xfrm>
            <a:prstGeom prst="hexagon">
              <a:avLst/>
            </a:prstGeom>
            <a:solidFill>
              <a:schemeClr val="tx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spTree>
    <p:extLst>
      <p:ext uri="{BB962C8B-B14F-4D97-AF65-F5344CB8AC3E}">
        <p14:creationId xmlns:p14="http://schemas.microsoft.com/office/powerpoint/2010/main" val="73580567"/>
      </p:ext>
    </p:extLst>
  </p:cSld>
  <p:clrMapOvr>
    <a:masterClrMapping/>
  </p:clrMapOvr>
  <p:transition spd="med"/>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图片 4" descr="图片包含 墙壁, 室内&#10;&#10;已生成极高可信度的说明">
            <a:extLst>
              <a:ext uri="{FF2B5EF4-FFF2-40B4-BE49-F238E27FC236}">
                <a16:creationId xmlns:a16="http://schemas.microsoft.com/office/drawing/2014/main" xmlns="" id="{DE19CDBE-F1EA-4CF5-870B-E8C249CBA214}"/>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0" y="1"/>
            <a:ext cx="12192000" cy="6858000"/>
          </a:xfrm>
          <a:prstGeom prst="rect">
            <a:avLst/>
          </a:prstGeom>
        </p:spPr>
      </p:pic>
      <p:sp>
        <p:nvSpPr>
          <p:cNvPr id="6" name="TextBox 5">
            <a:extLst>
              <a:ext uri="{FF2B5EF4-FFF2-40B4-BE49-F238E27FC236}">
                <a16:creationId xmlns:a16="http://schemas.microsoft.com/office/drawing/2014/main" xmlns="" id="{8FB67CC2-5419-4E64-9F03-0E71C631A206}"/>
              </a:ext>
            </a:extLst>
          </p:cNvPr>
          <p:cNvSpPr txBox="1"/>
          <p:nvPr/>
        </p:nvSpPr>
        <p:spPr>
          <a:xfrm>
            <a:off x="1283219" y="3110287"/>
            <a:ext cx="9625563" cy="500583"/>
          </a:xfrm>
          <a:prstGeom prst="rect">
            <a:avLst/>
          </a:prstGeom>
          <a:noFill/>
        </p:spPr>
        <p:txBody>
          <a:bodyPr wrap="square" lIns="95185" tIns="47592" rIns="95185" bIns="47592" rtlCol="0">
            <a:spAutoFit/>
          </a:bodyPr>
          <a:lstStyle/>
          <a:p>
            <a:pPr defTabSz="951894">
              <a:defRPr/>
            </a:pPr>
            <a:r>
              <a:rPr lang="en-US" altLang="zh-CN" sz="1314" kern="0" spc="394" dirty="0">
                <a:solidFill>
                  <a:schemeClr val="bg1">
                    <a:lumMod val="50000"/>
                  </a:schemeClr>
                </a:solidFill>
                <a:latin typeface="Calibri" panose="020F0502020204030204" pitchFamily="34" charset="0"/>
                <a:ea typeface="微软雅黑" panose="020B0503020204020204" pitchFamily="34" charset="-122"/>
                <a:sym typeface="Calibri" panose="020F0502020204030204" pitchFamily="34" charset="0"/>
              </a:rPr>
              <a:t>Personality color post competition </a:t>
            </a:r>
            <a:r>
              <a:rPr lang="en-US" altLang="zh-CN" sz="1314" kern="0" spc="394" dirty="0" err="1">
                <a:solidFill>
                  <a:schemeClr val="bg1">
                    <a:lumMod val="50000"/>
                  </a:schemeClr>
                </a:solidFill>
                <a:latin typeface="Calibri" panose="020F0502020204030204" pitchFamily="34" charset="0"/>
                <a:ea typeface="微软雅黑" panose="020B0503020204020204" pitchFamily="34" charset="-122"/>
                <a:sym typeface="Calibri" panose="020F0502020204030204" pitchFamily="34" charset="0"/>
              </a:rPr>
              <a:t>PPTPersonality</a:t>
            </a:r>
            <a:r>
              <a:rPr lang="en-US" altLang="zh-CN" sz="1314" kern="0" spc="394" dirty="0">
                <a:solidFill>
                  <a:schemeClr val="bg1">
                    <a:lumMod val="50000"/>
                  </a:schemeClr>
                </a:solidFill>
                <a:latin typeface="Calibri" panose="020F0502020204030204" pitchFamily="34" charset="0"/>
                <a:ea typeface="微软雅黑" panose="020B0503020204020204" pitchFamily="34" charset="-122"/>
                <a:sym typeface="Calibri" panose="020F0502020204030204" pitchFamily="34" charset="0"/>
              </a:rPr>
              <a:t> color </a:t>
            </a:r>
            <a:r>
              <a:rPr lang="en-US" altLang="zh-CN" sz="1314" kern="0" spc="394" dirty="0" err="1">
                <a:solidFill>
                  <a:schemeClr val="bg1">
                    <a:lumMod val="50000"/>
                  </a:schemeClr>
                </a:solidFill>
                <a:latin typeface="Calibri" panose="020F0502020204030204" pitchFamily="34" charset="0"/>
                <a:ea typeface="微软雅黑" panose="020B0503020204020204" pitchFamily="34" charset="-122"/>
                <a:sym typeface="Calibri" panose="020F0502020204030204" pitchFamily="34" charset="0"/>
              </a:rPr>
              <a:t>pos</a:t>
            </a:r>
            <a:r>
              <a:rPr lang="en-US" altLang="zh-CN" sz="1314" kern="0" spc="394" dirty="0">
                <a:solidFill>
                  <a:schemeClr val="bg1">
                    <a:lumMod val="50000"/>
                  </a:schemeClr>
                </a:solidFill>
                <a:latin typeface="Calibri" panose="020F0502020204030204" pitchFamily="34" charset="0"/>
                <a:ea typeface="微软雅黑" panose="020B0503020204020204" pitchFamily="34" charset="-122"/>
                <a:sym typeface="Calibri" panose="020F0502020204030204" pitchFamily="34" charset="0"/>
              </a:rPr>
              <a:t> competition PPT</a:t>
            </a:r>
            <a:endParaRPr lang="id-ID" altLang="zh-CN" sz="1314" kern="0" spc="394" dirty="0">
              <a:solidFill>
                <a:schemeClr val="bg1">
                  <a:lumMod val="50000"/>
                </a:schemeClr>
              </a:solidFill>
              <a:latin typeface="Calibri" panose="020F0502020204030204" pitchFamily="34" charset="0"/>
              <a:ea typeface="微软雅黑" panose="020B0503020204020204" pitchFamily="34" charset="-122"/>
              <a:sym typeface="Calibri" panose="020F0502020204030204" pitchFamily="34" charset="0"/>
            </a:endParaRPr>
          </a:p>
          <a:p>
            <a:pPr defTabSz="951894">
              <a:defRPr/>
            </a:pPr>
            <a:endParaRPr lang="en-US" altLang="zh-CN" sz="1314" kern="0" spc="394" dirty="0">
              <a:solidFill>
                <a:schemeClr val="bg1">
                  <a:lumMod val="50000"/>
                </a:schemeClr>
              </a:solidFill>
              <a:latin typeface="Calibri" panose="020F0502020204030204" pitchFamily="34" charset="0"/>
              <a:ea typeface="微软雅黑" panose="020B0503020204020204" pitchFamily="34" charset="-122"/>
              <a:sym typeface="Calibri" panose="020F0502020204030204" pitchFamily="34" charset="0"/>
            </a:endParaRPr>
          </a:p>
        </p:txBody>
      </p:sp>
      <p:cxnSp>
        <p:nvCxnSpPr>
          <p:cNvPr id="7" name="直接连接符 6">
            <a:extLst>
              <a:ext uri="{FF2B5EF4-FFF2-40B4-BE49-F238E27FC236}">
                <a16:creationId xmlns:a16="http://schemas.microsoft.com/office/drawing/2014/main" xmlns="" id="{8DC7694D-9C6A-4547-918D-A3B7D9C7BCED}"/>
              </a:ext>
            </a:extLst>
          </p:cNvPr>
          <p:cNvCxnSpPr>
            <a:cxnSpLocks/>
          </p:cNvCxnSpPr>
          <p:nvPr/>
        </p:nvCxnSpPr>
        <p:spPr>
          <a:xfrm>
            <a:off x="1946266" y="2960019"/>
            <a:ext cx="8299468" cy="0"/>
          </a:xfrm>
          <a:prstGeom prst="line">
            <a:avLst/>
          </a:prstGeom>
          <a:ln w="254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8" name="原创设计师QQ598969553      _8">
            <a:extLst>
              <a:ext uri="{FF2B5EF4-FFF2-40B4-BE49-F238E27FC236}">
                <a16:creationId xmlns:a16="http://schemas.microsoft.com/office/drawing/2014/main" xmlns="" id="{B6A038AC-E830-4A1E-817E-D274334B0CCC}"/>
              </a:ext>
            </a:extLst>
          </p:cNvPr>
          <p:cNvSpPr>
            <a:spLocks noChangeArrowheads="1"/>
          </p:cNvSpPr>
          <p:nvPr/>
        </p:nvSpPr>
        <p:spPr bwMode="auto">
          <a:xfrm>
            <a:off x="2916455" y="3682675"/>
            <a:ext cx="6359090" cy="205121"/>
          </a:xfrm>
          <a:prstGeom prst="rect">
            <a:avLst/>
          </a:prstGeom>
          <a:noFill/>
          <a:ln w="9525">
            <a:noFill/>
            <a:miter lim="800000"/>
            <a:headEnd/>
            <a:tailEnd/>
          </a:ln>
        </p:spPr>
        <p:txBody>
          <a:bodyPr wrap="square" lIns="0" tIns="0" rIns="0" bIns="0">
            <a:spAutoFit/>
          </a:bodyPr>
          <a:lstStyle/>
          <a:p>
            <a:pPr algn="ctr">
              <a:buFont typeface="Arial" charset="0"/>
              <a:buNone/>
            </a:pPr>
            <a:r>
              <a:rPr lang="zh-CN" altLang="en-US" sz="1333" spc="600" dirty="0">
                <a:solidFill>
                  <a:schemeClr val="tx1">
                    <a:lumMod val="85000"/>
                    <a:lumOff val="15000"/>
                  </a:schemeClr>
                </a:solidFill>
                <a:latin typeface="Calibri" panose="020F0502020204030204" pitchFamily="34" charset="0"/>
                <a:ea typeface="微软雅黑" panose="020B0503020204020204" pitchFamily="34" charset="-122"/>
                <a:cs typeface="Arial" charset="0"/>
                <a:sym typeface="Calibri" panose="020F0502020204030204" pitchFamily="34" charset="0"/>
              </a:rPr>
              <a:t>●企业推介  ●项目展示  ●计划总结  ●商业融资 </a:t>
            </a:r>
          </a:p>
        </p:txBody>
      </p:sp>
      <p:sp>
        <p:nvSpPr>
          <p:cNvPr id="9" name="原创设计师QQ598969553      _12">
            <a:extLst>
              <a:ext uri="{FF2B5EF4-FFF2-40B4-BE49-F238E27FC236}">
                <a16:creationId xmlns:a16="http://schemas.microsoft.com/office/drawing/2014/main" xmlns="" id="{68098E0E-FA73-4842-87AF-C206EC4750AC}"/>
              </a:ext>
            </a:extLst>
          </p:cNvPr>
          <p:cNvSpPr>
            <a:spLocks noChangeArrowheads="1"/>
          </p:cNvSpPr>
          <p:nvPr/>
        </p:nvSpPr>
        <p:spPr bwMode="auto">
          <a:xfrm>
            <a:off x="4420062" y="977195"/>
            <a:ext cx="3351880" cy="923330"/>
          </a:xfrm>
          <a:prstGeom prst="rect">
            <a:avLst/>
          </a:prstGeom>
          <a:noFill/>
          <a:ln w="9525">
            <a:noFill/>
            <a:miter lim="800000"/>
            <a:headEnd/>
            <a:tailEnd/>
          </a:ln>
        </p:spPr>
        <p:txBody>
          <a:bodyPr wrap="none" lIns="0" tIns="0" rIns="0" bIns="0">
            <a:spAutoFit/>
          </a:bodyPr>
          <a:lstStyle/>
          <a:p>
            <a:pPr algn="ctr"/>
            <a:r>
              <a:rPr lang="en-US" altLang="zh-CN" sz="6000" dirty="0">
                <a:solidFill>
                  <a:schemeClr val="tx1">
                    <a:lumMod val="85000"/>
                    <a:lumOff val="15000"/>
                  </a:schemeClr>
                </a:solidFill>
                <a:latin typeface="Calibri" panose="020F0502020204030204" pitchFamily="34" charset="0"/>
                <a:ea typeface="微软雅黑" panose="020B0503020204020204" pitchFamily="34" charset="-122"/>
                <a:cs typeface="宋体" charset="-122"/>
                <a:sym typeface="Calibri" panose="020F0502020204030204" pitchFamily="34" charset="0"/>
              </a:rPr>
              <a:t>2019-2020</a:t>
            </a:r>
          </a:p>
        </p:txBody>
      </p:sp>
      <p:sp>
        <p:nvSpPr>
          <p:cNvPr id="10" name="矩形 259">
            <a:extLst>
              <a:ext uri="{FF2B5EF4-FFF2-40B4-BE49-F238E27FC236}">
                <a16:creationId xmlns:a16="http://schemas.microsoft.com/office/drawing/2014/main" xmlns="" id="{B70847FF-8C80-49BC-9C91-152992BB8248}"/>
              </a:ext>
            </a:extLst>
          </p:cNvPr>
          <p:cNvSpPr>
            <a:spLocks noChangeArrowheads="1"/>
          </p:cNvSpPr>
          <p:nvPr/>
        </p:nvSpPr>
        <p:spPr bwMode="auto">
          <a:xfrm>
            <a:off x="2812094" y="2050792"/>
            <a:ext cx="6567811" cy="61555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dist">
              <a:buNone/>
            </a:pPr>
            <a:r>
              <a:rPr lang="zh-CN" altLang="en-US" sz="4000" spc="600">
                <a:solidFill>
                  <a:schemeClr val="bg2">
                    <a:lumMod val="10000"/>
                  </a:schemeClr>
                </a:solidFill>
                <a:latin typeface="Calibri" panose="020F0502020204030204" pitchFamily="34" charset="0"/>
                <a:cs typeface="Arial" panose="020B0604020202020204" pitchFamily="34" charset="0"/>
              </a:rPr>
              <a:t>感谢大家的下载与支持</a:t>
            </a:r>
            <a:endParaRPr lang="en-US" altLang="zh-CN" sz="4000" spc="600" dirty="0">
              <a:solidFill>
                <a:schemeClr val="bg2">
                  <a:lumMod val="10000"/>
                </a:schemeClr>
              </a:solidFill>
              <a:latin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68983939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xmlns="" id="{C94CBA25-F70E-4445-B247-8B140B17B995}"/>
              </a:ext>
            </a:extLst>
          </p:cNvPr>
          <p:cNvPicPr>
            <a:picLocks noChangeAspect="1"/>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298804816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CA5C74D8-FD8D-4CE9-850A-85644AC648B2}"/>
              </a:ext>
            </a:extLst>
          </p:cNvPr>
          <p:cNvPicPr>
            <a:picLocks noChangeAspect="1"/>
          </p:cNvPicPr>
          <p:nvPr/>
        </p:nvPicPr>
        <p:blipFill>
          <a:blip r:embed="rId2"/>
          <a:stretch>
            <a:fillRect/>
          </a:stretch>
        </p:blipFill>
        <p:spPr>
          <a:xfrm>
            <a:off x="0" y="0"/>
            <a:ext cx="12192000" cy="6858000"/>
          </a:xfrm>
          <a:prstGeom prst="rect">
            <a:avLst/>
          </a:prstGeom>
        </p:spPr>
      </p:pic>
      <p:sp>
        <p:nvSpPr>
          <p:cNvPr id="6" name="文本框 5">
            <a:extLst>
              <a:ext uri="{FF2B5EF4-FFF2-40B4-BE49-F238E27FC236}">
                <a16:creationId xmlns:a16="http://schemas.microsoft.com/office/drawing/2014/main" xmlns="" id="{9A4771CD-C557-42F4-AA9A-2324B4F95A9C}"/>
              </a:ext>
            </a:extLst>
          </p:cNvPr>
          <p:cNvSpPr txBox="1"/>
          <p:nvPr/>
        </p:nvSpPr>
        <p:spPr>
          <a:xfrm>
            <a:off x="5074915" y="3482942"/>
            <a:ext cx="5806524" cy="477503"/>
          </a:xfrm>
          <a:prstGeom prst="rect">
            <a:avLst/>
          </a:prstGeom>
          <a:solidFill>
            <a:schemeClr val="bg1"/>
          </a:solidFill>
        </p:spPr>
        <p:txBody>
          <a:bodyPr wrap="square" rtlCol="0">
            <a:spAutoFit/>
          </a:bodyPr>
          <a:lstStyle/>
          <a:p>
            <a:pPr defTabSz="1219110">
              <a:lnSpc>
                <a:spcPct val="150000"/>
              </a:lnSpc>
              <a:defRPr/>
            </a:pPr>
            <a:r>
              <a:rPr lang="zh-CN" altLang="en-US" sz="1867" spc="400" dirty="0">
                <a:solidFill>
                  <a:prstClr val="black">
                    <a:lumMod val="65000"/>
                    <a:lumOff val="35000"/>
                  </a:prstClr>
                </a:solidFill>
                <a:latin typeface="Calibri"/>
                <a:ea typeface="微软雅黑"/>
              </a:rPr>
              <a:t>回复：</a:t>
            </a:r>
            <a:r>
              <a:rPr lang="en-US" altLang="zh-CN" sz="1867" b="1" spc="400" dirty="0">
                <a:solidFill>
                  <a:prstClr val="black"/>
                </a:solidFill>
                <a:latin typeface="Calibri"/>
                <a:ea typeface="微软雅黑"/>
              </a:rPr>
              <a:t>1912</a:t>
            </a:r>
            <a:r>
              <a:rPr lang="zh-CN" altLang="en-US" sz="1867" spc="400" dirty="0">
                <a:solidFill>
                  <a:prstClr val="black">
                    <a:lumMod val="65000"/>
                    <a:lumOff val="35000"/>
                  </a:prstClr>
                </a:solidFill>
                <a:latin typeface="Calibri"/>
                <a:ea typeface="微软雅黑"/>
              </a:rPr>
              <a:t>，免费获取</a:t>
            </a:r>
            <a:r>
              <a:rPr lang="en-US" altLang="zh-CN" sz="1867" spc="400" dirty="0">
                <a:solidFill>
                  <a:prstClr val="black">
                    <a:lumMod val="65000"/>
                    <a:lumOff val="35000"/>
                  </a:prstClr>
                </a:solidFill>
                <a:latin typeface="Calibri"/>
                <a:ea typeface="微软雅黑"/>
              </a:rPr>
              <a:t>30</a:t>
            </a:r>
            <a:r>
              <a:rPr lang="zh-CN" altLang="en-US" sz="1867" spc="400" dirty="0">
                <a:solidFill>
                  <a:prstClr val="black">
                    <a:lumMod val="65000"/>
                    <a:lumOff val="35000"/>
                  </a:prstClr>
                </a:solidFill>
                <a:latin typeface="Calibri"/>
                <a:ea typeface="微软雅黑"/>
              </a:rPr>
              <a:t>页完整模板。</a:t>
            </a:r>
          </a:p>
        </p:txBody>
      </p:sp>
    </p:spTree>
    <p:extLst>
      <p:ext uri="{BB962C8B-B14F-4D97-AF65-F5344CB8AC3E}">
        <p14:creationId xmlns:p14="http://schemas.microsoft.com/office/powerpoint/2010/main" val="104153969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84294" y="3244334"/>
            <a:ext cx="5160387" cy="1477328"/>
          </a:xfrm>
          <a:prstGeom prst="rect">
            <a:avLst/>
          </a:prstGeom>
        </p:spPr>
        <p:txBody>
          <a:bodyPr wrap="none">
            <a:spAutoFit/>
          </a:bodyPr>
          <a:lstStyle/>
          <a:p>
            <a:r>
              <a:rPr lang="en-US" altLang="zh-CN" dirty="0" err="1" smtClean="0">
                <a:hlinkClick r:id="rId2"/>
              </a:rPr>
              <a:t>ColourPPT</a:t>
            </a:r>
            <a:r>
              <a:rPr lang="en-US" altLang="zh-CN" dirty="0" smtClean="0"/>
              <a:t>    </a:t>
            </a:r>
            <a:r>
              <a:rPr lang="zh-CN" altLang="en-US" dirty="0" smtClean="0"/>
              <a:t>作品</a:t>
            </a:r>
            <a:endParaRPr lang="en-US" altLang="zh-CN" dirty="0" smtClean="0"/>
          </a:p>
          <a:p>
            <a:endParaRPr lang="en-US" altLang="zh-CN" dirty="0"/>
          </a:p>
          <a:p>
            <a:endParaRPr lang="en-US" altLang="zh-CN" dirty="0" smtClean="0"/>
          </a:p>
          <a:p>
            <a:endParaRPr lang="en-US" altLang="zh-CN" dirty="0"/>
          </a:p>
          <a:p>
            <a:r>
              <a:rPr lang="en-US" altLang="zh-CN" dirty="0" smtClean="0"/>
              <a:t>51PPT</a:t>
            </a:r>
            <a:r>
              <a:rPr lang="zh-CN" altLang="en-US" dirty="0" smtClean="0"/>
              <a:t>模板网   </a:t>
            </a:r>
            <a:r>
              <a:rPr lang="en-US" altLang="zh-CN" dirty="0" smtClean="0">
                <a:hlinkClick r:id="rId3"/>
              </a:rPr>
              <a:t>www.51pptmoban.com</a:t>
            </a:r>
            <a:r>
              <a:rPr lang="en-US" altLang="zh-CN" dirty="0" smtClean="0"/>
              <a:t>    </a:t>
            </a:r>
            <a:r>
              <a:rPr lang="zh-CN" altLang="en-US" dirty="0" smtClean="0"/>
              <a:t>授权发布</a:t>
            </a:r>
            <a:endParaRPr lang="zh-CN" altLang="en-US" dirty="0"/>
          </a:p>
        </p:txBody>
      </p:sp>
    </p:spTree>
    <p:extLst>
      <p:ext uri="{BB962C8B-B14F-4D97-AF65-F5344CB8AC3E}">
        <p14:creationId xmlns:p14="http://schemas.microsoft.com/office/powerpoint/2010/main" val="178536751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图片 4" descr="图片包含 墙壁, 室内&#10;&#10;已生成极高可信度的说明">
            <a:extLst>
              <a:ext uri="{FF2B5EF4-FFF2-40B4-BE49-F238E27FC236}">
                <a16:creationId xmlns:a16="http://schemas.microsoft.com/office/drawing/2014/main" xmlns="" id="{DE19CDBE-F1EA-4CF5-870B-E8C249CBA214}"/>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0" y="1"/>
            <a:ext cx="12192000" cy="6858000"/>
          </a:xfrm>
          <a:prstGeom prst="rect">
            <a:avLst/>
          </a:prstGeom>
        </p:spPr>
      </p:pic>
      <p:grpSp>
        <p:nvGrpSpPr>
          <p:cNvPr id="3" name="组合 2">
            <a:extLst>
              <a:ext uri="{FF2B5EF4-FFF2-40B4-BE49-F238E27FC236}">
                <a16:creationId xmlns:a16="http://schemas.microsoft.com/office/drawing/2014/main" xmlns="" id="{0963909B-C452-439E-8BA0-70DB8C0DD757}"/>
              </a:ext>
            </a:extLst>
          </p:cNvPr>
          <p:cNvGrpSpPr/>
          <p:nvPr/>
        </p:nvGrpSpPr>
        <p:grpSpPr>
          <a:xfrm>
            <a:off x="1174985" y="2067867"/>
            <a:ext cx="9842031" cy="1823920"/>
            <a:chOff x="1727215" y="2067867"/>
            <a:chExt cx="9842031" cy="1823920"/>
          </a:xfrm>
        </p:grpSpPr>
        <p:sp>
          <p:nvSpPr>
            <p:cNvPr id="12" name="文本框 11">
              <a:extLst>
                <a:ext uri="{FF2B5EF4-FFF2-40B4-BE49-F238E27FC236}">
                  <a16:creationId xmlns:a16="http://schemas.microsoft.com/office/drawing/2014/main" xmlns="" id="{CDDA62E6-3E74-4CE2-9758-C70EE575CDF4}"/>
                </a:ext>
              </a:extLst>
            </p:cNvPr>
            <p:cNvSpPr txBox="1"/>
            <p:nvPr/>
          </p:nvSpPr>
          <p:spPr>
            <a:xfrm>
              <a:off x="1727215" y="2067867"/>
              <a:ext cx="2637261" cy="461665"/>
            </a:xfrm>
            <a:prstGeom prst="rect">
              <a:avLst/>
            </a:prstGeom>
            <a:noFill/>
          </p:spPr>
          <p:txBody>
            <a:bodyPr wrap="none" rtlCol="0">
              <a:spAutoFit/>
              <a:scene3d>
                <a:camera prst="orthographicFront"/>
                <a:lightRig rig="threePt" dir="t"/>
              </a:scene3d>
              <a:sp3d contourW="12700"/>
            </a:bodyPr>
            <a:lstStyle/>
            <a:p>
              <a:r>
                <a:rPr lang="en-US" altLang="zh-CN" sz="2400" b="1" dirty="0">
                  <a:solidFill>
                    <a:schemeClr val="tx1">
                      <a:lumMod val="65000"/>
                      <a:lumOff val="35000"/>
                    </a:schemeClr>
                  </a:solidFill>
                  <a:latin typeface="Calibri" panose="020F0502020204030204" pitchFamily="34" charset="0"/>
                  <a:ea typeface="微软雅黑" panose="020B0503020204020204" pitchFamily="34" charset="-122"/>
                  <a:sym typeface="Calibri" panose="020F0502020204030204" pitchFamily="34" charset="0"/>
                </a:rPr>
                <a:t>01 . </a:t>
              </a:r>
              <a:r>
                <a:rPr lang="zh-CN" altLang="en-US" sz="2400" b="1" dirty="0">
                  <a:solidFill>
                    <a:schemeClr val="tx1">
                      <a:lumMod val="65000"/>
                      <a:lumOff val="35000"/>
                    </a:schemeClr>
                  </a:solidFill>
                  <a:latin typeface="Calibri" panose="020F0502020204030204" pitchFamily="34" charset="0"/>
                  <a:ea typeface="微软雅黑" panose="020B0503020204020204" pitchFamily="34" charset="-122"/>
                  <a:sym typeface="Calibri" panose="020F0502020204030204" pitchFamily="34" charset="0"/>
                </a:rPr>
                <a:t>年度工作概述</a:t>
              </a:r>
            </a:p>
          </p:txBody>
        </p:sp>
        <p:sp>
          <p:nvSpPr>
            <p:cNvPr id="13" name="文本框 12">
              <a:extLst>
                <a:ext uri="{FF2B5EF4-FFF2-40B4-BE49-F238E27FC236}">
                  <a16:creationId xmlns:a16="http://schemas.microsoft.com/office/drawing/2014/main" xmlns="" id="{D8B83285-44A2-478A-9FBF-1017D4C5DD90}"/>
                </a:ext>
              </a:extLst>
            </p:cNvPr>
            <p:cNvSpPr txBox="1"/>
            <p:nvPr/>
          </p:nvSpPr>
          <p:spPr>
            <a:xfrm>
              <a:off x="1727215" y="2500411"/>
              <a:ext cx="4102085" cy="253915"/>
            </a:xfrm>
            <a:prstGeom prst="rect">
              <a:avLst/>
            </a:prstGeom>
            <a:noFill/>
          </p:spPr>
          <p:txBody>
            <a:bodyPr wrap="square" rtlCol="0">
              <a:spAutoFit/>
              <a:scene3d>
                <a:camera prst="orthographicFront"/>
                <a:lightRig rig="threePt" dir="t"/>
              </a:scene3d>
              <a:sp3d contourW="12700"/>
            </a:bodyPr>
            <a:lstStyle/>
            <a:p>
              <a:pPr algn="dist"/>
              <a:r>
                <a:rPr lang="en-US" altLang="zh-CN" sz="1050" dirty="0">
                  <a:solidFill>
                    <a:schemeClr val="bg1">
                      <a:lumMod val="50000"/>
                    </a:schemeClr>
                  </a:solidFill>
                  <a:latin typeface="Calibri" panose="020F0502020204030204" pitchFamily="34" charset="0"/>
                  <a:ea typeface="微软雅黑" panose="020B0503020204020204" pitchFamily="34" charset="-122"/>
                  <a:sym typeface="Calibri" panose="020F0502020204030204" pitchFamily="34" charset="0"/>
                </a:rPr>
                <a:t>print the presentation and make it into a film a wider field</a:t>
              </a:r>
            </a:p>
          </p:txBody>
        </p:sp>
        <p:sp>
          <p:nvSpPr>
            <p:cNvPr id="14" name="文本框 13">
              <a:extLst>
                <a:ext uri="{FF2B5EF4-FFF2-40B4-BE49-F238E27FC236}">
                  <a16:creationId xmlns:a16="http://schemas.microsoft.com/office/drawing/2014/main" xmlns="" id="{68141005-82FE-4579-8A5A-C2E42AEC913D}"/>
                </a:ext>
              </a:extLst>
            </p:cNvPr>
            <p:cNvSpPr txBox="1"/>
            <p:nvPr/>
          </p:nvSpPr>
          <p:spPr>
            <a:xfrm>
              <a:off x="7467161" y="2067867"/>
              <a:ext cx="2637259" cy="461665"/>
            </a:xfrm>
            <a:prstGeom prst="rect">
              <a:avLst/>
            </a:prstGeom>
            <a:noFill/>
          </p:spPr>
          <p:txBody>
            <a:bodyPr wrap="none" rtlCol="0">
              <a:spAutoFit/>
              <a:scene3d>
                <a:camera prst="orthographicFront"/>
                <a:lightRig rig="threePt" dir="t"/>
              </a:scene3d>
              <a:sp3d contourW="12700"/>
            </a:bodyPr>
            <a:lstStyle/>
            <a:p>
              <a:r>
                <a:rPr lang="en-US" altLang="zh-CN" sz="2400" b="1" dirty="0">
                  <a:solidFill>
                    <a:schemeClr val="tx1">
                      <a:lumMod val="65000"/>
                      <a:lumOff val="35000"/>
                    </a:schemeClr>
                  </a:solidFill>
                  <a:latin typeface="Calibri" panose="020F0502020204030204" pitchFamily="34" charset="0"/>
                  <a:ea typeface="微软雅黑" panose="020B0503020204020204" pitchFamily="34" charset="-122"/>
                  <a:sym typeface="Calibri" panose="020F0502020204030204" pitchFamily="34" charset="0"/>
                </a:rPr>
                <a:t>03 . </a:t>
              </a:r>
              <a:r>
                <a:rPr lang="zh-CN" altLang="en-US" sz="2400" b="1" dirty="0">
                  <a:solidFill>
                    <a:schemeClr val="tx1">
                      <a:lumMod val="65000"/>
                      <a:lumOff val="35000"/>
                    </a:schemeClr>
                  </a:solidFill>
                  <a:latin typeface="Calibri" panose="020F0502020204030204" pitchFamily="34" charset="0"/>
                  <a:ea typeface="微软雅黑" panose="020B0503020204020204" pitchFamily="34" charset="-122"/>
                  <a:sym typeface="Calibri" panose="020F0502020204030204" pitchFamily="34" charset="0"/>
                </a:rPr>
                <a:t>工作存在不足</a:t>
              </a:r>
            </a:p>
          </p:txBody>
        </p:sp>
        <p:sp>
          <p:nvSpPr>
            <p:cNvPr id="15" name="文本框 14">
              <a:extLst>
                <a:ext uri="{FF2B5EF4-FFF2-40B4-BE49-F238E27FC236}">
                  <a16:creationId xmlns:a16="http://schemas.microsoft.com/office/drawing/2014/main" xmlns="" id="{B0A61617-4949-49C9-A505-E16D9A3F8144}"/>
                </a:ext>
              </a:extLst>
            </p:cNvPr>
            <p:cNvSpPr txBox="1"/>
            <p:nvPr/>
          </p:nvSpPr>
          <p:spPr>
            <a:xfrm>
              <a:off x="7467161" y="2500411"/>
              <a:ext cx="4102085" cy="253915"/>
            </a:xfrm>
            <a:prstGeom prst="rect">
              <a:avLst/>
            </a:prstGeom>
            <a:noFill/>
          </p:spPr>
          <p:txBody>
            <a:bodyPr wrap="square" rtlCol="0">
              <a:spAutoFit/>
              <a:scene3d>
                <a:camera prst="orthographicFront"/>
                <a:lightRig rig="threePt" dir="t"/>
              </a:scene3d>
              <a:sp3d contourW="12700"/>
            </a:bodyPr>
            <a:lstStyle/>
            <a:p>
              <a:pPr algn="dist"/>
              <a:r>
                <a:rPr lang="en-US" altLang="zh-CN" sz="1050" dirty="0">
                  <a:solidFill>
                    <a:schemeClr val="bg1">
                      <a:lumMod val="50000"/>
                    </a:schemeClr>
                  </a:solidFill>
                  <a:latin typeface="Calibri" panose="020F0502020204030204" pitchFamily="34" charset="0"/>
                  <a:ea typeface="微软雅黑" panose="020B0503020204020204" pitchFamily="34" charset="-122"/>
                  <a:sym typeface="Calibri" panose="020F0502020204030204" pitchFamily="34" charset="0"/>
                </a:rPr>
                <a:t>print the presentation and make it into a film a </a:t>
              </a:r>
              <a:r>
                <a:rPr lang="en-US" altLang="zh-CN" sz="1050">
                  <a:solidFill>
                    <a:schemeClr val="bg1">
                      <a:lumMod val="50000"/>
                    </a:schemeClr>
                  </a:solidFill>
                  <a:latin typeface="Calibri" panose="020F0502020204030204" pitchFamily="34" charset="0"/>
                  <a:ea typeface="微软雅黑" panose="020B0503020204020204" pitchFamily="34" charset="-122"/>
                  <a:sym typeface="Calibri" panose="020F0502020204030204" pitchFamily="34" charset="0"/>
                </a:rPr>
                <a:t>wider field</a:t>
              </a:r>
              <a:endParaRPr lang="en-US" altLang="zh-CN" sz="1050" dirty="0">
                <a:solidFill>
                  <a:schemeClr val="bg1">
                    <a:lumMod val="50000"/>
                  </a:schemeClr>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6" name="文本框 15">
              <a:extLst>
                <a:ext uri="{FF2B5EF4-FFF2-40B4-BE49-F238E27FC236}">
                  <a16:creationId xmlns:a16="http://schemas.microsoft.com/office/drawing/2014/main" xmlns="" id="{3D88E5EB-95C3-434F-AFCD-94D039421DC1}"/>
                </a:ext>
              </a:extLst>
            </p:cNvPr>
            <p:cNvSpPr txBox="1"/>
            <p:nvPr/>
          </p:nvSpPr>
          <p:spPr>
            <a:xfrm>
              <a:off x="1727215" y="3205328"/>
              <a:ext cx="2637259" cy="461665"/>
            </a:xfrm>
            <a:prstGeom prst="rect">
              <a:avLst/>
            </a:prstGeom>
            <a:noFill/>
          </p:spPr>
          <p:txBody>
            <a:bodyPr wrap="none" rtlCol="0">
              <a:spAutoFit/>
              <a:scene3d>
                <a:camera prst="orthographicFront"/>
                <a:lightRig rig="threePt" dir="t"/>
              </a:scene3d>
              <a:sp3d contourW="12700"/>
            </a:bodyPr>
            <a:lstStyle/>
            <a:p>
              <a:r>
                <a:rPr lang="en-US" altLang="zh-CN" sz="2400" b="1" dirty="0">
                  <a:solidFill>
                    <a:schemeClr val="tx1">
                      <a:lumMod val="65000"/>
                      <a:lumOff val="35000"/>
                    </a:schemeClr>
                  </a:solidFill>
                  <a:latin typeface="Calibri" panose="020F0502020204030204" pitchFamily="34" charset="0"/>
                  <a:ea typeface="微软雅黑" panose="020B0503020204020204" pitchFamily="34" charset="-122"/>
                  <a:sym typeface="Calibri" panose="020F0502020204030204" pitchFamily="34" charset="0"/>
                </a:rPr>
                <a:t>02 . </a:t>
              </a:r>
              <a:r>
                <a:rPr lang="zh-CN" altLang="en-US" sz="2400" b="1" dirty="0">
                  <a:solidFill>
                    <a:schemeClr val="tx1">
                      <a:lumMod val="65000"/>
                      <a:lumOff val="35000"/>
                    </a:schemeClr>
                  </a:solidFill>
                  <a:latin typeface="Calibri" panose="020F0502020204030204" pitchFamily="34" charset="0"/>
                  <a:ea typeface="微软雅黑" panose="020B0503020204020204" pitchFamily="34" charset="-122"/>
                  <a:sym typeface="Calibri" panose="020F0502020204030204" pitchFamily="34" charset="0"/>
                </a:rPr>
                <a:t>工作完成情况</a:t>
              </a:r>
            </a:p>
          </p:txBody>
        </p:sp>
        <p:sp>
          <p:nvSpPr>
            <p:cNvPr id="17" name="文本框 16">
              <a:extLst>
                <a:ext uri="{FF2B5EF4-FFF2-40B4-BE49-F238E27FC236}">
                  <a16:creationId xmlns:a16="http://schemas.microsoft.com/office/drawing/2014/main" xmlns="" id="{11CCC269-B171-4722-9B91-3FB0F13047F3}"/>
                </a:ext>
              </a:extLst>
            </p:cNvPr>
            <p:cNvSpPr txBox="1"/>
            <p:nvPr/>
          </p:nvSpPr>
          <p:spPr>
            <a:xfrm>
              <a:off x="1727215" y="3637872"/>
              <a:ext cx="4190985" cy="253915"/>
            </a:xfrm>
            <a:prstGeom prst="rect">
              <a:avLst/>
            </a:prstGeom>
            <a:noFill/>
          </p:spPr>
          <p:txBody>
            <a:bodyPr wrap="square" rtlCol="0">
              <a:spAutoFit/>
              <a:scene3d>
                <a:camera prst="orthographicFront"/>
                <a:lightRig rig="threePt" dir="t"/>
              </a:scene3d>
              <a:sp3d contourW="12700"/>
            </a:bodyPr>
            <a:lstStyle/>
            <a:p>
              <a:pPr algn="dist"/>
              <a:r>
                <a:rPr lang="en-US" altLang="zh-CN" sz="1050" dirty="0">
                  <a:solidFill>
                    <a:schemeClr val="bg1">
                      <a:lumMod val="50000"/>
                    </a:schemeClr>
                  </a:solidFill>
                  <a:latin typeface="Calibri" panose="020F0502020204030204" pitchFamily="34" charset="0"/>
                  <a:ea typeface="微软雅黑" panose="020B0503020204020204" pitchFamily="34" charset="-122"/>
                  <a:sym typeface="Calibri" panose="020F0502020204030204" pitchFamily="34" charset="0"/>
                </a:rPr>
                <a:t>print the presentation and make it into a film a </a:t>
              </a:r>
              <a:r>
                <a:rPr lang="en-US" altLang="zh-CN" sz="1050">
                  <a:solidFill>
                    <a:schemeClr val="bg1">
                      <a:lumMod val="50000"/>
                    </a:schemeClr>
                  </a:solidFill>
                  <a:latin typeface="Calibri" panose="020F0502020204030204" pitchFamily="34" charset="0"/>
                  <a:ea typeface="微软雅黑" panose="020B0503020204020204" pitchFamily="34" charset="-122"/>
                  <a:sym typeface="Calibri" panose="020F0502020204030204" pitchFamily="34" charset="0"/>
                </a:rPr>
                <a:t>wider field</a:t>
              </a:r>
              <a:endParaRPr lang="en-US" altLang="zh-CN" sz="1050" dirty="0">
                <a:solidFill>
                  <a:schemeClr val="bg1">
                    <a:lumMod val="50000"/>
                  </a:schemeClr>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8" name="文本框 17">
              <a:extLst>
                <a:ext uri="{FF2B5EF4-FFF2-40B4-BE49-F238E27FC236}">
                  <a16:creationId xmlns:a16="http://schemas.microsoft.com/office/drawing/2014/main" xmlns="" id="{F6D7401D-5BA1-4B2B-BFA3-9DA4874D2EDE}"/>
                </a:ext>
              </a:extLst>
            </p:cNvPr>
            <p:cNvSpPr txBox="1"/>
            <p:nvPr/>
          </p:nvSpPr>
          <p:spPr>
            <a:xfrm>
              <a:off x="7467161" y="3205328"/>
              <a:ext cx="2637261" cy="461665"/>
            </a:xfrm>
            <a:prstGeom prst="rect">
              <a:avLst/>
            </a:prstGeom>
            <a:noFill/>
          </p:spPr>
          <p:txBody>
            <a:bodyPr wrap="none" rtlCol="0">
              <a:spAutoFit/>
              <a:scene3d>
                <a:camera prst="orthographicFront"/>
                <a:lightRig rig="threePt" dir="t"/>
              </a:scene3d>
              <a:sp3d contourW="12700"/>
            </a:bodyPr>
            <a:lstStyle/>
            <a:p>
              <a:r>
                <a:rPr lang="en-US" altLang="zh-CN" sz="2400" b="1" dirty="0">
                  <a:solidFill>
                    <a:schemeClr val="tx1">
                      <a:lumMod val="65000"/>
                      <a:lumOff val="35000"/>
                    </a:schemeClr>
                  </a:solidFill>
                  <a:latin typeface="Calibri" panose="020F0502020204030204" pitchFamily="34" charset="0"/>
                  <a:ea typeface="微软雅黑" panose="020B0503020204020204" pitchFamily="34" charset="-122"/>
                  <a:sym typeface="Calibri" panose="020F0502020204030204" pitchFamily="34" charset="0"/>
                </a:rPr>
                <a:t>04 . </a:t>
              </a:r>
              <a:r>
                <a:rPr lang="zh-CN" altLang="en-US" sz="2400" b="1" dirty="0">
                  <a:solidFill>
                    <a:schemeClr val="tx1">
                      <a:lumMod val="65000"/>
                      <a:lumOff val="35000"/>
                    </a:schemeClr>
                  </a:solidFill>
                  <a:latin typeface="Calibri" panose="020F0502020204030204" pitchFamily="34" charset="0"/>
                  <a:ea typeface="微软雅黑" panose="020B0503020204020204" pitchFamily="34" charset="-122"/>
                  <a:sym typeface="Calibri" panose="020F0502020204030204" pitchFamily="34" charset="0"/>
                </a:rPr>
                <a:t>明年工作计划</a:t>
              </a:r>
            </a:p>
          </p:txBody>
        </p:sp>
        <p:sp>
          <p:nvSpPr>
            <p:cNvPr id="19" name="文本框 18">
              <a:extLst>
                <a:ext uri="{FF2B5EF4-FFF2-40B4-BE49-F238E27FC236}">
                  <a16:creationId xmlns:a16="http://schemas.microsoft.com/office/drawing/2014/main" xmlns="" id="{BC9B3CE0-D812-4C85-951A-7419409EF5B7}"/>
                </a:ext>
              </a:extLst>
            </p:cNvPr>
            <p:cNvSpPr txBox="1"/>
            <p:nvPr/>
          </p:nvSpPr>
          <p:spPr>
            <a:xfrm>
              <a:off x="7467161" y="3637872"/>
              <a:ext cx="4102085" cy="253915"/>
            </a:xfrm>
            <a:prstGeom prst="rect">
              <a:avLst/>
            </a:prstGeom>
            <a:noFill/>
          </p:spPr>
          <p:txBody>
            <a:bodyPr wrap="square" rtlCol="0">
              <a:spAutoFit/>
              <a:scene3d>
                <a:camera prst="orthographicFront"/>
                <a:lightRig rig="threePt" dir="t"/>
              </a:scene3d>
              <a:sp3d contourW="12700"/>
            </a:bodyPr>
            <a:lstStyle/>
            <a:p>
              <a:pPr algn="dist"/>
              <a:r>
                <a:rPr lang="en-US" altLang="zh-CN" sz="1050" dirty="0">
                  <a:solidFill>
                    <a:schemeClr val="bg1">
                      <a:lumMod val="50000"/>
                    </a:schemeClr>
                  </a:solidFill>
                  <a:latin typeface="Calibri" panose="020F0502020204030204" pitchFamily="34" charset="0"/>
                  <a:ea typeface="微软雅黑" panose="020B0503020204020204" pitchFamily="34" charset="-122"/>
                  <a:sym typeface="Calibri" panose="020F0502020204030204" pitchFamily="34" charset="0"/>
                </a:rPr>
                <a:t>print the presentation and make it into a film a </a:t>
              </a:r>
              <a:r>
                <a:rPr lang="en-US" altLang="zh-CN" sz="1050">
                  <a:solidFill>
                    <a:schemeClr val="bg1">
                      <a:lumMod val="50000"/>
                    </a:schemeClr>
                  </a:solidFill>
                  <a:latin typeface="Calibri" panose="020F0502020204030204" pitchFamily="34" charset="0"/>
                  <a:ea typeface="微软雅黑" panose="020B0503020204020204" pitchFamily="34" charset="-122"/>
                  <a:sym typeface="Calibri" panose="020F0502020204030204" pitchFamily="34" charset="0"/>
                </a:rPr>
                <a:t>wider field</a:t>
              </a:r>
              <a:endParaRPr lang="en-US" altLang="zh-CN" sz="1050" dirty="0">
                <a:solidFill>
                  <a:schemeClr val="bg1">
                    <a:lumMod val="50000"/>
                  </a:schemeClr>
                </a:solidFill>
                <a:latin typeface="Calibri" panose="020F0502020204030204" pitchFamily="34" charset="0"/>
                <a:ea typeface="微软雅黑" panose="020B0503020204020204" pitchFamily="34" charset="-122"/>
                <a:sym typeface="Calibri" panose="020F0502020204030204" pitchFamily="34" charset="0"/>
              </a:endParaRPr>
            </a:p>
          </p:txBody>
        </p:sp>
      </p:grpSp>
      <p:sp>
        <p:nvSpPr>
          <p:cNvPr id="11" name="文本框 10">
            <a:extLst>
              <a:ext uri="{FF2B5EF4-FFF2-40B4-BE49-F238E27FC236}">
                <a16:creationId xmlns:a16="http://schemas.microsoft.com/office/drawing/2014/main" xmlns="" id="{30CDFB14-4BDF-480A-8B14-D5B80A90A039}"/>
              </a:ext>
            </a:extLst>
          </p:cNvPr>
          <p:cNvSpPr txBox="1"/>
          <p:nvPr/>
        </p:nvSpPr>
        <p:spPr>
          <a:xfrm>
            <a:off x="4236773" y="260991"/>
            <a:ext cx="3718454" cy="923330"/>
          </a:xfrm>
          <a:prstGeom prst="rect">
            <a:avLst/>
          </a:prstGeom>
          <a:noFill/>
        </p:spPr>
        <p:txBody>
          <a:bodyPr wrap="square" rtlCol="0">
            <a:spAutoFit/>
            <a:scene3d>
              <a:camera prst="orthographicFront"/>
              <a:lightRig rig="threePt" dir="t"/>
            </a:scene3d>
            <a:sp3d contourW="12700"/>
          </a:bodyPr>
          <a:lstStyle/>
          <a:p>
            <a:pPr algn="ctr"/>
            <a:r>
              <a:rPr lang="en-US" altLang="zh-CN" sz="5400" b="1" dirty="0">
                <a:solidFill>
                  <a:schemeClr val="bg1">
                    <a:lumMod val="85000"/>
                  </a:schemeClr>
                </a:solidFill>
                <a:latin typeface="Calibri" panose="020F0502020204030204" pitchFamily="34" charset="0"/>
                <a:ea typeface="微软雅黑" panose="020B0503020204020204" pitchFamily="34" charset="-122"/>
                <a:cs typeface="经典综艺体简" panose="02010609000101010101" pitchFamily="49" charset="-122"/>
                <a:sym typeface="Calibri" panose="020F0502020204030204" pitchFamily="34" charset="0"/>
              </a:rPr>
              <a:t>CONTENTS</a:t>
            </a:r>
            <a:endParaRPr lang="zh-CN" altLang="en-US" sz="5400" b="1" dirty="0">
              <a:solidFill>
                <a:schemeClr val="bg1">
                  <a:lumMod val="85000"/>
                </a:schemeClr>
              </a:solidFill>
              <a:latin typeface="Calibri" panose="020F0502020204030204" pitchFamily="34" charset="0"/>
              <a:ea typeface="微软雅黑" panose="020B0503020204020204" pitchFamily="34" charset="-122"/>
              <a:cs typeface="经典综艺体简" panose="02010609000101010101" pitchFamily="49" charset="-122"/>
              <a:sym typeface="Calibri" panose="020F0502020204030204" pitchFamily="34" charset="0"/>
            </a:endParaRPr>
          </a:p>
        </p:txBody>
      </p:sp>
      <p:cxnSp>
        <p:nvCxnSpPr>
          <p:cNvPr id="20" name="直接连接符 19">
            <a:extLst>
              <a:ext uri="{FF2B5EF4-FFF2-40B4-BE49-F238E27FC236}">
                <a16:creationId xmlns:a16="http://schemas.microsoft.com/office/drawing/2014/main" xmlns="" id="{D8615E27-E5F6-4AA6-8D2D-D8789176431B}"/>
              </a:ext>
            </a:extLst>
          </p:cNvPr>
          <p:cNvCxnSpPr>
            <a:cxnSpLocks/>
          </p:cNvCxnSpPr>
          <p:nvPr/>
        </p:nvCxnSpPr>
        <p:spPr>
          <a:xfrm rot="5400000" flipH="1" flipV="1">
            <a:off x="6096000" y="-371370"/>
            <a:ext cx="0" cy="3187582"/>
          </a:xfrm>
          <a:prstGeom prst="line">
            <a:avLst/>
          </a:prstGeom>
          <a:ln w="254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2" name="文本框 1">
            <a:extLst>
              <a:ext uri="{FF2B5EF4-FFF2-40B4-BE49-F238E27FC236}">
                <a16:creationId xmlns:a16="http://schemas.microsoft.com/office/drawing/2014/main" xmlns="" id="{92FB5498-47E8-436E-87ED-7E06E3EE6EB3}"/>
              </a:ext>
            </a:extLst>
          </p:cNvPr>
          <p:cNvSpPr txBox="1"/>
          <p:nvPr/>
        </p:nvSpPr>
        <p:spPr>
          <a:xfrm>
            <a:off x="5321300" y="260991"/>
            <a:ext cx="1549400" cy="830997"/>
          </a:xfrm>
          <a:prstGeom prst="rect">
            <a:avLst/>
          </a:prstGeom>
          <a:noFill/>
        </p:spPr>
        <p:txBody>
          <a:bodyPr wrap="square" rtlCol="0">
            <a:spAutoFit/>
          </a:bodyPr>
          <a:lstStyle/>
          <a:p>
            <a:pPr algn="dist"/>
            <a:r>
              <a:rPr lang="zh-CN" altLang="en-US" sz="4800">
                <a:solidFill>
                  <a:schemeClr val="tx1">
                    <a:lumMod val="65000"/>
                    <a:lumOff val="35000"/>
                  </a:schemeClr>
                </a:solidFill>
                <a:latin typeface="思源黑体 CN Bold" panose="020B0800000000000000" pitchFamily="34" charset="-122"/>
                <a:ea typeface="思源黑体 CN Bold" panose="020B0800000000000000" pitchFamily="34" charset="-122"/>
              </a:rPr>
              <a:t>目录</a:t>
            </a:r>
          </a:p>
        </p:txBody>
      </p:sp>
    </p:spTree>
    <p:extLst>
      <p:ext uri="{BB962C8B-B14F-4D97-AF65-F5344CB8AC3E}">
        <p14:creationId xmlns:p14="http://schemas.microsoft.com/office/powerpoint/2010/main" val="17131279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图片 4" descr="图片包含 墙壁, 室内&#10;&#10;已生成极高可信度的说明">
            <a:extLst>
              <a:ext uri="{FF2B5EF4-FFF2-40B4-BE49-F238E27FC236}">
                <a16:creationId xmlns:a16="http://schemas.microsoft.com/office/drawing/2014/main" xmlns="" id="{DE19CDBE-F1EA-4CF5-870B-E8C249CBA214}"/>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0" y="1"/>
            <a:ext cx="12192000" cy="6858000"/>
          </a:xfrm>
          <a:prstGeom prst="rect">
            <a:avLst/>
          </a:prstGeom>
        </p:spPr>
      </p:pic>
      <p:sp>
        <p:nvSpPr>
          <p:cNvPr id="11" name="文本框 10">
            <a:extLst>
              <a:ext uri="{FF2B5EF4-FFF2-40B4-BE49-F238E27FC236}">
                <a16:creationId xmlns:a16="http://schemas.microsoft.com/office/drawing/2014/main" xmlns="" id="{375C6A83-0E53-43EB-8A83-2B53EC131BA4}"/>
              </a:ext>
            </a:extLst>
          </p:cNvPr>
          <p:cNvSpPr txBox="1"/>
          <p:nvPr/>
        </p:nvSpPr>
        <p:spPr>
          <a:xfrm>
            <a:off x="4842103" y="1343493"/>
            <a:ext cx="2507794" cy="830997"/>
          </a:xfrm>
          <a:prstGeom prst="rect">
            <a:avLst/>
          </a:prstGeom>
          <a:noFill/>
        </p:spPr>
        <p:txBody>
          <a:bodyPr wrap="square" rtlCol="0">
            <a:spAutoFit/>
            <a:scene3d>
              <a:camera prst="orthographicFront"/>
              <a:lightRig rig="threePt" dir="t"/>
            </a:scene3d>
            <a:sp3d contourW="12700"/>
          </a:bodyPr>
          <a:lstStyle/>
          <a:p>
            <a:pPr algn="ctr"/>
            <a:r>
              <a:rPr lang="en-US" altLang="zh-CN" sz="4800" b="1" dirty="0">
                <a:solidFill>
                  <a:schemeClr val="tx1">
                    <a:lumMod val="65000"/>
                    <a:lumOff val="35000"/>
                  </a:schemeClr>
                </a:solidFill>
                <a:latin typeface="Calibri" panose="020F0502020204030204" pitchFamily="34" charset="0"/>
                <a:ea typeface="微软雅黑" panose="020B0503020204020204" pitchFamily="34" charset="-122"/>
                <a:cs typeface="经典综艺体简" panose="02010609000101010101" pitchFamily="49" charset="-122"/>
                <a:sym typeface="Calibri" panose="020F0502020204030204" pitchFamily="34" charset="0"/>
              </a:rPr>
              <a:t>PART 01</a:t>
            </a:r>
            <a:endParaRPr lang="zh-CN" altLang="en-US" sz="4800" b="1" dirty="0">
              <a:solidFill>
                <a:schemeClr val="tx1">
                  <a:lumMod val="65000"/>
                  <a:lumOff val="35000"/>
                </a:schemeClr>
              </a:solidFill>
              <a:latin typeface="Calibri" panose="020F0502020204030204" pitchFamily="34" charset="0"/>
              <a:ea typeface="微软雅黑" panose="020B0503020204020204" pitchFamily="34" charset="-122"/>
              <a:cs typeface="经典综艺体简" panose="02010609000101010101" pitchFamily="49" charset="-122"/>
              <a:sym typeface="Calibri" panose="020F0502020204030204" pitchFamily="34" charset="0"/>
            </a:endParaRPr>
          </a:p>
        </p:txBody>
      </p:sp>
      <p:sp>
        <p:nvSpPr>
          <p:cNvPr id="12" name="文本框 11">
            <a:extLst>
              <a:ext uri="{FF2B5EF4-FFF2-40B4-BE49-F238E27FC236}">
                <a16:creationId xmlns:a16="http://schemas.microsoft.com/office/drawing/2014/main" xmlns="" id="{E4D79045-AAF3-49FD-9569-DACF6857C832}"/>
              </a:ext>
            </a:extLst>
          </p:cNvPr>
          <p:cNvSpPr txBox="1"/>
          <p:nvPr/>
        </p:nvSpPr>
        <p:spPr>
          <a:xfrm>
            <a:off x="3961419" y="2174490"/>
            <a:ext cx="4269162" cy="769441"/>
          </a:xfrm>
          <a:prstGeom prst="rect">
            <a:avLst/>
          </a:prstGeom>
          <a:noFill/>
        </p:spPr>
        <p:txBody>
          <a:bodyPr wrap="square" rtlCol="0">
            <a:spAutoFit/>
            <a:scene3d>
              <a:camera prst="orthographicFront"/>
              <a:lightRig rig="threePt" dir="t"/>
            </a:scene3d>
            <a:sp3d contourW="12700"/>
          </a:bodyPr>
          <a:lstStyle>
            <a:defPPr>
              <a:defRPr lang="en-US"/>
            </a:defPPr>
            <a:lvl1pPr algn="ctr">
              <a:defRPr sz="2800" b="1">
                <a:solidFill>
                  <a:schemeClr val="tx1">
                    <a:lumMod val="75000"/>
                    <a:lumOff val="25000"/>
                  </a:schemeClr>
                </a:solidFill>
                <a:latin typeface="Century Gothic" panose="020B0502020202020204" pitchFamily="34" charset="0"/>
              </a:defRPr>
            </a:lvl1pPr>
          </a:lstStyle>
          <a:p>
            <a:pPr algn="dist"/>
            <a:r>
              <a:rPr lang="zh-CN" altLang="en-US" sz="4400" dirty="0">
                <a:solidFill>
                  <a:schemeClr val="tx1">
                    <a:lumMod val="65000"/>
                    <a:lumOff val="35000"/>
                  </a:schemeClr>
                </a:solidFill>
                <a:latin typeface="Calibri" panose="020F0502020204030204" pitchFamily="34" charset="0"/>
                <a:ea typeface="微软雅黑" panose="020B0503020204020204" pitchFamily="34" charset="-122"/>
                <a:sym typeface="Calibri" panose="020F0502020204030204" pitchFamily="34" charset="0"/>
              </a:rPr>
              <a:t>年度工作概述</a:t>
            </a:r>
          </a:p>
        </p:txBody>
      </p:sp>
      <p:sp>
        <p:nvSpPr>
          <p:cNvPr id="13" name="文本框 12">
            <a:extLst>
              <a:ext uri="{FF2B5EF4-FFF2-40B4-BE49-F238E27FC236}">
                <a16:creationId xmlns:a16="http://schemas.microsoft.com/office/drawing/2014/main" xmlns="" id="{662C0FF0-2436-4FDB-83DD-046CB83AFD3D}"/>
              </a:ext>
            </a:extLst>
          </p:cNvPr>
          <p:cNvSpPr txBox="1"/>
          <p:nvPr/>
        </p:nvSpPr>
        <p:spPr>
          <a:xfrm>
            <a:off x="2885982" y="2943931"/>
            <a:ext cx="6420037" cy="573940"/>
          </a:xfrm>
          <a:prstGeom prst="rect">
            <a:avLst/>
          </a:prstGeom>
          <a:noFill/>
        </p:spPr>
        <p:txBody>
          <a:bodyPr wrap="square" rtlCol="0">
            <a:spAutoFit/>
            <a:scene3d>
              <a:camera prst="orthographicFront"/>
              <a:lightRig rig="threePt" dir="t"/>
            </a:scene3d>
            <a:sp3d contourW="12700"/>
          </a:bodyPr>
          <a:lstStyle>
            <a:defPPr>
              <a:defRPr lang="en-US"/>
            </a:defPPr>
            <a:lvl1pPr algn="ctr">
              <a:lnSpc>
                <a:spcPct val="120000"/>
              </a:lnSpc>
              <a:defRPr sz="1100">
                <a:solidFill>
                  <a:schemeClr val="bg1">
                    <a:lumMod val="65000"/>
                  </a:schemeClr>
                </a:solidFill>
                <a:latin typeface="Century Gothic" panose="020B0502020202020204" pitchFamily="34" charset="0"/>
              </a:defRPr>
            </a:lvl1pPr>
          </a:lstStyle>
          <a:p>
            <a:pPr>
              <a:lnSpc>
                <a:spcPct val="150000"/>
              </a:lnSpc>
            </a:pPr>
            <a:r>
              <a:rPr lang="en-US" altLang="zh-CN" dirty="0">
                <a:solidFill>
                  <a:schemeClr val="bg1">
                    <a:lumMod val="50000"/>
                  </a:schemeClr>
                </a:solidFill>
                <a:latin typeface="Calibri" panose="020F0502020204030204" pitchFamily="34" charset="0"/>
                <a:ea typeface="微软雅黑" panose="020B0503020204020204" pitchFamily="34" charset="-122"/>
                <a:sym typeface="Calibri" panose="020F0502020204030204" pitchFamily="34" charset="0"/>
              </a:rPr>
              <a:t>print the presentation and make it into a film to be used in a wider field The user can demonstrate on a projector or computer</a:t>
            </a:r>
          </a:p>
        </p:txBody>
      </p:sp>
      <p:cxnSp>
        <p:nvCxnSpPr>
          <p:cNvPr id="14" name="直接连接符 13">
            <a:extLst>
              <a:ext uri="{FF2B5EF4-FFF2-40B4-BE49-F238E27FC236}">
                <a16:creationId xmlns:a16="http://schemas.microsoft.com/office/drawing/2014/main" xmlns="" id="{4C0CE9D7-F19E-4E15-9E29-BB930FA15766}"/>
              </a:ext>
            </a:extLst>
          </p:cNvPr>
          <p:cNvCxnSpPr>
            <a:cxnSpLocks/>
          </p:cNvCxnSpPr>
          <p:nvPr/>
        </p:nvCxnSpPr>
        <p:spPr>
          <a:xfrm rot="5400000" flipH="1" flipV="1">
            <a:off x="6096000" y="2041206"/>
            <a:ext cx="0" cy="3187582"/>
          </a:xfrm>
          <a:prstGeom prst="line">
            <a:avLst/>
          </a:prstGeom>
          <a:ln w="254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2536540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6682500" y="2051579"/>
            <a:ext cx="5049671" cy="101566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400" b="0" i="0" u="none" strike="noStrike" kern="1200" cap="none" spc="0" normalizeH="0" baseline="0" noProof="0" dirty="0">
                <a:ln>
                  <a:noFill/>
                </a:ln>
                <a:effectLst/>
                <a:uLnTx/>
                <a:uFillTx/>
                <a:latin typeface="Raleway ExtraBold" panose="020B0903030101060003" pitchFamily="34" charset="-52"/>
                <a:ea typeface="+mn-ea"/>
                <a:cs typeface="+mn-cs"/>
              </a:rPr>
              <a:t>Drew Sparrow</a:t>
            </a:r>
            <a:endParaRPr kumimoji="0" lang="en-US" sz="1600" b="0" i="0" u="none" strike="noStrike" kern="1200" cap="none" spc="0" normalizeH="0" baseline="0" noProof="0" dirty="0">
              <a:ln>
                <a:noFill/>
              </a:ln>
              <a:effectLst/>
              <a:uLnTx/>
              <a:uFillTx/>
              <a:latin typeface="Raleway ExtraBold" panose="020B0903030101060003" pitchFamily="34" charset="-52"/>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dirty="0">
              <a:ln>
                <a:noFill/>
              </a:ln>
              <a:effectLst/>
              <a:uLnTx/>
              <a:uFillTx/>
              <a:latin typeface="Raleway ExtraBold" panose="020B0903030101060003" pitchFamily="34" charset="-52"/>
              <a:ea typeface="+mn-ea"/>
              <a:cs typeface="+mn-cs"/>
            </a:endParaRPr>
          </a:p>
        </p:txBody>
      </p:sp>
      <p:sp>
        <p:nvSpPr>
          <p:cNvPr id="8" name="Прямоугольник 7"/>
          <p:cNvSpPr/>
          <p:nvPr/>
        </p:nvSpPr>
        <p:spPr>
          <a:xfrm>
            <a:off x="6723444" y="2704149"/>
            <a:ext cx="2231060" cy="475387"/>
          </a:xfrm>
          <a:prstGeom prst="rect">
            <a:avLst/>
          </a:prstGeom>
        </p:spPr>
        <p:txBody>
          <a:bodyPr wrap="square">
            <a:spAutoFit/>
          </a:bodyPr>
          <a:lstStyle/>
          <a:p>
            <a:pPr marL="0" marR="0" lvl="0" indent="0" algn="l" defTabSz="914400" rtl="0" eaLnBrk="1" fontAlgn="auto" latinLnBrk="0" hangingPunct="1">
              <a:lnSpc>
                <a:spcPts val="3600"/>
              </a:lnSpc>
              <a:spcBef>
                <a:spcPts val="0"/>
              </a:spcBef>
              <a:spcAft>
                <a:spcPts val="0"/>
              </a:spcAft>
              <a:buClrTx/>
              <a:buSzTx/>
              <a:buFontTx/>
              <a:buNone/>
              <a:tabLst/>
              <a:defRPr/>
            </a:pPr>
            <a:r>
              <a:rPr kumimoji="0" lang="en-US" sz="1200" b="0" i="0" u="none" strike="noStrike" kern="0" cap="none" spc="50" normalizeH="0" baseline="0" noProof="0" dirty="0">
                <a:ln>
                  <a:noFill/>
                </a:ln>
                <a:solidFill>
                  <a:prstClr val="white">
                    <a:lumMod val="75000"/>
                  </a:prstClr>
                </a:solidFill>
                <a:effectLst/>
                <a:uLnTx/>
                <a:uFillTx/>
                <a:latin typeface="Raleway ExtraBold" panose="020B0903030101060003" pitchFamily="34" charset="-52"/>
                <a:ea typeface="Karla" pitchFamily="2" charset="0"/>
                <a:cs typeface="Poppins" panose="02000000000000000000" pitchFamily="2" charset="0"/>
              </a:rPr>
              <a:t>PHOTOGRAPHER</a:t>
            </a:r>
            <a:endParaRPr kumimoji="0" lang="en-US" sz="1200" b="0" i="0" u="none" strike="noStrike" kern="1200" cap="none" spc="50" normalizeH="0" baseline="0" noProof="0" dirty="0">
              <a:ln>
                <a:noFill/>
              </a:ln>
              <a:solidFill>
                <a:prstClr val="white">
                  <a:lumMod val="75000"/>
                </a:prstClr>
              </a:solidFill>
              <a:effectLst/>
              <a:uLnTx/>
              <a:uFillTx/>
              <a:latin typeface="Raleway ExtraBold" panose="020B0903030101060003" pitchFamily="34" charset="-52"/>
              <a:ea typeface="+mn-ea"/>
              <a:cs typeface="+mn-cs"/>
            </a:endParaRPr>
          </a:p>
        </p:txBody>
      </p:sp>
      <p:sp>
        <p:nvSpPr>
          <p:cNvPr id="13" name="Подзаголовок 2"/>
          <p:cNvSpPr txBox="1">
            <a:spLocks/>
          </p:cNvSpPr>
          <p:nvPr/>
        </p:nvSpPr>
        <p:spPr>
          <a:xfrm>
            <a:off x="6790403" y="4862039"/>
            <a:ext cx="4694189" cy="111018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ts val="2000"/>
              </a:lnSpc>
              <a:spcBef>
                <a:spcPts val="1200"/>
              </a:spcBef>
              <a:spcAft>
                <a:spcPts val="0"/>
              </a:spcAft>
              <a:buClrTx/>
              <a:buSzTx/>
              <a:buFont typeface="Arial" panose="020B0604020202020204" pitchFamily="34" charset="0"/>
              <a:buNone/>
              <a:tabLst/>
              <a:defRPr/>
            </a:pPr>
            <a:r>
              <a:rPr kumimoji="0" lang="en-US" sz="1100" b="0" i="0" u="none" strike="noStrike" kern="0" cap="none" spc="0" normalizeH="0" baseline="0" noProof="0" dirty="0">
                <a:ln>
                  <a:noFill/>
                </a:ln>
                <a:solidFill>
                  <a:prstClr val="white">
                    <a:lumMod val="65000"/>
                  </a:prstClr>
                </a:solidFill>
                <a:effectLst/>
                <a:uLnTx/>
                <a:uFillTx/>
                <a:latin typeface="Raleway Medium" panose="020B0003030101060003" pitchFamily="34" charset="0"/>
                <a:ea typeface="Karla" pitchFamily="2" charset="0"/>
                <a:cs typeface="Poppins" panose="02000000000000000000" pitchFamily="2" charset="0"/>
              </a:rPr>
              <a:t>Etiam vitae dui congue, semper quam vitae, luctus ligula. Sed posuere nunc in leo commod else cuprum less</a:t>
            </a:r>
            <a:r>
              <a:rPr kumimoji="0" lang="en-US" sz="1100" b="0" i="0" u="none" strike="noStrike" kern="1200" cap="none" spc="0" normalizeH="0" baseline="0" noProof="0" dirty="0">
                <a:ln>
                  <a:noFill/>
                </a:ln>
                <a:solidFill>
                  <a:prstClr val="white">
                    <a:lumMod val="65000"/>
                  </a:prstClr>
                </a:solidFill>
                <a:effectLst/>
                <a:uLnTx/>
                <a:uFillTx/>
                <a:latin typeface="Raleway Medium" panose="020B0003030101060003" pitchFamily="34" charset="0"/>
                <a:ea typeface="Karla" pitchFamily="2" charset="0"/>
                <a:cs typeface="Poppins" panose="02000000000000000000" pitchFamily="2" charset="0"/>
              </a:rPr>
              <a:t>. Etiam vitae dui congue, semper quam vitae, luctus</a:t>
            </a:r>
            <a:r>
              <a:rPr kumimoji="0" lang="en-US" sz="1100" b="0" i="0" u="none" strike="noStrike" kern="1200" cap="none" spc="0" normalizeH="0" baseline="0" noProof="0" dirty="0">
                <a:ln>
                  <a:noFill/>
                </a:ln>
                <a:solidFill>
                  <a:prstClr val="white">
                    <a:lumMod val="65000"/>
                  </a:prstClr>
                </a:solidFill>
                <a:effectLst/>
                <a:uLnTx/>
                <a:uFillTx/>
                <a:latin typeface="Raleway Medium" panose="020B0003030101060003" pitchFamily="34" charset="0"/>
                <a:ea typeface="+mn-ea"/>
                <a:cs typeface="Poppins" panose="02000000000000000000" pitchFamily="2" charset="0"/>
              </a:rPr>
              <a:t>. Pellentesque pharetra nulla in massa ultrices hendrerit. Donec eu nisl ut felis facilisis</a:t>
            </a:r>
          </a:p>
        </p:txBody>
      </p:sp>
      <p:sp>
        <p:nvSpPr>
          <p:cNvPr id="17" name="Подзаголовок 2"/>
          <p:cNvSpPr txBox="1">
            <a:spLocks/>
          </p:cNvSpPr>
          <p:nvPr/>
        </p:nvSpPr>
        <p:spPr>
          <a:xfrm>
            <a:off x="7868391" y="4292484"/>
            <a:ext cx="346120" cy="58598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ts val="2000"/>
              </a:lnSpc>
              <a:spcBef>
                <a:spcPts val="1200"/>
              </a:spcBef>
              <a:spcAft>
                <a:spcPts val="0"/>
              </a:spcAft>
              <a:buClrTx/>
              <a:buSzTx/>
              <a:buFont typeface="Arial" panose="020B0604020202020204" pitchFamily="34" charset="0"/>
              <a:buNone/>
              <a:tabLst/>
              <a:defRPr/>
            </a:pPr>
            <a:r>
              <a:rPr kumimoji="0" lang="en-US" sz="1200" b="0" i="0" u="none" strike="noStrike" kern="1200" cap="none" spc="0" normalizeH="0" baseline="0" noProof="0">
                <a:ln>
                  <a:noFill/>
                </a:ln>
                <a:solidFill>
                  <a:prstClr val="black"/>
                </a:solidFill>
                <a:effectLst/>
                <a:uLnTx/>
                <a:uFillTx/>
                <a:latin typeface="Raleway" panose="020B0003030101060003" pitchFamily="34" charset="0"/>
                <a:ea typeface="+mn-ea"/>
                <a:cs typeface="+mn-cs"/>
              </a:rPr>
              <a:t></a:t>
            </a:r>
            <a:endParaRPr kumimoji="0" lang="en-US" sz="900" b="0" i="0" u="none" strike="noStrike" kern="1200" cap="none" spc="0" normalizeH="0" baseline="0" noProof="0" dirty="0">
              <a:ln>
                <a:noFill/>
              </a:ln>
              <a:solidFill>
                <a:prstClr val="black"/>
              </a:solidFill>
              <a:effectLst/>
              <a:uLnTx/>
              <a:uFillTx/>
              <a:latin typeface="Raleway" panose="020B0003030101060003" pitchFamily="34" charset="0"/>
              <a:ea typeface="+mn-ea"/>
              <a:cs typeface="Poppins" panose="02000000000000000000" pitchFamily="2" charset="0"/>
            </a:endParaRPr>
          </a:p>
        </p:txBody>
      </p:sp>
      <p:sp>
        <p:nvSpPr>
          <p:cNvPr id="11" name="Овал 10"/>
          <p:cNvSpPr/>
          <p:nvPr/>
        </p:nvSpPr>
        <p:spPr>
          <a:xfrm>
            <a:off x="6790403" y="4292036"/>
            <a:ext cx="354842" cy="354842"/>
          </a:xfrm>
          <a:prstGeom prst="ellipse">
            <a:avLst/>
          </a:prstGeom>
          <a:no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dirty="0">
              <a:ln>
                <a:noFill/>
              </a:ln>
              <a:solidFill>
                <a:prstClr val="white"/>
              </a:solidFill>
              <a:effectLst/>
              <a:uLnTx/>
              <a:uFillTx/>
              <a:latin typeface="Raleway SemiBold"/>
              <a:ea typeface="+mn-ea"/>
              <a:cs typeface="+mn-cs"/>
            </a:endParaRPr>
          </a:p>
        </p:txBody>
      </p:sp>
      <p:sp>
        <p:nvSpPr>
          <p:cNvPr id="12" name="Подзаголовок 2"/>
          <p:cNvSpPr txBox="1">
            <a:spLocks/>
          </p:cNvSpPr>
          <p:nvPr/>
        </p:nvSpPr>
        <p:spPr>
          <a:xfrm>
            <a:off x="6804229" y="4295102"/>
            <a:ext cx="346120" cy="58598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ts val="2000"/>
              </a:lnSpc>
              <a:spcBef>
                <a:spcPts val="1200"/>
              </a:spcBef>
              <a:spcAft>
                <a:spcPts val="0"/>
              </a:spcAft>
              <a:buClrTx/>
              <a:buSzTx/>
              <a:buFont typeface="Arial" panose="020B0604020202020204" pitchFamily="34" charset="0"/>
              <a:buNone/>
              <a:tabLst/>
              <a:defRPr/>
            </a:pPr>
            <a:r>
              <a:rPr kumimoji="0" lang="en-US" sz="1200" b="0" i="0" u="none" strike="noStrike" kern="1200" cap="none" spc="0" normalizeH="0" baseline="0" noProof="0">
                <a:ln>
                  <a:noFill/>
                </a:ln>
                <a:solidFill>
                  <a:prstClr val="black"/>
                </a:solidFill>
                <a:effectLst/>
                <a:uLnTx/>
                <a:uFillTx/>
                <a:latin typeface="Raleway" panose="020B0003030101060003" pitchFamily="34" charset="0"/>
                <a:ea typeface="+mn-ea"/>
                <a:cs typeface="+mn-cs"/>
              </a:rPr>
              <a:t></a:t>
            </a:r>
            <a:endParaRPr kumimoji="0" lang="en-US" sz="900" b="0" i="0" u="none" strike="noStrike" kern="1200" cap="none" spc="0" normalizeH="0" baseline="0" noProof="0" dirty="0">
              <a:ln>
                <a:noFill/>
              </a:ln>
              <a:solidFill>
                <a:prstClr val="black"/>
              </a:solidFill>
              <a:effectLst/>
              <a:uLnTx/>
              <a:uFillTx/>
              <a:latin typeface="Raleway" panose="020B0003030101060003" pitchFamily="34" charset="0"/>
              <a:ea typeface="+mn-ea"/>
              <a:cs typeface="Poppins" panose="02000000000000000000" pitchFamily="2" charset="0"/>
            </a:endParaRPr>
          </a:p>
        </p:txBody>
      </p:sp>
      <p:sp>
        <p:nvSpPr>
          <p:cNvPr id="14" name="Овал 13"/>
          <p:cNvSpPr/>
          <p:nvPr/>
        </p:nvSpPr>
        <p:spPr>
          <a:xfrm>
            <a:off x="7322645" y="4292036"/>
            <a:ext cx="354842" cy="354842"/>
          </a:xfrm>
          <a:prstGeom prst="ellipse">
            <a:avLst/>
          </a:prstGeom>
          <a:no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dirty="0">
              <a:ln>
                <a:noFill/>
              </a:ln>
              <a:solidFill>
                <a:prstClr val="white"/>
              </a:solidFill>
              <a:effectLst/>
              <a:uLnTx/>
              <a:uFillTx/>
              <a:latin typeface="Raleway SemiBold"/>
              <a:ea typeface="+mn-ea"/>
              <a:cs typeface="+mn-cs"/>
            </a:endParaRPr>
          </a:p>
        </p:txBody>
      </p:sp>
      <p:sp>
        <p:nvSpPr>
          <p:cNvPr id="15" name="Подзаголовок 2"/>
          <p:cNvSpPr txBox="1">
            <a:spLocks/>
          </p:cNvSpPr>
          <p:nvPr/>
        </p:nvSpPr>
        <p:spPr>
          <a:xfrm>
            <a:off x="7334380" y="4292484"/>
            <a:ext cx="346120" cy="58598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ts val="2000"/>
              </a:lnSpc>
              <a:spcBef>
                <a:spcPts val="1200"/>
              </a:spcBef>
              <a:spcAft>
                <a:spcPts val="0"/>
              </a:spcAft>
              <a:buClrTx/>
              <a:buSzTx/>
              <a:buFont typeface="Arial" panose="020B0604020202020204" pitchFamily="34" charset="0"/>
              <a:buNone/>
              <a:tabLst/>
              <a:defRPr/>
            </a:pPr>
            <a:r>
              <a:rPr kumimoji="0" lang="en-US" sz="1200" b="0" i="0" u="none" strike="noStrike" kern="1200" cap="none" spc="0" normalizeH="0" baseline="0" noProof="0">
                <a:ln>
                  <a:noFill/>
                </a:ln>
                <a:solidFill>
                  <a:prstClr val="black"/>
                </a:solidFill>
                <a:effectLst/>
                <a:uLnTx/>
                <a:uFillTx/>
                <a:latin typeface="Raleway" panose="020B0003030101060003" pitchFamily="34" charset="0"/>
                <a:ea typeface="+mn-ea"/>
                <a:cs typeface="+mn-cs"/>
              </a:rPr>
              <a:t></a:t>
            </a:r>
            <a:endParaRPr kumimoji="0" lang="en-US" sz="900" b="0" i="0" u="none" strike="noStrike" kern="1200" cap="none" spc="0" normalizeH="0" baseline="0" noProof="0" dirty="0">
              <a:ln>
                <a:noFill/>
              </a:ln>
              <a:solidFill>
                <a:prstClr val="black"/>
              </a:solidFill>
              <a:effectLst/>
              <a:uLnTx/>
              <a:uFillTx/>
              <a:latin typeface="Raleway" panose="020B0003030101060003" pitchFamily="34" charset="0"/>
              <a:ea typeface="+mn-ea"/>
              <a:cs typeface="Poppins" panose="02000000000000000000" pitchFamily="2" charset="0"/>
            </a:endParaRPr>
          </a:p>
        </p:txBody>
      </p:sp>
      <p:sp>
        <p:nvSpPr>
          <p:cNvPr id="16" name="Овал 15"/>
          <p:cNvSpPr/>
          <p:nvPr/>
        </p:nvSpPr>
        <p:spPr>
          <a:xfrm>
            <a:off x="7864030" y="4292036"/>
            <a:ext cx="354842" cy="354842"/>
          </a:xfrm>
          <a:prstGeom prst="ellipse">
            <a:avLst/>
          </a:prstGeom>
          <a:no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dirty="0">
              <a:ln>
                <a:noFill/>
              </a:ln>
              <a:solidFill>
                <a:prstClr val="white"/>
              </a:solidFill>
              <a:effectLst/>
              <a:uLnTx/>
              <a:uFillTx/>
              <a:latin typeface="Raleway SemiBold"/>
              <a:ea typeface="+mn-ea"/>
              <a:cs typeface="+mn-cs"/>
            </a:endParaRPr>
          </a:p>
        </p:txBody>
      </p:sp>
      <p:sp>
        <p:nvSpPr>
          <p:cNvPr id="18" name="Овал 17"/>
          <p:cNvSpPr/>
          <p:nvPr/>
        </p:nvSpPr>
        <p:spPr>
          <a:xfrm>
            <a:off x="8387550" y="4309852"/>
            <a:ext cx="354842" cy="354842"/>
          </a:xfrm>
          <a:prstGeom prst="ellipse">
            <a:avLst/>
          </a:prstGeom>
          <a:no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dirty="0">
              <a:ln>
                <a:noFill/>
              </a:ln>
              <a:solidFill>
                <a:prstClr val="white"/>
              </a:solidFill>
              <a:effectLst/>
              <a:uLnTx/>
              <a:uFillTx/>
              <a:latin typeface="Raleway SemiBold"/>
              <a:ea typeface="+mn-ea"/>
              <a:cs typeface="+mn-cs"/>
            </a:endParaRPr>
          </a:p>
        </p:txBody>
      </p:sp>
      <p:sp>
        <p:nvSpPr>
          <p:cNvPr id="19" name="Подзаголовок 2"/>
          <p:cNvSpPr txBox="1">
            <a:spLocks/>
          </p:cNvSpPr>
          <p:nvPr/>
        </p:nvSpPr>
        <p:spPr>
          <a:xfrm>
            <a:off x="8391911" y="4309909"/>
            <a:ext cx="346120" cy="58598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ts val="2000"/>
              </a:lnSpc>
              <a:spcBef>
                <a:spcPts val="1200"/>
              </a:spcBef>
              <a:spcAft>
                <a:spcPts val="0"/>
              </a:spcAft>
              <a:buClrTx/>
              <a:buSzTx/>
              <a:buFont typeface="Arial" panose="020B0604020202020204" pitchFamily="34" charset="0"/>
              <a:buNone/>
              <a:tabLst/>
              <a:defRPr/>
            </a:pPr>
            <a:r>
              <a:rPr kumimoji="0" lang="en-US" sz="1200" b="0" i="0" u="none" strike="noStrike" kern="1200" cap="none" spc="0" normalizeH="0" baseline="0" noProof="0">
                <a:ln>
                  <a:noFill/>
                </a:ln>
                <a:solidFill>
                  <a:prstClr val="black"/>
                </a:solidFill>
                <a:effectLst/>
                <a:uLnTx/>
                <a:uFillTx/>
                <a:latin typeface="Raleway" panose="020B0003030101060003" pitchFamily="34" charset="0"/>
                <a:ea typeface="+mn-ea"/>
                <a:cs typeface="+mn-cs"/>
              </a:rPr>
              <a:t></a:t>
            </a:r>
            <a:endParaRPr kumimoji="0" lang="en-US" sz="900" b="0" i="0" u="none" strike="noStrike" kern="1200" cap="none" spc="0" normalizeH="0" baseline="0" noProof="0" dirty="0">
              <a:ln>
                <a:noFill/>
              </a:ln>
              <a:solidFill>
                <a:prstClr val="black"/>
              </a:solidFill>
              <a:effectLst/>
              <a:uLnTx/>
              <a:uFillTx/>
              <a:latin typeface="Raleway" panose="020B0003030101060003" pitchFamily="34" charset="0"/>
              <a:ea typeface="+mn-ea"/>
              <a:cs typeface="Poppins" panose="02000000000000000000" pitchFamily="2" charset="0"/>
            </a:endParaRPr>
          </a:p>
        </p:txBody>
      </p:sp>
      <p:sp>
        <p:nvSpPr>
          <p:cNvPr id="20" name="Прямоугольник 19"/>
          <p:cNvSpPr/>
          <p:nvPr/>
        </p:nvSpPr>
        <p:spPr>
          <a:xfrm>
            <a:off x="6723444" y="3285006"/>
            <a:ext cx="4761148" cy="682238"/>
          </a:xfrm>
          <a:prstGeom prst="rect">
            <a:avLst/>
          </a:prstGeom>
        </p:spPr>
        <p:txBody>
          <a:bodyPr wrap="square">
            <a:spAutoFit/>
          </a:bodyPr>
          <a:lstStyle/>
          <a:p>
            <a:pPr marL="0" marR="0" lvl="0" indent="0" algn="l" defTabSz="914400" rtl="0" eaLnBrk="1" fontAlgn="auto" latinLnBrk="0" hangingPunct="1">
              <a:lnSpc>
                <a:spcPts val="23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Raleway ExtraBold" panose="020B0903030101060003" pitchFamily="34" charset="-52"/>
                <a:ea typeface="+mn-ea"/>
                <a:cs typeface="+mn-cs"/>
              </a:rPr>
              <a:t>“No matter how difficult your situation is, you can get through it if you don't look too far into the future.”</a:t>
            </a:r>
            <a:endParaRPr kumimoji="0" lang="ru-RU" sz="1200" b="0" i="0" u="none" strike="noStrike" kern="1200" cap="none" spc="0" normalizeH="0" baseline="0" noProof="0" dirty="0">
              <a:ln>
                <a:noFill/>
              </a:ln>
              <a:solidFill>
                <a:prstClr val="black"/>
              </a:solidFill>
              <a:effectLst/>
              <a:uLnTx/>
              <a:uFillTx/>
              <a:latin typeface="Raleway ExtraBold" panose="020B0903030101060003" pitchFamily="34" charset="-52"/>
              <a:ea typeface="+mn-ea"/>
              <a:cs typeface="+mn-cs"/>
            </a:endParaRPr>
          </a:p>
        </p:txBody>
      </p:sp>
      <p:pic>
        <p:nvPicPr>
          <p:cNvPr id="10" name="图片占位符 9" descr="图片包含 美食, 菜肴&#10;&#10;已生成高可信度的说明">
            <a:extLst>
              <a:ext uri="{FF2B5EF4-FFF2-40B4-BE49-F238E27FC236}">
                <a16:creationId xmlns:a16="http://schemas.microsoft.com/office/drawing/2014/main" xmlns="" id="{357C8EC3-0F12-463A-AA4A-75756C2CD022}"/>
              </a:ext>
            </a:extLst>
          </p:cNvPr>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l="2366" r="2366"/>
          <a:stretch>
            <a:fillRect/>
          </a:stretch>
        </p:blipFill>
        <p:spPr>
          <a:xfrm>
            <a:off x="1" y="1969133"/>
            <a:ext cx="6155140" cy="4299045"/>
          </a:xfrm>
        </p:spPr>
      </p:pic>
      <p:sp>
        <p:nvSpPr>
          <p:cNvPr id="26" name="Shape 2587">
            <a:extLst>
              <a:ext uri="{FF2B5EF4-FFF2-40B4-BE49-F238E27FC236}">
                <a16:creationId xmlns:a16="http://schemas.microsoft.com/office/drawing/2014/main" xmlns="" id="{3A3D7E84-F61F-4760-A842-9322D8772F93}"/>
              </a:ext>
            </a:extLst>
          </p:cNvPr>
          <p:cNvSpPr/>
          <p:nvPr/>
        </p:nvSpPr>
        <p:spPr>
          <a:xfrm>
            <a:off x="8465956" y="4388258"/>
            <a:ext cx="198030" cy="198030"/>
          </a:xfrm>
          <a:custGeom>
            <a:avLst/>
            <a:gdLst/>
            <a:ahLst/>
            <a:cxnLst>
              <a:cxn ang="0">
                <a:pos x="wd2" y="hd2"/>
              </a:cxn>
              <a:cxn ang="5400000">
                <a:pos x="wd2" y="hd2"/>
              </a:cxn>
              <a:cxn ang="10800000">
                <a:pos x="wd2" y="hd2"/>
              </a:cxn>
              <a:cxn ang="16200000">
                <a:pos x="wd2" y="hd2"/>
              </a:cxn>
            </a:cxnLst>
            <a:rect l="0" t="0" r="r" b="b"/>
            <a:pathLst>
              <a:path w="21600" h="21600" extrusionOk="0">
                <a:moveTo>
                  <a:pt x="12281" y="19846"/>
                </a:moveTo>
                <a:lnTo>
                  <a:pt x="9413" y="12882"/>
                </a:lnTo>
                <a:lnTo>
                  <a:pt x="19655" y="2640"/>
                </a:lnTo>
                <a:cubicBezTo>
                  <a:pt x="19655" y="2640"/>
                  <a:pt x="12281" y="19846"/>
                  <a:pt x="12281" y="19846"/>
                </a:cubicBezTo>
                <a:close/>
                <a:moveTo>
                  <a:pt x="1755" y="9320"/>
                </a:moveTo>
                <a:lnTo>
                  <a:pt x="18960" y="1945"/>
                </a:lnTo>
                <a:lnTo>
                  <a:pt x="8719" y="12187"/>
                </a:lnTo>
                <a:cubicBezTo>
                  <a:pt x="8719" y="12187"/>
                  <a:pt x="1755" y="9320"/>
                  <a:pt x="1755" y="9320"/>
                </a:cubicBezTo>
                <a:close/>
                <a:moveTo>
                  <a:pt x="21600" y="491"/>
                </a:moveTo>
                <a:cubicBezTo>
                  <a:pt x="21600" y="220"/>
                  <a:pt x="21380" y="0"/>
                  <a:pt x="21109" y="0"/>
                </a:cubicBezTo>
                <a:cubicBezTo>
                  <a:pt x="21034" y="0"/>
                  <a:pt x="20964" y="20"/>
                  <a:pt x="20900" y="52"/>
                </a:cubicBezTo>
                <a:lnTo>
                  <a:pt x="20898" y="48"/>
                </a:lnTo>
                <a:lnTo>
                  <a:pt x="302" y="8875"/>
                </a:lnTo>
                <a:cubicBezTo>
                  <a:pt x="301" y="8875"/>
                  <a:pt x="299" y="8876"/>
                  <a:pt x="297" y="8877"/>
                </a:cubicBezTo>
                <a:lnTo>
                  <a:pt x="280" y="8885"/>
                </a:lnTo>
                <a:lnTo>
                  <a:pt x="281" y="8887"/>
                </a:lnTo>
                <a:cubicBezTo>
                  <a:pt x="116" y="8967"/>
                  <a:pt x="0" y="9132"/>
                  <a:pt x="0" y="9327"/>
                </a:cubicBezTo>
                <a:cubicBezTo>
                  <a:pt x="0" y="9550"/>
                  <a:pt x="151" y="9731"/>
                  <a:pt x="355" y="9791"/>
                </a:cubicBezTo>
                <a:lnTo>
                  <a:pt x="353" y="9799"/>
                </a:lnTo>
                <a:lnTo>
                  <a:pt x="8462" y="13138"/>
                </a:lnTo>
                <a:lnTo>
                  <a:pt x="11801" y="21248"/>
                </a:lnTo>
                <a:lnTo>
                  <a:pt x="11809" y="21245"/>
                </a:lnTo>
                <a:cubicBezTo>
                  <a:pt x="11869" y="21449"/>
                  <a:pt x="12050" y="21600"/>
                  <a:pt x="12273" y="21600"/>
                </a:cubicBezTo>
                <a:cubicBezTo>
                  <a:pt x="12468" y="21600"/>
                  <a:pt x="12634" y="21484"/>
                  <a:pt x="12713" y="21319"/>
                </a:cubicBezTo>
                <a:lnTo>
                  <a:pt x="12716" y="21320"/>
                </a:lnTo>
                <a:lnTo>
                  <a:pt x="12723" y="21303"/>
                </a:lnTo>
                <a:cubicBezTo>
                  <a:pt x="12724" y="21301"/>
                  <a:pt x="12725" y="21300"/>
                  <a:pt x="12725" y="21298"/>
                </a:cubicBezTo>
                <a:lnTo>
                  <a:pt x="21553" y="702"/>
                </a:lnTo>
                <a:lnTo>
                  <a:pt x="21547" y="699"/>
                </a:lnTo>
                <a:cubicBezTo>
                  <a:pt x="21578" y="636"/>
                  <a:pt x="21600" y="567"/>
                  <a:pt x="21600" y="491"/>
                </a:cubicBezTo>
                <a:moveTo>
                  <a:pt x="7855" y="16200"/>
                </a:moveTo>
                <a:cubicBezTo>
                  <a:pt x="7719" y="16200"/>
                  <a:pt x="7596" y="16255"/>
                  <a:pt x="7507" y="16344"/>
                </a:cubicBezTo>
                <a:lnTo>
                  <a:pt x="6035" y="17817"/>
                </a:lnTo>
                <a:cubicBezTo>
                  <a:pt x="5946" y="17905"/>
                  <a:pt x="5891" y="18029"/>
                  <a:pt x="5891" y="18164"/>
                </a:cubicBezTo>
                <a:cubicBezTo>
                  <a:pt x="5891" y="18435"/>
                  <a:pt x="6111" y="18655"/>
                  <a:pt x="6382" y="18655"/>
                </a:cubicBezTo>
                <a:cubicBezTo>
                  <a:pt x="6517" y="18655"/>
                  <a:pt x="6640" y="18600"/>
                  <a:pt x="6729" y="18511"/>
                </a:cubicBezTo>
                <a:lnTo>
                  <a:pt x="8202" y="17038"/>
                </a:lnTo>
                <a:cubicBezTo>
                  <a:pt x="8291" y="16950"/>
                  <a:pt x="8345" y="16827"/>
                  <a:pt x="8345" y="16691"/>
                </a:cubicBezTo>
                <a:cubicBezTo>
                  <a:pt x="8345" y="16420"/>
                  <a:pt x="8126" y="16200"/>
                  <a:pt x="7855" y="16200"/>
                </a:cubicBezTo>
                <a:moveTo>
                  <a:pt x="7855" y="14237"/>
                </a:moveTo>
                <a:cubicBezTo>
                  <a:pt x="7855" y="13966"/>
                  <a:pt x="7635" y="13745"/>
                  <a:pt x="7364" y="13745"/>
                </a:cubicBezTo>
                <a:cubicBezTo>
                  <a:pt x="7228" y="13745"/>
                  <a:pt x="7105" y="13801"/>
                  <a:pt x="7017" y="13889"/>
                </a:cubicBezTo>
                <a:lnTo>
                  <a:pt x="2107" y="18798"/>
                </a:lnTo>
                <a:cubicBezTo>
                  <a:pt x="2019" y="18888"/>
                  <a:pt x="1964" y="19011"/>
                  <a:pt x="1964" y="19145"/>
                </a:cubicBezTo>
                <a:cubicBezTo>
                  <a:pt x="1964" y="19417"/>
                  <a:pt x="2184" y="19636"/>
                  <a:pt x="2455" y="19636"/>
                </a:cubicBezTo>
                <a:cubicBezTo>
                  <a:pt x="2590" y="19636"/>
                  <a:pt x="2713" y="19582"/>
                  <a:pt x="2802" y="19493"/>
                </a:cubicBezTo>
                <a:lnTo>
                  <a:pt x="7711" y="14583"/>
                </a:lnTo>
                <a:cubicBezTo>
                  <a:pt x="7800" y="14495"/>
                  <a:pt x="7855" y="14372"/>
                  <a:pt x="7855" y="14237"/>
                </a:cubicBezTo>
                <a:moveTo>
                  <a:pt x="4765" y="14583"/>
                </a:moveTo>
                <a:lnTo>
                  <a:pt x="5256" y="14093"/>
                </a:lnTo>
                <a:cubicBezTo>
                  <a:pt x="5345" y="14004"/>
                  <a:pt x="5400" y="13881"/>
                  <a:pt x="5400" y="13745"/>
                </a:cubicBezTo>
                <a:cubicBezTo>
                  <a:pt x="5400" y="13475"/>
                  <a:pt x="5180" y="13255"/>
                  <a:pt x="4909" y="13255"/>
                </a:cubicBezTo>
                <a:cubicBezTo>
                  <a:pt x="4774" y="13255"/>
                  <a:pt x="4651" y="13310"/>
                  <a:pt x="4562" y="13398"/>
                </a:cubicBezTo>
                <a:lnTo>
                  <a:pt x="4071" y="13889"/>
                </a:lnTo>
                <a:cubicBezTo>
                  <a:pt x="3982" y="13979"/>
                  <a:pt x="3927" y="14101"/>
                  <a:pt x="3927" y="14237"/>
                </a:cubicBezTo>
                <a:cubicBezTo>
                  <a:pt x="3927" y="14507"/>
                  <a:pt x="4147" y="14727"/>
                  <a:pt x="4418" y="14727"/>
                </a:cubicBezTo>
                <a:cubicBezTo>
                  <a:pt x="4554" y="14727"/>
                  <a:pt x="4676" y="14673"/>
                  <a:pt x="4765" y="14583"/>
                </a:cubicBezTo>
              </a:path>
            </a:pathLst>
          </a:custGeom>
          <a:solidFill>
            <a:srgbClr val="E23936"/>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solidFill>
                <a:srgbClr val="FFFFFF"/>
              </a:solidFill>
              <a:effectLst>
                <a:outerShdw blurRad="38100" dist="12700" dir="5400000" rotWithShape="0">
                  <a:srgbClr val="000000">
                    <a:alpha val="50000"/>
                  </a:srgbClr>
                </a:outerShdw>
              </a:effectLst>
              <a:latin typeface="Gill Sans"/>
              <a:sym typeface="Gill Sans"/>
            </a:endParaRPr>
          </a:p>
        </p:txBody>
      </p:sp>
      <p:sp>
        <p:nvSpPr>
          <p:cNvPr id="27" name="Shape 2600">
            <a:extLst>
              <a:ext uri="{FF2B5EF4-FFF2-40B4-BE49-F238E27FC236}">
                <a16:creationId xmlns:a16="http://schemas.microsoft.com/office/drawing/2014/main" xmlns="" id="{ED1FA516-E7F7-4D4C-AAB0-EEEF85770245}"/>
              </a:ext>
            </a:extLst>
          </p:cNvPr>
          <p:cNvSpPr/>
          <p:nvPr/>
        </p:nvSpPr>
        <p:spPr>
          <a:xfrm>
            <a:off x="7917408" y="4345414"/>
            <a:ext cx="248086" cy="248086"/>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8" y="20618"/>
                  <a:pt x="982" y="16223"/>
                  <a:pt x="982" y="10800"/>
                </a:cubicBezTo>
                <a:cubicBezTo>
                  <a:pt x="982" y="5378"/>
                  <a:pt x="5378" y="982"/>
                  <a:pt x="10800" y="982"/>
                </a:cubicBezTo>
                <a:cubicBezTo>
                  <a:pt x="16223" y="982"/>
                  <a:pt x="20618" y="5378"/>
                  <a:pt x="20618" y="10800"/>
                </a:cubicBezTo>
                <a:cubicBezTo>
                  <a:pt x="20618" y="16223"/>
                  <a:pt x="16223" y="20618"/>
                  <a:pt x="10800" y="20618"/>
                </a:cubicBezTo>
                <a:moveTo>
                  <a:pt x="10800" y="0"/>
                </a:moveTo>
                <a:cubicBezTo>
                  <a:pt x="4835" y="0"/>
                  <a:pt x="0" y="4836"/>
                  <a:pt x="0" y="10800"/>
                </a:cubicBezTo>
                <a:cubicBezTo>
                  <a:pt x="0" y="16765"/>
                  <a:pt x="4835" y="21600"/>
                  <a:pt x="10800" y="21600"/>
                </a:cubicBezTo>
                <a:cubicBezTo>
                  <a:pt x="16765" y="21600"/>
                  <a:pt x="21600" y="16765"/>
                  <a:pt x="21600" y="10800"/>
                </a:cubicBezTo>
                <a:cubicBezTo>
                  <a:pt x="21600" y="4836"/>
                  <a:pt x="16765" y="0"/>
                  <a:pt x="10800" y="0"/>
                </a:cubicBezTo>
                <a:moveTo>
                  <a:pt x="16200" y="10309"/>
                </a:moveTo>
                <a:lnTo>
                  <a:pt x="11291" y="10309"/>
                </a:lnTo>
                <a:lnTo>
                  <a:pt x="11291" y="5401"/>
                </a:lnTo>
                <a:cubicBezTo>
                  <a:pt x="11291" y="5129"/>
                  <a:pt x="11071" y="4909"/>
                  <a:pt x="10800" y="4909"/>
                </a:cubicBezTo>
                <a:cubicBezTo>
                  <a:pt x="10529" y="4909"/>
                  <a:pt x="10309" y="5129"/>
                  <a:pt x="10309" y="5401"/>
                </a:cubicBezTo>
                <a:lnTo>
                  <a:pt x="10309" y="10309"/>
                </a:lnTo>
                <a:lnTo>
                  <a:pt x="5400" y="10309"/>
                </a:lnTo>
                <a:cubicBezTo>
                  <a:pt x="5129" y="10309"/>
                  <a:pt x="4909" y="10529"/>
                  <a:pt x="4909" y="10800"/>
                </a:cubicBezTo>
                <a:cubicBezTo>
                  <a:pt x="4909" y="11072"/>
                  <a:pt x="5129" y="11292"/>
                  <a:pt x="5400" y="11292"/>
                </a:cubicBezTo>
                <a:lnTo>
                  <a:pt x="10309" y="11292"/>
                </a:lnTo>
                <a:lnTo>
                  <a:pt x="10309" y="16200"/>
                </a:lnTo>
                <a:cubicBezTo>
                  <a:pt x="10309" y="16472"/>
                  <a:pt x="10529" y="16691"/>
                  <a:pt x="10800" y="16691"/>
                </a:cubicBezTo>
                <a:cubicBezTo>
                  <a:pt x="11071" y="16691"/>
                  <a:pt x="11291" y="16472"/>
                  <a:pt x="11291" y="16200"/>
                </a:cubicBezTo>
                <a:lnTo>
                  <a:pt x="11291" y="11292"/>
                </a:lnTo>
                <a:lnTo>
                  <a:pt x="16200" y="11292"/>
                </a:lnTo>
                <a:cubicBezTo>
                  <a:pt x="16471" y="11292"/>
                  <a:pt x="16691" y="11072"/>
                  <a:pt x="16691" y="10800"/>
                </a:cubicBezTo>
                <a:cubicBezTo>
                  <a:pt x="16691" y="10529"/>
                  <a:pt x="16471" y="10309"/>
                  <a:pt x="16200" y="10309"/>
                </a:cubicBezTo>
              </a:path>
            </a:pathLst>
          </a:custGeom>
          <a:solidFill>
            <a:srgbClr val="E23936"/>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solidFill>
                <a:srgbClr val="FFFFFF"/>
              </a:solidFill>
              <a:effectLst>
                <a:outerShdw blurRad="38100" dist="12700" dir="5400000" rotWithShape="0">
                  <a:srgbClr val="000000">
                    <a:alpha val="50000"/>
                  </a:srgbClr>
                </a:outerShdw>
              </a:effectLst>
              <a:latin typeface="Gill Sans"/>
              <a:sym typeface="Gill Sans"/>
            </a:endParaRPr>
          </a:p>
        </p:txBody>
      </p:sp>
      <p:sp>
        <p:nvSpPr>
          <p:cNvPr id="28" name="Shape 2614">
            <a:extLst>
              <a:ext uri="{FF2B5EF4-FFF2-40B4-BE49-F238E27FC236}">
                <a16:creationId xmlns:a16="http://schemas.microsoft.com/office/drawing/2014/main" xmlns="" id="{77AEEE2B-4C62-48C9-8D32-553A725768D4}"/>
              </a:ext>
            </a:extLst>
          </p:cNvPr>
          <p:cNvSpPr/>
          <p:nvPr/>
        </p:nvSpPr>
        <p:spPr>
          <a:xfrm>
            <a:off x="7378946" y="4348337"/>
            <a:ext cx="242240" cy="242240"/>
          </a:xfrm>
          <a:custGeom>
            <a:avLst/>
            <a:gdLst/>
            <a:ahLst/>
            <a:cxnLst>
              <a:cxn ang="0">
                <a:pos x="wd2" y="hd2"/>
              </a:cxn>
              <a:cxn ang="5400000">
                <a:pos x="wd2" y="hd2"/>
              </a:cxn>
              <a:cxn ang="10800000">
                <a:pos x="wd2" y="hd2"/>
              </a:cxn>
              <a:cxn ang="16200000">
                <a:pos x="wd2" y="hd2"/>
              </a:cxn>
            </a:cxnLst>
            <a:rect l="0" t="0" r="r" b="b"/>
            <a:pathLst>
              <a:path w="21600" h="21600" extrusionOk="0">
                <a:moveTo>
                  <a:pt x="17958" y="17505"/>
                </a:moveTo>
                <a:cubicBezTo>
                  <a:pt x="17372" y="16944"/>
                  <a:pt x="16242" y="15945"/>
                  <a:pt x="15117" y="15413"/>
                </a:cubicBezTo>
                <a:cubicBezTo>
                  <a:pt x="14189" y="14975"/>
                  <a:pt x="13657" y="14531"/>
                  <a:pt x="13491" y="14057"/>
                </a:cubicBezTo>
                <a:cubicBezTo>
                  <a:pt x="13377" y="13728"/>
                  <a:pt x="13428" y="13351"/>
                  <a:pt x="13649" y="12904"/>
                </a:cubicBezTo>
                <a:cubicBezTo>
                  <a:pt x="13815" y="12567"/>
                  <a:pt x="13972" y="12286"/>
                  <a:pt x="14117" y="12028"/>
                </a:cubicBezTo>
                <a:cubicBezTo>
                  <a:pt x="14730" y="10934"/>
                  <a:pt x="15203" y="10145"/>
                  <a:pt x="15203" y="7348"/>
                </a:cubicBezTo>
                <a:cubicBezTo>
                  <a:pt x="15203" y="3162"/>
                  <a:pt x="12787" y="2951"/>
                  <a:pt x="12309" y="2951"/>
                </a:cubicBezTo>
                <a:cubicBezTo>
                  <a:pt x="11917" y="2951"/>
                  <a:pt x="11672" y="3037"/>
                  <a:pt x="11435" y="3121"/>
                </a:cubicBezTo>
                <a:cubicBezTo>
                  <a:pt x="11175" y="3213"/>
                  <a:pt x="10907" y="3309"/>
                  <a:pt x="10296" y="3319"/>
                </a:cubicBezTo>
                <a:cubicBezTo>
                  <a:pt x="9190" y="3337"/>
                  <a:pt x="6873" y="3375"/>
                  <a:pt x="6873" y="7226"/>
                </a:cubicBezTo>
                <a:cubicBezTo>
                  <a:pt x="6873" y="9919"/>
                  <a:pt x="7574" y="11156"/>
                  <a:pt x="8125" y="12150"/>
                </a:cubicBezTo>
                <a:cubicBezTo>
                  <a:pt x="8266" y="12404"/>
                  <a:pt x="8399" y="12645"/>
                  <a:pt x="8505" y="12885"/>
                </a:cubicBezTo>
                <a:cubicBezTo>
                  <a:pt x="8973" y="13949"/>
                  <a:pt x="8631" y="14693"/>
                  <a:pt x="7426" y="15224"/>
                </a:cubicBezTo>
                <a:cubicBezTo>
                  <a:pt x="5905" y="15897"/>
                  <a:pt x="5188" y="16247"/>
                  <a:pt x="3693" y="17562"/>
                </a:cubicBezTo>
                <a:cubicBezTo>
                  <a:pt x="2017" y="15800"/>
                  <a:pt x="982" y="13423"/>
                  <a:pt x="982" y="10800"/>
                </a:cubicBezTo>
                <a:cubicBezTo>
                  <a:pt x="982" y="5377"/>
                  <a:pt x="5377" y="982"/>
                  <a:pt x="10800" y="982"/>
                </a:cubicBezTo>
                <a:cubicBezTo>
                  <a:pt x="16223" y="982"/>
                  <a:pt x="20618" y="5377"/>
                  <a:pt x="20618" y="10800"/>
                </a:cubicBezTo>
                <a:cubicBezTo>
                  <a:pt x="20618" y="13395"/>
                  <a:pt x="19603" y="15749"/>
                  <a:pt x="17958" y="17505"/>
                </a:cubicBezTo>
                <a:moveTo>
                  <a:pt x="10800" y="20618"/>
                </a:moveTo>
                <a:cubicBezTo>
                  <a:pt x="8356" y="20618"/>
                  <a:pt x="6125" y="19720"/>
                  <a:pt x="4407" y="18242"/>
                </a:cubicBezTo>
                <a:cubicBezTo>
                  <a:pt x="5730" y="17084"/>
                  <a:pt x="6362" y="16767"/>
                  <a:pt x="7823" y="16122"/>
                </a:cubicBezTo>
                <a:cubicBezTo>
                  <a:pt x="9515" y="15375"/>
                  <a:pt x="10091" y="14051"/>
                  <a:pt x="9403" y="12489"/>
                </a:cubicBezTo>
                <a:cubicBezTo>
                  <a:pt x="9279" y="12208"/>
                  <a:pt x="9136" y="11949"/>
                  <a:pt x="8984" y="11674"/>
                </a:cubicBezTo>
                <a:cubicBezTo>
                  <a:pt x="8461" y="10732"/>
                  <a:pt x="7855" y="9665"/>
                  <a:pt x="7855" y="7226"/>
                </a:cubicBezTo>
                <a:cubicBezTo>
                  <a:pt x="7855" y="4341"/>
                  <a:pt x="9224" y="4318"/>
                  <a:pt x="10312" y="4300"/>
                </a:cubicBezTo>
                <a:cubicBezTo>
                  <a:pt x="11084" y="4287"/>
                  <a:pt x="11461" y="4154"/>
                  <a:pt x="11763" y="4047"/>
                </a:cubicBezTo>
                <a:cubicBezTo>
                  <a:pt x="11964" y="3975"/>
                  <a:pt x="12086" y="3933"/>
                  <a:pt x="12309" y="3933"/>
                </a:cubicBezTo>
                <a:cubicBezTo>
                  <a:pt x="13218" y="3933"/>
                  <a:pt x="14221" y="4830"/>
                  <a:pt x="14221" y="7348"/>
                </a:cubicBezTo>
                <a:cubicBezTo>
                  <a:pt x="14221" y="9888"/>
                  <a:pt x="13840" y="10513"/>
                  <a:pt x="13261" y="11548"/>
                </a:cubicBezTo>
                <a:cubicBezTo>
                  <a:pt x="13108" y="11820"/>
                  <a:pt x="12943" y="12115"/>
                  <a:pt x="12768" y="12470"/>
                </a:cubicBezTo>
                <a:cubicBezTo>
                  <a:pt x="12430" y="13155"/>
                  <a:pt x="12362" y="13798"/>
                  <a:pt x="12565" y="14380"/>
                </a:cubicBezTo>
                <a:cubicBezTo>
                  <a:pt x="12825" y="15126"/>
                  <a:pt x="13502" y="15737"/>
                  <a:pt x="14696" y="16302"/>
                </a:cubicBezTo>
                <a:cubicBezTo>
                  <a:pt x="15675" y="16764"/>
                  <a:pt x="16700" y="17667"/>
                  <a:pt x="17251" y="18189"/>
                </a:cubicBezTo>
                <a:cubicBezTo>
                  <a:pt x="15525" y="19697"/>
                  <a:pt x="13272" y="20618"/>
                  <a:pt x="10800" y="20618"/>
                </a:cubicBezTo>
                <a:moveTo>
                  <a:pt x="10800" y="0"/>
                </a:moveTo>
                <a:cubicBezTo>
                  <a:pt x="4835" y="0"/>
                  <a:pt x="0" y="4835"/>
                  <a:pt x="0" y="10800"/>
                </a:cubicBezTo>
                <a:cubicBezTo>
                  <a:pt x="0" y="16764"/>
                  <a:pt x="4835" y="21600"/>
                  <a:pt x="10800" y="21600"/>
                </a:cubicBezTo>
                <a:cubicBezTo>
                  <a:pt x="16765" y="21600"/>
                  <a:pt x="21600" y="16764"/>
                  <a:pt x="21600" y="10800"/>
                </a:cubicBezTo>
                <a:cubicBezTo>
                  <a:pt x="21600" y="4835"/>
                  <a:pt x="16765" y="0"/>
                  <a:pt x="10800" y="0"/>
                </a:cubicBezTo>
              </a:path>
            </a:pathLst>
          </a:custGeom>
          <a:solidFill>
            <a:srgbClr val="E23936"/>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solidFill>
                <a:srgbClr val="FFFFFF"/>
              </a:solidFill>
              <a:effectLst>
                <a:outerShdw blurRad="38100" dist="12700" dir="5400000" rotWithShape="0">
                  <a:srgbClr val="000000">
                    <a:alpha val="50000"/>
                  </a:srgbClr>
                </a:outerShdw>
              </a:effectLst>
              <a:latin typeface="Gill Sans"/>
              <a:sym typeface="Gill Sans"/>
            </a:endParaRPr>
          </a:p>
        </p:txBody>
      </p:sp>
      <p:sp>
        <p:nvSpPr>
          <p:cNvPr id="29" name="Shape 2634">
            <a:extLst>
              <a:ext uri="{FF2B5EF4-FFF2-40B4-BE49-F238E27FC236}">
                <a16:creationId xmlns:a16="http://schemas.microsoft.com/office/drawing/2014/main" xmlns="" id="{43AF01F6-798C-4B8D-A5A4-281EFBF3C2DA}"/>
              </a:ext>
            </a:extLst>
          </p:cNvPr>
          <p:cNvSpPr/>
          <p:nvPr/>
        </p:nvSpPr>
        <p:spPr>
          <a:xfrm>
            <a:off x="6865052" y="4366685"/>
            <a:ext cx="205545" cy="205545"/>
          </a:xfrm>
          <a:custGeom>
            <a:avLst/>
            <a:gdLst/>
            <a:ahLst/>
            <a:cxnLst>
              <a:cxn ang="0">
                <a:pos x="wd2" y="hd2"/>
              </a:cxn>
              <a:cxn ang="5400000">
                <a:pos x="wd2" y="hd2"/>
              </a:cxn>
              <a:cxn ang="10800000">
                <a:pos x="wd2" y="hd2"/>
              </a:cxn>
              <a:cxn ang="16200000">
                <a:pos x="wd2" y="hd2"/>
              </a:cxn>
            </a:cxnLst>
            <a:rect l="0" t="0" r="r" b="b"/>
            <a:pathLst>
              <a:path w="21600" h="21600" extrusionOk="0">
                <a:moveTo>
                  <a:pt x="20579" y="7008"/>
                </a:moveTo>
                <a:cubicBezTo>
                  <a:pt x="20006" y="12260"/>
                  <a:pt x="12624" y="19436"/>
                  <a:pt x="10800" y="20538"/>
                </a:cubicBezTo>
                <a:cubicBezTo>
                  <a:pt x="8976" y="19436"/>
                  <a:pt x="1594" y="12260"/>
                  <a:pt x="1021" y="7001"/>
                </a:cubicBezTo>
                <a:cubicBezTo>
                  <a:pt x="1021" y="7001"/>
                  <a:pt x="982" y="6718"/>
                  <a:pt x="982" y="6382"/>
                </a:cubicBezTo>
                <a:cubicBezTo>
                  <a:pt x="982" y="3404"/>
                  <a:pt x="3404" y="982"/>
                  <a:pt x="6382" y="982"/>
                </a:cubicBezTo>
                <a:cubicBezTo>
                  <a:pt x="7780" y="982"/>
                  <a:pt x="9107" y="1518"/>
                  <a:pt x="10120" y="2491"/>
                </a:cubicBezTo>
                <a:lnTo>
                  <a:pt x="10800" y="3145"/>
                </a:lnTo>
                <a:lnTo>
                  <a:pt x="11480" y="2491"/>
                </a:lnTo>
                <a:cubicBezTo>
                  <a:pt x="12493" y="1518"/>
                  <a:pt x="13820" y="982"/>
                  <a:pt x="15218" y="982"/>
                </a:cubicBezTo>
                <a:cubicBezTo>
                  <a:pt x="18196" y="982"/>
                  <a:pt x="20618" y="3404"/>
                  <a:pt x="20618" y="6382"/>
                </a:cubicBezTo>
                <a:cubicBezTo>
                  <a:pt x="20618" y="6725"/>
                  <a:pt x="20579" y="7008"/>
                  <a:pt x="20579" y="7008"/>
                </a:cubicBezTo>
                <a:moveTo>
                  <a:pt x="21600" y="6382"/>
                </a:moveTo>
                <a:cubicBezTo>
                  <a:pt x="21600" y="2857"/>
                  <a:pt x="18743" y="0"/>
                  <a:pt x="15218" y="0"/>
                </a:cubicBezTo>
                <a:cubicBezTo>
                  <a:pt x="13502" y="0"/>
                  <a:pt x="11947" y="681"/>
                  <a:pt x="10800" y="1784"/>
                </a:cubicBezTo>
                <a:cubicBezTo>
                  <a:pt x="9653" y="681"/>
                  <a:pt x="8098" y="0"/>
                  <a:pt x="6382" y="0"/>
                </a:cubicBezTo>
                <a:cubicBezTo>
                  <a:pt x="2857" y="0"/>
                  <a:pt x="0" y="2857"/>
                  <a:pt x="0" y="6382"/>
                </a:cubicBezTo>
                <a:cubicBezTo>
                  <a:pt x="0" y="6792"/>
                  <a:pt x="65" y="7282"/>
                  <a:pt x="45" y="7115"/>
                </a:cubicBezTo>
                <a:cubicBezTo>
                  <a:pt x="733" y="13419"/>
                  <a:pt x="9855" y="21600"/>
                  <a:pt x="10800" y="21600"/>
                </a:cubicBezTo>
                <a:cubicBezTo>
                  <a:pt x="11745" y="21600"/>
                  <a:pt x="20867" y="13419"/>
                  <a:pt x="21555" y="7115"/>
                </a:cubicBezTo>
                <a:cubicBezTo>
                  <a:pt x="21536" y="7282"/>
                  <a:pt x="21600" y="6792"/>
                  <a:pt x="21600" y="6382"/>
                </a:cubicBezTo>
              </a:path>
            </a:pathLst>
          </a:custGeom>
          <a:solidFill>
            <a:srgbClr val="E23936"/>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solidFill>
                <a:srgbClr val="FFFFFF"/>
              </a:solidFill>
              <a:effectLst>
                <a:outerShdw blurRad="38100" dist="12700" dir="5400000" rotWithShape="0">
                  <a:srgbClr val="000000">
                    <a:alpha val="50000"/>
                  </a:srgbClr>
                </a:outerShdw>
              </a:effectLst>
              <a:latin typeface="Gill Sans"/>
              <a:sym typeface="Gill Sans"/>
            </a:endParaRPr>
          </a:p>
        </p:txBody>
      </p:sp>
      <p:grpSp>
        <p:nvGrpSpPr>
          <p:cNvPr id="30" name="组合 29">
            <a:extLst>
              <a:ext uri="{FF2B5EF4-FFF2-40B4-BE49-F238E27FC236}">
                <a16:creationId xmlns:a16="http://schemas.microsoft.com/office/drawing/2014/main" xmlns="" id="{4FEC9F70-8ECE-4961-BBE8-C4E40F4A1D7B}"/>
              </a:ext>
            </a:extLst>
          </p:cNvPr>
          <p:cNvGrpSpPr/>
          <p:nvPr/>
        </p:nvGrpSpPr>
        <p:grpSpPr>
          <a:xfrm>
            <a:off x="3495675" y="69341"/>
            <a:ext cx="5200650" cy="1277552"/>
            <a:chOff x="3495675" y="381000"/>
            <a:chExt cx="5200650" cy="1277552"/>
          </a:xfrm>
        </p:grpSpPr>
        <p:sp>
          <p:nvSpPr>
            <p:cNvPr id="31" name="文本框 30">
              <a:extLst>
                <a:ext uri="{FF2B5EF4-FFF2-40B4-BE49-F238E27FC236}">
                  <a16:creationId xmlns:a16="http://schemas.microsoft.com/office/drawing/2014/main" xmlns="" id="{EC790AAC-D026-4930-A040-C1AC6F2EB9A1}"/>
                </a:ext>
              </a:extLst>
            </p:cNvPr>
            <p:cNvSpPr txBox="1"/>
            <p:nvPr/>
          </p:nvSpPr>
          <p:spPr>
            <a:xfrm>
              <a:off x="5386387" y="381000"/>
              <a:ext cx="1419225" cy="369332"/>
            </a:xfrm>
            <a:prstGeom prst="rect">
              <a:avLst/>
            </a:prstGeom>
            <a:noFill/>
          </p:spPr>
          <p:txBody>
            <a:bodyPr wrap="square" rtlCol="0">
              <a:spAutoFit/>
            </a:bodyPr>
            <a:lstStyle/>
            <a:p>
              <a:pPr marL="0" marR="0" lvl="0" indent="0" algn="dist" defTabSz="914400" eaLnBrk="1" fontAlgn="auto" latinLnBrk="0" hangingPunct="1">
                <a:lnSpc>
                  <a:spcPct val="100000"/>
                </a:lnSpc>
                <a:spcBef>
                  <a:spcPts val="0"/>
                </a:spcBef>
                <a:spcAft>
                  <a:spcPts val="0"/>
                </a:spcAft>
                <a:buClrTx/>
                <a:buSzTx/>
                <a:buFontTx/>
                <a:buNone/>
                <a:tabLst/>
                <a:defRPr/>
              </a:pPr>
              <a:r>
                <a:rPr kumimoji="0" lang="en-US" altLang="zh-CN" sz="1800" b="1" i="0" u="none" strike="noStrike" kern="0" cap="none" spc="0" normalizeH="0" baseline="0" noProof="0">
                  <a:ln>
                    <a:noFill/>
                  </a:ln>
                  <a:solidFill>
                    <a:prstClr val="black"/>
                  </a:solidFill>
                  <a:effectLst/>
                  <a:uLnTx/>
                  <a:uFillTx/>
                  <a:ea typeface="等线" panose="02010600030101010101" pitchFamily="2" charset="-122"/>
                  <a:cs typeface="Calibri" panose="020F0502020204030204" pitchFamily="34" charset="0"/>
                </a:rPr>
                <a:t>TITLE</a:t>
              </a:r>
              <a:r>
                <a:rPr kumimoji="0" lang="en-US" altLang="zh-CN" sz="1800" b="0" i="0" u="none" strike="noStrike" kern="0" cap="none" spc="0" normalizeH="0" baseline="0" noProof="0">
                  <a:ln>
                    <a:noFill/>
                  </a:ln>
                  <a:solidFill>
                    <a:prstClr val="black"/>
                  </a:solidFill>
                  <a:effectLst/>
                  <a:uLnTx/>
                  <a:uFillTx/>
                  <a:ea typeface="等线" panose="02010600030101010101" pitchFamily="2" charset="-122"/>
                  <a:cs typeface="Calibri" panose="020F0502020204030204" pitchFamily="34" charset="0"/>
                </a:rPr>
                <a:t> </a:t>
              </a:r>
              <a:r>
                <a:rPr kumimoji="0" lang="en-US" altLang="zh-CN" sz="1800" b="0" i="0" u="none" strike="noStrike" kern="0" cap="none" spc="0" normalizeH="0" baseline="0" noProof="0">
                  <a:ln>
                    <a:noFill/>
                  </a:ln>
                  <a:solidFill>
                    <a:prstClr val="black">
                      <a:lumMod val="50000"/>
                      <a:lumOff val="50000"/>
                    </a:prstClr>
                  </a:solidFill>
                  <a:effectLst/>
                  <a:uLnTx/>
                  <a:uFillTx/>
                  <a:ea typeface="等线" panose="02010600030101010101" pitchFamily="2" charset="-122"/>
                  <a:cs typeface="Calibri" panose="020F0502020204030204" pitchFamily="34" charset="0"/>
                </a:rPr>
                <a:t>HERE</a:t>
              </a:r>
              <a:endParaRPr kumimoji="0" lang="zh-CN" altLang="en-US" sz="1800" b="0" i="0" u="none" strike="noStrike" kern="0" cap="none" spc="0" normalizeH="0" baseline="0" noProof="0">
                <a:ln>
                  <a:noFill/>
                </a:ln>
                <a:solidFill>
                  <a:prstClr val="black">
                    <a:lumMod val="50000"/>
                    <a:lumOff val="50000"/>
                  </a:prstClr>
                </a:solidFill>
                <a:effectLst/>
                <a:uLnTx/>
                <a:uFillTx/>
                <a:ea typeface="等线" panose="02010600030101010101" pitchFamily="2" charset="-122"/>
                <a:cs typeface="Calibri" panose="020F0502020204030204" pitchFamily="34" charset="0"/>
              </a:endParaRPr>
            </a:p>
          </p:txBody>
        </p:sp>
        <p:cxnSp>
          <p:nvCxnSpPr>
            <p:cNvPr id="32" name="直接连接符 31">
              <a:extLst>
                <a:ext uri="{FF2B5EF4-FFF2-40B4-BE49-F238E27FC236}">
                  <a16:creationId xmlns:a16="http://schemas.microsoft.com/office/drawing/2014/main" xmlns="" id="{25899C08-37C0-4718-9D9E-FD0B0E459C10}"/>
                </a:ext>
              </a:extLst>
            </p:cNvPr>
            <p:cNvCxnSpPr/>
            <p:nvPr/>
          </p:nvCxnSpPr>
          <p:spPr>
            <a:xfrm>
              <a:off x="5238750" y="895350"/>
              <a:ext cx="1714500" cy="0"/>
            </a:xfrm>
            <a:prstGeom prst="line">
              <a:avLst/>
            </a:prstGeom>
            <a:noFill/>
            <a:ln w="19050" cap="flat" cmpd="sng" algn="ctr">
              <a:gradFill>
                <a:gsLst>
                  <a:gs pos="0">
                    <a:sysClr val="windowText" lastClr="000000">
                      <a:alpha val="0"/>
                    </a:sysClr>
                  </a:gs>
                  <a:gs pos="50000">
                    <a:sysClr val="windowText" lastClr="000000"/>
                  </a:gs>
                  <a:gs pos="100000">
                    <a:sysClr val="windowText" lastClr="000000">
                      <a:alpha val="0"/>
                    </a:sysClr>
                  </a:gs>
                </a:gsLst>
                <a:lin ang="0" scaled="0"/>
              </a:gradFill>
              <a:prstDash val="solid"/>
              <a:miter lim="800000"/>
            </a:ln>
            <a:effectLst/>
          </p:spPr>
        </p:cxnSp>
        <p:sp>
          <p:nvSpPr>
            <p:cNvPr id="33" name="文本框 32">
              <a:extLst>
                <a:ext uri="{FF2B5EF4-FFF2-40B4-BE49-F238E27FC236}">
                  <a16:creationId xmlns:a16="http://schemas.microsoft.com/office/drawing/2014/main" xmlns="" id="{6E33B5AA-AC04-433E-935E-6F65558D08B0}"/>
                </a:ext>
              </a:extLst>
            </p:cNvPr>
            <p:cNvSpPr txBox="1"/>
            <p:nvPr/>
          </p:nvSpPr>
          <p:spPr>
            <a:xfrm>
              <a:off x="3495675" y="1040369"/>
              <a:ext cx="5200650" cy="618183"/>
            </a:xfrm>
            <a:prstGeom prst="rect">
              <a:avLst/>
            </a:prstGeom>
            <a:noFill/>
          </p:spPr>
          <p:txBody>
            <a:bodyPr wrap="square" rtlCol="0">
              <a:spAutoFit/>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en-US" altLang="zh-CN" sz="1200" b="0" i="0" u="none" strike="noStrike" kern="0" cap="none" spc="0" normalizeH="0" baseline="0" noProof="0" dirty="0">
                  <a:ln>
                    <a:noFill/>
                  </a:ln>
                  <a:solidFill>
                    <a:prstClr val="black">
                      <a:lumMod val="50000"/>
                      <a:lumOff val="50000"/>
                    </a:prstClr>
                  </a:solidFill>
                  <a:effectLst/>
                  <a:uLnTx/>
                  <a:uFillTx/>
                  <a:latin typeface="等线" panose="020F0502020204030204"/>
                  <a:ea typeface="等线" panose="02010600030101010101" pitchFamily="2" charset="-122"/>
                </a:rPr>
                <a:t>Lorem ipsum dolor sit amet, consectetuer adipiscing elit. Maecenas porttitor congue massa</a:t>
              </a:r>
              <a:r>
                <a:rPr kumimoji="0" lang="en-US" altLang="zh-CN" sz="1200" b="0" i="0" u="none" strike="noStrike" kern="0" cap="none" spc="0" normalizeH="0" baseline="0" noProof="0">
                  <a:ln>
                    <a:noFill/>
                  </a:ln>
                  <a:solidFill>
                    <a:prstClr val="black">
                      <a:lumMod val="50000"/>
                      <a:lumOff val="50000"/>
                    </a:prstClr>
                  </a:solidFill>
                  <a:effectLst/>
                  <a:uLnTx/>
                  <a:uFillTx/>
                  <a:latin typeface="等线" panose="020F0502020204030204"/>
                  <a:ea typeface="等线" panose="02010600030101010101" pitchFamily="2" charset="-122"/>
                </a:rPr>
                <a:t>. </a:t>
              </a:r>
              <a:endParaRPr kumimoji="0" lang="zh-CN" altLang="en-US" sz="1200" b="0" i="0" u="none" strike="noStrike" kern="0" cap="none" spc="0" normalizeH="0" baseline="0" noProof="0">
                <a:ln>
                  <a:noFill/>
                </a:ln>
                <a:solidFill>
                  <a:prstClr val="black">
                    <a:lumMod val="50000"/>
                    <a:lumOff val="50000"/>
                  </a:prstClr>
                </a:solidFill>
                <a:effectLst/>
                <a:uLnTx/>
                <a:uFillTx/>
                <a:latin typeface="等线" panose="020F0502020204030204"/>
                <a:ea typeface="等线" panose="02010600030101010101" pitchFamily="2" charset="-122"/>
              </a:endParaRPr>
            </a:p>
          </p:txBody>
        </p:sp>
        <p:sp>
          <p:nvSpPr>
            <p:cNvPr id="34" name="六边形 33">
              <a:extLst>
                <a:ext uri="{FF2B5EF4-FFF2-40B4-BE49-F238E27FC236}">
                  <a16:creationId xmlns:a16="http://schemas.microsoft.com/office/drawing/2014/main" xmlns="" id="{8157C2A6-109F-4C8F-992F-1DBF77334847}"/>
                </a:ext>
              </a:extLst>
            </p:cNvPr>
            <p:cNvSpPr/>
            <p:nvPr/>
          </p:nvSpPr>
          <p:spPr>
            <a:xfrm rot="5400000">
              <a:off x="6002084" y="814387"/>
              <a:ext cx="187833" cy="161925"/>
            </a:xfrm>
            <a:prstGeom prst="hexagon">
              <a:avLst/>
            </a:prstGeom>
            <a:solidFill>
              <a:schemeClr val="tx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spTree>
    <p:extLst>
      <p:ext uri="{BB962C8B-B14F-4D97-AF65-F5344CB8AC3E}">
        <p14:creationId xmlns:p14="http://schemas.microsoft.com/office/powerpoint/2010/main" val="3571571363"/>
      </p:ext>
    </p:extLst>
  </p:cSld>
  <p:clrMapOvr>
    <a:masterClrMapping/>
  </p:clrMapOvr>
  <p:transition spd="slow">
    <p:push dir="u"/>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102352" y="1877417"/>
            <a:ext cx="5049671" cy="1015663"/>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4400" b="0" i="0" u="none" strike="noStrike" kern="1200" cap="none" spc="0" normalizeH="0" baseline="0" noProof="0">
                <a:ln>
                  <a:noFill/>
                </a:ln>
                <a:solidFill>
                  <a:prstClr val="black"/>
                </a:solidFill>
                <a:effectLst/>
                <a:uLnTx/>
                <a:uFillTx/>
                <a:latin typeface="Raleway ExtraBold" panose="020B0903030101060003" pitchFamily="34" charset="-52"/>
                <a:ea typeface="+mn-ea"/>
                <a:cs typeface="+mn-cs"/>
              </a:rPr>
              <a:t>About </a:t>
            </a:r>
            <a:r>
              <a:rPr kumimoji="0" lang="en-US" sz="4400" b="0" i="0" u="none" strike="noStrike" kern="1200" cap="none" spc="0" normalizeH="0" baseline="0" noProof="0" dirty="0">
                <a:ln>
                  <a:noFill/>
                </a:ln>
                <a:solidFill>
                  <a:prstClr val="black"/>
                </a:solidFill>
                <a:effectLst/>
                <a:uLnTx/>
                <a:uFillTx/>
                <a:latin typeface="Raleway ExtraBold" panose="020B0903030101060003" pitchFamily="34" charset="-52"/>
                <a:ea typeface="+mn-ea"/>
                <a:cs typeface="+mn-cs"/>
              </a:rPr>
              <a:t>Company</a:t>
            </a:r>
            <a:endParaRPr kumimoji="0" lang="en-US" sz="1600" b="0" i="0" u="none" strike="noStrike" kern="1200" cap="none" spc="0" normalizeH="0" baseline="0" noProof="0" dirty="0">
              <a:ln>
                <a:noFill/>
              </a:ln>
              <a:solidFill>
                <a:prstClr val="black"/>
              </a:solidFill>
              <a:effectLst/>
              <a:uLnTx/>
              <a:uFillTx/>
              <a:latin typeface="Raleway ExtraBold" panose="020B0903030101060003" pitchFamily="34" charset="-52"/>
              <a:ea typeface="+mn-ea"/>
              <a:cs typeface="+mn-cs"/>
            </a:endParaRPr>
          </a:p>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dirty="0">
              <a:ln>
                <a:noFill/>
              </a:ln>
              <a:solidFill>
                <a:prstClr val="black"/>
              </a:solidFill>
              <a:effectLst/>
              <a:uLnTx/>
              <a:uFillTx/>
              <a:latin typeface="Raleway ExtraBold" panose="020B0903030101060003" pitchFamily="34" charset="-52"/>
              <a:ea typeface="+mn-ea"/>
              <a:cs typeface="+mn-cs"/>
            </a:endParaRPr>
          </a:p>
        </p:txBody>
      </p:sp>
      <p:sp>
        <p:nvSpPr>
          <p:cNvPr id="7" name="Подзаголовок 2"/>
          <p:cNvSpPr txBox="1">
            <a:spLocks/>
          </p:cNvSpPr>
          <p:nvPr/>
        </p:nvSpPr>
        <p:spPr>
          <a:xfrm>
            <a:off x="1494151" y="3035029"/>
            <a:ext cx="4657872" cy="135282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r" defTabSz="914400" rtl="0" eaLnBrk="1" fontAlgn="auto" latinLnBrk="0" hangingPunct="1">
              <a:lnSpc>
                <a:spcPts val="2000"/>
              </a:lnSpc>
              <a:spcBef>
                <a:spcPts val="1200"/>
              </a:spcBef>
              <a:spcAft>
                <a:spcPts val="0"/>
              </a:spcAft>
              <a:buClrTx/>
              <a:buSzTx/>
              <a:buFont typeface="Arial" panose="020B0604020202020204" pitchFamily="34" charset="0"/>
              <a:buNone/>
              <a:tabLst/>
              <a:defRPr/>
            </a:pPr>
            <a:r>
              <a:rPr kumimoji="0" lang="en-US" sz="1600" b="1" i="0" u="none" strike="noStrike" kern="1200" cap="none" spc="0" normalizeH="0" baseline="0" noProof="0" dirty="0">
                <a:ln>
                  <a:noFill/>
                </a:ln>
                <a:solidFill>
                  <a:prstClr val="black"/>
                </a:solidFill>
                <a:effectLst/>
                <a:uLnTx/>
                <a:uFillTx/>
                <a:latin typeface="Raleway" panose="020B0003030101060003" pitchFamily="34" charset="0"/>
                <a:ea typeface="+mn-ea"/>
                <a:cs typeface="+mn-cs"/>
              </a:rPr>
              <a:t> </a:t>
            </a:r>
            <a:r>
              <a:rPr kumimoji="0" lang="en-US" sz="1600" b="1" i="0" u="none" strike="noStrike" kern="1200" cap="none" spc="0" normalizeH="0" baseline="0" noProof="0" dirty="0">
                <a:ln>
                  <a:noFill/>
                </a:ln>
                <a:solidFill>
                  <a:srgbClr val="E23936"/>
                </a:solidFill>
                <a:effectLst/>
                <a:uLnTx/>
                <a:uFillTx/>
                <a:latin typeface="Montserrat" panose="02000505000000020004" pitchFamily="2" charset="0"/>
                <a:ea typeface="+mn-ea"/>
                <a:cs typeface="+mn-cs"/>
              </a:rPr>
              <a:t>98 </a:t>
            </a:r>
            <a:r>
              <a:rPr kumimoji="0" lang="en-US" sz="1600" b="0" i="0" u="none" strike="noStrike" kern="1200" cap="none" spc="0" normalizeH="0" baseline="0" noProof="0" dirty="0">
                <a:ln>
                  <a:noFill/>
                </a:ln>
                <a:solidFill>
                  <a:srgbClr val="E23936"/>
                </a:solidFill>
                <a:effectLst/>
                <a:uLnTx/>
                <a:uFillTx/>
                <a:latin typeface="Montserrat" panose="02000505000000020004" pitchFamily="2" charset="0"/>
                <a:ea typeface="+mn-ea"/>
                <a:cs typeface="+mn-cs"/>
              </a:rPr>
              <a:t>% </a:t>
            </a:r>
            <a:r>
              <a:rPr kumimoji="0" lang="en-US" sz="1400" b="0" i="0" u="none" strike="noStrike" kern="1200" cap="none" spc="0" normalizeH="0" baseline="0" noProof="0" dirty="0">
                <a:ln>
                  <a:noFill/>
                </a:ln>
                <a:solidFill>
                  <a:prstClr val="black"/>
                </a:solidFill>
                <a:effectLst/>
                <a:uLnTx/>
                <a:uFillTx/>
                <a:latin typeface="Raleway Heavy" panose="020B0003030101060003" pitchFamily="34" charset="0"/>
                <a:ea typeface="+mn-ea"/>
                <a:cs typeface="+mn-cs"/>
              </a:rPr>
              <a:t>CLIENTS RECOMMEND US</a:t>
            </a:r>
            <a:endParaRPr kumimoji="0" lang="en-US" sz="1800" b="0" i="0" u="none" strike="noStrike" kern="1200" cap="none" spc="0" normalizeH="0" baseline="0" noProof="0" dirty="0">
              <a:ln>
                <a:noFill/>
              </a:ln>
              <a:solidFill>
                <a:prstClr val="black"/>
              </a:solidFill>
              <a:effectLst/>
              <a:uLnTx/>
              <a:uFillTx/>
              <a:latin typeface="Raleway Heavy" panose="020B0003030101060003" pitchFamily="34" charset="0"/>
              <a:ea typeface="+mn-ea"/>
              <a:cs typeface="+mn-cs"/>
            </a:endParaRPr>
          </a:p>
          <a:p>
            <a:pPr marL="0" marR="0" lvl="0" indent="0" algn="r" defTabSz="914400" rtl="0" eaLnBrk="1" fontAlgn="auto" latinLnBrk="0" hangingPunct="1">
              <a:lnSpc>
                <a:spcPts val="2000"/>
              </a:lnSpc>
              <a:spcBef>
                <a:spcPts val="1200"/>
              </a:spcBef>
              <a:spcAft>
                <a:spcPts val="0"/>
              </a:spcAft>
              <a:buClrTx/>
              <a:buSzTx/>
              <a:buFont typeface="Arial" panose="020B0604020202020204" pitchFamily="34" charset="0"/>
              <a:buNone/>
              <a:tabLst/>
              <a:defRPr/>
            </a:pPr>
            <a:r>
              <a:rPr kumimoji="0" lang="en-US" sz="1100" b="0" i="0" u="none" strike="noStrike" kern="0" cap="none" spc="0" normalizeH="0" baseline="0" noProof="0" dirty="0">
                <a:ln>
                  <a:noFill/>
                </a:ln>
                <a:solidFill>
                  <a:prstClr val="white">
                    <a:lumMod val="65000"/>
                  </a:prstClr>
                </a:solidFill>
                <a:effectLst/>
                <a:uLnTx/>
                <a:uFillTx/>
                <a:latin typeface="Raleway Medium" panose="020B0003030101060003" pitchFamily="34" charset="0"/>
                <a:ea typeface="Karla" pitchFamily="2" charset="0"/>
                <a:cs typeface="Poppins" panose="02000000000000000000" pitchFamily="2" charset="0"/>
              </a:rPr>
              <a:t>Etiam vitae dui congue, semper quam vitae, luctus ligula. Sed posuere nunc in leo commod else cuprum less</a:t>
            </a:r>
            <a:r>
              <a:rPr kumimoji="0" lang="en-US" sz="1100" b="0" i="0" u="none" strike="noStrike" kern="1200" cap="none" spc="0" normalizeH="0" baseline="0" noProof="0" dirty="0">
                <a:ln>
                  <a:noFill/>
                </a:ln>
                <a:solidFill>
                  <a:prstClr val="white">
                    <a:lumMod val="65000"/>
                  </a:prstClr>
                </a:solidFill>
                <a:effectLst/>
                <a:uLnTx/>
                <a:uFillTx/>
                <a:latin typeface="Raleway Medium" panose="020B0003030101060003" pitchFamily="34" charset="0"/>
                <a:ea typeface="Karla" pitchFamily="2" charset="0"/>
                <a:cs typeface="Poppins" panose="02000000000000000000" pitchFamily="2" charset="0"/>
              </a:rPr>
              <a:t>. Etiam vitae dui congue, semper quam vitae, luctus</a:t>
            </a:r>
            <a:r>
              <a:rPr kumimoji="0" lang="en-US" sz="1100" b="0" i="0" u="none" strike="noStrike" kern="1200" cap="none" spc="0" normalizeH="0" baseline="0" noProof="0" dirty="0">
                <a:ln>
                  <a:noFill/>
                </a:ln>
                <a:solidFill>
                  <a:prstClr val="white">
                    <a:lumMod val="65000"/>
                  </a:prstClr>
                </a:solidFill>
                <a:effectLst/>
                <a:uLnTx/>
                <a:uFillTx/>
                <a:latin typeface="Poppins" panose="02000000000000000000" pitchFamily="2" charset="0"/>
                <a:ea typeface="+mn-ea"/>
                <a:cs typeface="Poppins" panose="02000000000000000000" pitchFamily="2" charset="0"/>
              </a:rPr>
              <a:t>.</a:t>
            </a:r>
          </a:p>
        </p:txBody>
      </p:sp>
      <p:sp>
        <p:nvSpPr>
          <p:cNvPr id="8" name="Подзаголовок 2"/>
          <p:cNvSpPr txBox="1">
            <a:spLocks/>
          </p:cNvSpPr>
          <p:nvPr/>
        </p:nvSpPr>
        <p:spPr>
          <a:xfrm>
            <a:off x="1494151" y="4745530"/>
            <a:ext cx="4657872" cy="135282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r" defTabSz="914400" rtl="0" eaLnBrk="1" fontAlgn="auto" latinLnBrk="0" hangingPunct="1">
              <a:lnSpc>
                <a:spcPts val="2000"/>
              </a:lnSpc>
              <a:spcBef>
                <a:spcPts val="1200"/>
              </a:spcBef>
              <a:spcAft>
                <a:spcPts val="0"/>
              </a:spcAft>
              <a:buClrTx/>
              <a:buSzTx/>
              <a:buFont typeface="Arial" panose="020B0604020202020204" pitchFamily="34" charset="0"/>
              <a:buNone/>
              <a:tabLst/>
              <a:defRPr/>
            </a:pPr>
            <a:r>
              <a:rPr kumimoji="0" lang="en-US" sz="1600" b="1" i="0" u="none" strike="noStrike" kern="1200" cap="none" spc="0" normalizeH="0" baseline="0" noProof="0" dirty="0">
                <a:ln>
                  <a:noFill/>
                </a:ln>
                <a:solidFill>
                  <a:prstClr val="black"/>
                </a:solidFill>
                <a:effectLst/>
                <a:uLnTx/>
                <a:uFillTx/>
                <a:latin typeface="Raleway" panose="020B0003030101060003" pitchFamily="34" charset="0"/>
                <a:ea typeface="+mn-ea"/>
                <a:cs typeface="+mn-cs"/>
              </a:rPr>
              <a:t> </a:t>
            </a:r>
            <a:r>
              <a:rPr kumimoji="0" lang="en-US" sz="1600" b="1" i="0" u="none" strike="noStrike" kern="1200" cap="none" spc="0" normalizeH="0" baseline="0" noProof="0" dirty="0">
                <a:ln>
                  <a:noFill/>
                </a:ln>
                <a:solidFill>
                  <a:srgbClr val="E23936"/>
                </a:solidFill>
                <a:effectLst/>
                <a:uLnTx/>
                <a:uFillTx/>
                <a:latin typeface="Montserrat" panose="02000505000000020004" pitchFamily="2" charset="0"/>
                <a:ea typeface="+mn-ea"/>
                <a:cs typeface="+mn-cs"/>
              </a:rPr>
              <a:t>87 </a:t>
            </a:r>
            <a:r>
              <a:rPr kumimoji="0" lang="en-US" sz="1600" b="0" i="0" u="none" strike="noStrike" kern="1200" cap="none" spc="0" normalizeH="0" baseline="0" noProof="0" dirty="0">
                <a:ln>
                  <a:noFill/>
                </a:ln>
                <a:solidFill>
                  <a:srgbClr val="E23936"/>
                </a:solidFill>
                <a:effectLst/>
                <a:uLnTx/>
                <a:uFillTx/>
                <a:latin typeface="Montserrat" panose="02000505000000020004" pitchFamily="2" charset="0"/>
                <a:ea typeface="+mn-ea"/>
                <a:cs typeface="+mn-cs"/>
              </a:rPr>
              <a:t>% </a:t>
            </a:r>
            <a:r>
              <a:rPr kumimoji="0" lang="en-US" sz="1400" b="0" i="0" u="none" strike="noStrike" kern="1200" cap="none" spc="0" normalizeH="0" baseline="0" noProof="0" dirty="0">
                <a:ln>
                  <a:noFill/>
                </a:ln>
                <a:solidFill>
                  <a:prstClr val="black"/>
                </a:solidFill>
                <a:effectLst/>
                <a:uLnTx/>
                <a:uFillTx/>
                <a:latin typeface="Raleway Heavy" panose="020B0003030101060003" pitchFamily="34" charset="0"/>
                <a:ea typeface="+mn-ea"/>
                <a:cs typeface="+mn-cs"/>
              </a:rPr>
              <a:t>BACK AGAIN</a:t>
            </a:r>
            <a:endParaRPr kumimoji="0" lang="en-US" sz="1800" b="0" i="0" u="none" strike="noStrike" kern="1200" cap="none" spc="0" normalizeH="0" baseline="0" noProof="0" dirty="0">
              <a:ln>
                <a:noFill/>
              </a:ln>
              <a:solidFill>
                <a:prstClr val="black"/>
              </a:solidFill>
              <a:effectLst/>
              <a:uLnTx/>
              <a:uFillTx/>
              <a:latin typeface="Raleway Heavy" panose="020B0003030101060003" pitchFamily="34" charset="0"/>
              <a:ea typeface="+mn-ea"/>
              <a:cs typeface="+mn-cs"/>
            </a:endParaRPr>
          </a:p>
          <a:p>
            <a:pPr marL="0" marR="0" lvl="0" indent="0" algn="r" defTabSz="914400" rtl="0" eaLnBrk="1" fontAlgn="auto" latinLnBrk="0" hangingPunct="1">
              <a:lnSpc>
                <a:spcPts val="2000"/>
              </a:lnSpc>
              <a:spcBef>
                <a:spcPts val="1200"/>
              </a:spcBef>
              <a:spcAft>
                <a:spcPts val="0"/>
              </a:spcAft>
              <a:buClrTx/>
              <a:buSzTx/>
              <a:buFont typeface="Arial" panose="020B0604020202020204" pitchFamily="34" charset="0"/>
              <a:buNone/>
              <a:tabLst/>
              <a:defRPr/>
            </a:pPr>
            <a:r>
              <a:rPr kumimoji="0" lang="en-US" sz="1100" b="0" i="0" u="none" strike="noStrike" kern="0" cap="none" spc="0" normalizeH="0" baseline="0" noProof="0" dirty="0">
                <a:ln>
                  <a:noFill/>
                </a:ln>
                <a:solidFill>
                  <a:prstClr val="white">
                    <a:lumMod val="65000"/>
                  </a:prstClr>
                </a:solidFill>
                <a:effectLst/>
                <a:uLnTx/>
                <a:uFillTx/>
                <a:latin typeface="Raleway Medium" panose="020B0003030101060003" pitchFamily="34" charset="0"/>
                <a:ea typeface="Karla" pitchFamily="2" charset="0"/>
                <a:cs typeface="Poppins" panose="02000000000000000000" pitchFamily="2" charset="0"/>
              </a:rPr>
              <a:t>Etiam vitae dui congue, semper quam vitae, luctus ligula. Sed posuere nunc in leo commod else cuprum less</a:t>
            </a:r>
            <a:r>
              <a:rPr kumimoji="0" lang="en-US" sz="1100" b="0" i="0" u="none" strike="noStrike" kern="1200" cap="none" spc="0" normalizeH="0" baseline="0" noProof="0" dirty="0">
                <a:ln>
                  <a:noFill/>
                </a:ln>
                <a:solidFill>
                  <a:prstClr val="white">
                    <a:lumMod val="65000"/>
                  </a:prstClr>
                </a:solidFill>
                <a:effectLst/>
                <a:uLnTx/>
                <a:uFillTx/>
                <a:latin typeface="Raleway Medium" panose="020B0003030101060003" pitchFamily="34" charset="0"/>
                <a:ea typeface="Karla" pitchFamily="2" charset="0"/>
                <a:cs typeface="Poppins" panose="02000000000000000000" pitchFamily="2" charset="0"/>
              </a:rPr>
              <a:t>. Etiam vitae dui congue, semper quam vitae, luctus</a:t>
            </a:r>
            <a:r>
              <a:rPr kumimoji="0" lang="en-US" sz="1100" b="0" i="0" u="none" strike="noStrike" kern="1200" cap="none" spc="0" normalizeH="0" baseline="0" noProof="0" dirty="0">
                <a:ln>
                  <a:noFill/>
                </a:ln>
                <a:solidFill>
                  <a:prstClr val="white">
                    <a:lumMod val="65000"/>
                  </a:prstClr>
                </a:solidFill>
                <a:effectLst/>
                <a:uLnTx/>
                <a:uFillTx/>
                <a:latin typeface="Poppins" panose="02000000000000000000" pitchFamily="2" charset="0"/>
                <a:ea typeface="+mn-ea"/>
                <a:cs typeface="Poppins" panose="02000000000000000000" pitchFamily="2" charset="0"/>
              </a:rPr>
              <a:t>.</a:t>
            </a:r>
          </a:p>
        </p:txBody>
      </p:sp>
      <p:pic>
        <p:nvPicPr>
          <p:cNvPr id="4" name="图片占位符 3" descr="图片包含 墙壁, 室内, 就坐, 小&#10;&#10;已生成极高可信度的说明">
            <a:extLst>
              <a:ext uri="{FF2B5EF4-FFF2-40B4-BE49-F238E27FC236}">
                <a16:creationId xmlns:a16="http://schemas.microsoft.com/office/drawing/2014/main" xmlns="" id="{C7CAC617-3FAB-4235-AF72-CCE2842C3201}"/>
              </a:ext>
            </a:extLst>
          </p:cNvPr>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l="6411" r="6411"/>
          <a:stretch>
            <a:fillRect/>
          </a:stretch>
        </p:blipFill>
        <p:spPr/>
      </p:pic>
      <p:grpSp>
        <p:nvGrpSpPr>
          <p:cNvPr id="9" name="组合 8">
            <a:extLst>
              <a:ext uri="{FF2B5EF4-FFF2-40B4-BE49-F238E27FC236}">
                <a16:creationId xmlns:a16="http://schemas.microsoft.com/office/drawing/2014/main" xmlns="" id="{D91CFE50-15F5-4518-9E05-5155D75A16EB}"/>
              </a:ext>
            </a:extLst>
          </p:cNvPr>
          <p:cNvGrpSpPr/>
          <p:nvPr/>
        </p:nvGrpSpPr>
        <p:grpSpPr>
          <a:xfrm>
            <a:off x="3495675" y="69341"/>
            <a:ext cx="5200650" cy="1277552"/>
            <a:chOff x="3495675" y="381000"/>
            <a:chExt cx="5200650" cy="1277552"/>
          </a:xfrm>
        </p:grpSpPr>
        <p:sp>
          <p:nvSpPr>
            <p:cNvPr id="10" name="文本框 9">
              <a:extLst>
                <a:ext uri="{FF2B5EF4-FFF2-40B4-BE49-F238E27FC236}">
                  <a16:creationId xmlns:a16="http://schemas.microsoft.com/office/drawing/2014/main" xmlns="" id="{D73ECEBE-4309-44FB-918F-B2B166235D18}"/>
                </a:ext>
              </a:extLst>
            </p:cNvPr>
            <p:cNvSpPr txBox="1"/>
            <p:nvPr/>
          </p:nvSpPr>
          <p:spPr>
            <a:xfrm>
              <a:off x="5386387" y="381000"/>
              <a:ext cx="1419225" cy="369332"/>
            </a:xfrm>
            <a:prstGeom prst="rect">
              <a:avLst/>
            </a:prstGeom>
            <a:noFill/>
          </p:spPr>
          <p:txBody>
            <a:bodyPr wrap="square" rtlCol="0">
              <a:spAutoFit/>
            </a:bodyPr>
            <a:lstStyle/>
            <a:p>
              <a:pPr marL="0" marR="0" lvl="0" indent="0" algn="dist" defTabSz="914400" eaLnBrk="1" fontAlgn="auto" latinLnBrk="0" hangingPunct="1">
                <a:lnSpc>
                  <a:spcPct val="100000"/>
                </a:lnSpc>
                <a:spcBef>
                  <a:spcPts val="0"/>
                </a:spcBef>
                <a:spcAft>
                  <a:spcPts val="0"/>
                </a:spcAft>
                <a:buClrTx/>
                <a:buSzTx/>
                <a:buFontTx/>
                <a:buNone/>
                <a:tabLst/>
                <a:defRPr/>
              </a:pPr>
              <a:r>
                <a:rPr kumimoji="0" lang="en-US" altLang="zh-CN" sz="1800" b="1" i="0" u="none" strike="noStrike" kern="0" cap="none" spc="0" normalizeH="0" baseline="0" noProof="0">
                  <a:ln>
                    <a:noFill/>
                  </a:ln>
                  <a:solidFill>
                    <a:prstClr val="black"/>
                  </a:solidFill>
                  <a:effectLst/>
                  <a:uLnTx/>
                  <a:uFillTx/>
                  <a:ea typeface="等线" panose="02010600030101010101" pitchFamily="2" charset="-122"/>
                  <a:cs typeface="Calibri" panose="020F0502020204030204" pitchFamily="34" charset="0"/>
                </a:rPr>
                <a:t>TITLE</a:t>
              </a:r>
              <a:r>
                <a:rPr kumimoji="0" lang="en-US" altLang="zh-CN" sz="1800" b="0" i="0" u="none" strike="noStrike" kern="0" cap="none" spc="0" normalizeH="0" baseline="0" noProof="0">
                  <a:ln>
                    <a:noFill/>
                  </a:ln>
                  <a:solidFill>
                    <a:prstClr val="black"/>
                  </a:solidFill>
                  <a:effectLst/>
                  <a:uLnTx/>
                  <a:uFillTx/>
                  <a:ea typeface="等线" panose="02010600030101010101" pitchFamily="2" charset="-122"/>
                  <a:cs typeface="Calibri" panose="020F0502020204030204" pitchFamily="34" charset="0"/>
                </a:rPr>
                <a:t> </a:t>
              </a:r>
              <a:r>
                <a:rPr kumimoji="0" lang="en-US" altLang="zh-CN" sz="1800" b="0" i="0" u="none" strike="noStrike" kern="0" cap="none" spc="0" normalizeH="0" baseline="0" noProof="0">
                  <a:ln>
                    <a:noFill/>
                  </a:ln>
                  <a:solidFill>
                    <a:prstClr val="black">
                      <a:lumMod val="50000"/>
                      <a:lumOff val="50000"/>
                    </a:prstClr>
                  </a:solidFill>
                  <a:effectLst/>
                  <a:uLnTx/>
                  <a:uFillTx/>
                  <a:ea typeface="等线" panose="02010600030101010101" pitchFamily="2" charset="-122"/>
                  <a:cs typeface="Calibri" panose="020F0502020204030204" pitchFamily="34" charset="0"/>
                </a:rPr>
                <a:t>HERE</a:t>
              </a:r>
              <a:endParaRPr kumimoji="0" lang="zh-CN" altLang="en-US" sz="1800" b="0" i="0" u="none" strike="noStrike" kern="0" cap="none" spc="0" normalizeH="0" baseline="0" noProof="0">
                <a:ln>
                  <a:noFill/>
                </a:ln>
                <a:solidFill>
                  <a:prstClr val="black">
                    <a:lumMod val="50000"/>
                    <a:lumOff val="50000"/>
                  </a:prstClr>
                </a:solidFill>
                <a:effectLst/>
                <a:uLnTx/>
                <a:uFillTx/>
                <a:ea typeface="等线" panose="02010600030101010101" pitchFamily="2" charset="-122"/>
                <a:cs typeface="Calibri" panose="020F0502020204030204" pitchFamily="34" charset="0"/>
              </a:endParaRPr>
            </a:p>
          </p:txBody>
        </p:sp>
        <p:cxnSp>
          <p:nvCxnSpPr>
            <p:cNvPr id="11" name="直接连接符 10">
              <a:extLst>
                <a:ext uri="{FF2B5EF4-FFF2-40B4-BE49-F238E27FC236}">
                  <a16:creationId xmlns:a16="http://schemas.microsoft.com/office/drawing/2014/main" xmlns="" id="{6A0BE4D1-6CA5-4E98-A894-8ACB9A997C77}"/>
                </a:ext>
              </a:extLst>
            </p:cNvPr>
            <p:cNvCxnSpPr/>
            <p:nvPr/>
          </p:nvCxnSpPr>
          <p:spPr>
            <a:xfrm>
              <a:off x="5238750" y="895350"/>
              <a:ext cx="1714500" cy="0"/>
            </a:xfrm>
            <a:prstGeom prst="line">
              <a:avLst/>
            </a:prstGeom>
            <a:noFill/>
            <a:ln w="19050" cap="flat" cmpd="sng" algn="ctr">
              <a:gradFill>
                <a:gsLst>
                  <a:gs pos="0">
                    <a:sysClr val="windowText" lastClr="000000">
                      <a:alpha val="0"/>
                    </a:sysClr>
                  </a:gs>
                  <a:gs pos="50000">
                    <a:sysClr val="windowText" lastClr="000000"/>
                  </a:gs>
                  <a:gs pos="100000">
                    <a:sysClr val="windowText" lastClr="000000">
                      <a:alpha val="0"/>
                    </a:sysClr>
                  </a:gs>
                </a:gsLst>
                <a:lin ang="0" scaled="0"/>
              </a:gradFill>
              <a:prstDash val="solid"/>
              <a:miter lim="800000"/>
            </a:ln>
            <a:effectLst/>
          </p:spPr>
        </p:cxnSp>
        <p:sp>
          <p:nvSpPr>
            <p:cNvPr id="12" name="文本框 11">
              <a:extLst>
                <a:ext uri="{FF2B5EF4-FFF2-40B4-BE49-F238E27FC236}">
                  <a16:creationId xmlns:a16="http://schemas.microsoft.com/office/drawing/2014/main" xmlns="" id="{F08C9D20-1D0C-40C9-BA46-D1DD42C402A4}"/>
                </a:ext>
              </a:extLst>
            </p:cNvPr>
            <p:cNvSpPr txBox="1"/>
            <p:nvPr/>
          </p:nvSpPr>
          <p:spPr>
            <a:xfrm>
              <a:off x="3495675" y="1040369"/>
              <a:ext cx="5200650" cy="618183"/>
            </a:xfrm>
            <a:prstGeom prst="rect">
              <a:avLst/>
            </a:prstGeom>
            <a:noFill/>
          </p:spPr>
          <p:txBody>
            <a:bodyPr wrap="square" rtlCol="0">
              <a:spAutoFit/>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en-US" altLang="zh-CN" sz="1200" b="0" i="0" u="none" strike="noStrike" kern="0" cap="none" spc="0" normalizeH="0" baseline="0" noProof="0" dirty="0">
                  <a:ln>
                    <a:noFill/>
                  </a:ln>
                  <a:solidFill>
                    <a:prstClr val="black">
                      <a:lumMod val="50000"/>
                      <a:lumOff val="50000"/>
                    </a:prstClr>
                  </a:solidFill>
                  <a:effectLst/>
                  <a:uLnTx/>
                  <a:uFillTx/>
                  <a:latin typeface="等线" panose="020F0502020204030204"/>
                  <a:ea typeface="等线" panose="02010600030101010101" pitchFamily="2" charset="-122"/>
                </a:rPr>
                <a:t>Lorem ipsum dolor sit amet, consectetuer adipiscing elit. Maecenas porttitor congue massa</a:t>
              </a:r>
              <a:r>
                <a:rPr kumimoji="0" lang="en-US" altLang="zh-CN" sz="1200" b="0" i="0" u="none" strike="noStrike" kern="0" cap="none" spc="0" normalizeH="0" baseline="0" noProof="0">
                  <a:ln>
                    <a:noFill/>
                  </a:ln>
                  <a:solidFill>
                    <a:prstClr val="black">
                      <a:lumMod val="50000"/>
                      <a:lumOff val="50000"/>
                    </a:prstClr>
                  </a:solidFill>
                  <a:effectLst/>
                  <a:uLnTx/>
                  <a:uFillTx/>
                  <a:latin typeface="等线" panose="020F0502020204030204"/>
                  <a:ea typeface="等线" panose="02010600030101010101" pitchFamily="2" charset="-122"/>
                </a:rPr>
                <a:t>. </a:t>
              </a:r>
              <a:endParaRPr kumimoji="0" lang="zh-CN" altLang="en-US" sz="1200" b="0" i="0" u="none" strike="noStrike" kern="0" cap="none" spc="0" normalizeH="0" baseline="0" noProof="0">
                <a:ln>
                  <a:noFill/>
                </a:ln>
                <a:solidFill>
                  <a:prstClr val="black">
                    <a:lumMod val="50000"/>
                    <a:lumOff val="50000"/>
                  </a:prstClr>
                </a:solidFill>
                <a:effectLst/>
                <a:uLnTx/>
                <a:uFillTx/>
                <a:latin typeface="等线" panose="020F0502020204030204"/>
                <a:ea typeface="等线" panose="02010600030101010101" pitchFamily="2" charset="-122"/>
              </a:endParaRPr>
            </a:p>
          </p:txBody>
        </p:sp>
        <p:sp>
          <p:nvSpPr>
            <p:cNvPr id="13" name="六边形 12">
              <a:extLst>
                <a:ext uri="{FF2B5EF4-FFF2-40B4-BE49-F238E27FC236}">
                  <a16:creationId xmlns:a16="http://schemas.microsoft.com/office/drawing/2014/main" xmlns="" id="{C76A4125-3462-4DA1-B546-CC53F667473E}"/>
                </a:ext>
              </a:extLst>
            </p:cNvPr>
            <p:cNvSpPr/>
            <p:nvPr/>
          </p:nvSpPr>
          <p:spPr>
            <a:xfrm rot="5400000">
              <a:off x="6002084" y="814387"/>
              <a:ext cx="187833" cy="161925"/>
            </a:xfrm>
            <a:prstGeom prst="hexagon">
              <a:avLst/>
            </a:prstGeom>
            <a:solidFill>
              <a:schemeClr val="tx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spTree>
    <p:extLst>
      <p:ext uri="{BB962C8B-B14F-4D97-AF65-F5344CB8AC3E}">
        <p14:creationId xmlns:p14="http://schemas.microsoft.com/office/powerpoint/2010/main" val="1978095959"/>
      </p:ext>
    </p:extLst>
  </p:cSld>
  <p:clrMapOvr>
    <a:masterClrMapping/>
  </p:clrMapOvr>
  <p:transition spd="slow">
    <p:push dir="u"/>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Подзаголовок 2"/>
          <p:cNvSpPr txBox="1">
            <a:spLocks/>
          </p:cNvSpPr>
          <p:nvPr/>
        </p:nvSpPr>
        <p:spPr>
          <a:xfrm>
            <a:off x="2298032" y="1532329"/>
            <a:ext cx="7591926" cy="741640"/>
          </a:xfrm>
          <a:prstGeom prst="rect">
            <a:avLst/>
          </a:prstGeom>
        </p:spPr>
        <p:txBody>
          <a:bodyPr vert="horz" lIns="91440" tIns="45720" rIns="91440" bIns="45720" numCol="1" spcCol="18000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150000"/>
              </a:lnSpc>
              <a:spcBef>
                <a:spcPts val="0"/>
              </a:spcBef>
              <a:spcAft>
                <a:spcPts val="0"/>
              </a:spcAft>
              <a:buClrTx/>
              <a:buSzTx/>
              <a:buFont typeface="Arial" panose="020B0604020202020204" pitchFamily="34" charset="0"/>
              <a:buNone/>
              <a:tabLst/>
              <a:defRPr/>
            </a:pPr>
            <a:r>
              <a:rPr kumimoji="0" lang="en-US" sz="1200" b="0" i="0" u="none" strike="noStrike" kern="0" cap="none" spc="0" normalizeH="0" baseline="0" noProof="0" dirty="0">
                <a:ln>
                  <a:noFill/>
                </a:ln>
                <a:solidFill>
                  <a:prstClr val="black"/>
                </a:solidFill>
                <a:effectLst/>
                <a:uLnTx/>
                <a:uFillTx/>
                <a:latin typeface="Karla" pitchFamily="2" charset="0"/>
                <a:ea typeface="Karla" pitchFamily="2" charset="0"/>
                <a:cs typeface="Poppins" panose="02000000000000000000" pitchFamily="2" charset="0"/>
              </a:rPr>
              <a:t>Etiam vitae dui congue, semper quam vitae, luctus ligula. Sed posuere nunc in leo commod else cuprum less</a:t>
            </a:r>
            <a:r>
              <a:rPr kumimoji="0" lang="en-US" sz="1200" b="0" i="0" u="none" strike="noStrike" kern="1200" cap="none" spc="0" normalizeH="0" baseline="0" noProof="0" dirty="0">
                <a:ln>
                  <a:noFill/>
                </a:ln>
                <a:solidFill>
                  <a:prstClr val="black"/>
                </a:solidFill>
                <a:effectLst/>
                <a:uLnTx/>
                <a:uFillTx/>
                <a:latin typeface="Karla" pitchFamily="2" charset="0"/>
                <a:ea typeface="Karla" pitchFamily="2" charset="0"/>
                <a:cs typeface="Poppins" panose="02000000000000000000" pitchFamily="2" charset="0"/>
              </a:rPr>
              <a:t>. Etiam vitae dui congue, semper quam vita. </a:t>
            </a:r>
          </a:p>
        </p:txBody>
      </p:sp>
      <p:sp>
        <p:nvSpPr>
          <p:cNvPr id="16" name="TextBox 15"/>
          <p:cNvSpPr txBox="1"/>
          <p:nvPr/>
        </p:nvSpPr>
        <p:spPr>
          <a:xfrm>
            <a:off x="1184962" y="5269923"/>
            <a:ext cx="2367044" cy="526170"/>
          </a:xfrm>
          <a:prstGeom prst="rect">
            <a:avLst/>
          </a:prstGeom>
          <a:noFill/>
        </p:spPr>
        <p:txBody>
          <a:bodyPr wrap="square" rtlCol="0">
            <a:spAutoFit/>
          </a:bodyPr>
          <a:lstStyle/>
          <a:p>
            <a:pPr marL="0" marR="0" lvl="0" indent="0" algn="ctr" defTabSz="914400" rtl="0" eaLnBrk="1" fontAlgn="auto" latinLnBrk="0" hangingPunct="1">
              <a:lnSpc>
                <a:spcPts val="18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black"/>
                </a:solidFill>
                <a:effectLst/>
                <a:uLnTx/>
                <a:uFillTx/>
                <a:latin typeface="Karla"/>
                <a:ea typeface="Open Sans Bold" panose="020B0806030504020204" pitchFamily="34" charset="0"/>
                <a:cs typeface="Open Sans Bold" panose="020B0806030504020204" pitchFamily="34" charset="0"/>
              </a:rPr>
              <a:t>Brunhilda Trevor</a:t>
            </a:r>
            <a:r>
              <a:rPr kumimoji="0" lang="en-US" sz="1200" b="0" i="0" u="none" strike="noStrike" kern="1200" cap="none" spc="0" normalizeH="0" baseline="0" noProof="0" dirty="0">
                <a:ln>
                  <a:noFill/>
                </a:ln>
                <a:solidFill>
                  <a:prstClr val="white"/>
                </a:solidFill>
                <a:effectLst/>
                <a:uLnTx/>
                <a:uFillTx/>
                <a:latin typeface="Karla"/>
                <a:ea typeface="Open Sans Bold" panose="020B0806030504020204" pitchFamily="34" charset="0"/>
                <a:cs typeface="Open Sans Bold" panose="020B0806030504020204" pitchFamily="34" charset="0"/>
              </a:rPr>
              <a:t/>
            </a:r>
            <a:br>
              <a:rPr kumimoji="0" lang="en-US" sz="1200" b="0" i="0" u="none" strike="noStrike" kern="1200" cap="none" spc="0" normalizeH="0" baseline="0" noProof="0" dirty="0">
                <a:ln>
                  <a:noFill/>
                </a:ln>
                <a:solidFill>
                  <a:prstClr val="white"/>
                </a:solidFill>
                <a:effectLst/>
                <a:uLnTx/>
                <a:uFillTx/>
                <a:latin typeface="Karla"/>
                <a:ea typeface="Open Sans Bold" panose="020B0806030504020204" pitchFamily="34" charset="0"/>
                <a:cs typeface="Open Sans Bold" panose="020B0806030504020204" pitchFamily="34" charset="0"/>
              </a:rPr>
            </a:br>
            <a:r>
              <a:rPr kumimoji="0" lang="en-US" sz="900" b="0" i="0" u="none" strike="noStrike" kern="1200" cap="none" spc="0" normalizeH="0" baseline="0" noProof="0" dirty="0">
                <a:ln>
                  <a:noFill/>
                </a:ln>
                <a:solidFill>
                  <a:prstClr val="white">
                    <a:lumMod val="75000"/>
                  </a:prstClr>
                </a:solidFill>
                <a:effectLst/>
                <a:uLnTx/>
                <a:uFillTx/>
                <a:latin typeface="Karla"/>
                <a:ea typeface="Cardo" panose="02020600000000000000" pitchFamily="18" charset="-79"/>
                <a:cs typeface="Cardo" panose="02020600000000000000" pitchFamily="18" charset="-79"/>
              </a:rPr>
              <a:t>WEB DESIGNER</a:t>
            </a:r>
          </a:p>
        </p:txBody>
      </p:sp>
      <p:sp>
        <p:nvSpPr>
          <p:cNvPr id="17" name="TextBox 16"/>
          <p:cNvSpPr txBox="1"/>
          <p:nvPr/>
        </p:nvSpPr>
        <p:spPr>
          <a:xfrm>
            <a:off x="3684777" y="5269923"/>
            <a:ext cx="2367044" cy="526170"/>
          </a:xfrm>
          <a:prstGeom prst="rect">
            <a:avLst/>
          </a:prstGeom>
          <a:noFill/>
        </p:spPr>
        <p:txBody>
          <a:bodyPr wrap="square" rtlCol="0">
            <a:spAutoFit/>
          </a:bodyPr>
          <a:lstStyle/>
          <a:p>
            <a:pPr marL="0" marR="0" lvl="0" indent="0" algn="ctr" defTabSz="914400" rtl="0" eaLnBrk="1" fontAlgn="auto" latinLnBrk="0" hangingPunct="1">
              <a:lnSpc>
                <a:spcPts val="18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black"/>
                </a:solidFill>
                <a:effectLst/>
                <a:uLnTx/>
                <a:uFillTx/>
                <a:latin typeface="Karla"/>
                <a:ea typeface="Open Sans Bold" panose="020B0806030504020204" pitchFamily="34" charset="0"/>
                <a:cs typeface="Open Sans Bold" panose="020B0806030504020204" pitchFamily="34" charset="0"/>
              </a:rPr>
              <a:t>Alisia Silverstone</a:t>
            </a:r>
            <a:r>
              <a:rPr kumimoji="0" lang="en-US" sz="1200" b="0" i="0" u="none" strike="noStrike" kern="1200" cap="none" spc="0" normalizeH="0" baseline="0" noProof="0" dirty="0">
                <a:ln>
                  <a:noFill/>
                </a:ln>
                <a:solidFill>
                  <a:prstClr val="white"/>
                </a:solidFill>
                <a:effectLst/>
                <a:uLnTx/>
                <a:uFillTx/>
                <a:latin typeface="Karla"/>
                <a:ea typeface="Open Sans Bold" panose="020B0806030504020204" pitchFamily="34" charset="0"/>
                <a:cs typeface="Open Sans Bold" panose="020B0806030504020204" pitchFamily="34" charset="0"/>
              </a:rPr>
              <a:t/>
            </a:r>
            <a:br>
              <a:rPr kumimoji="0" lang="en-US" sz="1200" b="0" i="0" u="none" strike="noStrike" kern="1200" cap="none" spc="0" normalizeH="0" baseline="0" noProof="0" dirty="0">
                <a:ln>
                  <a:noFill/>
                </a:ln>
                <a:solidFill>
                  <a:prstClr val="white"/>
                </a:solidFill>
                <a:effectLst/>
                <a:uLnTx/>
                <a:uFillTx/>
                <a:latin typeface="Karla"/>
                <a:ea typeface="Open Sans Bold" panose="020B0806030504020204" pitchFamily="34" charset="0"/>
                <a:cs typeface="Open Sans Bold" panose="020B0806030504020204" pitchFamily="34" charset="0"/>
              </a:rPr>
            </a:br>
            <a:r>
              <a:rPr kumimoji="0" lang="en-US" sz="900" b="0" i="0" u="none" strike="noStrike" kern="1200" cap="none" spc="0" normalizeH="0" baseline="0" noProof="0" dirty="0">
                <a:ln>
                  <a:noFill/>
                </a:ln>
                <a:solidFill>
                  <a:prstClr val="white">
                    <a:lumMod val="75000"/>
                  </a:prstClr>
                </a:solidFill>
                <a:effectLst/>
                <a:uLnTx/>
                <a:uFillTx/>
                <a:latin typeface="Karla"/>
                <a:ea typeface="Cardo" panose="02020600000000000000" pitchFamily="18" charset="-79"/>
                <a:cs typeface="Cardo" panose="02020600000000000000" pitchFamily="18" charset="-79"/>
              </a:rPr>
              <a:t>PHOTOGRAPHER</a:t>
            </a:r>
          </a:p>
        </p:txBody>
      </p:sp>
      <p:sp>
        <p:nvSpPr>
          <p:cNvPr id="18" name="TextBox 17"/>
          <p:cNvSpPr txBox="1"/>
          <p:nvPr/>
        </p:nvSpPr>
        <p:spPr>
          <a:xfrm>
            <a:off x="6158384" y="5269923"/>
            <a:ext cx="2367044" cy="526170"/>
          </a:xfrm>
          <a:prstGeom prst="rect">
            <a:avLst/>
          </a:prstGeom>
          <a:noFill/>
        </p:spPr>
        <p:txBody>
          <a:bodyPr wrap="square" rtlCol="0">
            <a:spAutoFit/>
          </a:bodyPr>
          <a:lstStyle/>
          <a:p>
            <a:pPr marL="0" marR="0" lvl="0" indent="0" algn="ctr" defTabSz="914400" rtl="0" eaLnBrk="1" fontAlgn="auto" latinLnBrk="0" hangingPunct="1">
              <a:lnSpc>
                <a:spcPts val="18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black"/>
                </a:solidFill>
                <a:effectLst/>
                <a:uLnTx/>
                <a:uFillTx/>
                <a:latin typeface="Karla"/>
                <a:ea typeface="Open Sans Bold" panose="020B0806030504020204" pitchFamily="34" charset="0"/>
                <a:cs typeface="Open Sans Bold" panose="020B0806030504020204" pitchFamily="34" charset="0"/>
              </a:rPr>
              <a:t>Greg Winewright</a:t>
            </a:r>
            <a:r>
              <a:rPr kumimoji="0" lang="en-US" sz="1200" b="0" i="0" u="none" strike="noStrike" kern="1200" cap="none" spc="0" normalizeH="0" baseline="0" noProof="0" dirty="0">
                <a:ln>
                  <a:noFill/>
                </a:ln>
                <a:solidFill>
                  <a:prstClr val="white"/>
                </a:solidFill>
                <a:effectLst/>
                <a:uLnTx/>
                <a:uFillTx/>
                <a:latin typeface="Karla"/>
                <a:ea typeface="Open Sans Bold" panose="020B0806030504020204" pitchFamily="34" charset="0"/>
                <a:cs typeface="Open Sans Bold" panose="020B0806030504020204" pitchFamily="34" charset="0"/>
              </a:rPr>
              <a:t/>
            </a:r>
            <a:br>
              <a:rPr kumimoji="0" lang="en-US" sz="1200" b="0" i="0" u="none" strike="noStrike" kern="1200" cap="none" spc="0" normalizeH="0" baseline="0" noProof="0" dirty="0">
                <a:ln>
                  <a:noFill/>
                </a:ln>
                <a:solidFill>
                  <a:prstClr val="white"/>
                </a:solidFill>
                <a:effectLst/>
                <a:uLnTx/>
                <a:uFillTx/>
                <a:latin typeface="Karla"/>
                <a:ea typeface="Open Sans Bold" panose="020B0806030504020204" pitchFamily="34" charset="0"/>
                <a:cs typeface="Open Sans Bold" panose="020B0806030504020204" pitchFamily="34" charset="0"/>
              </a:rPr>
            </a:br>
            <a:r>
              <a:rPr kumimoji="0" lang="en-US" sz="900" b="0" i="0" u="none" strike="noStrike" kern="1200" cap="none" spc="0" normalizeH="0" baseline="0" noProof="0" dirty="0">
                <a:ln>
                  <a:noFill/>
                </a:ln>
                <a:solidFill>
                  <a:prstClr val="white">
                    <a:lumMod val="75000"/>
                  </a:prstClr>
                </a:solidFill>
                <a:effectLst/>
                <a:uLnTx/>
                <a:uFillTx/>
                <a:latin typeface="Karla"/>
                <a:ea typeface="Cardo" panose="02020600000000000000" pitchFamily="18" charset="-79"/>
                <a:cs typeface="Cardo" panose="02020600000000000000" pitchFamily="18" charset="-79"/>
              </a:rPr>
              <a:t>ART DIRECTOR</a:t>
            </a:r>
          </a:p>
        </p:txBody>
      </p:sp>
      <p:sp>
        <p:nvSpPr>
          <p:cNvPr id="19" name="TextBox 18"/>
          <p:cNvSpPr txBox="1"/>
          <p:nvPr/>
        </p:nvSpPr>
        <p:spPr>
          <a:xfrm>
            <a:off x="8631991" y="5269922"/>
            <a:ext cx="2367044" cy="526170"/>
          </a:xfrm>
          <a:prstGeom prst="rect">
            <a:avLst/>
          </a:prstGeom>
          <a:noFill/>
        </p:spPr>
        <p:txBody>
          <a:bodyPr wrap="square" rtlCol="0">
            <a:spAutoFit/>
          </a:bodyPr>
          <a:lstStyle/>
          <a:p>
            <a:pPr marL="0" marR="0" lvl="0" indent="0" algn="ctr" defTabSz="914400" rtl="0" eaLnBrk="1" fontAlgn="auto" latinLnBrk="0" hangingPunct="1">
              <a:lnSpc>
                <a:spcPts val="18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black"/>
                </a:solidFill>
                <a:effectLst/>
                <a:uLnTx/>
                <a:uFillTx/>
                <a:latin typeface="Karla"/>
                <a:ea typeface="Open Sans Bold" panose="020B0806030504020204" pitchFamily="34" charset="0"/>
                <a:cs typeface="Open Sans Bold" panose="020B0806030504020204" pitchFamily="34" charset="0"/>
              </a:rPr>
              <a:t>Trevor McGregor</a:t>
            </a:r>
            <a:r>
              <a:rPr kumimoji="0" lang="en-US" sz="1200" b="0" i="0" u="none" strike="noStrike" kern="1200" cap="none" spc="0" normalizeH="0" baseline="0" noProof="0" dirty="0">
                <a:ln>
                  <a:noFill/>
                </a:ln>
                <a:solidFill>
                  <a:prstClr val="white"/>
                </a:solidFill>
                <a:effectLst/>
                <a:uLnTx/>
                <a:uFillTx/>
                <a:latin typeface="Karla"/>
                <a:ea typeface="Open Sans Bold" panose="020B0806030504020204" pitchFamily="34" charset="0"/>
                <a:cs typeface="Open Sans Bold" panose="020B0806030504020204" pitchFamily="34" charset="0"/>
              </a:rPr>
              <a:t/>
            </a:r>
            <a:br>
              <a:rPr kumimoji="0" lang="en-US" sz="1200" b="0" i="0" u="none" strike="noStrike" kern="1200" cap="none" spc="0" normalizeH="0" baseline="0" noProof="0" dirty="0">
                <a:ln>
                  <a:noFill/>
                </a:ln>
                <a:solidFill>
                  <a:prstClr val="white"/>
                </a:solidFill>
                <a:effectLst/>
                <a:uLnTx/>
                <a:uFillTx/>
                <a:latin typeface="Karla"/>
                <a:ea typeface="Open Sans Bold" panose="020B0806030504020204" pitchFamily="34" charset="0"/>
                <a:cs typeface="Open Sans Bold" panose="020B0806030504020204" pitchFamily="34" charset="0"/>
              </a:rPr>
            </a:br>
            <a:r>
              <a:rPr kumimoji="0" lang="en-US" sz="900" b="0" i="0" u="none" strike="noStrike" kern="1200" cap="none" spc="0" normalizeH="0" baseline="0" noProof="0" dirty="0">
                <a:ln>
                  <a:noFill/>
                </a:ln>
                <a:solidFill>
                  <a:prstClr val="white">
                    <a:lumMod val="75000"/>
                  </a:prstClr>
                </a:solidFill>
                <a:effectLst/>
                <a:uLnTx/>
                <a:uFillTx/>
                <a:latin typeface="Karla"/>
                <a:ea typeface="Cardo" panose="02020600000000000000" pitchFamily="18" charset="-79"/>
                <a:cs typeface="Cardo" panose="02020600000000000000" pitchFamily="18" charset="-79"/>
              </a:rPr>
              <a:t>UX ENGENEER</a:t>
            </a:r>
          </a:p>
        </p:txBody>
      </p:sp>
      <p:pic>
        <p:nvPicPr>
          <p:cNvPr id="7" name="图片占位符 6" descr="图片包含 室内, 电子产品&#10;&#10;已生成高可信度的说明">
            <a:extLst>
              <a:ext uri="{FF2B5EF4-FFF2-40B4-BE49-F238E27FC236}">
                <a16:creationId xmlns:a16="http://schemas.microsoft.com/office/drawing/2014/main" xmlns="" id="{464AC152-090F-4657-9430-04F21326A968}"/>
              </a:ext>
            </a:extLst>
          </p:cNvPr>
          <p:cNvPicPr>
            <a:picLocks noGrp="1" noChangeAspect="1"/>
          </p:cNvPicPr>
          <p:nvPr>
            <p:ph type="pic" sz="quarter" idx="10"/>
          </p:nvPr>
        </p:nvPicPr>
        <p:blipFill>
          <a:blip r:embed="rId3" cstate="print">
            <a:extLst>
              <a:ext uri="{28A0092B-C50C-407E-A947-70E740481C1C}">
                <a14:useLocalDpi xmlns:a14="http://schemas.microsoft.com/office/drawing/2010/main" val="0"/>
              </a:ext>
            </a:extLst>
          </a:blip>
          <a:srcRect l="17830" r="17830"/>
          <a:stretch>
            <a:fillRect/>
          </a:stretch>
        </p:blipFill>
        <p:spPr/>
      </p:pic>
      <p:pic>
        <p:nvPicPr>
          <p:cNvPr id="9" name="图片占位符 8" descr="图片包含 室内, 墙壁, 地板, 窗户&#10;&#10;已生成极高可信度的说明">
            <a:extLst>
              <a:ext uri="{FF2B5EF4-FFF2-40B4-BE49-F238E27FC236}">
                <a16:creationId xmlns:a16="http://schemas.microsoft.com/office/drawing/2014/main" xmlns="" id="{C21042BE-2122-4C73-9C82-52FF147531F8}"/>
              </a:ext>
            </a:extLst>
          </p:cNvPr>
          <p:cNvPicPr>
            <a:picLocks noGrp="1" noChangeAspect="1"/>
          </p:cNvPicPr>
          <p:nvPr>
            <p:ph type="pic" sz="quarter" idx="11"/>
          </p:nvPr>
        </p:nvPicPr>
        <p:blipFill>
          <a:blip r:embed="rId4">
            <a:extLst>
              <a:ext uri="{28A0092B-C50C-407E-A947-70E740481C1C}">
                <a14:useLocalDpi xmlns:a14="http://schemas.microsoft.com/office/drawing/2010/main" val="0"/>
              </a:ext>
            </a:extLst>
          </a:blip>
          <a:srcRect l="23320" r="23320"/>
          <a:stretch>
            <a:fillRect/>
          </a:stretch>
        </p:blipFill>
        <p:spPr/>
      </p:pic>
      <p:pic>
        <p:nvPicPr>
          <p:cNvPr id="21" name="图片占位符 20">
            <a:extLst>
              <a:ext uri="{FF2B5EF4-FFF2-40B4-BE49-F238E27FC236}">
                <a16:creationId xmlns:a16="http://schemas.microsoft.com/office/drawing/2014/main" xmlns="" id="{1193D5BD-7AB5-4414-9529-A622019F00F1}"/>
              </a:ext>
            </a:extLst>
          </p:cNvPr>
          <p:cNvPicPr>
            <a:picLocks noGrp="1" noChangeAspect="1"/>
          </p:cNvPicPr>
          <p:nvPr>
            <p:ph type="pic" sz="quarter" idx="12"/>
          </p:nvPr>
        </p:nvPicPr>
        <p:blipFill>
          <a:blip r:embed="rId5" cstate="print">
            <a:extLst>
              <a:ext uri="{28A0092B-C50C-407E-A947-70E740481C1C}">
                <a14:useLocalDpi xmlns:a14="http://schemas.microsoft.com/office/drawing/2010/main" val="0"/>
              </a:ext>
            </a:extLst>
          </a:blip>
          <a:srcRect t="6369" b="6369"/>
          <a:stretch>
            <a:fillRect/>
          </a:stretch>
        </p:blipFill>
        <p:spPr/>
      </p:pic>
      <p:pic>
        <p:nvPicPr>
          <p:cNvPr id="23" name="图片占位符 22" descr="图片包含 室内, 笔记本电脑, 计算机, 人员&#10;&#10;已生成极高可信度的说明">
            <a:extLst>
              <a:ext uri="{FF2B5EF4-FFF2-40B4-BE49-F238E27FC236}">
                <a16:creationId xmlns:a16="http://schemas.microsoft.com/office/drawing/2014/main" xmlns="" id="{EE165515-CAE0-4388-A19F-FF2FA524551D}"/>
              </a:ext>
            </a:extLst>
          </p:cNvPr>
          <p:cNvPicPr>
            <a:picLocks noGrp="1" noChangeAspect="1"/>
          </p:cNvPicPr>
          <p:nvPr>
            <p:ph type="pic" sz="quarter" idx="13"/>
          </p:nvPr>
        </p:nvPicPr>
        <p:blipFill>
          <a:blip r:embed="rId6">
            <a:extLst>
              <a:ext uri="{28A0092B-C50C-407E-A947-70E740481C1C}">
                <a14:useLocalDpi xmlns:a14="http://schemas.microsoft.com/office/drawing/2010/main" val="0"/>
              </a:ext>
            </a:extLst>
          </a:blip>
          <a:srcRect t="850" b="850"/>
          <a:stretch>
            <a:fillRect/>
          </a:stretch>
        </p:blipFill>
        <p:spPr/>
      </p:pic>
      <p:grpSp>
        <p:nvGrpSpPr>
          <p:cNvPr id="24" name="组合 23">
            <a:extLst>
              <a:ext uri="{FF2B5EF4-FFF2-40B4-BE49-F238E27FC236}">
                <a16:creationId xmlns:a16="http://schemas.microsoft.com/office/drawing/2014/main" xmlns="" id="{9EC15301-1BEB-4D06-A780-84B3D20D3B35}"/>
              </a:ext>
            </a:extLst>
          </p:cNvPr>
          <p:cNvGrpSpPr/>
          <p:nvPr/>
        </p:nvGrpSpPr>
        <p:grpSpPr>
          <a:xfrm>
            <a:off x="3495675" y="69341"/>
            <a:ext cx="5200650" cy="1277552"/>
            <a:chOff x="3495675" y="381000"/>
            <a:chExt cx="5200650" cy="1277552"/>
          </a:xfrm>
        </p:grpSpPr>
        <p:sp>
          <p:nvSpPr>
            <p:cNvPr id="25" name="文本框 24">
              <a:extLst>
                <a:ext uri="{FF2B5EF4-FFF2-40B4-BE49-F238E27FC236}">
                  <a16:creationId xmlns:a16="http://schemas.microsoft.com/office/drawing/2014/main" xmlns="" id="{EAB55CFA-276C-43E2-A862-F553E923762E}"/>
                </a:ext>
              </a:extLst>
            </p:cNvPr>
            <p:cNvSpPr txBox="1"/>
            <p:nvPr/>
          </p:nvSpPr>
          <p:spPr>
            <a:xfrm>
              <a:off x="5386387" y="381000"/>
              <a:ext cx="1419225" cy="369332"/>
            </a:xfrm>
            <a:prstGeom prst="rect">
              <a:avLst/>
            </a:prstGeom>
            <a:noFill/>
          </p:spPr>
          <p:txBody>
            <a:bodyPr wrap="square" rtlCol="0">
              <a:spAutoFit/>
            </a:bodyPr>
            <a:lstStyle/>
            <a:p>
              <a:pPr marL="0" marR="0" lvl="0" indent="0" algn="dist" defTabSz="914400" eaLnBrk="1" fontAlgn="auto" latinLnBrk="0" hangingPunct="1">
                <a:lnSpc>
                  <a:spcPct val="100000"/>
                </a:lnSpc>
                <a:spcBef>
                  <a:spcPts val="0"/>
                </a:spcBef>
                <a:spcAft>
                  <a:spcPts val="0"/>
                </a:spcAft>
                <a:buClrTx/>
                <a:buSzTx/>
                <a:buFontTx/>
                <a:buNone/>
                <a:tabLst/>
                <a:defRPr/>
              </a:pPr>
              <a:r>
                <a:rPr kumimoji="0" lang="en-US" altLang="zh-CN" sz="1800" b="1" i="0" u="none" strike="noStrike" kern="0" cap="none" spc="0" normalizeH="0" baseline="0" noProof="0">
                  <a:ln>
                    <a:noFill/>
                  </a:ln>
                  <a:solidFill>
                    <a:prstClr val="black"/>
                  </a:solidFill>
                  <a:effectLst/>
                  <a:uLnTx/>
                  <a:uFillTx/>
                  <a:ea typeface="等线" panose="02010600030101010101" pitchFamily="2" charset="-122"/>
                  <a:cs typeface="Calibri" panose="020F0502020204030204" pitchFamily="34" charset="0"/>
                </a:rPr>
                <a:t>TITLE</a:t>
              </a:r>
              <a:r>
                <a:rPr kumimoji="0" lang="en-US" altLang="zh-CN" sz="1800" b="0" i="0" u="none" strike="noStrike" kern="0" cap="none" spc="0" normalizeH="0" baseline="0" noProof="0">
                  <a:ln>
                    <a:noFill/>
                  </a:ln>
                  <a:solidFill>
                    <a:prstClr val="black"/>
                  </a:solidFill>
                  <a:effectLst/>
                  <a:uLnTx/>
                  <a:uFillTx/>
                  <a:ea typeface="等线" panose="02010600030101010101" pitchFamily="2" charset="-122"/>
                  <a:cs typeface="Calibri" panose="020F0502020204030204" pitchFamily="34" charset="0"/>
                </a:rPr>
                <a:t> </a:t>
              </a:r>
              <a:r>
                <a:rPr kumimoji="0" lang="en-US" altLang="zh-CN" sz="1800" b="0" i="0" u="none" strike="noStrike" kern="0" cap="none" spc="0" normalizeH="0" baseline="0" noProof="0">
                  <a:ln>
                    <a:noFill/>
                  </a:ln>
                  <a:solidFill>
                    <a:prstClr val="black">
                      <a:lumMod val="50000"/>
                      <a:lumOff val="50000"/>
                    </a:prstClr>
                  </a:solidFill>
                  <a:effectLst/>
                  <a:uLnTx/>
                  <a:uFillTx/>
                  <a:ea typeface="等线" panose="02010600030101010101" pitchFamily="2" charset="-122"/>
                  <a:cs typeface="Calibri" panose="020F0502020204030204" pitchFamily="34" charset="0"/>
                </a:rPr>
                <a:t>HERE</a:t>
              </a:r>
              <a:endParaRPr kumimoji="0" lang="zh-CN" altLang="en-US" sz="1800" b="0" i="0" u="none" strike="noStrike" kern="0" cap="none" spc="0" normalizeH="0" baseline="0" noProof="0">
                <a:ln>
                  <a:noFill/>
                </a:ln>
                <a:solidFill>
                  <a:prstClr val="black">
                    <a:lumMod val="50000"/>
                    <a:lumOff val="50000"/>
                  </a:prstClr>
                </a:solidFill>
                <a:effectLst/>
                <a:uLnTx/>
                <a:uFillTx/>
                <a:ea typeface="等线" panose="02010600030101010101" pitchFamily="2" charset="-122"/>
                <a:cs typeface="Calibri" panose="020F0502020204030204" pitchFamily="34" charset="0"/>
              </a:endParaRPr>
            </a:p>
          </p:txBody>
        </p:sp>
        <p:cxnSp>
          <p:nvCxnSpPr>
            <p:cNvPr id="26" name="直接连接符 25">
              <a:extLst>
                <a:ext uri="{FF2B5EF4-FFF2-40B4-BE49-F238E27FC236}">
                  <a16:creationId xmlns:a16="http://schemas.microsoft.com/office/drawing/2014/main" xmlns="" id="{0B0469E3-01D5-49C3-AC7F-13F3AA10DADE}"/>
                </a:ext>
              </a:extLst>
            </p:cNvPr>
            <p:cNvCxnSpPr/>
            <p:nvPr/>
          </p:nvCxnSpPr>
          <p:spPr>
            <a:xfrm>
              <a:off x="5238750" y="895350"/>
              <a:ext cx="1714500" cy="0"/>
            </a:xfrm>
            <a:prstGeom prst="line">
              <a:avLst/>
            </a:prstGeom>
            <a:noFill/>
            <a:ln w="19050" cap="flat" cmpd="sng" algn="ctr">
              <a:gradFill>
                <a:gsLst>
                  <a:gs pos="0">
                    <a:sysClr val="windowText" lastClr="000000">
                      <a:alpha val="0"/>
                    </a:sysClr>
                  </a:gs>
                  <a:gs pos="50000">
                    <a:sysClr val="windowText" lastClr="000000"/>
                  </a:gs>
                  <a:gs pos="100000">
                    <a:sysClr val="windowText" lastClr="000000">
                      <a:alpha val="0"/>
                    </a:sysClr>
                  </a:gs>
                </a:gsLst>
                <a:lin ang="0" scaled="0"/>
              </a:gradFill>
              <a:prstDash val="solid"/>
              <a:miter lim="800000"/>
            </a:ln>
            <a:effectLst/>
          </p:spPr>
        </p:cxnSp>
        <p:sp>
          <p:nvSpPr>
            <p:cNvPr id="27" name="文本框 26">
              <a:extLst>
                <a:ext uri="{FF2B5EF4-FFF2-40B4-BE49-F238E27FC236}">
                  <a16:creationId xmlns:a16="http://schemas.microsoft.com/office/drawing/2014/main" xmlns="" id="{292688CB-C893-4738-80C8-EE42E9A9AA4B}"/>
                </a:ext>
              </a:extLst>
            </p:cNvPr>
            <p:cNvSpPr txBox="1"/>
            <p:nvPr/>
          </p:nvSpPr>
          <p:spPr>
            <a:xfrm>
              <a:off x="3495675" y="1040369"/>
              <a:ext cx="5200650" cy="618183"/>
            </a:xfrm>
            <a:prstGeom prst="rect">
              <a:avLst/>
            </a:prstGeom>
            <a:noFill/>
          </p:spPr>
          <p:txBody>
            <a:bodyPr wrap="square" rtlCol="0">
              <a:spAutoFit/>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en-US" altLang="zh-CN" sz="1200" b="0" i="0" u="none" strike="noStrike" kern="0" cap="none" spc="0" normalizeH="0" baseline="0" noProof="0" dirty="0">
                  <a:ln>
                    <a:noFill/>
                  </a:ln>
                  <a:solidFill>
                    <a:prstClr val="black">
                      <a:lumMod val="50000"/>
                      <a:lumOff val="50000"/>
                    </a:prstClr>
                  </a:solidFill>
                  <a:effectLst/>
                  <a:uLnTx/>
                  <a:uFillTx/>
                  <a:latin typeface="等线" panose="020F0502020204030204"/>
                  <a:ea typeface="等线" panose="02010600030101010101" pitchFamily="2" charset="-122"/>
                </a:rPr>
                <a:t>Lorem ipsum dolor sit amet, consectetuer adipiscing elit. Maecenas porttitor congue massa</a:t>
              </a:r>
              <a:r>
                <a:rPr kumimoji="0" lang="en-US" altLang="zh-CN" sz="1200" b="0" i="0" u="none" strike="noStrike" kern="0" cap="none" spc="0" normalizeH="0" baseline="0" noProof="0">
                  <a:ln>
                    <a:noFill/>
                  </a:ln>
                  <a:solidFill>
                    <a:prstClr val="black">
                      <a:lumMod val="50000"/>
                      <a:lumOff val="50000"/>
                    </a:prstClr>
                  </a:solidFill>
                  <a:effectLst/>
                  <a:uLnTx/>
                  <a:uFillTx/>
                  <a:latin typeface="等线" panose="020F0502020204030204"/>
                  <a:ea typeface="等线" panose="02010600030101010101" pitchFamily="2" charset="-122"/>
                </a:rPr>
                <a:t>. </a:t>
              </a:r>
              <a:endParaRPr kumimoji="0" lang="zh-CN" altLang="en-US" sz="1200" b="0" i="0" u="none" strike="noStrike" kern="0" cap="none" spc="0" normalizeH="0" baseline="0" noProof="0">
                <a:ln>
                  <a:noFill/>
                </a:ln>
                <a:solidFill>
                  <a:prstClr val="black">
                    <a:lumMod val="50000"/>
                    <a:lumOff val="50000"/>
                  </a:prstClr>
                </a:solidFill>
                <a:effectLst/>
                <a:uLnTx/>
                <a:uFillTx/>
                <a:latin typeface="等线" panose="020F0502020204030204"/>
                <a:ea typeface="等线" panose="02010600030101010101" pitchFamily="2" charset="-122"/>
              </a:endParaRPr>
            </a:p>
          </p:txBody>
        </p:sp>
        <p:sp>
          <p:nvSpPr>
            <p:cNvPr id="28" name="六边形 27">
              <a:extLst>
                <a:ext uri="{FF2B5EF4-FFF2-40B4-BE49-F238E27FC236}">
                  <a16:creationId xmlns:a16="http://schemas.microsoft.com/office/drawing/2014/main" xmlns="" id="{620606E0-2A3E-4963-9431-4BC3D072114A}"/>
                </a:ext>
              </a:extLst>
            </p:cNvPr>
            <p:cNvSpPr/>
            <p:nvPr/>
          </p:nvSpPr>
          <p:spPr>
            <a:xfrm rot="5400000">
              <a:off x="6002084" y="814387"/>
              <a:ext cx="187833" cy="161925"/>
            </a:xfrm>
            <a:prstGeom prst="hexagon">
              <a:avLst/>
            </a:prstGeom>
            <a:solidFill>
              <a:schemeClr val="tx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spTree>
    <p:extLst>
      <p:ext uri="{BB962C8B-B14F-4D97-AF65-F5344CB8AC3E}">
        <p14:creationId xmlns:p14="http://schemas.microsoft.com/office/powerpoint/2010/main" val="415549598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9" name="Shape 3079"/>
          <p:cNvSpPr/>
          <p:nvPr/>
        </p:nvSpPr>
        <p:spPr>
          <a:xfrm>
            <a:off x="3681125" y="3911250"/>
            <a:ext cx="1989001" cy="1201220"/>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19050" tIns="19050" rIns="19050" bIns="19050" numCol="1" anchor="t">
            <a:normAutofit lnSpcReduction="10000"/>
          </a:bodyPr>
          <a:lstStyle>
            <a:lvl1pPr algn="ctr"/>
          </a:lstStyle>
          <a:p>
            <a:pPr marL="0" marR="0" lvl="0" indent="0" algn="ctr" defTabSz="412750" rtl="0" eaLnBrk="1" fontAlgn="auto" latinLnBrk="0" hangingPunct="0">
              <a:lnSpc>
                <a:spcPct val="100000"/>
              </a:lnSpc>
              <a:spcBef>
                <a:spcPts val="0"/>
              </a:spcBef>
              <a:spcAft>
                <a:spcPts val="0"/>
              </a:spcAft>
              <a:buClrTx/>
              <a:buSzTx/>
              <a:buFontTx/>
              <a:buNone/>
              <a:tabLst/>
              <a:defRPr/>
            </a:pPr>
            <a:r>
              <a:rPr kumimoji="0" sz="1300" b="0" i="0" u="none" strike="noStrike" kern="0" cap="none" spc="0" normalizeH="0" baseline="0" noProof="0">
                <a:ln>
                  <a:noFill/>
                </a:ln>
                <a:solidFill>
                  <a:srgbClr val="727574"/>
                </a:solidFill>
                <a:effectLst/>
                <a:uLnTx/>
                <a:uFillTx/>
                <a:latin typeface="PT Sans"/>
                <a:sym typeface="PT Sans"/>
              </a:rPr>
              <a:t>Lorem Ipsum is simply dummy text of the printing industry's unknown printer took a galley of type and scrambled it to make.</a:t>
            </a:r>
          </a:p>
        </p:txBody>
      </p:sp>
      <p:sp>
        <p:nvSpPr>
          <p:cNvPr id="3080" name="Shape 3080"/>
          <p:cNvSpPr/>
          <p:nvPr/>
        </p:nvSpPr>
        <p:spPr>
          <a:xfrm>
            <a:off x="3598285" y="3520869"/>
            <a:ext cx="2154680" cy="307777"/>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19050" tIns="19050" rIns="19050" bIns="19050" numCol="1" anchor="ctr">
            <a:spAutoFit/>
          </a:bodyPr>
          <a:lstStyle>
            <a:lvl1pPr algn="ctr">
              <a:defRPr sz="3500">
                <a:solidFill>
                  <a:srgbClr val="000000"/>
                </a:solidFill>
                <a:latin typeface="Lato Regular"/>
                <a:ea typeface="Lato Regular"/>
                <a:cs typeface="Lato Regular"/>
                <a:sym typeface="Lato Regular"/>
              </a:defRPr>
            </a:lvl1pPr>
          </a:lstStyle>
          <a:p>
            <a:pPr marL="0" marR="0" lvl="0" indent="0" algn="ctr" defTabSz="412750" rtl="0" eaLnBrk="1" fontAlgn="auto" latinLnBrk="0" hangingPunct="0">
              <a:lnSpc>
                <a:spcPct val="100000"/>
              </a:lnSpc>
              <a:spcBef>
                <a:spcPts val="0"/>
              </a:spcBef>
              <a:spcAft>
                <a:spcPts val="0"/>
              </a:spcAft>
              <a:buClrTx/>
              <a:buSzTx/>
              <a:buFontTx/>
              <a:buNone/>
              <a:tabLst/>
              <a:defRPr/>
            </a:pPr>
            <a:r>
              <a:rPr kumimoji="0" sz="1750" b="0" i="0" u="none" strike="noStrike" kern="0" cap="none" spc="0" normalizeH="0" baseline="0" noProof="0">
                <a:ln>
                  <a:noFill/>
                </a:ln>
                <a:solidFill>
                  <a:srgbClr val="000000"/>
                </a:solidFill>
                <a:effectLst/>
                <a:uLnTx/>
                <a:uFillTx/>
                <a:latin typeface="Lato Regular"/>
                <a:sym typeface="Lato Regular"/>
              </a:rPr>
              <a:t>Project name</a:t>
            </a:r>
          </a:p>
        </p:txBody>
      </p:sp>
      <p:sp>
        <p:nvSpPr>
          <p:cNvPr id="3081" name="Shape 3081"/>
          <p:cNvSpPr/>
          <p:nvPr/>
        </p:nvSpPr>
        <p:spPr>
          <a:xfrm>
            <a:off x="3988071" y="5330837"/>
            <a:ext cx="1375109" cy="385632"/>
          </a:xfrm>
          <a:prstGeom prst="roundRect">
            <a:avLst>
              <a:gd name="adj" fmla="val 0"/>
            </a:avLst>
          </a:prstGeom>
          <a:solidFill>
            <a:srgbClr val="955250">
              <a:alpha val="70000"/>
            </a:srgbClr>
          </a:solidFill>
          <a:ln w="3175" cap="flat">
            <a:noFill/>
            <a:miter lim="400000"/>
          </a:ln>
          <a:effectLst/>
        </p:spPr>
        <p:txBody>
          <a:bodyPr wrap="square" lIns="19050" tIns="19050" rIns="19050" bIns="19050" numCol="1" anchor="ctr">
            <a:noAutofit/>
          </a:bodyPr>
          <a:lstStyle/>
          <a:p>
            <a:pPr marL="0" marR="0" lvl="0" indent="0" algn="ctr" defTabSz="412750" rtl="0" eaLnBrk="1" fontAlgn="auto" latinLnBrk="0" hangingPunct="0">
              <a:lnSpc>
                <a:spcPct val="100000"/>
              </a:lnSpc>
              <a:spcBef>
                <a:spcPts val="0"/>
              </a:spcBef>
              <a:spcAft>
                <a:spcPts val="0"/>
              </a:spcAft>
              <a:buClrTx/>
              <a:buSzTx/>
              <a:buFontTx/>
              <a:buNone/>
              <a:tabLst/>
              <a:defRPr sz="3000">
                <a:solidFill>
                  <a:srgbClr val="FFFFFF"/>
                </a:solidFill>
                <a:latin typeface="Helvetica Light"/>
                <a:ea typeface="Helvetica Light"/>
                <a:cs typeface="Helvetica Light"/>
                <a:sym typeface="Helvetica Light"/>
              </a:defRPr>
            </a:pPr>
            <a:endParaRPr kumimoji="0" sz="1500" b="0" i="0" u="none" strike="noStrike" kern="0" cap="none" spc="0" normalizeH="0" baseline="0" noProof="0">
              <a:ln>
                <a:noFill/>
              </a:ln>
              <a:solidFill>
                <a:srgbClr val="FFFFFF"/>
              </a:solidFill>
              <a:effectLst/>
              <a:uLnTx/>
              <a:uFillTx/>
              <a:latin typeface="Helvetica Light"/>
              <a:sym typeface="Helvetica Light"/>
            </a:endParaRPr>
          </a:p>
        </p:txBody>
      </p:sp>
      <p:grpSp>
        <p:nvGrpSpPr>
          <p:cNvPr id="3084" name="Group 3084"/>
          <p:cNvGrpSpPr/>
          <p:nvPr/>
        </p:nvGrpSpPr>
        <p:grpSpPr>
          <a:xfrm>
            <a:off x="4199422" y="5408237"/>
            <a:ext cx="967301" cy="230833"/>
            <a:chOff x="0" y="-2232"/>
            <a:chExt cx="1934599" cy="461662"/>
          </a:xfrm>
        </p:grpSpPr>
        <p:sp>
          <p:nvSpPr>
            <p:cNvPr id="3082" name="Shape 3082"/>
            <p:cNvSpPr/>
            <p:nvPr/>
          </p:nvSpPr>
          <p:spPr>
            <a:xfrm>
              <a:off x="0" y="-2232"/>
              <a:ext cx="1681703" cy="461662"/>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19050" tIns="19050" rIns="19050" bIns="19050" numCol="1" anchor="ctr">
              <a:spAutoFit/>
            </a:bodyPr>
            <a:lstStyle>
              <a:lvl1pPr>
                <a:defRPr sz="2500">
                  <a:solidFill>
                    <a:srgbClr val="FFFFFF"/>
                  </a:solidFill>
                  <a:latin typeface="Lato Regular"/>
                  <a:ea typeface="Lato Regular"/>
                  <a:cs typeface="Lato Regular"/>
                  <a:sym typeface="Lato Regular"/>
                </a:defRPr>
              </a:lvl1pPr>
            </a:lstStyle>
            <a:p>
              <a:pPr marL="0" marR="0" lvl="0" indent="0" algn="l" defTabSz="412750" rtl="0" eaLnBrk="1" fontAlgn="auto" latinLnBrk="0" hangingPunct="0">
                <a:lnSpc>
                  <a:spcPct val="100000"/>
                </a:lnSpc>
                <a:spcBef>
                  <a:spcPts val="0"/>
                </a:spcBef>
                <a:spcAft>
                  <a:spcPts val="0"/>
                </a:spcAft>
                <a:buClrTx/>
                <a:buSzTx/>
                <a:buFontTx/>
                <a:buNone/>
                <a:tabLst/>
                <a:defRPr/>
              </a:pPr>
              <a:r>
                <a:rPr kumimoji="0" sz="1250" b="0" i="0" u="none" strike="noStrike" kern="0" cap="none" spc="0" normalizeH="0" baseline="0" noProof="0">
                  <a:ln>
                    <a:noFill/>
                  </a:ln>
                  <a:solidFill>
                    <a:srgbClr val="FFFFFF"/>
                  </a:solidFill>
                  <a:effectLst/>
                  <a:uLnTx/>
                  <a:uFillTx/>
                  <a:latin typeface="Lato Regular"/>
                  <a:sym typeface="Lato Regular"/>
                </a:rPr>
                <a:t>Read more</a:t>
              </a:r>
            </a:p>
          </p:txBody>
        </p:sp>
        <p:sp>
          <p:nvSpPr>
            <p:cNvPr id="3083" name="Shape 3083"/>
            <p:cNvSpPr/>
            <p:nvPr/>
          </p:nvSpPr>
          <p:spPr>
            <a:xfrm>
              <a:off x="1714296" y="117654"/>
              <a:ext cx="220303" cy="221892"/>
            </a:xfrm>
            <a:custGeom>
              <a:avLst/>
              <a:gdLst/>
              <a:ahLst/>
              <a:cxnLst>
                <a:cxn ang="0">
                  <a:pos x="wd2" y="hd2"/>
                </a:cxn>
                <a:cxn ang="5400000">
                  <a:pos x="wd2" y="hd2"/>
                </a:cxn>
                <a:cxn ang="10800000">
                  <a:pos x="wd2" y="hd2"/>
                </a:cxn>
                <a:cxn ang="16200000">
                  <a:pos x="wd2" y="hd2"/>
                </a:cxn>
              </a:cxnLst>
              <a:rect l="0" t="0" r="r" b="b"/>
              <a:pathLst>
                <a:path w="21600" h="21600" extrusionOk="0">
                  <a:moveTo>
                    <a:pt x="10942" y="0"/>
                  </a:moveTo>
                  <a:lnTo>
                    <a:pt x="8852" y="1817"/>
                  </a:lnTo>
                  <a:lnTo>
                    <a:pt x="16678" y="9507"/>
                  </a:lnTo>
                  <a:lnTo>
                    <a:pt x="0" y="9507"/>
                  </a:lnTo>
                  <a:lnTo>
                    <a:pt x="0" y="12093"/>
                  </a:lnTo>
                  <a:lnTo>
                    <a:pt x="16678" y="12093"/>
                  </a:lnTo>
                  <a:lnTo>
                    <a:pt x="8852" y="19538"/>
                  </a:lnTo>
                  <a:lnTo>
                    <a:pt x="10942" y="21600"/>
                  </a:lnTo>
                  <a:lnTo>
                    <a:pt x="21600" y="10800"/>
                  </a:lnTo>
                  <a:lnTo>
                    <a:pt x="10942" y="0"/>
                  </a:lnTo>
                </a:path>
              </a:pathLst>
            </a:custGeom>
            <a:solidFill>
              <a:srgbClr val="FFFFFF"/>
            </a:solidFill>
            <a:ln w="3175" cap="flat">
              <a:noFill/>
              <a:miter lim="400000"/>
            </a:ln>
            <a:effectLst/>
          </p:spPr>
          <p:txBody>
            <a:bodyPr wrap="square" lIns="22860" tIns="22860" rIns="22860" bIns="22860" numCol="1" anchor="ctr">
              <a:noAutofit/>
            </a:bodyPr>
            <a:lstStyle/>
            <a:p>
              <a:pPr marL="0" marR="0" lvl="0" indent="0" algn="l" defTabSz="457200" rtl="0" eaLnBrk="1" fontAlgn="auto" latinLnBrk="0" hangingPunct="0">
                <a:lnSpc>
                  <a:spcPct val="100000"/>
                </a:lnSpc>
                <a:spcBef>
                  <a:spcPts val="0"/>
                </a:spcBef>
                <a:spcAft>
                  <a:spcPts val="0"/>
                </a:spcAft>
                <a:buClrTx/>
                <a:buSzTx/>
                <a:buFontTx/>
                <a:buNone/>
                <a:tabLst/>
                <a:defRPr sz="1800">
                  <a:solidFill>
                    <a:srgbClr val="000000"/>
                  </a:solidFill>
                  <a:latin typeface="Roboto Regular"/>
                  <a:ea typeface="Roboto Regular"/>
                  <a:cs typeface="Roboto Regular"/>
                  <a:sym typeface="Roboto Regular"/>
                </a:defRPr>
              </a:pPr>
              <a:endParaRPr kumimoji="0" sz="900" b="0" i="0" u="none" strike="noStrike" kern="0" cap="none" spc="0" normalizeH="0" baseline="0" noProof="0">
                <a:ln>
                  <a:noFill/>
                </a:ln>
                <a:solidFill>
                  <a:srgbClr val="000000"/>
                </a:solidFill>
                <a:effectLst/>
                <a:uLnTx/>
                <a:uFillTx/>
                <a:latin typeface="Roboto Regular"/>
                <a:ea typeface="Roboto Regular"/>
                <a:sym typeface="Roboto Regular"/>
              </a:endParaRPr>
            </a:p>
          </p:txBody>
        </p:sp>
      </p:grpSp>
      <p:sp>
        <p:nvSpPr>
          <p:cNvPr id="3086" name="Shape 3086"/>
          <p:cNvSpPr/>
          <p:nvPr/>
        </p:nvSpPr>
        <p:spPr>
          <a:xfrm>
            <a:off x="4004262" y="1972543"/>
            <a:ext cx="1342727" cy="1342727"/>
          </a:xfrm>
          <a:prstGeom prst="ellipse">
            <a:avLst/>
          </a:prstGeom>
          <a:solidFill>
            <a:srgbClr val="955250">
              <a:alpha val="70000"/>
            </a:srgbClr>
          </a:solidFill>
          <a:ln w="3175" cap="flat">
            <a:noFill/>
            <a:miter lim="400000"/>
          </a:ln>
          <a:effectLst/>
        </p:spPr>
        <p:txBody>
          <a:bodyPr wrap="square" lIns="19050" tIns="19050" rIns="19050" bIns="19050" numCol="1" anchor="ctr">
            <a:noAutofit/>
          </a:bodyPr>
          <a:lstStyle/>
          <a:p>
            <a:pPr marL="0" marR="0" lvl="0" indent="0" algn="ctr" defTabSz="412750" rtl="0" eaLnBrk="1" fontAlgn="auto" latinLnBrk="0" hangingPunct="0">
              <a:lnSpc>
                <a:spcPct val="100000"/>
              </a:lnSpc>
              <a:spcBef>
                <a:spcPts val="0"/>
              </a:spcBef>
              <a:spcAft>
                <a:spcPts val="0"/>
              </a:spcAft>
              <a:buClrTx/>
              <a:buSzTx/>
              <a:buFontTx/>
              <a:buNone/>
              <a:tabLst/>
              <a:defRPr sz="3000">
                <a:solidFill>
                  <a:srgbClr val="FFFFFF"/>
                </a:solidFill>
                <a:latin typeface="Helvetica Light"/>
                <a:ea typeface="Helvetica Light"/>
                <a:cs typeface="Helvetica Light"/>
                <a:sym typeface="Helvetica Light"/>
              </a:defRPr>
            </a:pPr>
            <a:endParaRPr kumimoji="0" sz="1500" b="0" i="0" u="none" strike="noStrike" kern="0" cap="none" spc="0" normalizeH="0" baseline="0" noProof="0">
              <a:ln>
                <a:noFill/>
              </a:ln>
              <a:solidFill>
                <a:srgbClr val="FFFFFF"/>
              </a:solidFill>
              <a:effectLst/>
              <a:uLnTx/>
              <a:uFillTx/>
              <a:latin typeface="Helvetica Light"/>
              <a:sym typeface="Helvetica Light"/>
            </a:endParaRPr>
          </a:p>
        </p:txBody>
      </p:sp>
      <p:sp>
        <p:nvSpPr>
          <p:cNvPr id="3087" name="Shape 3087"/>
          <p:cNvSpPr/>
          <p:nvPr/>
        </p:nvSpPr>
        <p:spPr>
          <a:xfrm>
            <a:off x="4576007" y="2458466"/>
            <a:ext cx="234528" cy="37088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18900" y="1029"/>
                  <a:pt x="18900" y="1029"/>
                  <a:pt x="18900" y="1029"/>
                </a:cubicBezTo>
                <a:cubicBezTo>
                  <a:pt x="16200" y="1029"/>
                  <a:pt x="16200" y="1029"/>
                  <a:pt x="16200" y="1029"/>
                </a:cubicBezTo>
                <a:cubicBezTo>
                  <a:pt x="17820" y="2057"/>
                  <a:pt x="19440" y="3086"/>
                  <a:pt x="19440" y="4800"/>
                </a:cubicBezTo>
                <a:cubicBezTo>
                  <a:pt x="19440" y="8229"/>
                  <a:pt x="14580" y="8571"/>
                  <a:pt x="14580" y="10286"/>
                </a:cubicBezTo>
                <a:cubicBezTo>
                  <a:pt x="14580" y="12000"/>
                  <a:pt x="20520" y="12686"/>
                  <a:pt x="20520" y="16114"/>
                </a:cubicBezTo>
                <a:cubicBezTo>
                  <a:pt x="20520" y="17143"/>
                  <a:pt x="20520" y="17829"/>
                  <a:pt x="19980" y="18514"/>
                </a:cubicBezTo>
                <a:cubicBezTo>
                  <a:pt x="17820" y="20914"/>
                  <a:pt x="12960" y="21600"/>
                  <a:pt x="9180" y="21600"/>
                </a:cubicBezTo>
                <a:cubicBezTo>
                  <a:pt x="6480" y="21600"/>
                  <a:pt x="2700" y="20914"/>
                  <a:pt x="540" y="19200"/>
                </a:cubicBezTo>
                <a:cubicBezTo>
                  <a:pt x="0" y="18857"/>
                  <a:pt x="0" y="18171"/>
                  <a:pt x="0" y="17486"/>
                </a:cubicBezTo>
                <a:cubicBezTo>
                  <a:pt x="0" y="16114"/>
                  <a:pt x="1620" y="14743"/>
                  <a:pt x="3240" y="14057"/>
                </a:cubicBezTo>
                <a:cubicBezTo>
                  <a:pt x="5940" y="13029"/>
                  <a:pt x="8640" y="13029"/>
                  <a:pt x="11340" y="12686"/>
                </a:cubicBezTo>
                <a:cubicBezTo>
                  <a:pt x="10800" y="12000"/>
                  <a:pt x="10260" y="11657"/>
                  <a:pt x="10260" y="10971"/>
                </a:cubicBezTo>
                <a:cubicBezTo>
                  <a:pt x="10260" y="10286"/>
                  <a:pt x="10260" y="9943"/>
                  <a:pt x="10800" y="9600"/>
                </a:cubicBezTo>
                <a:cubicBezTo>
                  <a:pt x="10260" y="9943"/>
                  <a:pt x="9720" y="9943"/>
                  <a:pt x="9180" y="9943"/>
                </a:cubicBezTo>
                <a:cubicBezTo>
                  <a:pt x="5400" y="9943"/>
                  <a:pt x="2160" y="7886"/>
                  <a:pt x="2160" y="5486"/>
                </a:cubicBezTo>
                <a:cubicBezTo>
                  <a:pt x="2160" y="3771"/>
                  <a:pt x="3240" y="2400"/>
                  <a:pt x="4860" y="1714"/>
                </a:cubicBezTo>
                <a:cubicBezTo>
                  <a:pt x="7020" y="343"/>
                  <a:pt x="10260" y="0"/>
                  <a:pt x="12960" y="0"/>
                </a:cubicBezTo>
                <a:lnTo>
                  <a:pt x="21600" y="0"/>
                </a:lnTo>
                <a:close/>
                <a:moveTo>
                  <a:pt x="12960" y="13714"/>
                </a:moveTo>
                <a:cubicBezTo>
                  <a:pt x="12960" y="13714"/>
                  <a:pt x="12420" y="13714"/>
                  <a:pt x="11880" y="13714"/>
                </a:cubicBezTo>
                <a:cubicBezTo>
                  <a:pt x="8640" y="13714"/>
                  <a:pt x="3780" y="14400"/>
                  <a:pt x="3780" y="16800"/>
                </a:cubicBezTo>
                <a:cubicBezTo>
                  <a:pt x="3780" y="19543"/>
                  <a:pt x="8100" y="20229"/>
                  <a:pt x="11340" y="20229"/>
                </a:cubicBezTo>
                <a:cubicBezTo>
                  <a:pt x="14580" y="20229"/>
                  <a:pt x="17820" y="19543"/>
                  <a:pt x="17820" y="17486"/>
                </a:cubicBezTo>
                <a:cubicBezTo>
                  <a:pt x="17820" y="15429"/>
                  <a:pt x="15120" y="14400"/>
                  <a:pt x="12960" y="13714"/>
                </a:cubicBezTo>
                <a:close/>
                <a:moveTo>
                  <a:pt x="9720" y="1029"/>
                </a:moveTo>
                <a:cubicBezTo>
                  <a:pt x="8640" y="1029"/>
                  <a:pt x="7560" y="1371"/>
                  <a:pt x="7020" y="2057"/>
                </a:cubicBezTo>
                <a:cubicBezTo>
                  <a:pt x="5940" y="2400"/>
                  <a:pt x="5940" y="3086"/>
                  <a:pt x="5940" y="4114"/>
                </a:cubicBezTo>
                <a:cubicBezTo>
                  <a:pt x="5940" y="5829"/>
                  <a:pt x="7560" y="8914"/>
                  <a:pt x="11340" y="8914"/>
                </a:cubicBezTo>
                <a:cubicBezTo>
                  <a:pt x="12420" y="8914"/>
                  <a:pt x="13500" y="8571"/>
                  <a:pt x="14580" y="8229"/>
                </a:cubicBezTo>
                <a:cubicBezTo>
                  <a:pt x="15120" y="7543"/>
                  <a:pt x="15660" y="6857"/>
                  <a:pt x="15660" y="6171"/>
                </a:cubicBezTo>
                <a:cubicBezTo>
                  <a:pt x="15660" y="4114"/>
                  <a:pt x="13500" y="1029"/>
                  <a:pt x="9720" y="1029"/>
                </a:cubicBezTo>
                <a:close/>
              </a:path>
            </a:pathLst>
          </a:custGeom>
          <a:solidFill>
            <a:srgbClr val="FFFFFF"/>
          </a:solidFill>
          <a:ln w="3175" cap="flat">
            <a:noFill/>
            <a:miter lim="400000"/>
          </a:ln>
          <a:effectLst/>
        </p:spPr>
        <p:txBody>
          <a:bodyPr wrap="square" lIns="22860" tIns="22860" rIns="22860" bIns="22860" numCol="1" anchor="t">
            <a:noAutofit/>
          </a:bodyPr>
          <a:lstStyle/>
          <a:p>
            <a:pPr marL="0" marR="0" lvl="0" indent="0" algn="l" defTabSz="228600" rtl="0" eaLnBrk="1" fontAlgn="auto" latinLnBrk="0" hangingPunct="0">
              <a:lnSpc>
                <a:spcPct val="100000"/>
              </a:lnSpc>
              <a:spcBef>
                <a:spcPts val="0"/>
              </a:spcBef>
              <a:spcAft>
                <a:spcPts val="0"/>
              </a:spcAft>
              <a:buClrTx/>
              <a:buSzTx/>
              <a:buFontTx/>
              <a:buNone/>
              <a:tabLst/>
              <a:defRPr sz="2400">
                <a:solidFill>
                  <a:srgbClr val="000000"/>
                </a:solidFill>
                <a:latin typeface="Calibri"/>
                <a:ea typeface="Calibri"/>
                <a:cs typeface="Calibri"/>
                <a:sym typeface="Calibri"/>
              </a:defRPr>
            </a:pPr>
            <a:endParaRPr kumimoji="0" sz="1200" b="0" i="0" u="none" strike="noStrike" kern="0" cap="none" spc="0" normalizeH="0" baseline="0" noProof="0">
              <a:ln>
                <a:noFill/>
              </a:ln>
              <a:solidFill>
                <a:srgbClr val="000000"/>
              </a:solidFill>
              <a:effectLst/>
              <a:uLnTx/>
              <a:uFillTx/>
              <a:latin typeface="Calibri"/>
              <a:cs typeface="Calibri"/>
              <a:sym typeface="Calibri"/>
            </a:endParaRPr>
          </a:p>
        </p:txBody>
      </p:sp>
      <p:sp>
        <p:nvSpPr>
          <p:cNvPr id="3090" name="Shape 3090"/>
          <p:cNvSpPr/>
          <p:nvPr/>
        </p:nvSpPr>
        <p:spPr>
          <a:xfrm>
            <a:off x="6521875" y="3911250"/>
            <a:ext cx="1989001" cy="1201220"/>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19050" tIns="19050" rIns="19050" bIns="19050" numCol="1" anchor="t">
            <a:normAutofit lnSpcReduction="10000"/>
          </a:bodyPr>
          <a:lstStyle>
            <a:lvl1pPr algn="ctr"/>
          </a:lstStyle>
          <a:p>
            <a:pPr marL="0" marR="0" lvl="0" indent="0" algn="ctr" defTabSz="412750" rtl="0" eaLnBrk="1" fontAlgn="auto" latinLnBrk="0" hangingPunct="0">
              <a:lnSpc>
                <a:spcPct val="100000"/>
              </a:lnSpc>
              <a:spcBef>
                <a:spcPts val="0"/>
              </a:spcBef>
              <a:spcAft>
                <a:spcPts val="0"/>
              </a:spcAft>
              <a:buClrTx/>
              <a:buSzTx/>
              <a:buFontTx/>
              <a:buNone/>
              <a:tabLst/>
              <a:defRPr/>
            </a:pPr>
            <a:r>
              <a:rPr kumimoji="0" sz="1300" b="0" i="0" u="none" strike="noStrike" kern="0" cap="none" spc="0" normalizeH="0" baseline="0" noProof="0">
                <a:ln>
                  <a:noFill/>
                </a:ln>
                <a:solidFill>
                  <a:srgbClr val="727574"/>
                </a:solidFill>
                <a:effectLst/>
                <a:uLnTx/>
                <a:uFillTx/>
                <a:latin typeface="PT Sans"/>
                <a:sym typeface="PT Sans"/>
              </a:rPr>
              <a:t>Lorem Ipsum is simply dummy text of the printing industry's unknown printer took a galley of type and scrambled it to make.</a:t>
            </a:r>
          </a:p>
        </p:txBody>
      </p:sp>
      <p:sp>
        <p:nvSpPr>
          <p:cNvPr id="3091" name="Shape 3091"/>
          <p:cNvSpPr/>
          <p:nvPr/>
        </p:nvSpPr>
        <p:spPr>
          <a:xfrm>
            <a:off x="6439036" y="3520869"/>
            <a:ext cx="2154680" cy="307777"/>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19050" tIns="19050" rIns="19050" bIns="19050" numCol="1" anchor="ctr">
            <a:spAutoFit/>
          </a:bodyPr>
          <a:lstStyle>
            <a:lvl1pPr algn="ctr">
              <a:defRPr sz="3500">
                <a:solidFill>
                  <a:srgbClr val="000000"/>
                </a:solidFill>
                <a:latin typeface="Lato Regular"/>
                <a:ea typeface="Lato Regular"/>
                <a:cs typeface="Lato Regular"/>
                <a:sym typeface="Lato Regular"/>
              </a:defRPr>
            </a:lvl1pPr>
          </a:lstStyle>
          <a:p>
            <a:pPr marL="0" marR="0" lvl="0" indent="0" algn="ctr" defTabSz="412750" rtl="0" eaLnBrk="1" fontAlgn="auto" latinLnBrk="0" hangingPunct="0">
              <a:lnSpc>
                <a:spcPct val="100000"/>
              </a:lnSpc>
              <a:spcBef>
                <a:spcPts val="0"/>
              </a:spcBef>
              <a:spcAft>
                <a:spcPts val="0"/>
              </a:spcAft>
              <a:buClrTx/>
              <a:buSzTx/>
              <a:buFontTx/>
              <a:buNone/>
              <a:tabLst/>
              <a:defRPr/>
            </a:pPr>
            <a:r>
              <a:rPr kumimoji="0" sz="1750" b="0" i="0" u="none" strike="noStrike" kern="0" cap="none" spc="0" normalizeH="0" baseline="0" noProof="0">
                <a:ln>
                  <a:noFill/>
                </a:ln>
                <a:solidFill>
                  <a:srgbClr val="000000"/>
                </a:solidFill>
                <a:effectLst/>
                <a:uLnTx/>
                <a:uFillTx/>
                <a:latin typeface="Lato Regular"/>
                <a:sym typeface="Lato Regular"/>
              </a:rPr>
              <a:t>Project name</a:t>
            </a:r>
          </a:p>
        </p:txBody>
      </p:sp>
      <p:sp>
        <p:nvSpPr>
          <p:cNvPr id="3092" name="Shape 3092"/>
          <p:cNvSpPr/>
          <p:nvPr/>
        </p:nvSpPr>
        <p:spPr>
          <a:xfrm>
            <a:off x="6828822" y="5330837"/>
            <a:ext cx="1375109" cy="385632"/>
          </a:xfrm>
          <a:prstGeom prst="roundRect">
            <a:avLst>
              <a:gd name="adj" fmla="val 0"/>
            </a:avLst>
          </a:prstGeom>
          <a:solidFill>
            <a:srgbClr val="955250"/>
          </a:solidFill>
          <a:ln w="3175" cap="flat">
            <a:noFill/>
            <a:miter lim="400000"/>
          </a:ln>
          <a:effectLst/>
        </p:spPr>
        <p:txBody>
          <a:bodyPr wrap="square" lIns="19050" tIns="19050" rIns="19050" bIns="19050" numCol="1" anchor="ctr">
            <a:noAutofit/>
          </a:bodyPr>
          <a:lstStyle/>
          <a:p>
            <a:pPr marL="0" marR="0" lvl="0" indent="0" algn="ctr" defTabSz="412750" rtl="0" eaLnBrk="1" fontAlgn="auto" latinLnBrk="0" hangingPunct="0">
              <a:lnSpc>
                <a:spcPct val="100000"/>
              </a:lnSpc>
              <a:spcBef>
                <a:spcPts val="0"/>
              </a:spcBef>
              <a:spcAft>
                <a:spcPts val="0"/>
              </a:spcAft>
              <a:buClrTx/>
              <a:buSzTx/>
              <a:buFontTx/>
              <a:buNone/>
              <a:tabLst/>
              <a:defRPr sz="3000">
                <a:solidFill>
                  <a:srgbClr val="FFFFFF"/>
                </a:solidFill>
                <a:latin typeface="Helvetica Light"/>
                <a:ea typeface="Helvetica Light"/>
                <a:cs typeface="Helvetica Light"/>
                <a:sym typeface="Helvetica Light"/>
              </a:defRPr>
            </a:pPr>
            <a:endParaRPr kumimoji="0" sz="1500" b="0" i="0" u="none" strike="noStrike" kern="0" cap="none" spc="0" normalizeH="0" baseline="0" noProof="0">
              <a:ln>
                <a:noFill/>
              </a:ln>
              <a:solidFill>
                <a:srgbClr val="FFFFFF"/>
              </a:solidFill>
              <a:effectLst/>
              <a:uLnTx/>
              <a:uFillTx/>
              <a:latin typeface="Helvetica Light"/>
              <a:sym typeface="Helvetica Light"/>
            </a:endParaRPr>
          </a:p>
        </p:txBody>
      </p:sp>
      <p:grpSp>
        <p:nvGrpSpPr>
          <p:cNvPr id="3095" name="Group 3095"/>
          <p:cNvGrpSpPr/>
          <p:nvPr/>
        </p:nvGrpSpPr>
        <p:grpSpPr>
          <a:xfrm>
            <a:off x="7040173" y="5408237"/>
            <a:ext cx="967301" cy="230833"/>
            <a:chOff x="0" y="-2232"/>
            <a:chExt cx="1934599" cy="461662"/>
          </a:xfrm>
        </p:grpSpPr>
        <p:sp>
          <p:nvSpPr>
            <p:cNvPr id="3093" name="Shape 3093"/>
            <p:cNvSpPr/>
            <p:nvPr/>
          </p:nvSpPr>
          <p:spPr>
            <a:xfrm>
              <a:off x="0" y="-2232"/>
              <a:ext cx="1681703" cy="461662"/>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19050" tIns="19050" rIns="19050" bIns="19050" numCol="1" anchor="ctr">
              <a:spAutoFit/>
            </a:bodyPr>
            <a:lstStyle>
              <a:lvl1pPr>
                <a:defRPr sz="2500">
                  <a:solidFill>
                    <a:srgbClr val="FFFFFF"/>
                  </a:solidFill>
                  <a:latin typeface="Lato Regular"/>
                  <a:ea typeface="Lato Regular"/>
                  <a:cs typeface="Lato Regular"/>
                  <a:sym typeface="Lato Regular"/>
                </a:defRPr>
              </a:lvl1pPr>
            </a:lstStyle>
            <a:p>
              <a:pPr marL="0" marR="0" lvl="0" indent="0" algn="l" defTabSz="412750" rtl="0" eaLnBrk="1" fontAlgn="auto" latinLnBrk="0" hangingPunct="0">
                <a:lnSpc>
                  <a:spcPct val="100000"/>
                </a:lnSpc>
                <a:spcBef>
                  <a:spcPts val="0"/>
                </a:spcBef>
                <a:spcAft>
                  <a:spcPts val="0"/>
                </a:spcAft>
                <a:buClrTx/>
                <a:buSzTx/>
                <a:buFontTx/>
                <a:buNone/>
                <a:tabLst/>
                <a:defRPr/>
              </a:pPr>
              <a:r>
                <a:rPr kumimoji="0" sz="1250" b="0" i="0" u="none" strike="noStrike" kern="0" cap="none" spc="0" normalizeH="0" baseline="0" noProof="0">
                  <a:ln>
                    <a:noFill/>
                  </a:ln>
                  <a:solidFill>
                    <a:srgbClr val="FFFFFF"/>
                  </a:solidFill>
                  <a:effectLst/>
                  <a:uLnTx/>
                  <a:uFillTx/>
                  <a:latin typeface="Lato Regular"/>
                  <a:sym typeface="Lato Regular"/>
                </a:rPr>
                <a:t>Read more</a:t>
              </a:r>
            </a:p>
          </p:txBody>
        </p:sp>
        <p:sp>
          <p:nvSpPr>
            <p:cNvPr id="3094" name="Shape 3094"/>
            <p:cNvSpPr/>
            <p:nvPr/>
          </p:nvSpPr>
          <p:spPr>
            <a:xfrm>
              <a:off x="1714296" y="117654"/>
              <a:ext cx="220303" cy="221892"/>
            </a:xfrm>
            <a:custGeom>
              <a:avLst/>
              <a:gdLst/>
              <a:ahLst/>
              <a:cxnLst>
                <a:cxn ang="0">
                  <a:pos x="wd2" y="hd2"/>
                </a:cxn>
                <a:cxn ang="5400000">
                  <a:pos x="wd2" y="hd2"/>
                </a:cxn>
                <a:cxn ang="10800000">
                  <a:pos x="wd2" y="hd2"/>
                </a:cxn>
                <a:cxn ang="16200000">
                  <a:pos x="wd2" y="hd2"/>
                </a:cxn>
              </a:cxnLst>
              <a:rect l="0" t="0" r="r" b="b"/>
              <a:pathLst>
                <a:path w="21600" h="21600" extrusionOk="0">
                  <a:moveTo>
                    <a:pt x="10942" y="0"/>
                  </a:moveTo>
                  <a:lnTo>
                    <a:pt x="8852" y="1817"/>
                  </a:lnTo>
                  <a:lnTo>
                    <a:pt x="16678" y="9507"/>
                  </a:lnTo>
                  <a:lnTo>
                    <a:pt x="0" y="9507"/>
                  </a:lnTo>
                  <a:lnTo>
                    <a:pt x="0" y="12093"/>
                  </a:lnTo>
                  <a:lnTo>
                    <a:pt x="16678" y="12093"/>
                  </a:lnTo>
                  <a:lnTo>
                    <a:pt x="8852" y="19538"/>
                  </a:lnTo>
                  <a:lnTo>
                    <a:pt x="10942" y="21600"/>
                  </a:lnTo>
                  <a:lnTo>
                    <a:pt x="21600" y="10800"/>
                  </a:lnTo>
                  <a:lnTo>
                    <a:pt x="10942" y="0"/>
                  </a:lnTo>
                </a:path>
              </a:pathLst>
            </a:custGeom>
            <a:solidFill>
              <a:srgbClr val="FFFFFF"/>
            </a:solidFill>
            <a:ln w="3175" cap="flat">
              <a:noFill/>
              <a:miter lim="400000"/>
            </a:ln>
            <a:effectLst/>
          </p:spPr>
          <p:txBody>
            <a:bodyPr wrap="square" lIns="22860" tIns="22860" rIns="22860" bIns="22860" numCol="1" anchor="ctr">
              <a:noAutofit/>
            </a:bodyPr>
            <a:lstStyle/>
            <a:p>
              <a:pPr marL="0" marR="0" lvl="0" indent="0" algn="l" defTabSz="457200" rtl="0" eaLnBrk="1" fontAlgn="auto" latinLnBrk="0" hangingPunct="0">
                <a:lnSpc>
                  <a:spcPct val="100000"/>
                </a:lnSpc>
                <a:spcBef>
                  <a:spcPts val="0"/>
                </a:spcBef>
                <a:spcAft>
                  <a:spcPts val="0"/>
                </a:spcAft>
                <a:buClrTx/>
                <a:buSzTx/>
                <a:buFontTx/>
                <a:buNone/>
                <a:tabLst/>
                <a:defRPr sz="1800">
                  <a:solidFill>
                    <a:srgbClr val="000000"/>
                  </a:solidFill>
                  <a:latin typeface="Roboto Regular"/>
                  <a:ea typeface="Roboto Regular"/>
                  <a:cs typeface="Roboto Regular"/>
                  <a:sym typeface="Roboto Regular"/>
                </a:defRPr>
              </a:pPr>
              <a:endParaRPr kumimoji="0" sz="900" b="0" i="0" u="none" strike="noStrike" kern="0" cap="none" spc="0" normalizeH="0" baseline="0" noProof="0">
                <a:ln>
                  <a:noFill/>
                </a:ln>
                <a:solidFill>
                  <a:srgbClr val="000000"/>
                </a:solidFill>
                <a:effectLst/>
                <a:uLnTx/>
                <a:uFillTx/>
                <a:latin typeface="Roboto Regular"/>
                <a:ea typeface="Roboto Regular"/>
                <a:sym typeface="Roboto Regular"/>
              </a:endParaRPr>
            </a:p>
          </p:txBody>
        </p:sp>
      </p:grpSp>
      <p:sp>
        <p:nvSpPr>
          <p:cNvPr id="3097" name="Shape 3097"/>
          <p:cNvSpPr/>
          <p:nvPr/>
        </p:nvSpPr>
        <p:spPr>
          <a:xfrm>
            <a:off x="6849015" y="1972543"/>
            <a:ext cx="1334723" cy="1334723"/>
          </a:xfrm>
          <a:prstGeom prst="ellipse">
            <a:avLst/>
          </a:prstGeom>
          <a:solidFill>
            <a:srgbClr val="955250"/>
          </a:solidFill>
          <a:ln w="3175" cap="flat">
            <a:noFill/>
            <a:miter lim="400000"/>
          </a:ln>
          <a:effectLst/>
        </p:spPr>
        <p:txBody>
          <a:bodyPr wrap="square" lIns="19050" tIns="19050" rIns="19050" bIns="19050" numCol="1" anchor="ctr">
            <a:noAutofit/>
          </a:bodyPr>
          <a:lstStyle/>
          <a:p>
            <a:pPr marL="0" marR="0" lvl="0" indent="0" algn="ctr" defTabSz="412750" rtl="0" eaLnBrk="1" fontAlgn="auto" latinLnBrk="0" hangingPunct="0">
              <a:lnSpc>
                <a:spcPct val="100000"/>
              </a:lnSpc>
              <a:spcBef>
                <a:spcPts val="0"/>
              </a:spcBef>
              <a:spcAft>
                <a:spcPts val="0"/>
              </a:spcAft>
              <a:buClrTx/>
              <a:buSzTx/>
              <a:buFontTx/>
              <a:buNone/>
              <a:tabLst/>
              <a:defRPr sz="3000">
                <a:solidFill>
                  <a:srgbClr val="FFFFFF"/>
                </a:solidFill>
                <a:latin typeface="Helvetica Light"/>
                <a:ea typeface="Helvetica Light"/>
                <a:cs typeface="Helvetica Light"/>
                <a:sym typeface="Helvetica Light"/>
              </a:defRPr>
            </a:pPr>
            <a:endParaRPr kumimoji="0" sz="1500" b="0" i="0" u="none" strike="noStrike" kern="0" cap="none" spc="0" normalizeH="0" baseline="0" noProof="0">
              <a:ln>
                <a:noFill/>
              </a:ln>
              <a:solidFill>
                <a:srgbClr val="FFFFFF"/>
              </a:solidFill>
              <a:effectLst/>
              <a:uLnTx/>
              <a:uFillTx/>
              <a:latin typeface="Helvetica Light"/>
              <a:sym typeface="Helvetica Light"/>
            </a:endParaRPr>
          </a:p>
        </p:txBody>
      </p:sp>
      <p:sp>
        <p:nvSpPr>
          <p:cNvPr id="3098" name="Shape 3098"/>
          <p:cNvSpPr/>
          <p:nvPr/>
        </p:nvSpPr>
        <p:spPr>
          <a:xfrm>
            <a:off x="7340160" y="2496231"/>
            <a:ext cx="398489" cy="287346"/>
          </a:xfrm>
          <a:custGeom>
            <a:avLst/>
            <a:gdLst/>
            <a:ahLst/>
            <a:cxnLst>
              <a:cxn ang="0">
                <a:pos x="wd2" y="hd2"/>
              </a:cxn>
              <a:cxn ang="5400000">
                <a:pos x="wd2" y="hd2"/>
              </a:cxn>
              <a:cxn ang="10800000">
                <a:pos x="wd2" y="hd2"/>
              </a:cxn>
              <a:cxn ang="16200000">
                <a:pos x="wd2" y="hd2"/>
              </a:cxn>
            </a:cxnLst>
            <a:rect l="0" t="0" r="r" b="b"/>
            <a:pathLst>
              <a:path w="21600" h="21600" extrusionOk="0">
                <a:moveTo>
                  <a:pt x="21282" y="18073"/>
                </a:moveTo>
                <a:cubicBezTo>
                  <a:pt x="20965" y="19837"/>
                  <a:pt x="20012" y="21159"/>
                  <a:pt x="18741" y="21159"/>
                </a:cubicBezTo>
                <a:cubicBezTo>
                  <a:pt x="16200" y="21600"/>
                  <a:pt x="13341" y="21600"/>
                  <a:pt x="10800" y="21600"/>
                </a:cubicBezTo>
                <a:cubicBezTo>
                  <a:pt x="7941" y="21600"/>
                  <a:pt x="5400" y="21600"/>
                  <a:pt x="2541" y="21159"/>
                </a:cubicBezTo>
                <a:cubicBezTo>
                  <a:pt x="1588" y="21159"/>
                  <a:pt x="635" y="19837"/>
                  <a:pt x="318" y="18073"/>
                </a:cubicBezTo>
                <a:cubicBezTo>
                  <a:pt x="0" y="15869"/>
                  <a:pt x="0" y="13224"/>
                  <a:pt x="0" y="11020"/>
                </a:cubicBezTo>
                <a:cubicBezTo>
                  <a:pt x="0" y="8376"/>
                  <a:pt x="0" y="6171"/>
                  <a:pt x="318" y="3527"/>
                </a:cubicBezTo>
                <a:cubicBezTo>
                  <a:pt x="635" y="2204"/>
                  <a:pt x="1588" y="882"/>
                  <a:pt x="2541" y="441"/>
                </a:cubicBezTo>
                <a:cubicBezTo>
                  <a:pt x="5400" y="0"/>
                  <a:pt x="7941" y="0"/>
                  <a:pt x="10800" y="0"/>
                </a:cubicBezTo>
                <a:cubicBezTo>
                  <a:pt x="13341" y="0"/>
                  <a:pt x="16200" y="0"/>
                  <a:pt x="18741" y="441"/>
                </a:cubicBezTo>
                <a:cubicBezTo>
                  <a:pt x="20012" y="882"/>
                  <a:pt x="20965" y="2204"/>
                  <a:pt x="21282" y="3527"/>
                </a:cubicBezTo>
                <a:cubicBezTo>
                  <a:pt x="21600" y="6171"/>
                  <a:pt x="21600" y="8376"/>
                  <a:pt x="21600" y="11020"/>
                </a:cubicBezTo>
                <a:cubicBezTo>
                  <a:pt x="21600" y="13224"/>
                  <a:pt x="21600" y="15869"/>
                  <a:pt x="21282" y="18073"/>
                </a:cubicBezTo>
                <a:close/>
                <a:moveTo>
                  <a:pt x="14929" y="10139"/>
                </a:moveTo>
                <a:cubicBezTo>
                  <a:pt x="8894" y="4849"/>
                  <a:pt x="8894" y="4849"/>
                  <a:pt x="8894" y="4849"/>
                </a:cubicBezTo>
                <a:cubicBezTo>
                  <a:pt x="8576" y="4408"/>
                  <a:pt x="8259" y="4408"/>
                  <a:pt x="7941" y="4408"/>
                </a:cubicBezTo>
                <a:cubicBezTo>
                  <a:pt x="7941" y="4849"/>
                  <a:pt x="7624" y="5290"/>
                  <a:pt x="7624" y="5731"/>
                </a:cubicBezTo>
                <a:cubicBezTo>
                  <a:pt x="7624" y="16310"/>
                  <a:pt x="7624" y="16310"/>
                  <a:pt x="7624" y="16310"/>
                </a:cubicBezTo>
                <a:cubicBezTo>
                  <a:pt x="7624" y="16751"/>
                  <a:pt x="7941" y="17192"/>
                  <a:pt x="7941" y="17192"/>
                </a:cubicBezTo>
                <a:cubicBezTo>
                  <a:pt x="8259" y="17192"/>
                  <a:pt x="8259" y="17192"/>
                  <a:pt x="8259" y="17192"/>
                </a:cubicBezTo>
                <a:cubicBezTo>
                  <a:pt x="8576" y="17192"/>
                  <a:pt x="8576" y="17192"/>
                  <a:pt x="8894" y="17192"/>
                </a:cubicBezTo>
                <a:cubicBezTo>
                  <a:pt x="14929" y="11902"/>
                  <a:pt x="14929" y="11902"/>
                  <a:pt x="14929" y="11902"/>
                </a:cubicBezTo>
                <a:cubicBezTo>
                  <a:pt x="15247" y="11461"/>
                  <a:pt x="15247" y="11461"/>
                  <a:pt x="15247" y="11020"/>
                </a:cubicBezTo>
                <a:cubicBezTo>
                  <a:pt x="15247" y="10580"/>
                  <a:pt x="15247" y="10139"/>
                  <a:pt x="14929" y="10139"/>
                </a:cubicBezTo>
                <a:close/>
              </a:path>
            </a:pathLst>
          </a:custGeom>
          <a:solidFill>
            <a:srgbClr val="FFFFFF"/>
          </a:solidFill>
          <a:ln w="3175" cap="flat">
            <a:noFill/>
            <a:miter lim="400000"/>
          </a:ln>
          <a:effectLst/>
        </p:spPr>
        <p:txBody>
          <a:bodyPr wrap="square" lIns="22860" tIns="22860" rIns="22860" bIns="22860" numCol="1" anchor="t">
            <a:noAutofit/>
          </a:bodyPr>
          <a:lstStyle/>
          <a:p>
            <a:pPr marL="0" marR="0" lvl="0" indent="0" algn="l" defTabSz="228600" rtl="0" eaLnBrk="1" fontAlgn="auto" latinLnBrk="0" hangingPunct="0">
              <a:lnSpc>
                <a:spcPct val="100000"/>
              </a:lnSpc>
              <a:spcBef>
                <a:spcPts val="0"/>
              </a:spcBef>
              <a:spcAft>
                <a:spcPts val="0"/>
              </a:spcAft>
              <a:buClrTx/>
              <a:buSzTx/>
              <a:buFontTx/>
              <a:buNone/>
              <a:tabLst/>
              <a:defRPr sz="2400">
                <a:solidFill>
                  <a:srgbClr val="000000"/>
                </a:solidFill>
                <a:latin typeface="Calibri"/>
                <a:ea typeface="Calibri"/>
                <a:cs typeface="Calibri"/>
                <a:sym typeface="Calibri"/>
              </a:defRPr>
            </a:pPr>
            <a:endParaRPr kumimoji="0" sz="1200" b="0" i="0" u="none" strike="noStrike" kern="0" cap="none" spc="0" normalizeH="0" baseline="0" noProof="0">
              <a:ln>
                <a:noFill/>
              </a:ln>
              <a:solidFill>
                <a:srgbClr val="000000"/>
              </a:solidFill>
              <a:effectLst/>
              <a:uLnTx/>
              <a:uFillTx/>
              <a:latin typeface="Calibri"/>
              <a:cs typeface="Calibri"/>
              <a:sym typeface="Calibri"/>
            </a:endParaRPr>
          </a:p>
        </p:txBody>
      </p:sp>
      <p:sp>
        <p:nvSpPr>
          <p:cNvPr id="3101" name="Shape 3101"/>
          <p:cNvSpPr/>
          <p:nvPr/>
        </p:nvSpPr>
        <p:spPr>
          <a:xfrm>
            <a:off x="9362627" y="3911250"/>
            <a:ext cx="1989001" cy="1201220"/>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19050" tIns="19050" rIns="19050" bIns="19050" numCol="1" anchor="t">
            <a:normAutofit lnSpcReduction="10000"/>
          </a:bodyPr>
          <a:lstStyle>
            <a:lvl1pPr algn="ctr"/>
          </a:lstStyle>
          <a:p>
            <a:pPr marL="0" marR="0" lvl="0" indent="0" algn="ctr" defTabSz="412750" rtl="0" eaLnBrk="1" fontAlgn="auto" latinLnBrk="0" hangingPunct="0">
              <a:lnSpc>
                <a:spcPct val="100000"/>
              </a:lnSpc>
              <a:spcBef>
                <a:spcPts val="0"/>
              </a:spcBef>
              <a:spcAft>
                <a:spcPts val="0"/>
              </a:spcAft>
              <a:buClrTx/>
              <a:buSzTx/>
              <a:buFontTx/>
              <a:buNone/>
              <a:tabLst/>
              <a:defRPr/>
            </a:pPr>
            <a:r>
              <a:rPr kumimoji="0" sz="1300" b="0" i="0" u="none" strike="noStrike" kern="0" cap="none" spc="0" normalizeH="0" baseline="0" noProof="0">
                <a:ln>
                  <a:noFill/>
                </a:ln>
                <a:solidFill>
                  <a:srgbClr val="727574"/>
                </a:solidFill>
                <a:effectLst/>
                <a:uLnTx/>
                <a:uFillTx/>
                <a:latin typeface="PT Sans"/>
                <a:sym typeface="PT Sans"/>
              </a:rPr>
              <a:t>Lorem Ipsum is simply dummy text of the printing industry's unknown printer took a galley of type and scrambled it to make.</a:t>
            </a:r>
          </a:p>
        </p:txBody>
      </p:sp>
      <p:sp>
        <p:nvSpPr>
          <p:cNvPr id="3102" name="Shape 3102"/>
          <p:cNvSpPr/>
          <p:nvPr/>
        </p:nvSpPr>
        <p:spPr>
          <a:xfrm>
            <a:off x="9279787" y="3520869"/>
            <a:ext cx="2154679" cy="307777"/>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19050" tIns="19050" rIns="19050" bIns="19050" numCol="1" anchor="ctr">
            <a:spAutoFit/>
          </a:bodyPr>
          <a:lstStyle>
            <a:lvl1pPr algn="ctr">
              <a:defRPr sz="3500">
                <a:solidFill>
                  <a:srgbClr val="000000"/>
                </a:solidFill>
                <a:latin typeface="Lato Regular"/>
                <a:ea typeface="Lato Regular"/>
                <a:cs typeface="Lato Regular"/>
                <a:sym typeface="Lato Regular"/>
              </a:defRPr>
            </a:lvl1pPr>
          </a:lstStyle>
          <a:p>
            <a:pPr marL="0" marR="0" lvl="0" indent="0" algn="ctr" defTabSz="412750" rtl="0" eaLnBrk="1" fontAlgn="auto" latinLnBrk="0" hangingPunct="0">
              <a:lnSpc>
                <a:spcPct val="100000"/>
              </a:lnSpc>
              <a:spcBef>
                <a:spcPts val="0"/>
              </a:spcBef>
              <a:spcAft>
                <a:spcPts val="0"/>
              </a:spcAft>
              <a:buClrTx/>
              <a:buSzTx/>
              <a:buFontTx/>
              <a:buNone/>
              <a:tabLst/>
              <a:defRPr/>
            </a:pPr>
            <a:r>
              <a:rPr kumimoji="0" sz="1750" b="0" i="0" u="none" strike="noStrike" kern="0" cap="none" spc="0" normalizeH="0" baseline="0" noProof="0">
                <a:ln>
                  <a:noFill/>
                </a:ln>
                <a:solidFill>
                  <a:srgbClr val="000000"/>
                </a:solidFill>
                <a:effectLst/>
                <a:uLnTx/>
                <a:uFillTx/>
                <a:latin typeface="Lato Regular"/>
                <a:sym typeface="Lato Regular"/>
              </a:rPr>
              <a:t>Project name</a:t>
            </a:r>
          </a:p>
        </p:txBody>
      </p:sp>
      <p:sp>
        <p:nvSpPr>
          <p:cNvPr id="3103" name="Shape 3103"/>
          <p:cNvSpPr/>
          <p:nvPr/>
        </p:nvSpPr>
        <p:spPr>
          <a:xfrm>
            <a:off x="9669573" y="5330837"/>
            <a:ext cx="1375108" cy="385632"/>
          </a:xfrm>
          <a:prstGeom prst="roundRect">
            <a:avLst>
              <a:gd name="adj" fmla="val 0"/>
            </a:avLst>
          </a:prstGeom>
          <a:solidFill>
            <a:srgbClr val="955250">
              <a:alpha val="70000"/>
            </a:srgbClr>
          </a:solidFill>
          <a:ln w="3175" cap="flat">
            <a:noFill/>
            <a:miter lim="400000"/>
          </a:ln>
          <a:effectLst/>
        </p:spPr>
        <p:txBody>
          <a:bodyPr wrap="square" lIns="19050" tIns="19050" rIns="19050" bIns="19050" numCol="1" anchor="ctr">
            <a:noAutofit/>
          </a:bodyPr>
          <a:lstStyle/>
          <a:p>
            <a:pPr marL="0" marR="0" lvl="0" indent="0" algn="ctr" defTabSz="412750" rtl="0" eaLnBrk="1" fontAlgn="auto" latinLnBrk="0" hangingPunct="0">
              <a:lnSpc>
                <a:spcPct val="100000"/>
              </a:lnSpc>
              <a:spcBef>
                <a:spcPts val="0"/>
              </a:spcBef>
              <a:spcAft>
                <a:spcPts val="0"/>
              </a:spcAft>
              <a:buClrTx/>
              <a:buSzTx/>
              <a:buFontTx/>
              <a:buNone/>
              <a:tabLst/>
              <a:defRPr sz="3000">
                <a:solidFill>
                  <a:srgbClr val="FFFFFF"/>
                </a:solidFill>
                <a:latin typeface="Helvetica Light"/>
                <a:ea typeface="Helvetica Light"/>
                <a:cs typeface="Helvetica Light"/>
                <a:sym typeface="Helvetica Light"/>
              </a:defRPr>
            </a:pPr>
            <a:endParaRPr kumimoji="0" sz="1500" b="0" i="0" u="none" strike="noStrike" kern="0" cap="none" spc="0" normalizeH="0" baseline="0" noProof="0">
              <a:ln>
                <a:noFill/>
              </a:ln>
              <a:solidFill>
                <a:srgbClr val="FFFFFF"/>
              </a:solidFill>
              <a:effectLst/>
              <a:uLnTx/>
              <a:uFillTx/>
              <a:latin typeface="Helvetica Light"/>
              <a:sym typeface="Helvetica Light"/>
            </a:endParaRPr>
          </a:p>
        </p:txBody>
      </p:sp>
      <p:grpSp>
        <p:nvGrpSpPr>
          <p:cNvPr id="3106" name="Group 3106"/>
          <p:cNvGrpSpPr/>
          <p:nvPr/>
        </p:nvGrpSpPr>
        <p:grpSpPr>
          <a:xfrm>
            <a:off x="9880924" y="5408237"/>
            <a:ext cx="967300" cy="230833"/>
            <a:chOff x="0" y="-2232"/>
            <a:chExt cx="1934599" cy="461662"/>
          </a:xfrm>
        </p:grpSpPr>
        <p:sp>
          <p:nvSpPr>
            <p:cNvPr id="3104" name="Shape 3104"/>
            <p:cNvSpPr/>
            <p:nvPr/>
          </p:nvSpPr>
          <p:spPr>
            <a:xfrm>
              <a:off x="0" y="-2232"/>
              <a:ext cx="1681703" cy="461662"/>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19050" tIns="19050" rIns="19050" bIns="19050" numCol="1" anchor="ctr">
              <a:spAutoFit/>
            </a:bodyPr>
            <a:lstStyle>
              <a:lvl1pPr>
                <a:defRPr sz="2500">
                  <a:solidFill>
                    <a:srgbClr val="FFFFFF"/>
                  </a:solidFill>
                  <a:latin typeface="Lato Regular"/>
                  <a:ea typeface="Lato Regular"/>
                  <a:cs typeface="Lato Regular"/>
                  <a:sym typeface="Lato Regular"/>
                </a:defRPr>
              </a:lvl1pPr>
            </a:lstStyle>
            <a:p>
              <a:pPr marL="0" marR="0" lvl="0" indent="0" algn="l" defTabSz="412750" rtl="0" eaLnBrk="1" fontAlgn="auto" latinLnBrk="0" hangingPunct="0">
                <a:lnSpc>
                  <a:spcPct val="100000"/>
                </a:lnSpc>
                <a:spcBef>
                  <a:spcPts val="0"/>
                </a:spcBef>
                <a:spcAft>
                  <a:spcPts val="0"/>
                </a:spcAft>
                <a:buClrTx/>
                <a:buSzTx/>
                <a:buFontTx/>
                <a:buNone/>
                <a:tabLst/>
                <a:defRPr/>
              </a:pPr>
              <a:r>
                <a:rPr kumimoji="0" sz="1250" b="0" i="0" u="none" strike="noStrike" kern="0" cap="none" spc="0" normalizeH="0" baseline="0" noProof="0">
                  <a:ln>
                    <a:noFill/>
                  </a:ln>
                  <a:solidFill>
                    <a:srgbClr val="FFFFFF"/>
                  </a:solidFill>
                  <a:effectLst/>
                  <a:uLnTx/>
                  <a:uFillTx/>
                  <a:latin typeface="Lato Regular"/>
                  <a:sym typeface="Lato Regular"/>
                </a:rPr>
                <a:t>Read more</a:t>
              </a:r>
            </a:p>
          </p:txBody>
        </p:sp>
        <p:sp>
          <p:nvSpPr>
            <p:cNvPr id="3105" name="Shape 3105"/>
            <p:cNvSpPr/>
            <p:nvPr/>
          </p:nvSpPr>
          <p:spPr>
            <a:xfrm>
              <a:off x="1714296" y="117654"/>
              <a:ext cx="220303" cy="221892"/>
            </a:xfrm>
            <a:custGeom>
              <a:avLst/>
              <a:gdLst/>
              <a:ahLst/>
              <a:cxnLst>
                <a:cxn ang="0">
                  <a:pos x="wd2" y="hd2"/>
                </a:cxn>
                <a:cxn ang="5400000">
                  <a:pos x="wd2" y="hd2"/>
                </a:cxn>
                <a:cxn ang="10800000">
                  <a:pos x="wd2" y="hd2"/>
                </a:cxn>
                <a:cxn ang="16200000">
                  <a:pos x="wd2" y="hd2"/>
                </a:cxn>
              </a:cxnLst>
              <a:rect l="0" t="0" r="r" b="b"/>
              <a:pathLst>
                <a:path w="21600" h="21600" extrusionOk="0">
                  <a:moveTo>
                    <a:pt x="10942" y="0"/>
                  </a:moveTo>
                  <a:lnTo>
                    <a:pt x="8852" y="1817"/>
                  </a:lnTo>
                  <a:lnTo>
                    <a:pt x="16678" y="9507"/>
                  </a:lnTo>
                  <a:lnTo>
                    <a:pt x="0" y="9507"/>
                  </a:lnTo>
                  <a:lnTo>
                    <a:pt x="0" y="12093"/>
                  </a:lnTo>
                  <a:lnTo>
                    <a:pt x="16678" y="12093"/>
                  </a:lnTo>
                  <a:lnTo>
                    <a:pt x="8852" y="19538"/>
                  </a:lnTo>
                  <a:lnTo>
                    <a:pt x="10942" y="21600"/>
                  </a:lnTo>
                  <a:lnTo>
                    <a:pt x="21600" y="10800"/>
                  </a:lnTo>
                  <a:lnTo>
                    <a:pt x="10942" y="0"/>
                  </a:lnTo>
                </a:path>
              </a:pathLst>
            </a:custGeom>
            <a:solidFill>
              <a:srgbClr val="FFFFFF"/>
            </a:solidFill>
            <a:ln w="3175" cap="flat">
              <a:noFill/>
              <a:miter lim="400000"/>
            </a:ln>
            <a:effectLst/>
          </p:spPr>
          <p:txBody>
            <a:bodyPr wrap="square" lIns="22860" tIns="22860" rIns="22860" bIns="22860" numCol="1" anchor="ctr">
              <a:noAutofit/>
            </a:bodyPr>
            <a:lstStyle/>
            <a:p>
              <a:pPr marL="0" marR="0" lvl="0" indent="0" algn="l" defTabSz="457200" rtl="0" eaLnBrk="1" fontAlgn="auto" latinLnBrk="0" hangingPunct="0">
                <a:lnSpc>
                  <a:spcPct val="100000"/>
                </a:lnSpc>
                <a:spcBef>
                  <a:spcPts val="0"/>
                </a:spcBef>
                <a:spcAft>
                  <a:spcPts val="0"/>
                </a:spcAft>
                <a:buClrTx/>
                <a:buSzTx/>
                <a:buFontTx/>
                <a:buNone/>
                <a:tabLst/>
                <a:defRPr sz="1800">
                  <a:solidFill>
                    <a:srgbClr val="000000"/>
                  </a:solidFill>
                  <a:latin typeface="Roboto Regular"/>
                  <a:ea typeface="Roboto Regular"/>
                  <a:cs typeface="Roboto Regular"/>
                  <a:sym typeface="Roboto Regular"/>
                </a:defRPr>
              </a:pPr>
              <a:endParaRPr kumimoji="0" sz="900" b="0" i="0" u="none" strike="noStrike" kern="0" cap="none" spc="0" normalizeH="0" baseline="0" noProof="0">
                <a:ln>
                  <a:noFill/>
                </a:ln>
                <a:solidFill>
                  <a:srgbClr val="000000"/>
                </a:solidFill>
                <a:effectLst/>
                <a:uLnTx/>
                <a:uFillTx/>
                <a:latin typeface="Roboto Regular"/>
                <a:ea typeface="Roboto Regular"/>
                <a:sym typeface="Roboto Regular"/>
              </a:endParaRPr>
            </a:p>
          </p:txBody>
        </p:sp>
      </p:grpSp>
      <p:sp>
        <p:nvSpPr>
          <p:cNvPr id="3108" name="Shape 3108"/>
          <p:cNvSpPr/>
          <p:nvPr/>
        </p:nvSpPr>
        <p:spPr>
          <a:xfrm>
            <a:off x="9698451" y="1972543"/>
            <a:ext cx="1317354" cy="1317354"/>
          </a:xfrm>
          <a:prstGeom prst="ellipse">
            <a:avLst/>
          </a:prstGeom>
          <a:solidFill>
            <a:srgbClr val="955250">
              <a:alpha val="70000"/>
            </a:srgbClr>
          </a:solidFill>
          <a:ln w="3175" cap="flat">
            <a:noFill/>
            <a:miter lim="400000"/>
          </a:ln>
          <a:effectLst/>
        </p:spPr>
        <p:txBody>
          <a:bodyPr wrap="square" lIns="19050" tIns="19050" rIns="19050" bIns="19050" numCol="1" anchor="ctr">
            <a:noAutofit/>
          </a:bodyPr>
          <a:lstStyle/>
          <a:p>
            <a:pPr marL="0" marR="0" lvl="0" indent="0" algn="ctr" defTabSz="412750" rtl="0" eaLnBrk="1" fontAlgn="auto" latinLnBrk="0" hangingPunct="0">
              <a:lnSpc>
                <a:spcPct val="100000"/>
              </a:lnSpc>
              <a:spcBef>
                <a:spcPts val="0"/>
              </a:spcBef>
              <a:spcAft>
                <a:spcPts val="0"/>
              </a:spcAft>
              <a:buClrTx/>
              <a:buSzTx/>
              <a:buFontTx/>
              <a:buNone/>
              <a:tabLst/>
              <a:defRPr sz="3000">
                <a:solidFill>
                  <a:srgbClr val="FFFFFF"/>
                </a:solidFill>
                <a:latin typeface="Helvetica Light"/>
                <a:ea typeface="Helvetica Light"/>
                <a:cs typeface="Helvetica Light"/>
                <a:sym typeface="Helvetica Light"/>
              </a:defRPr>
            </a:pPr>
            <a:endParaRPr kumimoji="0" sz="1500" b="0" i="0" u="none" strike="noStrike" kern="0" cap="none" spc="0" normalizeH="0" baseline="0" noProof="0">
              <a:ln>
                <a:noFill/>
              </a:ln>
              <a:solidFill>
                <a:srgbClr val="FFFFFF"/>
              </a:solidFill>
              <a:effectLst/>
              <a:uLnTx/>
              <a:uFillTx/>
              <a:latin typeface="Helvetica Light"/>
              <a:sym typeface="Helvetica Light"/>
            </a:endParaRPr>
          </a:p>
        </p:txBody>
      </p:sp>
      <p:sp>
        <p:nvSpPr>
          <p:cNvPr id="3109" name="Shape 3109"/>
          <p:cNvSpPr/>
          <p:nvPr/>
        </p:nvSpPr>
        <p:spPr>
          <a:xfrm>
            <a:off x="10206856" y="2483839"/>
            <a:ext cx="369791" cy="294761"/>
          </a:xfrm>
          <a:custGeom>
            <a:avLst/>
            <a:gdLst/>
            <a:ahLst/>
            <a:cxnLst>
              <a:cxn ang="0">
                <a:pos x="wd2" y="hd2"/>
              </a:cxn>
              <a:cxn ang="5400000">
                <a:pos x="wd2" y="hd2"/>
              </a:cxn>
              <a:cxn ang="10800000">
                <a:pos x="wd2" y="hd2"/>
              </a:cxn>
              <a:cxn ang="16200000">
                <a:pos x="wd2" y="hd2"/>
              </a:cxn>
            </a:cxnLst>
            <a:rect l="0" t="0" r="r" b="b"/>
            <a:pathLst>
              <a:path w="21600" h="21600" extrusionOk="0">
                <a:moveTo>
                  <a:pt x="19238" y="5082"/>
                </a:moveTo>
                <a:cubicBezTo>
                  <a:pt x="19238" y="5506"/>
                  <a:pt x="19238" y="5929"/>
                  <a:pt x="19238" y="5929"/>
                </a:cubicBezTo>
                <a:cubicBezTo>
                  <a:pt x="19238" y="13129"/>
                  <a:pt x="14850" y="21600"/>
                  <a:pt x="6750" y="21600"/>
                </a:cubicBezTo>
                <a:cubicBezTo>
                  <a:pt x="4387" y="21600"/>
                  <a:pt x="2025" y="20753"/>
                  <a:pt x="0" y="19059"/>
                </a:cubicBezTo>
                <a:cubicBezTo>
                  <a:pt x="337" y="19059"/>
                  <a:pt x="675" y="19059"/>
                  <a:pt x="1012" y="19059"/>
                </a:cubicBezTo>
                <a:cubicBezTo>
                  <a:pt x="3037" y="19059"/>
                  <a:pt x="5062" y="18212"/>
                  <a:pt x="6412" y="16941"/>
                </a:cubicBezTo>
                <a:cubicBezTo>
                  <a:pt x="4725" y="16941"/>
                  <a:pt x="3037" y="15247"/>
                  <a:pt x="2362" y="13129"/>
                </a:cubicBezTo>
                <a:cubicBezTo>
                  <a:pt x="2700" y="13129"/>
                  <a:pt x="3037" y="13129"/>
                  <a:pt x="3375" y="13129"/>
                </a:cubicBezTo>
                <a:cubicBezTo>
                  <a:pt x="3712" y="13129"/>
                  <a:pt x="4050" y="13129"/>
                  <a:pt x="4387" y="13129"/>
                </a:cubicBezTo>
                <a:cubicBezTo>
                  <a:pt x="2362" y="12282"/>
                  <a:pt x="1012" y="10165"/>
                  <a:pt x="1012" y="7624"/>
                </a:cubicBezTo>
                <a:cubicBezTo>
                  <a:pt x="1012" y="7624"/>
                  <a:pt x="1012" y="7624"/>
                  <a:pt x="1012" y="7624"/>
                </a:cubicBezTo>
                <a:cubicBezTo>
                  <a:pt x="1687" y="8047"/>
                  <a:pt x="2362" y="8047"/>
                  <a:pt x="3037" y="8047"/>
                </a:cubicBezTo>
                <a:cubicBezTo>
                  <a:pt x="1687" y="7200"/>
                  <a:pt x="1012" y="5506"/>
                  <a:pt x="1012" y="3812"/>
                </a:cubicBezTo>
                <a:cubicBezTo>
                  <a:pt x="1012" y="2541"/>
                  <a:pt x="1350" y="1694"/>
                  <a:pt x="1687" y="847"/>
                </a:cubicBezTo>
                <a:cubicBezTo>
                  <a:pt x="3712" y="4235"/>
                  <a:pt x="7087" y="6353"/>
                  <a:pt x="10462" y="6776"/>
                </a:cubicBezTo>
                <a:cubicBezTo>
                  <a:pt x="10462" y="6353"/>
                  <a:pt x="10462" y="5929"/>
                  <a:pt x="10462" y="5506"/>
                </a:cubicBezTo>
                <a:cubicBezTo>
                  <a:pt x="10462" y="2118"/>
                  <a:pt x="12488" y="0"/>
                  <a:pt x="14850" y="0"/>
                </a:cubicBezTo>
                <a:cubicBezTo>
                  <a:pt x="16200" y="0"/>
                  <a:pt x="17213" y="424"/>
                  <a:pt x="18225" y="1694"/>
                </a:cubicBezTo>
                <a:cubicBezTo>
                  <a:pt x="18900" y="1271"/>
                  <a:pt x="19913" y="847"/>
                  <a:pt x="20925" y="424"/>
                </a:cubicBezTo>
                <a:cubicBezTo>
                  <a:pt x="20588" y="1694"/>
                  <a:pt x="19913" y="2541"/>
                  <a:pt x="18900" y="3388"/>
                </a:cubicBezTo>
                <a:cubicBezTo>
                  <a:pt x="19913" y="2965"/>
                  <a:pt x="20588" y="2965"/>
                  <a:pt x="21600" y="2541"/>
                </a:cubicBezTo>
                <a:cubicBezTo>
                  <a:pt x="20925" y="3388"/>
                  <a:pt x="20250" y="4659"/>
                  <a:pt x="19238" y="5082"/>
                </a:cubicBezTo>
                <a:close/>
              </a:path>
            </a:pathLst>
          </a:custGeom>
          <a:solidFill>
            <a:srgbClr val="FFFFFF"/>
          </a:solidFill>
          <a:ln w="3175" cap="flat">
            <a:noFill/>
            <a:miter lim="400000"/>
          </a:ln>
          <a:effectLst/>
        </p:spPr>
        <p:txBody>
          <a:bodyPr wrap="square" lIns="22860" tIns="22860" rIns="22860" bIns="22860" numCol="1" anchor="t">
            <a:noAutofit/>
          </a:bodyPr>
          <a:lstStyle/>
          <a:p>
            <a:pPr marL="0" marR="0" lvl="0" indent="0" algn="l" defTabSz="228600" rtl="0" eaLnBrk="1" fontAlgn="auto" latinLnBrk="0" hangingPunct="0">
              <a:lnSpc>
                <a:spcPct val="100000"/>
              </a:lnSpc>
              <a:spcBef>
                <a:spcPts val="0"/>
              </a:spcBef>
              <a:spcAft>
                <a:spcPts val="0"/>
              </a:spcAft>
              <a:buClrTx/>
              <a:buSzTx/>
              <a:buFontTx/>
              <a:buNone/>
              <a:tabLst/>
              <a:defRPr sz="2400">
                <a:solidFill>
                  <a:srgbClr val="000000"/>
                </a:solidFill>
                <a:latin typeface="Calibri"/>
                <a:ea typeface="Calibri"/>
                <a:cs typeface="Calibri"/>
                <a:sym typeface="Calibri"/>
              </a:defRPr>
            </a:pPr>
            <a:endParaRPr kumimoji="0" sz="1200" b="0" i="0" u="none" strike="noStrike" kern="0" cap="none" spc="0" normalizeH="0" baseline="0" noProof="0">
              <a:ln>
                <a:noFill/>
              </a:ln>
              <a:solidFill>
                <a:srgbClr val="000000"/>
              </a:solidFill>
              <a:effectLst/>
              <a:uLnTx/>
              <a:uFillTx/>
              <a:latin typeface="Calibri"/>
              <a:cs typeface="Calibri"/>
              <a:sym typeface="Calibri"/>
            </a:endParaRPr>
          </a:p>
        </p:txBody>
      </p:sp>
      <p:sp>
        <p:nvSpPr>
          <p:cNvPr id="3112" name="Shape 3112"/>
          <p:cNvSpPr/>
          <p:nvPr/>
        </p:nvSpPr>
        <p:spPr>
          <a:xfrm>
            <a:off x="840374" y="3911250"/>
            <a:ext cx="1989000" cy="1201220"/>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19050" tIns="19050" rIns="19050" bIns="19050" numCol="1" anchor="t">
            <a:normAutofit lnSpcReduction="10000"/>
          </a:bodyPr>
          <a:lstStyle>
            <a:lvl1pPr algn="ctr"/>
          </a:lstStyle>
          <a:p>
            <a:pPr marL="0" marR="0" lvl="0" indent="0" algn="ctr" defTabSz="412750" rtl="0" eaLnBrk="1" fontAlgn="auto" latinLnBrk="0" hangingPunct="0">
              <a:lnSpc>
                <a:spcPct val="100000"/>
              </a:lnSpc>
              <a:spcBef>
                <a:spcPts val="0"/>
              </a:spcBef>
              <a:spcAft>
                <a:spcPts val="0"/>
              </a:spcAft>
              <a:buClrTx/>
              <a:buSzTx/>
              <a:buFontTx/>
              <a:buNone/>
              <a:tabLst/>
              <a:defRPr/>
            </a:pPr>
            <a:r>
              <a:rPr kumimoji="0" sz="1300" b="0" i="0" u="none" strike="noStrike" kern="0" cap="none" spc="0" normalizeH="0" baseline="0" noProof="0">
                <a:ln>
                  <a:noFill/>
                </a:ln>
                <a:solidFill>
                  <a:srgbClr val="727574"/>
                </a:solidFill>
                <a:effectLst/>
                <a:uLnTx/>
                <a:uFillTx/>
                <a:latin typeface="PT Sans"/>
                <a:sym typeface="PT Sans"/>
              </a:rPr>
              <a:t>Lorem Ipsum is simply dummy text of the printing industry's unknown printer took a galley of type and scrambled it to make.</a:t>
            </a:r>
          </a:p>
        </p:txBody>
      </p:sp>
      <p:sp>
        <p:nvSpPr>
          <p:cNvPr id="3113" name="Shape 3113"/>
          <p:cNvSpPr/>
          <p:nvPr/>
        </p:nvSpPr>
        <p:spPr>
          <a:xfrm>
            <a:off x="757535" y="3520869"/>
            <a:ext cx="2154679" cy="307777"/>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19050" tIns="19050" rIns="19050" bIns="19050" numCol="1" anchor="ctr">
            <a:spAutoFit/>
          </a:bodyPr>
          <a:lstStyle>
            <a:lvl1pPr algn="ctr">
              <a:defRPr sz="3500">
                <a:solidFill>
                  <a:srgbClr val="000000"/>
                </a:solidFill>
                <a:latin typeface="Lato Regular"/>
                <a:ea typeface="Lato Regular"/>
                <a:cs typeface="Lato Regular"/>
                <a:sym typeface="Lato Regular"/>
              </a:defRPr>
            </a:lvl1pPr>
          </a:lstStyle>
          <a:p>
            <a:pPr marL="0" marR="0" lvl="0" indent="0" algn="ctr" defTabSz="412750" rtl="0" eaLnBrk="1" fontAlgn="auto" latinLnBrk="0" hangingPunct="0">
              <a:lnSpc>
                <a:spcPct val="100000"/>
              </a:lnSpc>
              <a:spcBef>
                <a:spcPts val="0"/>
              </a:spcBef>
              <a:spcAft>
                <a:spcPts val="0"/>
              </a:spcAft>
              <a:buClrTx/>
              <a:buSzTx/>
              <a:buFontTx/>
              <a:buNone/>
              <a:tabLst/>
              <a:defRPr/>
            </a:pPr>
            <a:r>
              <a:rPr kumimoji="0" sz="1750" b="0" i="0" u="none" strike="noStrike" kern="0" cap="none" spc="0" normalizeH="0" baseline="0" noProof="0">
                <a:ln>
                  <a:noFill/>
                </a:ln>
                <a:solidFill>
                  <a:srgbClr val="000000"/>
                </a:solidFill>
                <a:effectLst/>
                <a:uLnTx/>
                <a:uFillTx/>
                <a:latin typeface="Lato Regular"/>
                <a:sym typeface="Lato Regular"/>
              </a:rPr>
              <a:t>Project name</a:t>
            </a:r>
          </a:p>
        </p:txBody>
      </p:sp>
      <p:sp>
        <p:nvSpPr>
          <p:cNvPr id="3114" name="Shape 3114"/>
          <p:cNvSpPr/>
          <p:nvPr/>
        </p:nvSpPr>
        <p:spPr>
          <a:xfrm>
            <a:off x="1147321" y="5330837"/>
            <a:ext cx="1375109" cy="385632"/>
          </a:xfrm>
          <a:prstGeom prst="roundRect">
            <a:avLst>
              <a:gd name="adj" fmla="val 0"/>
            </a:avLst>
          </a:prstGeom>
          <a:solidFill>
            <a:srgbClr val="955250"/>
          </a:solidFill>
          <a:ln w="3175" cap="flat">
            <a:noFill/>
            <a:miter lim="400000"/>
          </a:ln>
          <a:effectLst/>
        </p:spPr>
        <p:txBody>
          <a:bodyPr wrap="square" lIns="19050" tIns="19050" rIns="19050" bIns="19050" numCol="1" anchor="ctr">
            <a:noAutofit/>
          </a:bodyPr>
          <a:lstStyle/>
          <a:p>
            <a:pPr marL="0" marR="0" lvl="0" indent="0" algn="ctr" defTabSz="412750" rtl="0" eaLnBrk="1" fontAlgn="auto" latinLnBrk="0" hangingPunct="0">
              <a:lnSpc>
                <a:spcPct val="100000"/>
              </a:lnSpc>
              <a:spcBef>
                <a:spcPts val="0"/>
              </a:spcBef>
              <a:spcAft>
                <a:spcPts val="0"/>
              </a:spcAft>
              <a:buClrTx/>
              <a:buSzTx/>
              <a:buFontTx/>
              <a:buNone/>
              <a:tabLst/>
              <a:defRPr sz="3000">
                <a:solidFill>
                  <a:srgbClr val="FFFFFF"/>
                </a:solidFill>
                <a:latin typeface="Helvetica Light"/>
                <a:ea typeface="Helvetica Light"/>
                <a:cs typeface="Helvetica Light"/>
                <a:sym typeface="Helvetica Light"/>
              </a:defRPr>
            </a:pPr>
            <a:endParaRPr kumimoji="0" sz="1500" b="0" i="0" u="none" strike="noStrike" kern="0" cap="none" spc="0" normalizeH="0" baseline="0" noProof="0">
              <a:ln>
                <a:noFill/>
              </a:ln>
              <a:solidFill>
                <a:srgbClr val="FFFFFF"/>
              </a:solidFill>
              <a:effectLst/>
              <a:uLnTx/>
              <a:uFillTx/>
              <a:latin typeface="Helvetica Light"/>
              <a:sym typeface="Helvetica Light"/>
            </a:endParaRPr>
          </a:p>
        </p:txBody>
      </p:sp>
      <p:grpSp>
        <p:nvGrpSpPr>
          <p:cNvPr id="3117" name="Group 3117"/>
          <p:cNvGrpSpPr/>
          <p:nvPr/>
        </p:nvGrpSpPr>
        <p:grpSpPr>
          <a:xfrm>
            <a:off x="1358672" y="5408237"/>
            <a:ext cx="967301" cy="230833"/>
            <a:chOff x="0" y="-2232"/>
            <a:chExt cx="1934599" cy="461662"/>
          </a:xfrm>
        </p:grpSpPr>
        <p:sp>
          <p:nvSpPr>
            <p:cNvPr id="3115" name="Shape 3115"/>
            <p:cNvSpPr/>
            <p:nvPr/>
          </p:nvSpPr>
          <p:spPr>
            <a:xfrm>
              <a:off x="0" y="-2232"/>
              <a:ext cx="1681703" cy="461662"/>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19050" tIns="19050" rIns="19050" bIns="19050" numCol="1" anchor="ctr">
              <a:spAutoFit/>
            </a:bodyPr>
            <a:lstStyle>
              <a:lvl1pPr>
                <a:defRPr sz="2500">
                  <a:solidFill>
                    <a:srgbClr val="FFFFFF"/>
                  </a:solidFill>
                  <a:latin typeface="Lato Regular"/>
                  <a:ea typeface="Lato Regular"/>
                  <a:cs typeface="Lato Regular"/>
                  <a:sym typeface="Lato Regular"/>
                </a:defRPr>
              </a:lvl1pPr>
            </a:lstStyle>
            <a:p>
              <a:pPr marL="0" marR="0" lvl="0" indent="0" algn="l" defTabSz="412750" rtl="0" eaLnBrk="1" fontAlgn="auto" latinLnBrk="0" hangingPunct="0">
                <a:lnSpc>
                  <a:spcPct val="100000"/>
                </a:lnSpc>
                <a:spcBef>
                  <a:spcPts val="0"/>
                </a:spcBef>
                <a:spcAft>
                  <a:spcPts val="0"/>
                </a:spcAft>
                <a:buClrTx/>
                <a:buSzTx/>
                <a:buFontTx/>
                <a:buNone/>
                <a:tabLst/>
                <a:defRPr/>
              </a:pPr>
              <a:r>
                <a:rPr kumimoji="0" sz="1250" b="0" i="0" u="none" strike="noStrike" kern="0" cap="none" spc="0" normalizeH="0" baseline="0" noProof="0">
                  <a:ln>
                    <a:noFill/>
                  </a:ln>
                  <a:solidFill>
                    <a:srgbClr val="FFFFFF"/>
                  </a:solidFill>
                  <a:effectLst/>
                  <a:uLnTx/>
                  <a:uFillTx/>
                  <a:latin typeface="Lato Regular"/>
                  <a:sym typeface="Lato Regular"/>
                </a:rPr>
                <a:t>Read more</a:t>
              </a:r>
            </a:p>
          </p:txBody>
        </p:sp>
        <p:sp>
          <p:nvSpPr>
            <p:cNvPr id="3116" name="Shape 3116"/>
            <p:cNvSpPr/>
            <p:nvPr/>
          </p:nvSpPr>
          <p:spPr>
            <a:xfrm>
              <a:off x="1714296" y="117654"/>
              <a:ext cx="220303" cy="221892"/>
            </a:xfrm>
            <a:custGeom>
              <a:avLst/>
              <a:gdLst/>
              <a:ahLst/>
              <a:cxnLst>
                <a:cxn ang="0">
                  <a:pos x="wd2" y="hd2"/>
                </a:cxn>
                <a:cxn ang="5400000">
                  <a:pos x="wd2" y="hd2"/>
                </a:cxn>
                <a:cxn ang="10800000">
                  <a:pos x="wd2" y="hd2"/>
                </a:cxn>
                <a:cxn ang="16200000">
                  <a:pos x="wd2" y="hd2"/>
                </a:cxn>
              </a:cxnLst>
              <a:rect l="0" t="0" r="r" b="b"/>
              <a:pathLst>
                <a:path w="21600" h="21600" extrusionOk="0">
                  <a:moveTo>
                    <a:pt x="10942" y="0"/>
                  </a:moveTo>
                  <a:lnTo>
                    <a:pt x="8852" y="1817"/>
                  </a:lnTo>
                  <a:lnTo>
                    <a:pt x="16678" y="9507"/>
                  </a:lnTo>
                  <a:lnTo>
                    <a:pt x="0" y="9507"/>
                  </a:lnTo>
                  <a:lnTo>
                    <a:pt x="0" y="12093"/>
                  </a:lnTo>
                  <a:lnTo>
                    <a:pt x="16678" y="12093"/>
                  </a:lnTo>
                  <a:lnTo>
                    <a:pt x="8852" y="19538"/>
                  </a:lnTo>
                  <a:lnTo>
                    <a:pt x="10942" y="21600"/>
                  </a:lnTo>
                  <a:lnTo>
                    <a:pt x="21600" y="10800"/>
                  </a:lnTo>
                  <a:lnTo>
                    <a:pt x="10942" y="0"/>
                  </a:lnTo>
                </a:path>
              </a:pathLst>
            </a:custGeom>
            <a:solidFill>
              <a:srgbClr val="FFFFFF"/>
            </a:solidFill>
            <a:ln w="3175" cap="flat">
              <a:noFill/>
              <a:miter lim="400000"/>
            </a:ln>
            <a:effectLst/>
          </p:spPr>
          <p:txBody>
            <a:bodyPr wrap="square" lIns="22860" tIns="22860" rIns="22860" bIns="22860" numCol="1" anchor="ctr">
              <a:noAutofit/>
            </a:bodyPr>
            <a:lstStyle/>
            <a:p>
              <a:pPr marL="0" marR="0" lvl="0" indent="0" algn="l" defTabSz="457200" rtl="0" eaLnBrk="1" fontAlgn="auto" latinLnBrk="0" hangingPunct="0">
                <a:lnSpc>
                  <a:spcPct val="100000"/>
                </a:lnSpc>
                <a:spcBef>
                  <a:spcPts val="0"/>
                </a:spcBef>
                <a:spcAft>
                  <a:spcPts val="0"/>
                </a:spcAft>
                <a:buClrTx/>
                <a:buSzTx/>
                <a:buFontTx/>
                <a:buNone/>
                <a:tabLst/>
                <a:defRPr sz="1800">
                  <a:solidFill>
                    <a:srgbClr val="000000"/>
                  </a:solidFill>
                  <a:latin typeface="Roboto Regular"/>
                  <a:ea typeface="Roboto Regular"/>
                  <a:cs typeface="Roboto Regular"/>
                  <a:sym typeface="Roboto Regular"/>
                </a:defRPr>
              </a:pPr>
              <a:endParaRPr kumimoji="0" sz="900" b="0" i="0" u="none" strike="noStrike" kern="0" cap="none" spc="0" normalizeH="0" baseline="0" noProof="0">
                <a:ln>
                  <a:noFill/>
                </a:ln>
                <a:solidFill>
                  <a:srgbClr val="000000"/>
                </a:solidFill>
                <a:effectLst/>
                <a:uLnTx/>
                <a:uFillTx/>
                <a:latin typeface="Roboto Regular"/>
                <a:ea typeface="Roboto Regular"/>
                <a:sym typeface="Roboto Regular"/>
              </a:endParaRPr>
            </a:p>
          </p:txBody>
        </p:sp>
      </p:grpSp>
      <p:sp>
        <p:nvSpPr>
          <p:cNvPr id="3119" name="Shape 3119"/>
          <p:cNvSpPr/>
          <p:nvPr/>
        </p:nvSpPr>
        <p:spPr>
          <a:xfrm>
            <a:off x="1164661" y="1972543"/>
            <a:ext cx="1340428" cy="1340428"/>
          </a:xfrm>
          <a:prstGeom prst="ellipse">
            <a:avLst/>
          </a:prstGeom>
          <a:solidFill>
            <a:srgbClr val="955250"/>
          </a:solidFill>
          <a:ln w="3175" cap="flat">
            <a:noFill/>
            <a:miter lim="400000"/>
          </a:ln>
          <a:effectLst/>
        </p:spPr>
        <p:txBody>
          <a:bodyPr wrap="square" lIns="19050" tIns="19050" rIns="19050" bIns="19050" numCol="1" anchor="ctr">
            <a:noAutofit/>
          </a:bodyPr>
          <a:lstStyle/>
          <a:p>
            <a:pPr marL="0" marR="0" lvl="0" indent="0" algn="ctr" defTabSz="412750" rtl="0" eaLnBrk="1" fontAlgn="auto" latinLnBrk="0" hangingPunct="0">
              <a:lnSpc>
                <a:spcPct val="100000"/>
              </a:lnSpc>
              <a:spcBef>
                <a:spcPts val="0"/>
              </a:spcBef>
              <a:spcAft>
                <a:spcPts val="0"/>
              </a:spcAft>
              <a:buClrTx/>
              <a:buSzTx/>
              <a:buFontTx/>
              <a:buNone/>
              <a:tabLst/>
              <a:defRPr sz="3000">
                <a:solidFill>
                  <a:srgbClr val="FFFFFF"/>
                </a:solidFill>
                <a:latin typeface="Helvetica Light"/>
                <a:ea typeface="Helvetica Light"/>
                <a:cs typeface="Helvetica Light"/>
                <a:sym typeface="Helvetica Light"/>
              </a:defRPr>
            </a:pPr>
            <a:endParaRPr kumimoji="0" sz="1500" b="0" i="0" u="none" strike="noStrike" kern="0" cap="none" spc="0" normalizeH="0" baseline="0" noProof="0">
              <a:ln>
                <a:noFill/>
              </a:ln>
              <a:solidFill>
                <a:srgbClr val="FFFFFF"/>
              </a:solidFill>
              <a:effectLst/>
              <a:uLnTx/>
              <a:uFillTx/>
              <a:latin typeface="Helvetica Light"/>
              <a:sym typeface="Helvetica Light"/>
            </a:endParaRPr>
          </a:p>
        </p:txBody>
      </p:sp>
      <p:sp>
        <p:nvSpPr>
          <p:cNvPr id="3120" name="Shape 3120"/>
          <p:cNvSpPr/>
          <p:nvPr/>
        </p:nvSpPr>
        <p:spPr>
          <a:xfrm>
            <a:off x="1731264" y="2445080"/>
            <a:ext cx="207221" cy="395354"/>
          </a:xfrm>
          <a:custGeom>
            <a:avLst/>
            <a:gdLst/>
            <a:ahLst/>
            <a:cxnLst>
              <a:cxn ang="0">
                <a:pos x="wd2" y="hd2"/>
              </a:cxn>
              <a:cxn ang="5400000">
                <a:pos x="wd2" y="hd2"/>
              </a:cxn>
              <a:cxn ang="10800000">
                <a:pos x="wd2" y="hd2"/>
              </a:cxn>
              <a:cxn ang="16200000">
                <a:pos x="wd2" y="hd2"/>
              </a:cxn>
            </a:cxnLst>
            <a:rect l="0" t="0" r="r" b="b"/>
            <a:pathLst>
              <a:path w="21600" h="21600" extrusionOk="0">
                <a:moveTo>
                  <a:pt x="21600" y="3546"/>
                </a:moveTo>
                <a:cubicBezTo>
                  <a:pt x="17897" y="3546"/>
                  <a:pt x="17897" y="3546"/>
                  <a:pt x="17897" y="3546"/>
                </a:cubicBezTo>
                <a:cubicBezTo>
                  <a:pt x="14811" y="3546"/>
                  <a:pt x="14194" y="4513"/>
                  <a:pt x="14194" y="5481"/>
                </a:cubicBezTo>
                <a:cubicBezTo>
                  <a:pt x="14194" y="8060"/>
                  <a:pt x="14194" y="8060"/>
                  <a:pt x="14194" y="8060"/>
                </a:cubicBezTo>
                <a:cubicBezTo>
                  <a:pt x="21600" y="8060"/>
                  <a:pt x="21600" y="8060"/>
                  <a:pt x="21600" y="8060"/>
                </a:cubicBezTo>
                <a:cubicBezTo>
                  <a:pt x="20366" y="11928"/>
                  <a:pt x="20366" y="11928"/>
                  <a:pt x="20366" y="11928"/>
                </a:cubicBezTo>
                <a:cubicBezTo>
                  <a:pt x="14194" y="11928"/>
                  <a:pt x="14194" y="11928"/>
                  <a:pt x="14194" y="11928"/>
                </a:cubicBezTo>
                <a:cubicBezTo>
                  <a:pt x="14194" y="21600"/>
                  <a:pt x="14194" y="21600"/>
                  <a:pt x="14194" y="21600"/>
                </a:cubicBezTo>
                <a:cubicBezTo>
                  <a:pt x="6789" y="21600"/>
                  <a:pt x="6789" y="21600"/>
                  <a:pt x="6789" y="21600"/>
                </a:cubicBezTo>
                <a:cubicBezTo>
                  <a:pt x="6789" y="11928"/>
                  <a:pt x="6789" y="11928"/>
                  <a:pt x="6789" y="11928"/>
                </a:cubicBezTo>
                <a:cubicBezTo>
                  <a:pt x="0" y="11928"/>
                  <a:pt x="0" y="11928"/>
                  <a:pt x="0" y="11928"/>
                </a:cubicBezTo>
                <a:cubicBezTo>
                  <a:pt x="0" y="8060"/>
                  <a:pt x="0" y="8060"/>
                  <a:pt x="0" y="8060"/>
                </a:cubicBezTo>
                <a:cubicBezTo>
                  <a:pt x="6789" y="8060"/>
                  <a:pt x="6789" y="8060"/>
                  <a:pt x="6789" y="8060"/>
                </a:cubicBezTo>
                <a:cubicBezTo>
                  <a:pt x="6789" y="5158"/>
                  <a:pt x="6789" y="5158"/>
                  <a:pt x="6789" y="5158"/>
                </a:cubicBezTo>
                <a:cubicBezTo>
                  <a:pt x="6789" y="1934"/>
                  <a:pt x="10491" y="0"/>
                  <a:pt x="16046" y="0"/>
                </a:cubicBezTo>
                <a:cubicBezTo>
                  <a:pt x="18514" y="0"/>
                  <a:pt x="20983" y="322"/>
                  <a:pt x="21600" y="322"/>
                </a:cubicBezTo>
                <a:lnTo>
                  <a:pt x="21600" y="3546"/>
                </a:lnTo>
                <a:close/>
              </a:path>
            </a:pathLst>
          </a:custGeom>
          <a:solidFill>
            <a:srgbClr val="FFFFFF"/>
          </a:solidFill>
          <a:ln w="3175" cap="flat">
            <a:noFill/>
            <a:miter lim="400000"/>
          </a:ln>
          <a:effectLst/>
        </p:spPr>
        <p:txBody>
          <a:bodyPr wrap="square" lIns="22860" tIns="22860" rIns="22860" bIns="22860" numCol="1" anchor="t">
            <a:noAutofit/>
          </a:bodyPr>
          <a:lstStyle/>
          <a:p>
            <a:pPr marL="0" marR="0" lvl="0" indent="0" algn="l" defTabSz="228600" rtl="0" eaLnBrk="1" fontAlgn="auto" latinLnBrk="0" hangingPunct="0">
              <a:lnSpc>
                <a:spcPct val="100000"/>
              </a:lnSpc>
              <a:spcBef>
                <a:spcPts val="0"/>
              </a:spcBef>
              <a:spcAft>
                <a:spcPts val="0"/>
              </a:spcAft>
              <a:buClrTx/>
              <a:buSzTx/>
              <a:buFontTx/>
              <a:buNone/>
              <a:tabLst/>
              <a:defRPr sz="2400">
                <a:solidFill>
                  <a:srgbClr val="000000"/>
                </a:solidFill>
                <a:latin typeface="Calibri"/>
                <a:ea typeface="Calibri"/>
                <a:cs typeface="Calibri"/>
                <a:sym typeface="Calibri"/>
              </a:defRPr>
            </a:pPr>
            <a:endParaRPr kumimoji="0" sz="1200" b="0" i="0" u="none" strike="noStrike" kern="0" cap="none" spc="0" normalizeH="0" baseline="0" noProof="0">
              <a:ln>
                <a:noFill/>
              </a:ln>
              <a:solidFill>
                <a:srgbClr val="000000"/>
              </a:solidFill>
              <a:effectLst/>
              <a:uLnTx/>
              <a:uFillTx/>
              <a:latin typeface="Calibri"/>
              <a:cs typeface="Calibri"/>
              <a:sym typeface="Calibri"/>
            </a:endParaRPr>
          </a:p>
        </p:txBody>
      </p:sp>
      <p:grpSp>
        <p:nvGrpSpPr>
          <p:cNvPr id="48" name="组合 47">
            <a:extLst>
              <a:ext uri="{FF2B5EF4-FFF2-40B4-BE49-F238E27FC236}">
                <a16:creationId xmlns:a16="http://schemas.microsoft.com/office/drawing/2014/main" xmlns="" id="{CA8A9149-B602-4E40-A1E8-BC9DBD4E4340}"/>
              </a:ext>
            </a:extLst>
          </p:cNvPr>
          <p:cNvGrpSpPr/>
          <p:nvPr/>
        </p:nvGrpSpPr>
        <p:grpSpPr>
          <a:xfrm>
            <a:off x="3495675" y="69341"/>
            <a:ext cx="5200650" cy="1277552"/>
            <a:chOff x="3495675" y="381000"/>
            <a:chExt cx="5200650" cy="1277552"/>
          </a:xfrm>
        </p:grpSpPr>
        <p:sp>
          <p:nvSpPr>
            <p:cNvPr id="49" name="文本框 48">
              <a:extLst>
                <a:ext uri="{FF2B5EF4-FFF2-40B4-BE49-F238E27FC236}">
                  <a16:creationId xmlns:a16="http://schemas.microsoft.com/office/drawing/2014/main" xmlns="" id="{63BD5CBD-B4C5-4DCC-998F-0324C1863023}"/>
                </a:ext>
              </a:extLst>
            </p:cNvPr>
            <p:cNvSpPr txBox="1"/>
            <p:nvPr/>
          </p:nvSpPr>
          <p:spPr>
            <a:xfrm>
              <a:off x="5386387" y="381000"/>
              <a:ext cx="1419225" cy="369332"/>
            </a:xfrm>
            <a:prstGeom prst="rect">
              <a:avLst/>
            </a:prstGeom>
            <a:noFill/>
          </p:spPr>
          <p:txBody>
            <a:bodyPr wrap="square" rtlCol="0">
              <a:spAutoFit/>
            </a:bodyPr>
            <a:lstStyle/>
            <a:p>
              <a:pPr marL="0" marR="0" lvl="0" indent="0" algn="dist" defTabSz="914400" eaLnBrk="1" fontAlgn="auto" latinLnBrk="0" hangingPunct="1">
                <a:lnSpc>
                  <a:spcPct val="100000"/>
                </a:lnSpc>
                <a:spcBef>
                  <a:spcPts val="0"/>
                </a:spcBef>
                <a:spcAft>
                  <a:spcPts val="0"/>
                </a:spcAft>
                <a:buClrTx/>
                <a:buSzTx/>
                <a:buFontTx/>
                <a:buNone/>
                <a:tabLst/>
                <a:defRPr/>
              </a:pPr>
              <a:r>
                <a:rPr kumimoji="0" lang="en-US" altLang="zh-CN" sz="1800" b="1" i="0" u="none" strike="noStrike" kern="0" cap="none" spc="0" normalizeH="0" baseline="0" noProof="0">
                  <a:ln>
                    <a:noFill/>
                  </a:ln>
                  <a:solidFill>
                    <a:prstClr val="black"/>
                  </a:solidFill>
                  <a:effectLst/>
                  <a:uLnTx/>
                  <a:uFillTx/>
                  <a:ea typeface="等线" panose="02010600030101010101" pitchFamily="2" charset="-122"/>
                  <a:cs typeface="Calibri" panose="020F0502020204030204" pitchFamily="34" charset="0"/>
                </a:rPr>
                <a:t>TITLE</a:t>
              </a:r>
              <a:r>
                <a:rPr kumimoji="0" lang="en-US" altLang="zh-CN" sz="1800" b="0" i="0" u="none" strike="noStrike" kern="0" cap="none" spc="0" normalizeH="0" baseline="0" noProof="0">
                  <a:ln>
                    <a:noFill/>
                  </a:ln>
                  <a:solidFill>
                    <a:prstClr val="black"/>
                  </a:solidFill>
                  <a:effectLst/>
                  <a:uLnTx/>
                  <a:uFillTx/>
                  <a:ea typeface="等线" panose="02010600030101010101" pitchFamily="2" charset="-122"/>
                  <a:cs typeface="Calibri" panose="020F0502020204030204" pitchFamily="34" charset="0"/>
                </a:rPr>
                <a:t> </a:t>
              </a:r>
              <a:r>
                <a:rPr kumimoji="0" lang="en-US" altLang="zh-CN" sz="1800" b="0" i="0" u="none" strike="noStrike" kern="0" cap="none" spc="0" normalizeH="0" baseline="0" noProof="0">
                  <a:ln>
                    <a:noFill/>
                  </a:ln>
                  <a:solidFill>
                    <a:prstClr val="black">
                      <a:lumMod val="50000"/>
                      <a:lumOff val="50000"/>
                    </a:prstClr>
                  </a:solidFill>
                  <a:effectLst/>
                  <a:uLnTx/>
                  <a:uFillTx/>
                  <a:ea typeface="等线" panose="02010600030101010101" pitchFamily="2" charset="-122"/>
                  <a:cs typeface="Calibri" panose="020F0502020204030204" pitchFamily="34" charset="0"/>
                </a:rPr>
                <a:t>HERE</a:t>
              </a:r>
              <a:endParaRPr kumimoji="0" lang="zh-CN" altLang="en-US" sz="1800" b="0" i="0" u="none" strike="noStrike" kern="0" cap="none" spc="0" normalizeH="0" baseline="0" noProof="0">
                <a:ln>
                  <a:noFill/>
                </a:ln>
                <a:solidFill>
                  <a:prstClr val="black">
                    <a:lumMod val="50000"/>
                    <a:lumOff val="50000"/>
                  </a:prstClr>
                </a:solidFill>
                <a:effectLst/>
                <a:uLnTx/>
                <a:uFillTx/>
                <a:ea typeface="等线" panose="02010600030101010101" pitchFamily="2" charset="-122"/>
                <a:cs typeface="Calibri" panose="020F0502020204030204" pitchFamily="34" charset="0"/>
              </a:endParaRPr>
            </a:p>
          </p:txBody>
        </p:sp>
        <p:cxnSp>
          <p:nvCxnSpPr>
            <p:cNvPr id="50" name="直接连接符 49">
              <a:extLst>
                <a:ext uri="{FF2B5EF4-FFF2-40B4-BE49-F238E27FC236}">
                  <a16:creationId xmlns:a16="http://schemas.microsoft.com/office/drawing/2014/main" xmlns="" id="{A6677A38-AEAA-40ED-AA31-EAA3B57E3A1E}"/>
                </a:ext>
              </a:extLst>
            </p:cNvPr>
            <p:cNvCxnSpPr/>
            <p:nvPr/>
          </p:nvCxnSpPr>
          <p:spPr>
            <a:xfrm>
              <a:off x="5238750" y="895350"/>
              <a:ext cx="1714500" cy="0"/>
            </a:xfrm>
            <a:prstGeom prst="line">
              <a:avLst/>
            </a:prstGeom>
            <a:noFill/>
            <a:ln w="19050" cap="flat" cmpd="sng" algn="ctr">
              <a:gradFill>
                <a:gsLst>
                  <a:gs pos="0">
                    <a:sysClr val="windowText" lastClr="000000">
                      <a:alpha val="0"/>
                    </a:sysClr>
                  </a:gs>
                  <a:gs pos="50000">
                    <a:sysClr val="windowText" lastClr="000000"/>
                  </a:gs>
                  <a:gs pos="100000">
                    <a:sysClr val="windowText" lastClr="000000">
                      <a:alpha val="0"/>
                    </a:sysClr>
                  </a:gs>
                </a:gsLst>
                <a:lin ang="0" scaled="0"/>
              </a:gradFill>
              <a:prstDash val="solid"/>
              <a:miter lim="800000"/>
            </a:ln>
            <a:effectLst/>
          </p:spPr>
        </p:cxnSp>
        <p:sp>
          <p:nvSpPr>
            <p:cNvPr id="51" name="文本框 50">
              <a:extLst>
                <a:ext uri="{FF2B5EF4-FFF2-40B4-BE49-F238E27FC236}">
                  <a16:creationId xmlns:a16="http://schemas.microsoft.com/office/drawing/2014/main" xmlns="" id="{4F96F093-5C48-4E17-AF6F-84027829818E}"/>
                </a:ext>
              </a:extLst>
            </p:cNvPr>
            <p:cNvSpPr txBox="1"/>
            <p:nvPr/>
          </p:nvSpPr>
          <p:spPr>
            <a:xfrm>
              <a:off x="3495675" y="1040369"/>
              <a:ext cx="5200650" cy="618183"/>
            </a:xfrm>
            <a:prstGeom prst="rect">
              <a:avLst/>
            </a:prstGeom>
            <a:noFill/>
          </p:spPr>
          <p:txBody>
            <a:bodyPr wrap="square" rtlCol="0">
              <a:spAutoFit/>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en-US" altLang="zh-CN" sz="1200" b="0" i="0" u="none" strike="noStrike" kern="0" cap="none" spc="0" normalizeH="0" baseline="0" noProof="0" dirty="0">
                  <a:ln>
                    <a:noFill/>
                  </a:ln>
                  <a:solidFill>
                    <a:prstClr val="black">
                      <a:lumMod val="50000"/>
                      <a:lumOff val="50000"/>
                    </a:prstClr>
                  </a:solidFill>
                  <a:effectLst/>
                  <a:uLnTx/>
                  <a:uFillTx/>
                  <a:latin typeface="等线" panose="020F0502020204030204"/>
                  <a:ea typeface="等线" panose="02010600030101010101" pitchFamily="2" charset="-122"/>
                </a:rPr>
                <a:t>Lorem ipsum dolor sit amet, consectetuer adipiscing elit. Maecenas porttitor congue massa</a:t>
              </a:r>
              <a:r>
                <a:rPr kumimoji="0" lang="en-US" altLang="zh-CN" sz="1200" b="0" i="0" u="none" strike="noStrike" kern="0" cap="none" spc="0" normalizeH="0" baseline="0" noProof="0">
                  <a:ln>
                    <a:noFill/>
                  </a:ln>
                  <a:solidFill>
                    <a:prstClr val="black">
                      <a:lumMod val="50000"/>
                      <a:lumOff val="50000"/>
                    </a:prstClr>
                  </a:solidFill>
                  <a:effectLst/>
                  <a:uLnTx/>
                  <a:uFillTx/>
                  <a:latin typeface="等线" panose="020F0502020204030204"/>
                  <a:ea typeface="等线" panose="02010600030101010101" pitchFamily="2" charset="-122"/>
                </a:rPr>
                <a:t>. </a:t>
              </a:r>
              <a:endParaRPr kumimoji="0" lang="zh-CN" altLang="en-US" sz="1200" b="0" i="0" u="none" strike="noStrike" kern="0" cap="none" spc="0" normalizeH="0" baseline="0" noProof="0">
                <a:ln>
                  <a:noFill/>
                </a:ln>
                <a:solidFill>
                  <a:prstClr val="black">
                    <a:lumMod val="50000"/>
                    <a:lumOff val="50000"/>
                  </a:prstClr>
                </a:solidFill>
                <a:effectLst/>
                <a:uLnTx/>
                <a:uFillTx/>
                <a:latin typeface="等线" panose="020F0502020204030204"/>
                <a:ea typeface="等线" panose="02010600030101010101" pitchFamily="2" charset="-122"/>
              </a:endParaRPr>
            </a:p>
          </p:txBody>
        </p:sp>
        <p:sp>
          <p:nvSpPr>
            <p:cNvPr id="52" name="六边形 51">
              <a:extLst>
                <a:ext uri="{FF2B5EF4-FFF2-40B4-BE49-F238E27FC236}">
                  <a16:creationId xmlns:a16="http://schemas.microsoft.com/office/drawing/2014/main" xmlns="" id="{F063003C-DCF6-4E01-91E4-40964965CB15}"/>
                </a:ext>
              </a:extLst>
            </p:cNvPr>
            <p:cNvSpPr/>
            <p:nvPr/>
          </p:nvSpPr>
          <p:spPr>
            <a:xfrm rot="5400000">
              <a:off x="6002084" y="814387"/>
              <a:ext cx="187833" cy="161925"/>
            </a:xfrm>
            <a:prstGeom prst="hexagon">
              <a:avLst/>
            </a:prstGeom>
            <a:solidFill>
              <a:schemeClr val="tx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spTree>
  </p:cSld>
  <p:clrMapOvr>
    <a:masterClrMapping/>
  </p:clrMapOvr>
  <p:transition spd="med"/>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图片 4" descr="图片包含 墙壁, 室内&#10;&#10;已生成极高可信度的说明">
            <a:extLst>
              <a:ext uri="{FF2B5EF4-FFF2-40B4-BE49-F238E27FC236}">
                <a16:creationId xmlns:a16="http://schemas.microsoft.com/office/drawing/2014/main" xmlns="" id="{DE19CDBE-F1EA-4CF5-870B-E8C249CBA214}"/>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0" y="1"/>
            <a:ext cx="12192000" cy="6858000"/>
          </a:xfrm>
          <a:prstGeom prst="rect">
            <a:avLst/>
          </a:prstGeom>
        </p:spPr>
      </p:pic>
      <p:sp>
        <p:nvSpPr>
          <p:cNvPr id="11" name="文本框 10">
            <a:extLst>
              <a:ext uri="{FF2B5EF4-FFF2-40B4-BE49-F238E27FC236}">
                <a16:creationId xmlns:a16="http://schemas.microsoft.com/office/drawing/2014/main" xmlns="" id="{375C6A83-0E53-43EB-8A83-2B53EC131BA4}"/>
              </a:ext>
            </a:extLst>
          </p:cNvPr>
          <p:cNvSpPr txBox="1"/>
          <p:nvPr/>
        </p:nvSpPr>
        <p:spPr>
          <a:xfrm>
            <a:off x="4842103" y="1343493"/>
            <a:ext cx="2507794" cy="830997"/>
          </a:xfrm>
          <a:prstGeom prst="rect">
            <a:avLst/>
          </a:prstGeom>
          <a:noFill/>
        </p:spPr>
        <p:txBody>
          <a:bodyPr wrap="square" rtlCol="0">
            <a:spAutoFit/>
            <a:scene3d>
              <a:camera prst="orthographicFront"/>
              <a:lightRig rig="threePt" dir="t"/>
            </a:scene3d>
            <a:sp3d contourW="12700"/>
          </a:bodyPr>
          <a:lstStyle/>
          <a:p>
            <a:pPr algn="ctr"/>
            <a:r>
              <a:rPr lang="en-US" altLang="zh-CN" sz="4800" b="1">
                <a:solidFill>
                  <a:schemeClr val="tx1">
                    <a:lumMod val="65000"/>
                    <a:lumOff val="35000"/>
                  </a:schemeClr>
                </a:solidFill>
                <a:latin typeface="Calibri" panose="020F0502020204030204" pitchFamily="34" charset="0"/>
                <a:ea typeface="微软雅黑" panose="020B0503020204020204" pitchFamily="34" charset="-122"/>
                <a:cs typeface="经典综艺体简" panose="02010609000101010101" pitchFamily="49" charset="-122"/>
                <a:sym typeface="Calibri" panose="020F0502020204030204" pitchFamily="34" charset="0"/>
              </a:rPr>
              <a:t>PART 02</a:t>
            </a:r>
            <a:endParaRPr lang="zh-CN" altLang="en-US" sz="4800" b="1" dirty="0">
              <a:solidFill>
                <a:schemeClr val="tx1">
                  <a:lumMod val="65000"/>
                  <a:lumOff val="35000"/>
                </a:schemeClr>
              </a:solidFill>
              <a:latin typeface="Calibri" panose="020F0502020204030204" pitchFamily="34" charset="0"/>
              <a:ea typeface="微软雅黑" panose="020B0503020204020204" pitchFamily="34" charset="-122"/>
              <a:cs typeface="经典综艺体简" panose="02010609000101010101" pitchFamily="49" charset="-122"/>
              <a:sym typeface="Calibri" panose="020F0502020204030204" pitchFamily="34" charset="0"/>
            </a:endParaRPr>
          </a:p>
        </p:txBody>
      </p:sp>
      <p:sp>
        <p:nvSpPr>
          <p:cNvPr id="12" name="文本框 11">
            <a:extLst>
              <a:ext uri="{FF2B5EF4-FFF2-40B4-BE49-F238E27FC236}">
                <a16:creationId xmlns:a16="http://schemas.microsoft.com/office/drawing/2014/main" xmlns="" id="{E4D79045-AAF3-49FD-9569-DACF6857C832}"/>
              </a:ext>
            </a:extLst>
          </p:cNvPr>
          <p:cNvSpPr txBox="1"/>
          <p:nvPr/>
        </p:nvSpPr>
        <p:spPr>
          <a:xfrm>
            <a:off x="3961419" y="2174490"/>
            <a:ext cx="4269162" cy="769441"/>
          </a:xfrm>
          <a:prstGeom prst="rect">
            <a:avLst/>
          </a:prstGeom>
          <a:noFill/>
        </p:spPr>
        <p:txBody>
          <a:bodyPr wrap="square" rtlCol="0">
            <a:spAutoFit/>
            <a:scene3d>
              <a:camera prst="orthographicFront"/>
              <a:lightRig rig="threePt" dir="t"/>
            </a:scene3d>
            <a:sp3d contourW="12700"/>
          </a:bodyPr>
          <a:lstStyle>
            <a:defPPr>
              <a:defRPr lang="en-US"/>
            </a:defPPr>
            <a:lvl1pPr algn="ctr">
              <a:defRPr sz="2800" b="1">
                <a:solidFill>
                  <a:schemeClr val="tx1">
                    <a:lumMod val="75000"/>
                    <a:lumOff val="25000"/>
                  </a:schemeClr>
                </a:solidFill>
                <a:latin typeface="Century Gothic" panose="020B0502020202020204" pitchFamily="34" charset="0"/>
              </a:defRPr>
            </a:lvl1pPr>
          </a:lstStyle>
          <a:p>
            <a:pPr algn="dist"/>
            <a:r>
              <a:rPr lang="zh-CN" altLang="en-US" sz="4400">
                <a:solidFill>
                  <a:schemeClr val="tx1">
                    <a:lumMod val="65000"/>
                    <a:lumOff val="35000"/>
                  </a:schemeClr>
                </a:solidFill>
                <a:latin typeface="Calibri" panose="020F0502020204030204" pitchFamily="34" charset="0"/>
                <a:ea typeface="微软雅黑" panose="020B0503020204020204" pitchFamily="34" charset="-122"/>
                <a:sym typeface="Calibri" panose="020F0502020204030204" pitchFamily="34" charset="0"/>
              </a:rPr>
              <a:t>工作完成情况</a:t>
            </a:r>
            <a:endParaRPr lang="zh-CN" altLang="en-US" sz="4400" dirty="0">
              <a:solidFill>
                <a:schemeClr val="tx1">
                  <a:lumMod val="65000"/>
                  <a:lumOff val="35000"/>
                </a:schemeClr>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3" name="文本框 12">
            <a:extLst>
              <a:ext uri="{FF2B5EF4-FFF2-40B4-BE49-F238E27FC236}">
                <a16:creationId xmlns:a16="http://schemas.microsoft.com/office/drawing/2014/main" xmlns="" id="{662C0FF0-2436-4FDB-83DD-046CB83AFD3D}"/>
              </a:ext>
            </a:extLst>
          </p:cNvPr>
          <p:cNvSpPr txBox="1"/>
          <p:nvPr/>
        </p:nvSpPr>
        <p:spPr>
          <a:xfrm>
            <a:off x="2885982" y="2943931"/>
            <a:ext cx="6420037" cy="573940"/>
          </a:xfrm>
          <a:prstGeom prst="rect">
            <a:avLst/>
          </a:prstGeom>
          <a:noFill/>
        </p:spPr>
        <p:txBody>
          <a:bodyPr wrap="square" rtlCol="0">
            <a:spAutoFit/>
            <a:scene3d>
              <a:camera prst="orthographicFront"/>
              <a:lightRig rig="threePt" dir="t"/>
            </a:scene3d>
            <a:sp3d contourW="12700"/>
          </a:bodyPr>
          <a:lstStyle>
            <a:defPPr>
              <a:defRPr lang="en-US"/>
            </a:defPPr>
            <a:lvl1pPr algn="ctr">
              <a:lnSpc>
                <a:spcPct val="120000"/>
              </a:lnSpc>
              <a:defRPr sz="1100">
                <a:solidFill>
                  <a:schemeClr val="bg1">
                    <a:lumMod val="65000"/>
                  </a:schemeClr>
                </a:solidFill>
                <a:latin typeface="Century Gothic" panose="020B0502020202020204" pitchFamily="34" charset="0"/>
              </a:defRPr>
            </a:lvl1pPr>
          </a:lstStyle>
          <a:p>
            <a:pPr>
              <a:lnSpc>
                <a:spcPct val="150000"/>
              </a:lnSpc>
            </a:pPr>
            <a:r>
              <a:rPr lang="en-US" altLang="zh-CN" dirty="0">
                <a:solidFill>
                  <a:schemeClr val="bg1">
                    <a:lumMod val="50000"/>
                  </a:schemeClr>
                </a:solidFill>
                <a:latin typeface="Calibri" panose="020F0502020204030204" pitchFamily="34" charset="0"/>
                <a:ea typeface="微软雅黑" panose="020B0503020204020204" pitchFamily="34" charset="-122"/>
                <a:sym typeface="Calibri" panose="020F0502020204030204" pitchFamily="34" charset="0"/>
              </a:rPr>
              <a:t>print the presentation and make it into a film to be used in a wider field The user can demonstrate on a projector or computer</a:t>
            </a:r>
          </a:p>
        </p:txBody>
      </p:sp>
      <p:cxnSp>
        <p:nvCxnSpPr>
          <p:cNvPr id="14" name="直接连接符 13">
            <a:extLst>
              <a:ext uri="{FF2B5EF4-FFF2-40B4-BE49-F238E27FC236}">
                <a16:creationId xmlns:a16="http://schemas.microsoft.com/office/drawing/2014/main" xmlns="" id="{4C0CE9D7-F19E-4E15-9E29-BB930FA15766}"/>
              </a:ext>
            </a:extLst>
          </p:cNvPr>
          <p:cNvCxnSpPr>
            <a:cxnSpLocks/>
          </p:cNvCxnSpPr>
          <p:nvPr/>
        </p:nvCxnSpPr>
        <p:spPr>
          <a:xfrm rot="5400000" flipH="1" flipV="1">
            <a:off x="6096000" y="2041206"/>
            <a:ext cx="0" cy="3187582"/>
          </a:xfrm>
          <a:prstGeom prst="line">
            <a:avLst/>
          </a:prstGeom>
          <a:ln w="254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081630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895" name="Computer_4.png"/>
          <p:cNvPicPr>
            <a:picLocks noChangeAspect="1"/>
          </p:cNvPicPr>
          <p:nvPr/>
        </p:nvPicPr>
        <p:blipFill>
          <a:blip r:embed="rId3"/>
          <a:stretch>
            <a:fillRect/>
          </a:stretch>
        </p:blipFill>
        <p:spPr>
          <a:xfrm>
            <a:off x="329489" y="1477220"/>
            <a:ext cx="6975263" cy="4165956"/>
          </a:xfrm>
          <a:prstGeom prst="rect">
            <a:avLst/>
          </a:prstGeom>
          <a:ln w="3175">
            <a:miter lim="400000"/>
          </a:ln>
        </p:spPr>
      </p:pic>
      <p:grpSp>
        <p:nvGrpSpPr>
          <p:cNvPr id="8893" name="Group 8893"/>
          <p:cNvGrpSpPr/>
          <p:nvPr/>
        </p:nvGrpSpPr>
        <p:grpSpPr>
          <a:xfrm>
            <a:off x="7776003" y="1599890"/>
            <a:ext cx="4108465" cy="4151772"/>
            <a:chOff x="0" y="1294344"/>
            <a:chExt cx="8216929" cy="8303544"/>
          </a:xfrm>
        </p:grpSpPr>
        <p:sp>
          <p:nvSpPr>
            <p:cNvPr id="8891" name="Shape 8891"/>
            <p:cNvSpPr/>
            <p:nvPr/>
          </p:nvSpPr>
          <p:spPr>
            <a:xfrm>
              <a:off x="0" y="1294344"/>
              <a:ext cx="8216929" cy="5636493"/>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19050" tIns="19050" rIns="19050" bIns="19050" numCol="1" anchor="t">
              <a:normAutofit/>
            </a:bodyPr>
            <a:lstStyle>
              <a:lvl1pPr>
                <a:defRPr sz="11000">
                  <a:solidFill>
                    <a:srgbClr val="000000"/>
                  </a:solidFill>
                  <a:latin typeface="Lato Light"/>
                  <a:ea typeface="Lato Light"/>
                  <a:cs typeface="Lato Light"/>
                  <a:sym typeface="Lato Light"/>
                </a:defRPr>
              </a:lvl1pPr>
            </a:lstStyle>
            <a:p>
              <a:pPr marL="0" marR="0" lvl="0" indent="0" algn="l" defTabSz="412750" rtl="0" eaLnBrk="1" fontAlgn="auto" latinLnBrk="0" hangingPunct="0">
                <a:lnSpc>
                  <a:spcPct val="100000"/>
                </a:lnSpc>
                <a:spcBef>
                  <a:spcPts val="0"/>
                </a:spcBef>
                <a:spcAft>
                  <a:spcPts val="0"/>
                </a:spcAft>
                <a:buClrTx/>
                <a:buSzTx/>
                <a:buFontTx/>
                <a:buNone/>
                <a:tabLst/>
                <a:defRPr/>
              </a:pPr>
              <a:r>
                <a:rPr kumimoji="0" sz="5500" b="0" i="0" u="none" strike="noStrike" kern="0" cap="none" spc="0" normalizeH="0" baseline="0" noProof="0">
                  <a:ln>
                    <a:noFill/>
                  </a:ln>
                  <a:solidFill>
                    <a:srgbClr val="000000"/>
                  </a:solidFill>
                  <a:effectLst/>
                  <a:uLnTx/>
                  <a:uFillTx/>
                  <a:latin typeface="Lato Light"/>
                  <a:sym typeface="Lato Light"/>
                </a:rPr>
                <a:t>Text Information</a:t>
              </a:r>
            </a:p>
          </p:txBody>
        </p:sp>
        <p:sp>
          <p:nvSpPr>
            <p:cNvPr id="8892" name="Shape 8892"/>
            <p:cNvSpPr/>
            <p:nvPr/>
          </p:nvSpPr>
          <p:spPr>
            <a:xfrm>
              <a:off x="120658" y="5560392"/>
              <a:ext cx="7349275" cy="4037496"/>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19050" tIns="19050" rIns="19050" bIns="19050" numCol="1" anchor="t">
              <a:normAutofit/>
            </a:bodyPr>
            <a:lstStyle/>
            <a:p>
              <a:pPr marL="0" marR="0" lvl="0" indent="0" algn="l" defTabSz="412750" rtl="0" eaLnBrk="1" fontAlgn="auto" latinLnBrk="0" hangingPunct="0">
                <a:lnSpc>
                  <a:spcPct val="100000"/>
                </a:lnSpc>
                <a:spcBef>
                  <a:spcPts val="0"/>
                </a:spcBef>
                <a:spcAft>
                  <a:spcPts val="0"/>
                </a:spcAft>
                <a:buClrTx/>
                <a:buSzTx/>
                <a:buFontTx/>
                <a:buNone/>
                <a:tabLst/>
                <a:defRPr/>
              </a:pPr>
              <a:r>
                <a:rPr kumimoji="0" sz="1300" b="0" i="0" u="none" strike="noStrike" kern="0" cap="none" spc="0" normalizeH="0" baseline="0" noProof="0">
                  <a:ln>
                    <a:noFill/>
                  </a:ln>
                  <a:solidFill>
                    <a:srgbClr val="727574"/>
                  </a:solidFill>
                  <a:effectLst/>
                  <a:uLnTx/>
                  <a:uFillTx/>
                  <a:latin typeface="PT Sans"/>
                  <a:sym typeface="PT Sans"/>
                </a:rPr>
                <a:t>Lorem Ipsum is simply dummy text of the printing and industry's unknown printer took a galley of type and survived not only five centuries, but also essentially unchanged. It was popularised in the Lorem has survived not only five centuries, but also the dummy text of the printing and typesetting industry. Lorem Ipsum has been the</a:t>
              </a:r>
            </a:p>
          </p:txBody>
        </p:sp>
      </p:grpSp>
      <p:sp>
        <p:nvSpPr>
          <p:cNvPr id="8894" name="Shape 8894"/>
          <p:cNvSpPr>
            <a:spLocks noGrp="1"/>
          </p:cNvSpPr>
          <p:nvPr>
            <p:ph type="sldNum" sz="quarter" idx="4294967295"/>
          </p:nvPr>
        </p:nvSpPr>
        <p:spPr>
          <a:xfrm>
            <a:off x="11799518" y="6586628"/>
            <a:ext cx="394570" cy="215444"/>
          </a:xfrm>
          <a:prstGeom prst="rect">
            <a:avLst/>
          </a:prstGeom>
          <a:extLst>
            <a:ext uri="{C572A759-6A51-4108-AA02-DFA0A04FC94B}">
              <ma14:wrappingTextBoxFlag xmlns="" xmlns:ma14="http://schemas.microsoft.com/office/mac/drawingml/2011/main" val="1"/>
            </a:ext>
          </a:extLst>
        </p:spPr>
        <p:txBody>
          <a:bodyPr/>
          <a:lstStyle/>
          <a:p>
            <a:pPr marL="0" marR="0" lvl="0" indent="0" algn="ctr" defTabSz="412750" rtl="0" eaLnBrk="1" fontAlgn="auto" latinLnBrk="0" hangingPunct="0">
              <a:lnSpc>
                <a:spcPct val="100000"/>
              </a:lnSpc>
              <a:spcBef>
                <a:spcPts val="0"/>
              </a:spcBef>
              <a:spcAft>
                <a:spcPts val="0"/>
              </a:spcAft>
              <a:buClrTx/>
              <a:buSzTx/>
              <a:buFontTx/>
              <a:buNone/>
              <a:tabLst/>
              <a:defRPr/>
            </a:pPr>
            <a:fld id="{86CB4B4D-7CA3-9044-876B-883B54F8677D}" type="slidenum">
              <a:rPr kumimoji="0" sz="900" b="0" i="0" u="none" strike="noStrike" kern="0" cap="all" spc="180" normalizeH="0" baseline="0" noProof="0">
                <a:ln>
                  <a:noFill/>
                </a:ln>
                <a:solidFill>
                  <a:srgbClr val="FFFFFF"/>
                </a:solidFill>
                <a:effectLst/>
                <a:uLnTx/>
                <a:uFillTx/>
                <a:latin typeface="Montserrat-Regular"/>
                <a:sym typeface="Montserrat-Regular"/>
              </a:rPr>
              <a:pPr marL="0" marR="0" lvl="0" indent="0" algn="ctr" defTabSz="412750" rtl="0" eaLnBrk="1" fontAlgn="auto" latinLnBrk="0" hangingPunct="0">
                <a:lnSpc>
                  <a:spcPct val="100000"/>
                </a:lnSpc>
                <a:spcBef>
                  <a:spcPts val="0"/>
                </a:spcBef>
                <a:spcAft>
                  <a:spcPts val="0"/>
                </a:spcAft>
                <a:buClrTx/>
                <a:buSzTx/>
                <a:buFontTx/>
                <a:buNone/>
                <a:tabLst/>
                <a:defRPr/>
              </a:pPr>
              <a:t>9</a:t>
            </a:fld>
            <a:endParaRPr kumimoji="0" sz="900" b="0" i="0" u="none" strike="noStrike" kern="0" cap="all" spc="180" normalizeH="0" baseline="0" noProof="0">
              <a:ln>
                <a:noFill/>
              </a:ln>
              <a:solidFill>
                <a:srgbClr val="FFFFFF"/>
              </a:solidFill>
              <a:effectLst/>
              <a:uLnTx/>
              <a:uFillTx/>
              <a:latin typeface="Montserrat-Regular"/>
              <a:sym typeface="Montserrat-Regular"/>
            </a:endParaRPr>
          </a:p>
        </p:txBody>
      </p:sp>
      <p:pic>
        <p:nvPicPr>
          <p:cNvPr id="3" name="图片占位符 2" descr="图片包含 物体, 时钟, 地面, 建筑物&#10;&#10;已生成极高可信度的说明">
            <a:extLst>
              <a:ext uri="{FF2B5EF4-FFF2-40B4-BE49-F238E27FC236}">
                <a16:creationId xmlns:a16="http://schemas.microsoft.com/office/drawing/2014/main" xmlns="" id="{5178EAC4-0E8C-4B6A-B254-C442A55381EF}"/>
              </a:ext>
            </a:extLst>
          </p:cNvPr>
          <p:cNvPicPr>
            <a:picLocks noGrp="1" noChangeAspect="1"/>
          </p:cNvPicPr>
          <p:nvPr>
            <p:ph type="pic" sz="quarter" idx="15"/>
          </p:nvPr>
        </p:nvPicPr>
        <p:blipFill>
          <a:blip r:embed="rId4">
            <a:extLst>
              <a:ext uri="{28A0092B-C50C-407E-A947-70E740481C1C}">
                <a14:useLocalDpi xmlns:a14="http://schemas.microsoft.com/office/drawing/2010/main" val="0"/>
              </a:ext>
            </a:extLst>
          </a:blip>
          <a:srcRect l="127" r="127"/>
          <a:stretch>
            <a:fillRect/>
          </a:stretch>
        </p:blipFill>
        <p:spPr>
          <a:xfrm>
            <a:off x="1331913" y="1828800"/>
            <a:ext cx="5068887" cy="3200400"/>
          </a:xfrm>
        </p:spPr>
      </p:pic>
      <p:grpSp>
        <p:nvGrpSpPr>
          <p:cNvPr id="11" name="组合 10">
            <a:extLst>
              <a:ext uri="{FF2B5EF4-FFF2-40B4-BE49-F238E27FC236}">
                <a16:creationId xmlns:a16="http://schemas.microsoft.com/office/drawing/2014/main" xmlns="" id="{6B8CCB7B-9FE8-440A-80A2-227BFAED251E}"/>
              </a:ext>
            </a:extLst>
          </p:cNvPr>
          <p:cNvGrpSpPr/>
          <p:nvPr/>
        </p:nvGrpSpPr>
        <p:grpSpPr>
          <a:xfrm>
            <a:off x="3495675" y="69341"/>
            <a:ext cx="5200650" cy="1277552"/>
            <a:chOff x="3495675" y="381000"/>
            <a:chExt cx="5200650" cy="1277552"/>
          </a:xfrm>
        </p:grpSpPr>
        <p:sp>
          <p:nvSpPr>
            <p:cNvPr id="12" name="文本框 11">
              <a:extLst>
                <a:ext uri="{FF2B5EF4-FFF2-40B4-BE49-F238E27FC236}">
                  <a16:creationId xmlns:a16="http://schemas.microsoft.com/office/drawing/2014/main" xmlns="" id="{8FC80FDC-4C1E-4CA7-8CE2-8036C23B3A93}"/>
                </a:ext>
              </a:extLst>
            </p:cNvPr>
            <p:cNvSpPr txBox="1"/>
            <p:nvPr/>
          </p:nvSpPr>
          <p:spPr>
            <a:xfrm>
              <a:off x="5386387" y="381000"/>
              <a:ext cx="1419225" cy="369332"/>
            </a:xfrm>
            <a:prstGeom prst="rect">
              <a:avLst/>
            </a:prstGeom>
            <a:noFill/>
          </p:spPr>
          <p:txBody>
            <a:bodyPr wrap="square" rtlCol="0">
              <a:spAutoFit/>
            </a:bodyPr>
            <a:lstStyle/>
            <a:p>
              <a:pPr marL="0" marR="0" lvl="0" indent="0" algn="dist" defTabSz="914400" eaLnBrk="1" fontAlgn="auto" latinLnBrk="0" hangingPunct="1">
                <a:lnSpc>
                  <a:spcPct val="100000"/>
                </a:lnSpc>
                <a:spcBef>
                  <a:spcPts val="0"/>
                </a:spcBef>
                <a:spcAft>
                  <a:spcPts val="0"/>
                </a:spcAft>
                <a:buClrTx/>
                <a:buSzTx/>
                <a:buFontTx/>
                <a:buNone/>
                <a:tabLst/>
                <a:defRPr/>
              </a:pPr>
              <a:r>
                <a:rPr kumimoji="0" lang="en-US" altLang="zh-CN" sz="1800" b="1" i="0" u="none" strike="noStrike" kern="0" cap="none" spc="0" normalizeH="0" baseline="0" noProof="0">
                  <a:ln>
                    <a:noFill/>
                  </a:ln>
                  <a:solidFill>
                    <a:prstClr val="black"/>
                  </a:solidFill>
                  <a:effectLst/>
                  <a:uLnTx/>
                  <a:uFillTx/>
                  <a:ea typeface="等线" panose="02010600030101010101" pitchFamily="2" charset="-122"/>
                  <a:cs typeface="Calibri" panose="020F0502020204030204" pitchFamily="34" charset="0"/>
                </a:rPr>
                <a:t>TITLE</a:t>
              </a:r>
              <a:r>
                <a:rPr kumimoji="0" lang="en-US" altLang="zh-CN" sz="1800" b="0" i="0" u="none" strike="noStrike" kern="0" cap="none" spc="0" normalizeH="0" baseline="0" noProof="0">
                  <a:ln>
                    <a:noFill/>
                  </a:ln>
                  <a:solidFill>
                    <a:prstClr val="black"/>
                  </a:solidFill>
                  <a:effectLst/>
                  <a:uLnTx/>
                  <a:uFillTx/>
                  <a:ea typeface="等线" panose="02010600030101010101" pitchFamily="2" charset="-122"/>
                  <a:cs typeface="Calibri" panose="020F0502020204030204" pitchFamily="34" charset="0"/>
                </a:rPr>
                <a:t> </a:t>
              </a:r>
              <a:r>
                <a:rPr kumimoji="0" lang="en-US" altLang="zh-CN" sz="1800" b="0" i="0" u="none" strike="noStrike" kern="0" cap="none" spc="0" normalizeH="0" baseline="0" noProof="0">
                  <a:ln>
                    <a:noFill/>
                  </a:ln>
                  <a:solidFill>
                    <a:prstClr val="black">
                      <a:lumMod val="50000"/>
                      <a:lumOff val="50000"/>
                    </a:prstClr>
                  </a:solidFill>
                  <a:effectLst/>
                  <a:uLnTx/>
                  <a:uFillTx/>
                  <a:ea typeface="等线" panose="02010600030101010101" pitchFamily="2" charset="-122"/>
                  <a:cs typeface="Calibri" panose="020F0502020204030204" pitchFamily="34" charset="0"/>
                </a:rPr>
                <a:t>HERE</a:t>
              </a:r>
              <a:endParaRPr kumimoji="0" lang="zh-CN" altLang="en-US" sz="1800" b="0" i="0" u="none" strike="noStrike" kern="0" cap="none" spc="0" normalizeH="0" baseline="0" noProof="0">
                <a:ln>
                  <a:noFill/>
                </a:ln>
                <a:solidFill>
                  <a:prstClr val="black">
                    <a:lumMod val="50000"/>
                    <a:lumOff val="50000"/>
                  </a:prstClr>
                </a:solidFill>
                <a:effectLst/>
                <a:uLnTx/>
                <a:uFillTx/>
                <a:ea typeface="等线" panose="02010600030101010101" pitchFamily="2" charset="-122"/>
                <a:cs typeface="Calibri" panose="020F0502020204030204" pitchFamily="34" charset="0"/>
              </a:endParaRPr>
            </a:p>
          </p:txBody>
        </p:sp>
        <p:cxnSp>
          <p:nvCxnSpPr>
            <p:cNvPr id="13" name="直接连接符 12">
              <a:extLst>
                <a:ext uri="{FF2B5EF4-FFF2-40B4-BE49-F238E27FC236}">
                  <a16:creationId xmlns:a16="http://schemas.microsoft.com/office/drawing/2014/main" xmlns="" id="{8E8AAF4F-7D18-4EB8-AF4B-3D42A8BAA1FE}"/>
                </a:ext>
              </a:extLst>
            </p:cNvPr>
            <p:cNvCxnSpPr/>
            <p:nvPr/>
          </p:nvCxnSpPr>
          <p:spPr>
            <a:xfrm>
              <a:off x="5238750" y="895350"/>
              <a:ext cx="1714500" cy="0"/>
            </a:xfrm>
            <a:prstGeom prst="line">
              <a:avLst/>
            </a:prstGeom>
            <a:noFill/>
            <a:ln w="19050" cap="flat" cmpd="sng" algn="ctr">
              <a:gradFill>
                <a:gsLst>
                  <a:gs pos="0">
                    <a:sysClr val="windowText" lastClr="000000">
                      <a:alpha val="0"/>
                    </a:sysClr>
                  </a:gs>
                  <a:gs pos="50000">
                    <a:sysClr val="windowText" lastClr="000000"/>
                  </a:gs>
                  <a:gs pos="100000">
                    <a:sysClr val="windowText" lastClr="000000">
                      <a:alpha val="0"/>
                    </a:sysClr>
                  </a:gs>
                </a:gsLst>
                <a:lin ang="0" scaled="0"/>
              </a:gradFill>
              <a:prstDash val="solid"/>
              <a:miter lim="800000"/>
            </a:ln>
            <a:effectLst/>
          </p:spPr>
        </p:cxnSp>
        <p:sp>
          <p:nvSpPr>
            <p:cNvPr id="14" name="文本框 13">
              <a:extLst>
                <a:ext uri="{FF2B5EF4-FFF2-40B4-BE49-F238E27FC236}">
                  <a16:creationId xmlns:a16="http://schemas.microsoft.com/office/drawing/2014/main" xmlns="" id="{01556E9D-2E30-41FE-BA34-D37E9C6E9584}"/>
                </a:ext>
              </a:extLst>
            </p:cNvPr>
            <p:cNvSpPr txBox="1"/>
            <p:nvPr/>
          </p:nvSpPr>
          <p:spPr>
            <a:xfrm>
              <a:off x="3495675" y="1040369"/>
              <a:ext cx="5200650" cy="618183"/>
            </a:xfrm>
            <a:prstGeom prst="rect">
              <a:avLst/>
            </a:prstGeom>
            <a:noFill/>
          </p:spPr>
          <p:txBody>
            <a:bodyPr wrap="square" rtlCol="0">
              <a:spAutoFit/>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en-US" altLang="zh-CN" sz="1200" b="0" i="0" u="none" strike="noStrike" kern="0" cap="none" spc="0" normalizeH="0" baseline="0" noProof="0" dirty="0">
                  <a:ln>
                    <a:noFill/>
                  </a:ln>
                  <a:solidFill>
                    <a:prstClr val="black">
                      <a:lumMod val="50000"/>
                      <a:lumOff val="50000"/>
                    </a:prstClr>
                  </a:solidFill>
                  <a:effectLst/>
                  <a:uLnTx/>
                  <a:uFillTx/>
                  <a:latin typeface="等线" panose="020F0502020204030204"/>
                  <a:ea typeface="等线" panose="02010600030101010101" pitchFamily="2" charset="-122"/>
                </a:rPr>
                <a:t>Lorem ipsum dolor sit amet, consectetuer adipiscing elit. Maecenas porttitor congue massa</a:t>
              </a:r>
              <a:r>
                <a:rPr kumimoji="0" lang="en-US" altLang="zh-CN" sz="1200" b="0" i="0" u="none" strike="noStrike" kern="0" cap="none" spc="0" normalizeH="0" baseline="0" noProof="0">
                  <a:ln>
                    <a:noFill/>
                  </a:ln>
                  <a:solidFill>
                    <a:prstClr val="black">
                      <a:lumMod val="50000"/>
                      <a:lumOff val="50000"/>
                    </a:prstClr>
                  </a:solidFill>
                  <a:effectLst/>
                  <a:uLnTx/>
                  <a:uFillTx/>
                  <a:latin typeface="等线" panose="020F0502020204030204"/>
                  <a:ea typeface="等线" panose="02010600030101010101" pitchFamily="2" charset="-122"/>
                </a:rPr>
                <a:t>. </a:t>
              </a:r>
              <a:endParaRPr kumimoji="0" lang="zh-CN" altLang="en-US" sz="1200" b="0" i="0" u="none" strike="noStrike" kern="0" cap="none" spc="0" normalizeH="0" baseline="0" noProof="0">
                <a:ln>
                  <a:noFill/>
                </a:ln>
                <a:solidFill>
                  <a:prstClr val="black">
                    <a:lumMod val="50000"/>
                    <a:lumOff val="50000"/>
                  </a:prstClr>
                </a:solidFill>
                <a:effectLst/>
                <a:uLnTx/>
                <a:uFillTx/>
                <a:latin typeface="等线" panose="020F0502020204030204"/>
                <a:ea typeface="等线" panose="02010600030101010101" pitchFamily="2" charset="-122"/>
              </a:endParaRPr>
            </a:p>
          </p:txBody>
        </p:sp>
        <p:sp>
          <p:nvSpPr>
            <p:cNvPr id="15" name="六边形 14">
              <a:extLst>
                <a:ext uri="{FF2B5EF4-FFF2-40B4-BE49-F238E27FC236}">
                  <a16:creationId xmlns:a16="http://schemas.microsoft.com/office/drawing/2014/main" xmlns="" id="{3AF7B29D-B96E-499C-8CC1-4AB82E040B90}"/>
                </a:ext>
              </a:extLst>
            </p:cNvPr>
            <p:cNvSpPr/>
            <p:nvPr/>
          </p:nvSpPr>
          <p:spPr>
            <a:xfrm rot="5400000">
              <a:off x="6002084" y="814387"/>
              <a:ext cx="187833" cy="161925"/>
            </a:xfrm>
            <a:prstGeom prst="hexagon">
              <a:avLst/>
            </a:prstGeom>
            <a:solidFill>
              <a:schemeClr val="tx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spTree>
  </p:cSld>
  <p:clrMapOvr>
    <a:masterClrMapping/>
  </p:clrMapOvr>
  <p:transition spd="med"/>
  <p:timing>
    <p:tnLst>
      <p:par>
        <p:cTn id="1" dur="indefinite" restart="never" nodeType="tmRoot"/>
      </p:par>
    </p:tnLst>
  </p:timing>
</p:sld>
</file>

<file path=ppt/theme/_rels/theme4.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Другая 6">
      <a:majorFont>
        <a:latin typeface="Raleway SemiBold"/>
        <a:ea typeface=""/>
        <a:cs typeface=""/>
      </a:majorFont>
      <a:minorFont>
        <a:latin typeface="Raleway SemiBold"/>
        <a:ea typeface=""/>
        <a:cs typeface=""/>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Другая 2">
      <a:majorFont>
        <a:latin typeface="Karla"/>
        <a:ea typeface=""/>
        <a:cs typeface=""/>
      </a:majorFont>
      <a:minorFont>
        <a:latin typeface="King"/>
        <a:ea typeface=""/>
        <a:cs typeface=""/>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White">
  <a:themeElements>
    <a:clrScheme name="White">
      <a:dk1>
        <a:srgbClr val="727574"/>
      </a:dk1>
      <a:lt1>
        <a:srgbClr val="750231"/>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Montserrat-Regular"/>
        <a:ea typeface="Montserrat-Regular"/>
        <a:cs typeface="Montserrat-Regular"/>
      </a:majorFont>
      <a:minorFont>
        <a:latin typeface="Montserrat-Regular"/>
        <a:ea typeface="Montserrat-Regular"/>
        <a:cs typeface="Montserrat-Regular"/>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12700" dist="12700" dir="5400000" rotWithShape="0">
              <a:srgbClr val="000000">
                <a:alpha val="50000"/>
              </a:srgbClr>
            </a:outerShdw>
          </a:effectLst>
        </a:effectStyle>
        <a:effectStyle>
          <a:effectLst>
            <a:outerShdw blurRad="25400" rotWithShape="0">
              <a:srgbClr val="000000">
                <a:alpha val="50000"/>
              </a:srgbClr>
            </a:outerShdw>
          </a:effectLst>
        </a:effectStyle>
        <a:effectStyle>
          <a:effectLst>
            <a:outerShdw blurRad="12700" dist="127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3175" cap="flat">
          <a:noFill/>
          <a:miter lim="400000"/>
        </a:ln>
        <a:effectLst>
          <a:outerShdw blurRad="12700" dist="12700" dir="5400000" rotWithShape="0">
            <a:srgbClr val="000000">
              <a:alpha val="50000"/>
            </a:srgbClr>
          </a:outerShdw>
        </a:effectLst>
        <a:sp3d/>
      </a:spPr>
      <a:bodyPr rot="0" spcFirstLastPara="1" vertOverflow="overflow" horzOverflow="overflow" vert="horz" wrap="square" lIns="38100" tIns="38100" rIns="38100" bIns="381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FFFFFF"/>
            </a:solidFill>
            <a:effectLst/>
            <a:uFillTx/>
            <a:latin typeface="Helvetica Light"/>
            <a:ea typeface="Helvetica Light"/>
            <a:cs typeface="Helvetica Light"/>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3175" cap="flat">
          <a:noFill/>
          <a:miter lim="400000"/>
        </a:ln>
        <a:effectLst/>
        <a:sp3d/>
      </a:spPr>
      <a:bodyPr rot="0" spcFirstLastPara="1" vertOverflow="overflow" horzOverflow="overflow" vert="horz" wrap="square" lIns="38100" tIns="38100" rIns="38100" bIns="38100" numCol="1" spcCol="38100" rtlCol="0" anchor="ctr">
        <a:spAutoFit/>
      </a:bodyPr>
      <a:lstStyle>
        <a:defPPr marL="0" marR="0" indent="0" algn="l" defTabSz="825500" rtl="0" fontAlgn="auto" latinLnBrk="0" hangingPunct="0">
          <a:lnSpc>
            <a:spcPct val="100000"/>
          </a:lnSpc>
          <a:spcBef>
            <a:spcPts val="0"/>
          </a:spcBef>
          <a:spcAft>
            <a:spcPts val="0"/>
          </a:spcAft>
          <a:buClrTx/>
          <a:buSzTx/>
          <a:buFontTx/>
          <a:buNone/>
          <a:tabLst/>
          <a:defRPr kumimoji="0" sz="2600" b="0" i="0" u="none" strike="noStrike" cap="none" spc="0" normalizeH="0" baseline="0">
            <a:ln>
              <a:noFill/>
            </a:ln>
            <a:solidFill>
              <a:srgbClr val="727574"/>
            </a:solidFill>
            <a:effectLst/>
            <a:uFillTx/>
            <a:latin typeface="PT Sans"/>
            <a:ea typeface="PT Sans"/>
            <a:cs typeface="PT Sans"/>
            <a:sym typeface="PT Sans"/>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55</TotalTime>
  <Words>1011</Words>
  <Application>Microsoft Office PowerPoint</Application>
  <PresentationFormat>宽屏</PresentationFormat>
  <Paragraphs>112</Paragraphs>
  <Slides>16</Slides>
  <Notes>13</Notes>
  <HiddenSlides>0</HiddenSlides>
  <MMClips>0</MMClips>
  <ScaleCrop>false</ScaleCrop>
  <HeadingPairs>
    <vt:vector size="6" baseType="variant">
      <vt:variant>
        <vt:lpstr>已用的字体</vt:lpstr>
      </vt:variant>
      <vt:variant>
        <vt:i4>26</vt:i4>
      </vt:variant>
      <vt:variant>
        <vt:lpstr>主题</vt:lpstr>
      </vt:variant>
      <vt:variant>
        <vt:i4>4</vt:i4>
      </vt:variant>
      <vt:variant>
        <vt:lpstr>幻灯片标题</vt:lpstr>
      </vt:variant>
      <vt:variant>
        <vt:i4>16</vt:i4>
      </vt:variant>
    </vt:vector>
  </HeadingPairs>
  <TitlesOfParts>
    <vt:vector size="46" baseType="lpstr">
      <vt:lpstr>Cardo</vt:lpstr>
      <vt:lpstr>Gill Sans</vt:lpstr>
      <vt:lpstr>Helvetica Light</vt:lpstr>
      <vt:lpstr>Karla</vt:lpstr>
      <vt:lpstr>King</vt:lpstr>
      <vt:lpstr>Lato Light</vt:lpstr>
      <vt:lpstr>Lato Regular</vt:lpstr>
      <vt:lpstr>Montserrat</vt:lpstr>
      <vt:lpstr>Montserrat-Regular</vt:lpstr>
      <vt:lpstr>Open Sans Bold</vt:lpstr>
      <vt:lpstr>Poppins</vt:lpstr>
      <vt:lpstr>PT Sans</vt:lpstr>
      <vt:lpstr>Raleway</vt:lpstr>
      <vt:lpstr>Raleway ExtraBold</vt:lpstr>
      <vt:lpstr>Raleway Heavy</vt:lpstr>
      <vt:lpstr>Raleway Medium</vt:lpstr>
      <vt:lpstr>Raleway SemiBold</vt:lpstr>
      <vt:lpstr>Roboto Regular</vt:lpstr>
      <vt:lpstr>等线</vt:lpstr>
      <vt:lpstr>等线 Light</vt:lpstr>
      <vt:lpstr>经典综艺体简</vt:lpstr>
      <vt:lpstr>思源黑体 CN Bold</vt:lpstr>
      <vt:lpstr>宋体</vt:lpstr>
      <vt:lpstr>微软雅黑</vt:lpstr>
      <vt:lpstr>Arial</vt:lpstr>
      <vt:lpstr>Calibri</vt:lpstr>
      <vt:lpstr>Office 主题​​</vt:lpstr>
      <vt:lpstr>1_Тема Office</vt:lpstr>
      <vt:lpstr>2_Тема Office</vt:lpstr>
      <vt:lpstr>White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www.51pptmoban.com</dc:title>
  <dc:creator>ColourPPT</dc:creator>
  <cp:keywords>51PPT模板网</cp:keywords>
  <dc:description>www.51pptmoban.com</dc:description>
  <cp:lastModifiedBy>阳光 男孩</cp:lastModifiedBy>
  <cp:revision>13</cp:revision>
  <dcterms:created xsi:type="dcterms:W3CDTF">2018-09-13T12:07:05Z</dcterms:created>
  <dcterms:modified xsi:type="dcterms:W3CDTF">2020-01-07T13:11:26Z</dcterms:modified>
</cp:coreProperties>
</file>