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70" r:id="rId4"/>
    <p:sldId id="258" r:id="rId5"/>
    <p:sldId id="268" r:id="rId6"/>
    <p:sldId id="269" r:id="rId7"/>
    <p:sldId id="271" r:id="rId8"/>
    <p:sldId id="272" r:id="rId9"/>
    <p:sldId id="273" r:id="rId10"/>
    <p:sldId id="279" r:id="rId11"/>
    <p:sldId id="280" r:id="rId12"/>
    <p:sldId id="281" r:id="rId13"/>
    <p:sldId id="275" r:id="rId14"/>
    <p:sldId id="276" r:id="rId15"/>
    <p:sldId id="277" r:id="rId16"/>
    <p:sldId id="278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50A2"/>
    <a:srgbClr val="F7E499"/>
    <a:srgbClr val="CC25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930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4EA793-321C-4E96-A558-7453095D141F}" type="datetimeFigureOut">
              <a:rPr lang="zh-CN" altLang="en-US" smtClean="0"/>
              <a:t>2020/1/7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DAA754-3D87-4FC4-AC2F-96ACB5E580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228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47" Type="http://schemas.openxmlformats.org/officeDocument/2006/relationships/image" Target="../media/image46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45" Type="http://schemas.openxmlformats.org/officeDocument/2006/relationships/image" Target="../media/image44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4" Type="http://schemas.openxmlformats.org/officeDocument/2006/relationships/image" Target="../media/image43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48" Type="http://schemas.openxmlformats.org/officeDocument/2006/relationships/image" Target="../media/image47.png"/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46" Type="http://schemas.openxmlformats.org/officeDocument/2006/relationships/image" Target="../media/image45.png"/><Relationship Id="rId20" Type="http://schemas.openxmlformats.org/officeDocument/2006/relationships/image" Target="../media/image19.png"/><Relationship Id="rId41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EditPoint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CC25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160338" y="911224"/>
            <a:ext cx="0" cy="5026025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938" y="7938"/>
            <a:ext cx="917575" cy="920750"/>
            <a:chOff x="7938" y="7938"/>
            <a:chExt cx="917575" cy="920750"/>
          </a:xfrm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938" y="7938"/>
              <a:ext cx="917575" cy="903288"/>
            </a:xfrm>
            <a:custGeom>
              <a:avLst/>
              <a:gdLst>
                <a:gd name="T0" fmla="*/ 578 w 578"/>
                <a:gd name="T1" fmla="*/ 0 h 569"/>
                <a:gd name="T2" fmla="*/ 382 w 578"/>
                <a:gd name="T3" fmla="*/ 0 h 569"/>
                <a:gd name="T4" fmla="*/ 382 w 578"/>
                <a:gd name="T5" fmla="*/ 222 h 569"/>
                <a:gd name="T6" fmla="*/ 482 w 578"/>
                <a:gd name="T7" fmla="*/ 222 h 569"/>
                <a:gd name="T8" fmla="*/ 482 w 578"/>
                <a:gd name="T9" fmla="*/ 111 h 569"/>
                <a:gd name="T10" fmla="*/ 0 w 578"/>
                <a:gd name="T11" fmla="*/ 111 h 569"/>
                <a:gd name="T12" fmla="*/ 0 w 578"/>
                <a:gd name="T13" fmla="*/ 0 h 569"/>
                <a:gd name="T14" fmla="*/ 96 w 578"/>
                <a:gd name="T15" fmla="*/ 0 h 569"/>
                <a:gd name="T16" fmla="*/ 96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578" y="0"/>
                  </a:moveTo>
                  <a:lnTo>
                    <a:pt x="382" y="0"/>
                  </a:lnTo>
                  <a:lnTo>
                    <a:pt x="382" y="222"/>
                  </a:lnTo>
                  <a:lnTo>
                    <a:pt x="482" y="222"/>
                  </a:lnTo>
                  <a:lnTo>
                    <a:pt x="482" y="111"/>
                  </a:lnTo>
                  <a:lnTo>
                    <a:pt x="0" y="111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938" y="7938"/>
              <a:ext cx="606425" cy="920750"/>
            </a:xfrm>
            <a:custGeom>
              <a:avLst/>
              <a:gdLst>
                <a:gd name="T0" fmla="*/ 0 w 382"/>
                <a:gd name="T1" fmla="*/ 580 h 580"/>
                <a:gd name="T2" fmla="*/ 0 w 382"/>
                <a:gd name="T3" fmla="*/ 454 h 580"/>
                <a:gd name="T4" fmla="*/ 196 w 382"/>
                <a:gd name="T5" fmla="*/ 454 h 580"/>
                <a:gd name="T6" fmla="*/ 196 w 382"/>
                <a:gd name="T7" fmla="*/ 343 h 580"/>
                <a:gd name="T8" fmla="*/ 96 w 382"/>
                <a:gd name="T9" fmla="*/ 343 h 580"/>
                <a:gd name="T10" fmla="*/ 0 w 382"/>
                <a:gd name="T11" fmla="*/ 343 h 580"/>
                <a:gd name="T12" fmla="*/ 0 w 382"/>
                <a:gd name="T13" fmla="*/ 212 h 580"/>
                <a:gd name="T14" fmla="*/ 96 w 382"/>
                <a:gd name="T15" fmla="*/ 212 h 580"/>
                <a:gd name="T16" fmla="*/ 226 w 382"/>
                <a:gd name="T17" fmla="*/ 212 h 580"/>
                <a:gd name="T18" fmla="*/ 226 w 382"/>
                <a:gd name="T19" fmla="*/ 111 h 580"/>
                <a:gd name="T20" fmla="*/ 226 w 382"/>
                <a:gd name="T21" fmla="*/ 0 h 580"/>
                <a:gd name="T22" fmla="*/ 382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580"/>
                  </a:moveTo>
                  <a:lnTo>
                    <a:pt x="0" y="454"/>
                  </a:lnTo>
                  <a:lnTo>
                    <a:pt x="196" y="454"/>
                  </a:lnTo>
                  <a:lnTo>
                    <a:pt x="196" y="343"/>
                  </a:lnTo>
                  <a:lnTo>
                    <a:pt x="96" y="343"/>
                  </a:lnTo>
                  <a:lnTo>
                    <a:pt x="0" y="343"/>
                  </a:lnTo>
                  <a:lnTo>
                    <a:pt x="0" y="212"/>
                  </a:lnTo>
                  <a:lnTo>
                    <a:pt x="96" y="212"/>
                  </a:lnTo>
                  <a:lnTo>
                    <a:pt x="226" y="212"/>
                  </a:lnTo>
                  <a:lnTo>
                    <a:pt x="226" y="111"/>
                  </a:lnTo>
                  <a:lnTo>
                    <a:pt x="226" y="0"/>
                  </a:lnTo>
                  <a:lnTo>
                    <a:pt x="3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19088" y="360363"/>
              <a:ext cx="295275" cy="423863"/>
            </a:xfrm>
            <a:custGeom>
              <a:avLst/>
              <a:gdLst>
                <a:gd name="T0" fmla="*/ 186 w 186"/>
                <a:gd name="T1" fmla="*/ 0 h 267"/>
                <a:gd name="T2" fmla="*/ 186 w 186"/>
                <a:gd name="T3" fmla="*/ 121 h 267"/>
                <a:gd name="T4" fmla="*/ 0 w 186"/>
                <a:gd name="T5" fmla="*/ 121 h 267"/>
                <a:gd name="T6" fmla="*/ 0 w 186"/>
                <a:gd name="T7" fmla="*/ 50 h 267"/>
                <a:gd name="T8" fmla="*/ 110 w 186"/>
                <a:gd name="T9" fmla="*/ 50 h 267"/>
                <a:gd name="T10" fmla="*/ 110 w 186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0"/>
                  </a:moveTo>
                  <a:lnTo>
                    <a:pt x="186" y="121"/>
                  </a:lnTo>
                  <a:lnTo>
                    <a:pt x="0" y="121"/>
                  </a:lnTo>
                  <a:lnTo>
                    <a:pt x="0" y="50"/>
                  </a:lnTo>
                  <a:lnTo>
                    <a:pt x="110" y="50"/>
                  </a:lnTo>
                  <a:lnTo>
                    <a:pt x="110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12034838" y="911225"/>
            <a:ext cx="0" cy="5041900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1269663" y="60190"/>
            <a:ext cx="917575" cy="920750"/>
            <a:chOff x="11269663" y="7938"/>
            <a:chExt cx="917575" cy="920750"/>
          </a:xfrm>
        </p:grpSpPr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1269663" y="7938"/>
              <a:ext cx="917575" cy="903288"/>
            </a:xfrm>
            <a:custGeom>
              <a:avLst/>
              <a:gdLst>
                <a:gd name="T0" fmla="*/ 0 w 578"/>
                <a:gd name="T1" fmla="*/ 0 h 569"/>
                <a:gd name="T2" fmla="*/ 196 w 578"/>
                <a:gd name="T3" fmla="*/ 0 h 569"/>
                <a:gd name="T4" fmla="*/ 196 w 578"/>
                <a:gd name="T5" fmla="*/ 222 h 569"/>
                <a:gd name="T6" fmla="*/ 96 w 578"/>
                <a:gd name="T7" fmla="*/ 222 h 569"/>
                <a:gd name="T8" fmla="*/ 96 w 578"/>
                <a:gd name="T9" fmla="*/ 111 h 569"/>
                <a:gd name="T10" fmla="*/ 578 w 578"/>
                <a:gd name="T11" fmla="*/ 111 h 569"/>
                <a:gd name="T12" fmla="*/ 578 w 578"/>
                <a:gd name="T13" fmla="*/ 0 h 569"/>
                <a:gd name="T14" fmla="*/ 482 w 578"/>
                <a:gd name="T15" fmla="*/ 0 h 569"/>
                <a:gd name="T16" fmla="*/ 482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0" y="0"/>
                  </a:moveTo>
                  <a:lnTo>
                    <a:pt x="196" y="0"/>
                  </a:lnTo>
                  <a:lnTo>
                    <a:pt x="196" y="222"/>
                  </a:lnTo>
                  <a:lnTo>
                    <a:pt x="96" y="222"/>
                  </a:lnTo>
                  <a:lnTo>
                    <a:pt x="96" y="111"/>
                  </a:lnTo>
                  <a:lnTo>
                    <a:pt x="578" y="111"/>
                  </a:lnTo>
                  <a:lnTo>
                    <a:pt x="578" y="0"/>
                  </a:lnTo>
                  <a:lnTo>
                    <a:pt x="482" y="0"/>
                  </a:lnTo>
                  <a:lnTo>
                    <a:pt x="482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1580813" y="7938"/>
              <a:ext cx="606425" cy="920750"/>
            </a:xfrm>
            <a:custGeom>
              <a:avLst/>
              <a:gdLst>
                <a:gd name="T0" fmla="*/ 382 w 382"/>
                <a:gd name="T1" fmla="*/ 580 h 580"/>
                <a:gd name="T2" fmla="*/ 382 w 382"/>
                <a:gd name="T3" fmla="*/ 454 h 580"/>
                <a:gd name="T4" fmla="*/ 191 w 382"/>
                <a:gd name="T5" fmla="*/ 454 h 580"/>
                <a:gd name="T6" fmla="*/ 191 w 382"/>
                <a:gd name="T7" fmla="*/ 343 h 580"/>
                <a:gd name="T8" fmla="*/ 286 w 382"/>
                <a:gd name="T9" fmla="*/ 343 h 580"/>
                <a:gd name="T10" fmla="*/ 382 w 382"/>
                <a:gd name="T11" fmla="*/ 343 h 580"/>
                <a:gd name="T12" fmla="*/ 382 w 382"/>
                <a:gd name="T13" fmla="*/ 212 h 580"/>
                <a:gd name="T14" fmla="*/ 286 w 382"/>
                <a:gd name="T15" fmla="*/ 212 h 580"/>
                <a:gd name="T16" fmla="*/ 156 w 382"/>
                <a:gd name="T17" fmla="*/ 212 h 580"/>
                <a:gd name="T18" fmla="*/ 156 w 382"/>
                <a:gd name="T19" fmla="*/ 111 h 580"/>
                <a:gd name="T20" fmla="*/ 156 w 382"/>
                <a:gd name="T21" fmla="*/ 0 h 580"/>
                <a:gd name="T22" fmla="*/ 0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580"/>
                  </a:moveTo>
                  <a:lnTo>
                    <a:pt x="382" y="454"/>
                  </a:lnTo>
                  <a:lnTo>
                    <a:pt x="191" y="454"/>
                  </a:lnTo>
                  <a:lnTo>
                    <a:pt x="191" y="343"/>
                  </a:lnTo>
                  <a:lnTo>
                    <a:pt x="286" y="343"/>
                  </a:lnTo>
                  <a:lnTo>
                    <a:pt x="382" y="343"/>
                  </a:lnTo>
                  <a:lnTo>
                    <a:pt x="382" y="212"/>
                  </a:lnTo>
                  <a:lnTo>
                    <a:pt x="286" y="212"/>
                  </a:lnTo>
                  <a:lnTo>
                    <a:pt x="156" y="212"/>
                  </a:lnTo>
                  <a:lnTo>
                    <a:pt x="156" y="111"/>
                  </a:lnTo>
                  <a:lnTo>
                    <a:pt x="156" y="0"/>
                  </a:ln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1580813" y="360363"/>
              <a:ext cx="303213" cy="423863"/>
            </a:xfrm>
            <a:custGeom>
              <a:avLst/>
              <a:gdLst>
                <a:gd name="T0" fmla="*/ 0 w 191"/>
                <a:gd name="T1" fmla="*/ 0 h 267"/>
                <a:gd name="T2" fmla="*/ 0 w 191"/>
                <a:gd name="T3" fmla="*/ 121 h 267"/>
                <a:gd name="T4" fmla="*/ 191 w 191"/>
                <a:gd name="T5" fmla="*/ 121 h 267"/>
                <a:gd name="T6" fmla="*/ 191 w 191"/>
                <a:gd name="T7" fmla="*/ 50 h 267"/>
                <a:gd name="T8" fmla="*/ 76 w 191"/>
                <a:gd name="T9" fmla="*/ 50 h 267"/>
                <a:gd name="T10" fmla="*/ 76 w 191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0"/>
                  </a:moveTo>
                  <a:lnTo>
                    <a:pt x="0" y="121"/>
                  </a:lnTo>
                  <a:lnTo>
                    <a:pt x="191" y="121"/>
                  </a:lnTo>
                  <a:lnTo>
                    <a:pt x="191" y="50"/>
                  </a:lnTo>
                  <a:lnTo>
                    <a:pt x="76" y="50"/>
                  </a:lnTo>
                  <a:lnTo>
                    <a:pt x="76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700" y="5937250"/>
            <a:ext cx="12179300" cy="920750"/>
            <a:chOff x="7938" y="3462338"/>
            <a:chExt cx="12179300" cy="920750"/>
          </a:xfrm>
        </p:grpSpPr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1269663" y="3478213"/>
              <a:ext cx="917575" cy="904875"/>
            </a:xfrm>
            <a:custGeom>
              <a:avLst/>
              <a:gdLst>
                <a:gd name="T0" fmla="*/ 0 w 578"/>
                <a:gd name="T1" fmla="*/ 570 h 570"/>
                <a:gd name="T2" fmla="*/ 196 w 578"/>
                <a:gd name="T3" fmla="*/ 570 h 570"/>
                <a:gd name="T4" fmla="*/ 196 w 578"/>
                <a:gd name="T5" fmla="*/ 348 h 570"/>
                <a:gd name="T6" fmla="*/ 96 w 578"/>
                <a:gd name="T7" fmla="*/ 348 h 570"/>
                <a:gd name="T8" fmla="*/ 96 w 578"/>
                <a:gd name="T9" fmla="*/ 459 h 570"/>
                <a:gd name="T10" fmla="*/ 578 w 578"/>
                <a:gd name="T11" fmla="*/ 459 h 570"/>
                <a:gd name="T12" fmla="*/ 578 w 578"/>
                <a:gd name="T13" fmla="*/ 570 h 570"/>
                <a:gd name="T14" fmla="*/ 482 w 578"/>
                <a:gd name="T15" fmla="*/ 570 h 570"/>
                <a:gd name="T16" fmla="*/ 482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0" y="570"/>
                  </a:moveTo>
                  <a:lnTo>
                    <a:pt x="196" y="570"/>
                  </a:lnTo>
                  <a:lnTo>
                    <a:pt x="196" y="348"/>
                  </a:lnTo>
                  <a:lnTo>
                    <a:pt x="96" y="348"/>
                  </a:lnTo>
                  <a:lnTo>
                    <a:pt x="96" y="459"/>
                  </a:lnTo>
                  <a:lnTo>
                    <a:pt x="578" y="459"/>
                  </a:lnTo>
                  <a:lnTo>
                    <a:pt x="578" y="570"/>
                  </a:lnTo>
                  <a:lnTo>
                    <a:pt x="482" y="570"/>
                  </a:lnTo>
                  <a:lnTo>
                    <a:pt x="4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1580813" y="3462338"/>
              <a:ext cx="606425" cy="920750"/>
            </a:xfrm>
            <a:custGeom>
              <a:avLst/>
              <a:gdLst>
                <a:gd name="T0" fmla="*/ 382 w 382"/>
                <a:gd name="T1" fmla="*/ 0 h 580"/>
                <a:gd name="T2" fmla="*/ 382 w 382"/>
                <a:gd name="T3" fmla="*/ 126 h 580"/>
                <a:gd name="T4" fmla="*/ 191 w 382"/>
                <a:gd name="T5" fmla="*/ 126 h 580"/>
                <a:gd name="T6" fmla="*/ 191 w 382"/>
                <a:gd name="T7" fmla="*/ 237 h 580"/>
                <a:gd name="T8" fmla="*/ 286 w 382"/>
                <a:gd name="T9" fmla="*/ 237 h 580"/>
                <a:gd name="T10" fmla="*/ 382 w 382"/>
                <a:gd name="T11" fmla="*/ 237 h 580"/>
                <a:gd name="T12" fmla="*/ 382 w 382"/>
                <a:gd name="T13" fmla="*/ 368 h 580"/>
                <a:gd name="T14" fmla="*/ 286 w 382"/>
                <a:gd name="T15" fmla="*/ 368 h 580"/>
                <a:gd name="T16" fmla="*/ 156 w 382"/>
                <a:gd name="T17" fmla="*/ 368 h 580"/>
                <a:gd name="T18" fmla="*/ 156 w 382"/>
                <a:gd name="T19" fmla="*/ 469 h 580"/>
                <a:gd name="T20" fmla="*/ 156 w 382"/>
                <a:gd name="T21" fmla="*/ 580 h 580"/>
                <a:gd name="T22" fmla="*/ 0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0"/>
                  </a:moveTo>
                  <a:lnTo>
                    <a:pt x="382" y="126"/>
                  </a:lnTo>
                  <a:lnTo>
                    <a:pt x="191" y="126"/>
                  </a:lnTo>
                  <a:lnTo>
                    <a:pt x="191" y="237"/>
                  </a:lnTo>
                  <a:lnTo>
                    <a:pt x="286" y="237"/>
                  </a:lnTo>
                  <a:lnTo>
                    <a:pt x="382" y="237"/>
                  </a:lnTo>
                  <a:lnTo>
                    <a:pt x="382" y="368"/>
                  </a:lnTo>
                  <a:lnTo>
                    <a:pt x="286" y="368"/>
                  </a:lnTo>
                  <a:lnTo>
                    <a:pt x="156" y="368"/>
                  </a:lnTo>
                  <a:lnTo>
                    <a:pt x="156" y="469"/>
                  </a:lnTo>
                  <a:lnTo>
                    <a:pt x="156" y="580"/>
                  </a:lnTo>
                  <a:lnTo>
                    <a:pt x="0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1580813" y="3606800"/>
              <a:ext cx="303213" cy="423863"/>
            </a:xfrm>
            <a:custGeom>
              <a:avLst/>
              <a:gdLst>
                <a:gd name="T0" fmla="*/ 0 w 191"/>
                <a:gd name="T1" fmla="*/ 267 h 267"/>
                <a:gd name="T2" fmla="*/ 0 w 191"/>
                <a:gd name="T3" fmla="*/ 146 h 267"/>
                <a:gd name="T4" fmla="*/ 191 w 191"/>
                <a:gd name="T5" fmla="*/ 146 h 267"/>
                <a:gd name="T6" fmla="*/ 191 w 191"/>
                <a:gd name="T7" fmla="*/ 217 h 267"/>
                <a:gd name="T8" fmla="*/ 76 w 191"/>
                <a:gd name="T9" fmla="*/ 217 h 267"/>
                <a:gd name="T10" fmla="*/ 76 w 191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267"/>
                  </a:moveTo>
                  <a:lnTo>
                    <a:pt x="0" y="146"/>
                  </a:lnTo>
                  <a:lnTo>
                    <a:pt x="191" y="146"/>
                  </a:lnTo>
                  <a:lnTo>
                    <a:pt x="191" y="217"/>
                  </a:lnTo>
                  <a:lnTo>
                    <a:pt x="76" y="217"/>
                  </a:lnTo>
                  <a:lnTo>
                    <a:pt x="7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938" y="3478213"/>
              <a:ext cx="917575" cy="904875"/>
            </a:xfrm>
            <a:custGeom>
              <a:avLst/>
              <a:gdLst>
                <a:gd name="T0" fmla="*/ 578 w 578"/>
                <a:gd name="T1" fmla="*/ 570 h 570"/>
                <a:gd name="T2" fmla="*/ 382 w 578"/>
                <a:gd name="T3" fmla="*/ 570 h 570"/>
                <a:gd name="T4" fmla="*/ 382 w 578"/>
                <a:gd name="T5" fmla="*/ 348 h 570"/>
                <a:gd name="T6" fmla="*/ 482 w 578"/>
                <a:gd name="T7" fmla="*/ 348 h 570"/>
                <a:gd name="T8" fmla="*/ 482 w 578"/>
                <a:gd name="T9" fmla="*/ 459 h 570"/>
                <a:gd name="T10" fmla="*/ 0 w 578"/>
                <a:gd name="T11" fmla="*/ 459 h 570"/>
                <a:gd name="T12" fmla="*/ 0 w 578"/>
                <a:gd name="T13" fmla="*/ 570 h 570"/>
                <a:gd name="T14" fmla="*/ 96 w 578"/>
                <a:gd name="T15" fmla="*/ 570 h 570"/>
                <a:gd name="T16" fmla="*/ 96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578" y="570"/>
                  </a:moveTo>
                  <a:lnTo>
                    <a:pt x="382" y="570"/>
                  </a:lnTo>
                  <a:lnTo>
                    <a:pt x="382" y="348"/>
                  </a:lnTo>
                  <a:lnTo>
                    <a:pt x="482" y="348"/>
                  </a:lnTo>
                  <a:lnTo>
                    <a:pt x="482" y="459"/>
                  </a:lnTo>
                  <a:lnTo>
                    <a:pt x="0" y="459"/>
                  </a:lnTo>
                  <a:lnTo>
                    <a:pt x="0" y="570"/>
                  </a:lnTo>
                  <a:lnTo>
                    <a:pt x="96" y="570"/>
                  </a:lnTo>
                  <a:lnTo>
                    <a:pt x="9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938" y="3462338"/>
              <a:ext cx="606425" cy="920750"/>
            </a:xfrm>
            <a:custGeom>
              <a:avLst/>
              <a:gdLst>
                <a:gd name="T0" fmla="*/ 0 w 382"/>
                <a:gd name="T1" fmla="*/ 0 h 580"/>
                <a:gd name="T2" fmla="*/ 0 w 382"/>
                <a:gd name="T3" fmla="*/ 126 h 580"/>
                <a:gd name="T4" fmla="*/ 196 w 382"/>
                <a:gd name="T5" fmla="*/ 126 h 580"/>
                <a:gd name="T6" fmla="*/ 196 w 382"/>
                <a:gd name="T7" fmla="*/ 237 h 580"/>
                <a:gd name="T8" fmla="*/ 96 w 382"/>
                <a:gd name="T9" fmla="*/ 237 h 580"/>
                <a:gd name="T10" fmla="*/ 0 w 382"/>
                <a:gd name="T11" fmla="*/ 237 h 580"/>
                <a:gd name="T12" fmla="*/ 0 w 382"/>
                <a:gd name="T13" fmla="*/ 368 h 580"/>
                <a:gd name="T14" fmla="*/ 96 w 382"/>
                <a:gd name="T15" fmla="*/ 368 h 580"/>
                <a:gd name="T16" fmla="*/ 226 w 382"/>
                <a:gd name="T17" fmla="*/ 368 h 580"/>
                <a:gd name="T18" fmla="*/ 226 w 382"/>
                <a:gd name="T19" fmla="*/ 469 h 580"/>
                <a:gd name="T20" fmla="*/ 226 w 382"/>
                <a:gd name="T21" fmla="*/ 580 h 580"/>
                <a:gd name="T22" fmla="*/ 382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0"/>
                  </a:moveTo>
                  <a:lnTo>
                    <a:pt x="0" y="126"/>
                  </a:lnTo>
                  <a:lnTo>
                    <a:pt x="196" y="126"/>
                  </a:lnTo>
                  <a:lnTo>
                    <a:pt x="196" y="237"/>
                  </a:lnTo>
                  <a:lnTo>
                    <a:pt x="96" y="237"/>
                  </a:lnTo>
                  <a:lnTo>
                    <a:pt x="0" y="237"/>
                  </a:lnTo>
                  <a:lnTo>
                    <a:pt x="0" y="368"/>
                  </a:lnTo>
                  <a:lnTo>
                    <a:pt x="96" y="368"/>
                  </a:lnTo>
                  <a:lnTo>
                    <a:pt x="226" y="368"/>
                  </a:lnTo>
                  <a:lnTo>
                    <a:pt x="226" y="469"/>
                  </a:lnTo>
                  <a:lnTo>
                    <a:pt x="226" y="580"/>
                  </a:lnTo>
                  <a:lnTo>
                    <a:pt x="382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19088" y="3606800"/>
              <a:ext cx="295275" cy="423863"/>
            </a:xfrm>
            <a:custGeom>
              <a:avLst/>
              <a:gdLst>
                <a:gd name="T0" fmla="*/ 186 w 186"/>
                <a:gd name="T1" fmla="*/ 267 h 267"/>
                <a:gd name="T2" fmla="*/ 186 w 186"/>
                <a:gd name="T3" fmla="*/ 146 h 267"/>
                <a:gd name="T4" fmla="*/ 0 w 186"/>
                <a:gd name="T5" fmla="*/ 146 h 267"/>
                <a:gd name="T6" fmla="*/ 0 w 186"/>
                <a:gd name="T7" fmla="*/ 217 h 267"/>
                <a:gd name="T8" fmla="*/ 110 w 186"/>
                <a:gd name="T9" fmla="*/ 217 h 267"/>
                <a:gd name="T10" fmla="*/ 110 w 186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267"/>
                  </a:moveTo>
                  <a:lnTo>
                    <a:pt x="186" y="146"/>
                  </a:lnTo>
                  <a:lnTo>
                    <a:pt x="0" y="146"/>
                  </a:lnTo>
                  <a:lnTo>
                    <a:pt x="0" y="217"/>
                  </a:lnTo>
                  <a:lnTo>
                    <a:pt x="110" y="217"/>
                  </a:lnTo>
                  <a:lnTo>
                    <a:pt x="11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8" name="Line 11"/>
          <p:cNvSpPr>
            <a:spLocks noChangeShapeType="1"/>
          </p:cNvSpPr>
          <p:nvPr/>
        </p:nvSpPr>
        <p:spPr bwMode="auto">
          <a:xfrm flipH="1" flipV="1">
            <a:off x="319473" y="6665594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Line 11"/>
          <p:cNvSpPr>
            <a:spLocks noChangeShapeType="1"/>
          </p:cNvSpPr>
          <p:nvPr/>
        </p:nvSpPr>
        <p:spPr bwMode="auto">
          <a:xfrm flipH="1" flipV="1">
            <a:off x="387146" y="207963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0718663" y="300765"/>
            <a:ext cx="751750" cy="2435129"/>
            <a:chOff x="1290638" y="809625"/>
            <a:chExt cx="1147763" cy="3717926"/>
          </a:xfrm>
        </p:grpSpPr>
        <p:sp>
          <p:nvSpPr>
            <p:cNvPr id="63" name="Oval 28"/>
            <p:cNvSpPr>
              <a:spLocks noChangeArrowheads="1"/>
            </p:cNvSpPr>
            <p:nvPr/>
          </p:nvSpPr>
          <p:spPr bwMode="auto">
            <a:xfrm>
              <a:off x="1290638" y="1438275"/>
              <a:ext cx="1147763" cy="11303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Line 29"/>
            <p:cNvSpPr>
              <a:spLocks noChangeShapeType="1"/>
            </p:cNvSpPr>
            <p:nvPr/>
          </p:nvSpPr>
          <p:spPr bwMode="auto">
            <a:xfrm>
              <a:off x="1863725" y="1438275"/>
              <a:ext cx="0" cy="113030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auto">
            <a:xfrm>
              <a:off x="1493838" y="1470025"/>
              <a:ext cx="201613" cy="1074738"/>
            </a:xfrm>
            <a:custGeom>
              <a:avLst/>
              <a:gdLst>
                <a:gd name="T0" fmla="*/ 25 w 25"/>
                <a:gd name="T1" fmla="*/ 0 h 135"/>
                <a:gd name="T2" fmla="*/ 25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25" y="0"/>
                  </a:moveTo>
                  <a:cubicBezTo>
                    <a:pt x="25" y="0"/>
                    <a:pt x="0" y="74"/>
                    <a:pt x="25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auto">
            <a:xfrm>
              <a:off x="1331913" y="1606550"/>
              <a:ext cx="128588" cy="803275"/>
            </a:xfrm>
            <a:custGeom>
              <a:avLst/>
              <a:gdLst>
                <a:gd name="T0" fmla="*/ 16 w 16"/>
                <a:gd name="T1" fmla="*/ 0 h 101"/>
                <a:gd name="T2" fmla="*/ 16 w 16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01">
                  <a:moveTo>
                    <a:pt x="16" y="0"/>
                  </a:moveTo>
                  <a:cubicBezTo>
                    <a:pt x="16" y="0"/>
                    <a:pt x="0" y="55"/>
                    <a:pt x="16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auto">
            <a:xfrm>
              <a:off x="2025650" y="1470025"/>
              <a:ext cx="201613" cy="1074738"/>
            </a:xfrm>
            <a:custGeom>
              <a:avLst/>
              <a:gdLst>
                <a:gd name="T0" fmla="*/ 0 w 25"/>
                <a:gd name="T1" fmla="*/ 0 h 135"/>
                <a:gd name="T2" fmla="*/ 0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0" y="0"/>
                  </a:moveTo>
                  <a:cubicBezTo>
                    <a:pt x="0" y="0"/>
                    <a:pt x="25" y="74"/>
                    <a:pt x="0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auto">
            <a:xfrm>
              <a:off x="2260600" y="1606550"/>
              <a:ext cx="136525" cy="803275"/>
            </a:xfrm>
            <a:custGeom>
              <a:avLst/>
              <a:gdLst>
                <a:gd name="T0" fmla="*/ 0 w 17"/>
                <a:gd name="T1" fmla="*/ 0 h 101"/>
                <a:gd name="T2" fmla="*/ 0 w 17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101">
                  <a:moveTo>
                    <a:pt x="0" y="0"/>
                  </a:moveTo>
                  <a:cubicBezTo>
                    <a:pt x="0" y="0"/>
                    <a:pt x="17" y="55"/>
                    <a:pt x="0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auto">
            <a:xfrm>
              <a:off x="1711325" y="1343025"/>
              <a:ext cx="338138" cy="127000"/>
            </a:xfrm>
            <a:custGeom>
              <a:avLst/>
              <a:gdLst>
                <a:gd name="T0" fmla="*/ 0 w 42"/>
                <a:gd name="T1" fmla="*/ 15 h 16"/>
                <a:gd name="T2" fmla="*/ 42 w 42"/>
                <a:gd name="T3" fmla="*/ 16 h 16"/>
                <a:gd name="T4" fmla="*/ 31 w 42"/>
                <a:gd name="T5" fmla="*/ 0 h 16"/>
                <a:gd name="T6" fmla="*/ 11 w 42"/>
                <a:gd name="T7" fmla="*/ 0 h 16"/>
                <a:gd name="T8" fmla="*/ 0 w 42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0" y="15"/>
                  </a:moveTo>
                  <a:cubicBezTo>
                    <a:pt x="0" y="15"/>
                    <a:pt x="21" y="9"/>
                    <a:pt x="42" y="1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0" y="15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35"/>
            <p:cNvSpPr>
              <a:spLocks/>
            </p:cNvSpPr>
            <p:nvPr/>
          </p:nvSpPr>
          <p:spPr bwMode="auto">
            <a:xfrm>
              <a:off x="1695450" y="2544763"/>
              <a:ext cx="338138" cy="128588"/>
            </a:xfrm>
            <a:custGeom>
              <a:avLst/>
              <a:gdLst>
                <a:gd name="T0" fmla="*/ 42 w 42"/>
                <a:gd name="T1" fmla="*/ 1 h 16"/>
                <a:gd name="T2" fmla="*/ 0 w 42"/>
                <a:gd name="T3" fmla="*/ 0 h 16"/>
                <a:gd name="T4" fmla="*/ 12 w 42"/>
                <a:gd name="T5" fmla="*/ 16 h 16"/>
                <a:gd name="T6" fmla="*/ 31 w 42"/>
                <a:gd name="T7" fmla="*/ 16 h 16"/>
                <a:gd name="T8" fmla="*/ 42 w 4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42" y="1"/>
                  </a:moveTo>
                  <a:cubicBezTo>
                    <a:pt x="42" y="1"/>
                    <a:pt x="21" y="6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31" y="16"/>
                    <a:pt x="31" y="16"/>
                    <a:pt x="31" y="16"/>
                  </a:cubicBezTo>
                  <a:lnTo>
                    <a:pt x="42" y="1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auto">
            <a:xfrm>
              <a:off x="1824038" y="1255713"/>
              <a:ext cx="104775" cy="87313"/>
            </a:xfrm>
            <a:custGeom>
              <a:avLst/>
              <a:gdLst>
                <a:gd name="T0" fmla="*/ 0 w 13"/>
                <a:gd name="T1" fmla="*/ 11 h 11"/>
                <a:gd name="T2" fmla="*/ 0 w 13"/>
                <a:gd name="T3" fmla="*/ 7 h 11"/>
                <a:gd name="T4" fmla="*/ 7 w 13"/>
                <a:gd name="T5" fmla="*/ 0 h 11"/>
                <a:gd name="T6" fmla="*/ 7 w 13"/>
                <a:gd name="T7" fmla="*/ 0 h 11"/>
                <a:gd name="T8" fmla="*/ 13 w 13"/>
                <a:gd name="T9" fmla="*/ 7 h 11"/>
                <a:gd name="T10" fmla="*/ 13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3" y="11"/>
                    <a:pt x="13" y="1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37"/>
            <p:cNvSpPr>
              <a:spLocks/>
            </p:cNvSpPr>
            <p:nvPr/>
          </p:nvSpPr>
          <p:spPr bwMode="auto">
            <a:xfrm>
              <a:off x="1816100" y="3875088"/>
              <a:ext cx="112713" cy="652463"/>
            </a:xfrm>
            <a:custGeom>
              <a:avLst/>
              <a:gdLst>
                <a:gd name="T0" fmla="*/ 14 w 14"/>
                <a:gd name="T1" fmla="*/ 82 h 82"/>
                <a:gd name="T2" fmla="*/ 14 w 14"/>
                <a:gd name="T3" fmla="*/ 11 h 82"/>
                <a:gd name="T4" fmla="*/ 14 w 14"/>
                <a:gd name="T5" fmla="*/ 7 h 82"/>
                <a:gd name="T6" fmla="*/ 7 w 14"/>
                <a:gd name="T7" fmla="*/ 0 h 82"/>
                <a:gd name="T8" fmla="*/ 7 w 14"/>
                <a:gd name="T9" fmla="*/ 0 h 82"/>
                <a:gd name="T10" fmla="*/ 0 w 14"/>
                <a:gd name="T11" fmla="*/ 7 h 82"/>
                <a:gd name="T12" fmla="*/ 0 w 14"/>
                <a:gd name="T13" fmla="*/ 11 h 82"/>
                <a:gd name="T14" fmla="*/ 0 w 14"/>
                <a:gd name="T1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82">
                  <a:moveTo>
                    <a:pt x="14" y="8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2"/>
                    <a:pt x="0" y="82"/>
                    <a:pt x="0" y="82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Line 38"/>
            <p:cNvSpPr>
              <a:spLocks noChangeShapeType="1"/>
            </p:cNvSpPr>
            <p:nvPr/>
          </p:nvSpPr>
          <p:spPr bwMode="auto">
            <a:xfrm>
              <a:off x="1863725" y="2673350"/>
              <a:ext cx="0" cy="5413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Oval 39"/>
            <p:cNvSpPr>
              <a:spLocks noChangeArrowheads="1"/>
            </p:cNvSpPr>
            <p:nvPr/>
          </p:nvSpPr>
          <p:spPr bwMode="auto">
            <a:xfrm>
              <a:off x="17589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Oval 40"/>
            <p:cNvSpPr>
              <a:spLocks noChangeArrowheads="1"/>
            </p:cNvSpPr>
            <p:nvPr/>
          </p:nvSpPr>
          <p:spPr bwMode="auto">
            <a:xfrm>
              <a:off x="18732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Oval 41"/>
            <p:cNvSpPr>
              <a:spLocks noChangeArrowheads="1"/>
            </p:cNvSpPr>
            <p:nvPr/>
          </p:nvSpPr>
          <p:spPr bwMode="auto">
            <a:xfrm>
              <a:off x="1758950" y="316706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Oval 42"/>
            <p:cNvSpPr>
              <a:spLocks noChangeArrowheads="1"/>
            </p:cNvSpPr>
            <p:nvPr/>
          </p:nvSpPr>
          <p:spPr bwMode="auto">
            <a:xfrm>
              <a:off x="1863725" y="3167063"/>
              <a:ext cx="106363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Oval 43"/>
            <p:cNvSpPr>
              <a:spLocks noChangeArrowheads="1"/>
            </p:cNvSpPr>
            <p:nvPr/>
          </p:nvSpPr>
          <p:spPr bwMode="auto">
            <a:xfrm>
              <a:off x="1962150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Oval 44"/>
            <p:cNvSpPr>
              <a:spLocks noChangeArrowheads="1"/>
            </p:cNvSpPr>
            <p:nvPr/>
          </p:nvSpPr>
          <p:spPr bwMode="auto">
            <a:xfrm>
              <a:off x="1962150" y="3365500"/>
              <a:ext cx="104775" cy="111125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Oval 45"/>
            <p:cNvSpPr>
              <a:spLocks noChangeArrowheads="1"/>
            </p:cNvSpPr>
            <p:nvPr/>
          </p:nvSpPr>
          <p:spPr bwMode="auto">
            <a:xfrm>
              <a:off x="1654175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Oval 46"/>
            <p:cNvSpPr>
              <a:spLocks noChangeArrowheads="1"/>
            </p:cNvSpPr>
            <p:nvPr/>
          </p:nvSpPr>
          <p:spPr bwMode="auto">
            <a:xfrm>
              <a:off x="1654175" y="3373438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7"/>
            <p:cNvSpPr>
              <a:spLocks/>
            </p:cNvSpPr>
            <p:nvPr/>
          </p:nvSpPr>
          <p:spPr bwMode="auto">
            <a:xfrm>
              <a:off x="1743075" y="3246438"/>
              <a:ext cx="242888" cy="238125"/>
            </a:xfrm>
            <a:custGeom>
              <a:avLst/>
              <a:gdLst>
                <a:gd name="T0" fmla="*/ 76 w 153"/>
                <a:gd name="T1" fmla="*/ 150 h 150"/>
                <a:gd name="T2" fmla="*/ 0 w 153"/>
                <a:gd name="T3" fmla="*/ 75 h 150"/>
                <a:gd name="T4" fmla="*/ 76 w 153"/>
                <a:gd name="T5" fmla="*/ 0 h 150"/>
                <a:gd name="T6" fmla="*/ 153 w 153"/>
                <a:gd name="T7" fmla="*/ 75 h 150"/>
                <a:gd name="T8" fmla="*/ 76 w 153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0">
                  <a:moveTo>
                    <a:pt x="76" y="150"/>
                  </a:moveTo>
                  <a:lnTo>
                    <a:pt x="0" y="75"/>
                  </a:lnTo>
                  <a:lnTo>
                    <a:pt x="76" y="0"/>
                  </a:lnTo>
                  <a:lnTo>
                    <a:pt x="153" y="75"/>
                  </a:lnTo>
                  <a:lnTo>
                    <a:pt x="76" y="150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Line 48"/>
            <p:cNvSpPr>
              <a:spLocks noChangeShapeType="1"/>
            </p:cNvSpPr>
            <p:nvPr/>
          </p:nvSpPr>
          <p:spPr bwMode="auto">
            <a:xfrm>
              <a:off x="1863725" y="3246438"/>
              <a:ext cx="0" cy="238125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Line 49"/>
            <p:cNvSpPr>
              <a:spLocks noChangeShapeType="1"/>
            </p:cNvSpPr>
            <p:nvPr/>
          </p:nvSpPr>
          <p:spPr bwMode="auto">
            <a:xfrm flipH="1">
              <a:off x="1743075" y="3365500"/>
              <a:ext cx="242888" cy="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Line 50"/>
            <p:cNvSpPr>
              <a:spLocks noChangeShapeType="1"/>
            </p:cNvSpPr>
            <p:nvPr/>
          </p:nvSpPr>
          <p:spPr bwMode="auto">
            <a:xfrm>
              <a:off x="1873250" y="3516313"/>
              <a:ext cx="0" cy="10112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Oval 51"/>
            <p:cNvSpPr>
              <a:spLocks noChangeArrowheads="1"/>
            </p:cNvSpPr>
            <p:nvPr/>
          </p:nvSpPr>
          <p:spPr bwMode="auto">
            <a:xfrm>
              <a:off x="1831975" y="1136650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Oval 52"/>
            <p:cNvSpPr>
              <a:spLocks noChangeArrowheads="1"/>
            </p:cNvSpPr>
            <p:nvPr/>
          </p:nvSpPr>
          <p:spPr bwMode="auto">
            <a:xfrm>
              <a:off x="1831975" y="1033463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Oval 53"/>
            <p:cNvSpPr>
              <a:spLocks noChangeArrowheads="1"/>
            </p:cNvSpPr>
            <p:nvPr/>
          </p:nvSpPr>
          <p:spPr bwMode="auto">
            <a:xfrm>
              <a:off x="1831975" y="920750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Oval 54"/>
            <p:cNvSpPr>
              <a:spLocks noChangeArrowheads="1"/>
            </p:cNvSpPr>
            <p:nvPr/>
          </p:nvSpPr>
          <p:spPr bwMode="auto">
            <a:xfrm>
              <a:off x="1831975" y="809625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1" name="AutoShape 56"/>
          <p:cNvSpPr>
            <a:spLocks noChangeAspect="1" noChangeArrowheads="1" noTextEdit="1"/>
          </p:cNvSpPr>
          <p:nvPr/>
        </p:nvSpPr>
        <p:spPr bwMode="auto">
          <a:xfrm>
            <a:off x="2135982" y="1145382"/>
            <a:ext cx="4129087" cy="147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4338" name="组合 64337"/>
          <p:cNvGrpSpPr/>
          <p:nvPr/>
        </p:nvGrpSpPr>
        <p:grpSpPr>
          <a:xfrm>
            <a:off x="-303213" y="3309938"/>
            <a:ext cx="803276" cy="842963"/>
            <a:chOff x="-303213" y="3309938"/>
            <a:chExt cx="803276" cy="842963"/>
          </a:xfrm>
        </p:grpSpPr>
        <p:sp>
          <p:nvSpPr>
            <p:cNvPr id="64137" name="Freeform 685"/>
            <p:cNvSpPr>
              <a:spLocks/>
            </p:cNvSpPr>
            <p:nvPr/>
          </p:nvSpPr>
          <p:spPr bwMode="auto">
            <a:xfrm>
              <a:off x="-161925" y="3309938"/>
              <a:ext cx="406400" cy="407988"/>
            </a:xfrm>
            <a:custGeom>
              <a:avLst/>
              <a:gdLst>
                <a:gd name="T0" fmla="*/ 31 w 46"/>
                <a:gd name="T1" fmla="*/ 46 h 46"/>
                <a:gd name="T2" fmla="*/ 23 w 46"/>
                <a:gd name="T3" fmla="*/ 6 h 46"/>
                <a:gd name="T4" fmla="*/ 31 w 46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31" y="46"/>
                  </a:moveTo>
                  <a:cubicBezTo>
                    <a:pt x="31" y="46"/>
                    <a:pt x="0" y="13"/>
                    <a:pt x="23" y="6"/>
                  </a:cubicBezTo>
                  <a:cubicBezTo>
                    <a:pt x="46" y="0"/>
                    <a:pt x="31" y="46"/>
                    <a:pt x="31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8" name="Freeform 686"/>
            <p:cNvSpPr>
              <a:spLocks/>
            </p:cNvSpPr>
            <p:nvPr/>
          </p:nvSpPr>
          <p:spPr bwMode="auto">
            <a:xfrm>
              <a:off x="111125" y="3317875"/>
              <a:ext cx="388938" cy="400050"/>
            </a:xfrm>
            <a:custGeom>
              <a:avLst/>
              <a:gdLst>
                <a:gd name="T0" fmla="*/ 0 w 44"/>
                <a:gd name="T1" fmla="*/ 45 h 45"/>
                <a:gd name="T2" fmla="*/ 24 w 44"/>
                <a:gd name="T3" fmla="*/ 12 h 45"/>
                <a:gd name="T4" fmla="*/ 0 w 44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5">
                  <a:moveTo>
                    <a:pt x="0" y="45"/>
                  </a:moveTo>
                  <a:cubicBezTo>
                    <a:pt x="0" y="45"/>
                    <a:pt x="3" y="0"/>
                    <a:pt x="24" y="12"/>
                  </a:cubicBezTo>
                  <a:cubicBezTo>
                    <a:pt x="44" y="25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9" name="Freeform 687"/>
            <p:cNvSpPr>
              <a:spLocks/>
            </p:cNvSpPr>
            <p:nvPr/>
          </p:nvSpPr>
          <p:spPr bwMode="auto">
            <a:xfrm>
              <a:off x="111125" y="3513138"/>
              <a:ext cx="371475" cy="427038"/>
            </a:xfrm>
            <a:custGeom>
              <a:avLst/>
              <a:gdLst>
                <a:gd name="T0" fmla="*/ 0 w 42"/>
                <a:gd name="T1" fmla="*/ 23 h 48"/>
                <a:gd name="T2" fmla="*/ 41 w 42"/>
                <a:gd name="T3" fmla="*/ 24 h 48"/>
                <a:gd name="T4" fmla="*/ 0 w 42"/>
                <a:gd name="T5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8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8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0" name="Freeform 688"/>
            <p:cNvSpPr>
              <a:spLocks/>
            </p:cNvSpPr>
            <p:nvPr/>
          </p:nvSpPr>
          <p:spPr bwMode="auto">
            <a:xfrm>
              <a:off x="111125" y="3717926"/>
              <a:ext cx="361950" cy="434975"/>
            </a:xfrm>
            <a:custGeom>
              <a:avLst/>
              <a:gdLst>
                <a:gd name="T0" fmla="*/ 0 w 41"/>
                <a:gd name="T1" fmla="*/ 0 h 49"/>
                <a:gd name="T2" fmla="*/ 23 w 41"/>
                <a:gd name="T3" fmla="*/ 35 h 49"/>
                <a:gd name="T4" fmla="*/ 0 w 41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9">
                  <a:moveTo>
                    <a:pt x="0" y="0"/>
                  </a:moveTo>
                  <a:cubicBezTo>
                    <a:pt x="0" y="0"/>
                    <a:pt x="41" y="20"/>
                    <a:pt x="23" y="35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1" name="Freeform 689"/>
            <p:cNvSpPr>
              <a:spLocks/>
            </p:cNvSpPr>
            <p:nvPr/>
          </p:nvSpPr>
          <p:spPr bwMode="auto">
            <a:xfrm>
              <a:off x="-223838" y="3717926"/>
              <a:ext cx="396875" cy="407988"/>
            </a:xfrm>
            <a:custGeom>
              <a:avLst/>
              <a:gdLst>
                <a:gd name="T0" fmla="*/ 38 w 45"/>
                <a:gd name="T1" fmla="*/ 0 h 46"/>
                <a:gd name="T2" fmla="*/ 23 w 45"/>
                <a:gd name="T3" fmla="*/ 39 h 46"/>
                <a:gd name="T4" fmla="*/ 38 w 45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6">
                  <a:moveTo>
                    <a:pt x="38" y="0"/>
                  </a:moveTo>
                  <a:cubicBezTo>
                    <a:pt x="38" y="0"/>
                    <a:pt x="45" y="46"/>
                    <a:pt x="23" y="39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2" name="Freeform 690"/>
            <p:cNvSpPr>
              <a:spLocks/>
            </p:cNvSpPr>
            <p:nvPr/>
          </p:nvSpPr>
          <p:spPr bwMode="auto">
            <a:xfrm>
              <a:off x="-303213" y="3602038"/>
              <a:ext cx="414338" cy="400050"/>
            </a:xfrm>
            <a:custGeom>
              <a:avLst/>
              <a:gdLst>
                <a:gd name="T0" fmla="*/ 47 w 47"/>
                <a:gd name="T1" fmla="*/ 13 h 45"/>
                <a:gd name="T2" fmla="*/ 7 w 47"/>
                <a:gd name="T3" fmla="*/ 23 h 45"/>
                <a:gd name="T4" fmla="*/ 47 w 47"/>
                <a:gd name="T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5">
                  <a:moveTo>
                    <a:pt x="47" y="13"/>
                  </a:moveTo>
                  <a:cubicBezTo>
                    <a:pt x="47" y="13"/>
                    <a:pt x="14" y="45"/>
                    <a:pt x="7" y="23"/>
                  </a:cubicBezTo>
                  <a:cubicBezTo>
                    <a:pt x="0" y="0"/>
                    <a:pt x="47" y="13"/>
                    <a:pt x="47" y="1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3" name="Freeform 691"/>
            <p:cNvSpPr>
              <a:spLocks/>
            </p:cNvSpPr>
            <p:nvPr/>
          </p:nvSpPr>
          <p:spPr bwMode="auto">
            <a:xfrm>
              <a:off x="-277813" y="3354388"/>
              <a:ext cx="406400" cy="381000"/>
            </a:xfrm>
            <a:custGeom>
              <a:avLst/>
              <a:gdLst>
                <a:gd name="T0" fmla="*/ 46 w 46"/>
                <a:gd name="T1" fmla="*/ 41 h 43"/>
                <a:gd name="T2" fmla="*/ 10 w 46"/>
                <a:gd name="T3" fmla="*/ 22 h 43"/>
                <a:gd name="T4" fmla="*/ 46 w 46"/>
                <a:gd name="T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3">
                  <a:moveTo>
                    <a:pt x="46" y="41"/>
                  </a:moveTo>
                  <a:cubicBezTo>
                    <a:pt x="46" y="41"/>
                    <a:pt x="0" y="43"/>
                    <a:pt x="10" y="22"/>
                  </a:cubicBezTo>
                  <a:cubicBezTo>
                    <a:pt x="20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4" name="Freeform 692"/>
            <p:cNvSpPr>
              <a:spLocks/>
            </p:cNvSpPr>
            <p:nvPr/>
          </p:nvSpPr>
          <p:spPr bwMode="auto">
            <a:xfrm>
              <a:off x="22225" y="3663951"/>
              <a:ext cx="150813" cy="125413"/>
            </a:xfrm>
            <a:custGeom>
              <a:avLst/>
              <a:gdLst>
                <a:gd name="T0" fmla="*/ 16 w 17"/>
                <a:gd name="T1" fmla="*/ 5 h 14"/>
                <a:gd name="T2" fmla="*/ 11 w 17"/>
                <a:gd name="T3" fmla="*/ 13 h 14"/>
                <a:gd name="T4" fmla="*/ 2 w 17"/>
                <a:gd name="T5" fmla="*/ 10 h 14"/>
                <a:gd name="T6" fmla="*/ 7 w 17"/>
                <a:gd name="T7" fmla="*/ 1 h 14"/>
                <a:gd name="T8" fmla="*/ 16 w 17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6" y="5"/>
                  </a:moveTo>
                  <a:cubicBezTo>
                    <a:pt x="17" y="8"/>
                    <a:pt x="14" y="11"/>
                    <a:pt x="11" y="13"/>
                  </a:cubicBezTo>
                  <a:cubicBezTo>
                    <a:pt x="7" y="14"/>
                    <a:pt x="3" y="13"/>
                    <a:pt x="2" y="10"/>
                  </a:cubicBezTo>
                  <a:cubicBezTo>
                    <a:pt x="0" y="6"/>
                    <a:pt x="3" y="3"/>
                    <a:pt x="7" y="1"/>
                  </a:cubicBezTo>
                  <a:cubicBezTo>
                    <a:pt x="10" y="0"/>
                    <a:pt x="15" y="1"/>
                    <a:pt x="16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5" name="Freeform 693"/>
            <p:cNvSpPr>
              <a:spLocks/>
            </p:cNvSpPr>
            <p:nvPr/>
          </p:nvSpPr>
          <p:spPr bwMode="auto">
            <a:xfrm>
              <a:off x="76200" y="3646488"/>
              <a:ext cx="17463" cy="53975"/>
            </a:xfrm>
            <a:custGeom>
              <a:avLst/>
              <a:gdLst>
                <a:gd name="T0" fmla="*/ 1 w 2"/>
                <a:gd name="T1" fmla="*/ 1 h 6"/>
                <a:gd name="T2" fmla="*/ 0 w 2"/>
                <a:gd name="T3" fmla="*/ 0 h 6"/>
                <a:gd name="T4" fmla="*/ 0 w 2"/>
                <a:gd name="T5" fmla="*/ 1 h 6"/>
                <a:gd name="T6" fmla="*/ 0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1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6" name="Freeform 694"/>
            <p:cNvSpPr>
              <a:spLocks/>
            </p:cNvSpPr>
            <p:nvPr/>
          </p:nvSpPr>
          <p:spPr bwMode="auto">
            <a:xfrm>
              <a:off x="93662" y="36464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0 w 2"/>
                <a:gd name="T7" fmla="*/ 2 h 5"/>
                <a:gd name="T8" fmla="*/ 0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7" name="Freeform 695"/>
            <p:cNvSpPr>
              <a:spLocks/>
            </p:cNvSpPr>
            <p:nvPr/>
          </p:nvSpPr>
          <p:spPr bwMode="auto">
            <a:xfrm>
              <a:off x="103187" y="3646488"/>
              <a:ext cx="25400" cy="44450"/>
            </a:xfrm>
            <a:custGeom>
              <a:avLst/>
              <a:gdLst>
                <a:gd name="T0" fmla="*/ 3 w 3"/>
                <a:gd name="T1" fmla="*/ 1 h 5"/>
                <a:gd name="T2" fmla="*/ 2 w 3"/>
                <a:gd name="T3" fmla="*/ 0 h 5"/>
                <a:gd name="T4" fmla="*/ 1 w 3"/>
                <a:gd name="T5" fmla="*/ 1 h 5"/>
                <a:gd name="T6" fmla="*/ 1 w 3"/>
                <a:gd name="T7" fmla="*/ 2 h 5"/>
                <a:gd name="T8" fmla="*/ 0 w 3"/>
                <a:gd name="T9" fmla="*/ 5 h 5"/>
                <a:gd name="T10" fmla="*/ 2 w 3"/>
                <a:gd name="T11" fmla="*/ 2 h 5"/>
                <a:gd name="T12" fmla="*/ 3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8" name="Freeform 696"/>
            <p:cNvSpPr>
              <a:spLocks/>
            </p:cNvSpPr>
            <p:nvPr/>
          </p:nvSpPr>
          <p:spPr bwMode="auto">
            <a:xfrm>
              <a:off x="111125" y="3656013"/>
              <a:ext cx="34925" cy="44450"/>
            </a:xfrm>
            <a:custGeom>
              <a:avLst/>
              <a:gdLst>
                <a:gd name="T0" fmla="*/ 3 w 4"/>
                <a:gd name="T1" fmla="*/ 1 h 5"/>
                <a:gd name="T2" fmla="*/ 3 w 4"/>
                <a:gd name="T3" fmla="*/ 0 h 5"/>
                <a:gd name="T4" fmla="*/ 2 w 4"/>
                <a:gd name="T5" fmla="*/ 0 h 5"/>
                <a:gd name="T6" fmla="*/ 2 w 4"/>
                <a:gd name="T7" fmla="*/ 1 h 5"/>
                <a:gd name="T8" fmla="*/ 0 w 4"/>
                <a:gd name="T9" fmla="*/ 5 h 5"/>
                <a:gd name="T10" fmla="*/ 2 w 4"/>
                <a:gd name="T11" fmla="*/ 2 h 5"/>
                <a:gd name="T12" fmla="*/ 3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2"/>
                    <a:pt x="2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9" name="Freeform 697"/>
            <p:cNvSpPr>
              <a:spLocks/>
            </p:cNvSpPr>
            <p:nvPr/>
          </p:nvSpPr>
          <p:spPr bwMode="auto">
            <a:xfrm>
              <a:off x="120650" y="3663951"/>
              <a:ext cx="34925" cy="36513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0 h 4"/>
                <a:gd name="T4" fmla="*/ 3 w 4"/>
                <a:gd name="T5" fmla="*/ 0 h 4"/>
                <a:gd name="T6" fmla="*/ 2 w 4"/>
                <a:gd name="T7" fmla="*/ 1 h 4"/>
                <a:gd name="T8" fmla="*/ 0 w 4"/>
                <a:gd name="T9" fmla="*/ 4 h 4"/>
                <a:gd name="T10" fmla="*/ 3 w 4"/>
                <a:gd name="T11" fmla="*/ 2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0" name="Freeform 698"/>
            <p:cNvSpPr>
              <a:spLocks/>
            </p:cNvSpPr>
            <p:nvPr/>
          </p:nvSpPr>
          <p:spPr bwMode="auto">
            <a:xfrm>
              <a:off x="120650" y="3683001"/>
              <a:ext cx="52388" cy="25400"/>
            </a:xfrm>
            <a:custGeom>
              <a:avLst/>
              <a:gdLst>
                <a:gd name="T0" fmla="*/ 5 w 6"/>
                <a:gd name="T1" fmla="*/ 1 h 3"/>
                <a:gd name="T2" fmla="*/ 6 w 6"/>
                <a:gd name="T3" fmla="*/ 0 h 3"/>
                <a:gd name="T4" fmla="*/ 4 w 6"/>
                <a:gd name="T5" fmla="*/ 0 h 3"/>
                <a:gd name="T6" fmla="*/ 4 w 6"/>
                <a:gd name="T7" fmla="*/ 1 h 3"/>
                <a:gd name="T8" fmla="*/ 0 w 6"/>
                <a:gd name="T9" fmla="*/ 3 h 3"/>
                <a:gd name="T10" fmla="*/ 4 w 6"/>
                <a:gd name="T11" fmla="*/ 1 h 3"/>
                <a:gd name="T12" fmla="*/ 5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1"/>
                  </a:move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3"/>
                    <a:pt x="0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2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1" name="Freeform 699"/>
            <p:cNvSpPr>
              <a:spLocks/>
            </p:cNvSpPr>
            <p:nvPr/>
          </p:nvSpPr>
          <p:spPr bwMode="auto">
            <a:xfrm>
              <a:off x="128587" y="3700463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4 w 6"/>
                <a:gd name="T7" fmla="*/ 0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1"/>
                    <a:pt x="6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4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2" name="Freeform 700"/>
            <p:cNvSpPr>
              <a:spLocks/>
            </p:cNvSpPr>
            <p:nvPr/>
          </p:nvSpPr>
          <p:spPr bwMode="auto">
            <a:xfrm>
              <a:off x="128587" y="3717926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5 w 6"/>
                <a:gd name="T5" fmla="*/ 0 h 2"/>
                <a:gd name="T6" fmla="*/ 4 w 6"/>
                <a:gd name="T7" fmla="*/ 0 h 2"/>
                <a:gd name="T8" fmla="*/ 0 w 6"/>
                <a:gd name="T9" fmla="*/ 0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1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3" name="Freeform 701"/>
            <p:cNvSpPr>
              <a:spLocks/>
            </p:cNvSpPr>
            <p:nvPr/>
          </p:nvSpPr>
          <p:spPr bwMode="auto">
            <a:xfrm>
              <a:off x="128587" y="3727451"/>
              <a:ext cx="53975" cy="25400"/>
            </a:xfrm>
            <a:custGeom>
              <a:avLst/>
              <a:gdLst>
                <a:gd name="T0" fmla="*/ 5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5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5" y="3"/>
                    <a:pt x="6" y="2"/>
                    <a:pt x="6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4" y="3"/>
                    <a:pt x="5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4" name="Freeform 702"/>
            <p:cNvSpPr>
              <a:spLocks/>
            </p:cNvSpPr>
            <p:nvPr/>
          </p:nvSpPr>
          <p:spPr bwMode="auto">
            <a:xfrm>
              <a:off x="128587" y="3735388"/>
              <a:ext cx="44450" cy="34925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3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5" name="Freeform 703"/>
            <p:cNvSpPr>
              <a:spLocks/>
            </p:cNvSpPr>
            <p:nvPr/>
          </p:nvSpPr>
          <p:spPr bwMode="auto">
            <a:xfrm>
              <a:off x="128587" y="3744913"/>
              <a:ext cx="34925" cy="44450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4 h 5"/>
                <a:gd name="T4" fmla="*/ 3 w 4"/>
                <a:gd name="T5" fmla="*/ 3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3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6" name="Freeform 704"/>
            <p:cNvSpPr>
              <a:spLocks/>
            </p:cNvSpPr>
            <p:nvPr/>
          </p:nvSpPr>
          <p:spPr bwMode="auto">
            <a:xfrm>
              <a:off x="120650" y="3752851"/>
              <a:ext cx="25400" cy="44450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5 h 5"/>
                <a:gd name="T4" fmla="*/ 3 w 3"/>
                <a:gd name="T5" fmla="*/ 3 h 5"/>
                <a:gd name="T6" fmla="*/ 2 w 3"/>
                <a:gd name="T7" fmla="*/ 3 h 5"/>
                <a:gd name="T8" fmla="*/ 0 w 3"/>
                <a:gd name="T9" fmla="*/ 0 h 5"/>
                <a:gd name="T10" fmla="*/ 2 w 3"/>
                <a:gd name="T11" fmla="*/ 3 h 5"/>
                <a:gd name="T12" fmla="*/ 2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1" y="4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7" name="Freeform 705"/>
            <p:cNvSpPr>
              <a:spLocks/>
            </p:cNvSpPr>
            <p:nvPr/>
          </p:nvSpPr>
          <p:spPr bwMode="auto">
            <a:xfrm>
              <a:off x="111125" y="3752851"/>
              <a:ext cx="26988" cy="53975"/>
            </a:xfrm>
            <a:custGeom>
              <a:avLst/>
              <a:gdLst>
                <a:gd name="T0" fmla="*/ 1 w 3"/>
                <a:gd name="T1" fmla="*/ 5 h 6"/>
                <a:gd name="T2" fmla="*/ 2 w 3"/>
                <a:gd name="T3" fmla="*/ 6 h 6"/>
                <a:gd name="T4" fmla="*/ 2 w 3"/>
                <a:gd name="T5" fmla="*/ 5 h 6"/>
                <a:gd name="T6" fmla="*/ 2 w 3"/>
                <a:gd name="T7" fmla="*/ 4 h 6"/>
                <a:gd name="T8" fmla="*/ 0 w 3"/>
                <a:gd name="T9" fmla="*/ 0 h 6"/>
                <a:gd name="T10" fmla="*/ 1 w 3"/>
                <a:gd name="T11" fmla="*/ 4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8" name="Freeform 706"/>
            <p:cNvSpPr>
              <a:spLocks/>
            </p:cNvSpPr>
            <p:nvPr/>
          </p:nvSpPr>
          <p:spPr bwMode="auto">
            <a:xfrm>
              <a:off x="103187" y="3762376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5 h 6"/>
                <a:gd name="T4" fmla="*/ 1 w 2"/>
                <a:gd name="T5" fmla="*/ 4 h 6"/>
                <a:gd name="T6" fmla="*/ 1 w 2"/>
                <a:gd name="T7" fmla="*/ 3 h 6"/>
                <a:gd name="T8" fmla="*/ 0 w 2"/>
                <a:gd name="T9" fmla="*/ 0 h 6"/>
                <a:gd name="T10" fmla="*/ 0 w 2"/>
                <a:gd name="T11" fmla="*/ 3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5"/>
                  </a:cubicBezTo>
                  <a:cubicBezTo>
                    <a:pt x="1" y="5"/>
                    <a:pt x="2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9" name="Freeform 707"/>
            <p:cNvSpPr>
              <a:spLocks/>
            </p:cNvSpPr>
            <p:nvPr/>
          </p:nvSpPr>
          <p:spPr bwMode="auto">
            <a:xfrm>
              <a:off x="84137" y="3762376"/>
              <a:ext cx="9525" cy="44450"/>
            </a:xfrm>
            <a:custGeom>
              <a:avLst/>
              <a:gdLst>
                <a:gd name="T0" fmla="*/ 0 w 1"/>
                <a:gd name="T1" fmla="*/ 4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4 h 5"/>
                <a:gd name="T8" fmla="*/ 1 w 1"/>
                <a:gd name="T9" fmla="*/ 0 h 5"/>
                <a:gd name="T10" fmla="*/ 0 w 1"/>
                <a:gd name="T11" fmla="*/ 3 h 5"/>
                <a:gd name="T12" fmla="*/ 0 w 1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0" name="Freeform 708"/>
            <p:cNvSpPr>
              <a:spLocks/>
            </p:cNvSpPr>
            <p:nvPr/>
          </p:nvSpPr>
          <p:spPr bwMode="auto">
            <a:xfrm>
              <a:off x="58737" y="3762376"/>
              <a:ext cx="34925" cy="44450"/>
            </a:xfrm>
            <a:custGeom>
              <a:avLst/>
              <a:gdLst>
                <a:gd name="T0" fmla="*/ 1 w 4"/>
                <a:gd name="T1" fmla="*/ 4 h 5"/>
                <a:gd name="T2" fmla="*/ 1 w 4"/>
                <a:gd name="T3" fmla="*/ 5 h 5"/>
                <a:gd name="T4" fmla="*/ 2 w 4"/>
                <a:gd name="T5" fmla="*/ 4 h 5"/>
                <a:gd name="T6" fmla="*/ 2 w 4"/>
                <a:gd name="T7" fmla="*/ 3 h 5"/>
                <a:gd name="T8" fmla="*/ 4 w 4"/>
                <a:gd name="T9" fmla="*/ 0 h 5"/>
                <a:gd name="T10" fmla="*/ 2 w 4"/>
                <a:gd name="T11" fmla="*/ 3 h 5"/>
                <a:gd name="T12" fmla="*/ 1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4"/>
                  </a:move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1" name="Freeform 709"/>
            <p:cNvSpPr>
              <a:spLocks/>
            </p:cNvSpPr>
            <p:nvPr/>
          </p:nvSpPr>
          <p:spPr bwMode="auto">
            <a:xfrm>
              <a:off x="49212" y="3752851"/>
              <a:ext cx="34925" cy="44450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5 h 5"/>
                <a:gd name="T4" fmla="*/ 1 w 4"/>
                <a:gd name="T5" fmla="*/ 4 h 5"/>
                <a:gd name="T6" fmla="*/ 1 w 4"/>
                <a:gd name="T7" fmla="*/ 3 h 5"/>
                <a:gd name="T8" fmla="*/ 4 w 4"/>
                <a:gd name="T9" fmla="*/ 0 h 5"/>
                <a:gd name="T10" fmla="*/ 1 w 4"/>
                <a:gd name="T11" fmla="*/ 3 h 5"/>
                <a:gd name="T12" fmla="*/ 0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4"/>
                    <a:pt x="1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2" name="Freeform 710"/>
            <p:cNvSpPr>
              <a:spLocks/>
            </p:cNvSpPr>
            <p:nvPr/>
          </p:nvSpPr>
          <p:spPr bwMode="auto">
            <a:xfrm>
              <a:off x="31750" y="3752851"/>
              <a:ext cx="44450" cy="26988"/>
            </a:xfrm>
            <a:custGeom>
              <a:avLst/>
              <a:gdLst>
                <a:gd name="T0" fmla="*/ 0 w 5"/>
                <a:gd name="T1" fmla="*/ 2 h 3"/>
                <a:gd name="T2" fmla="*/ 0 w 5"/>
                <a:gd name="T3" fmla="*/ 3 h 3"/>
                <a:gd name="T4" fmla="*/ 2 w 5"/>
                <a:gd name="T5" fmla="*/ 3 h 3"/>
                <a:gd name="T6" fmla="*/ 2 w 5"/>
                <a:gd name="T7" fmla="*/ 2 h 3"/>
                <a:gd name="T8" fmla="*/ 5 w 5"/>
                <a:gd name="T9" fmla="*/ 0 h 3"/>
                <a:gd name="T10" fmla="*/ 2 w 5"/>
                <a:gd name="T11" fmla="*/ 2 h 3"/>
                <a:gd name="T12" fmla="*/ 0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3" name="Freeform 711"/>
            <p:cNvSpPr>
              <a:spLocks/>
            </p:cNvSpPr>
            <p:nvPr/>
          </p:nvSpPr>
          <p:spPr bwMode="auto">
            <a:xfrm>
              <a:off x="22225" y="3744913"/>
              <a:ext cx="44450" cy="25400"/>
            </a:xfrm>
            <a:custGeom>
              <a:avLst/>
              <a:gdLst>
                <a:gd name="T0" fmla="*/ 1 w 5"/>
                <a:gd name="T1" fmla="*/ 1 h 3"/>
                <a:gd name="T2" fmla="*/ 0 w 5"/>
                <a:gd name="T3" fmla="*/ 2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2 w 5"/>
                <a:gd name="T11" fmla="*/ 1 h 3"/>
                <a:gd name="T12" fmla="*/ 1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4" name="Freeform 712"/>
            <p:cNvSpPr>
              <a:spLocks/>
            </p:cNvSpPr>
            <p:nvPr/>
          </p:nvSpPr>
          <p:spPr bwMode="auto">
            <a:xfrm>
              <a:off x="14287" y="3735388"/>
              <a:ext cx="52388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2 w 6"/>
                <a:gd name="T5" fmla="*/ 1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0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0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5" name="Freeform 713"/>
            <p:cNvSpPr>
              <a:spLocks/>
            </p:cNvSpPr>
            <p:nvPr/>
          </p:nvSpPr>
          <p:spPr bwMode="auto">
            <a:xfrm>
              <a:off x="14287" y="3717926"/>
              <a:ext cx="52388" cy="9525"/>
            </a:xfrm>
            <a:custGeom>
              <a:avLst/>
              <a:gdLst>
                <a:gd name="T0" fmla="*/ 1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2 w 6"/>
                <a:gd name="T7" fmla="*/ 1 h 1"/>
                <a:gd name="T8" fmla="*/ 6 w 6"/>
                <a:gd name="T9" fmla="*/ 1 h 1"/>
                <a:gd name="T10" fmla="*/ 2 w 6"/>
                <a:gd name="T11" fmla="*/ 0 h 1"/>
                <a:gd name="T12" fmla="*/ 1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1"/>
                    <a:pt x="6" y="1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6" name="Freeform 714"/>
            <p:cNvSpPr>
              <a:spLocks/>
            </p:cNvSpPr>
            <p:nvPr/>
          </p:nvSpPr>
          <p:spPr bwMode="auto">
            <a:xfrm>
              <a:off x="14287" y="3690938"/>
              <a:ext cx="52388" cy="26988"/>
            </a:xfrm>
            <a:custGeom>
              <a:avLst/>
              <a:gdLst>
                <a:gd name="T0" fmla="*/ 2 w 6"/>
                <a:gd name="T1" fmla="*/ 1 h 3"/>
                <a:gd name="T2" fmla="*/ 1 w 6"/>
                <a:gd name="T3" fmla="*/ 1 h 3"/>
                <a:gd name="T4" fmla="*/ 1 w 6"/>
                <a:gd name="T5" fmla="*/ 2 h 3"/>
                <a:gd name="T6" fmla="*/ 2 w 6"/>
                <a:gd name="T7" fmla="*/ 2 h 3"/>
                <a:gd name="T8" fmla="*/ 6 w 6"/>
                <a:gd name="T9" fmla="*/ 3 h 3"/>
                <a:gd name="T10" fmla="*/ 3 w 6"/>
                <a:gd name="T11" fmla="*/ 2 h 3"/>
                <a:gd name="T12" fmla="*/ 2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6" y="3"/>
                    <a:pt x="6" y="3"/>
                  </a:cubicBezTo>
                  <a:cubicBezTo>
                    <a:pt x="5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7" name="Freeform 715"/>
            <p:cNvSpPr>
              <a:spLocks/>
            </p:cNvSpPr>
            <p:nvPr/>
          </p:nvSpPr>
          <p:spPr bwMode="auto">
            <a:xfrm>
              <a:off x="22225" y="3673476"/>
              <a:ext cx="44450" cy="34925"/>
            </a:xfrm>
            <a:custGeom>
              <a:avLst/>
              <a:gdLst>
                <a:gd name="T0" fmla="*/ 2 w 5"/>
                <a:gd name="T1" fmla="*/ 1 h 4"/>
                <a:gd name="T2" fmla="*/ 1 w 5"/>
                <a:gd name="T3" fmla="*/ 1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3 w 5"/>
                <a:gd name="T11" fmla="*/ 2 h 4"/>
                <a:gd name="T12" fmla="*/ 2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8" name="Freeform 716"/>
            <p:cNvSpPr>
              <a:spLocks/>
            </p:cNvSpPr>
            <p:nvPr/>
          </p:nvSpPr>
          <p:spPr bwMode="auto">
            <a:xfrm>
              <a:off x="41275" y="3663951"/>
              <a:ext cx="34925" cy="44450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1 w 4"/>
                <a:gd name="T7" fmla="*/ 2 h 5"/>
                <a:gd name="T8" fmla="*/ 4 w 4"/>
                <a:gd name="T9" fmla="*/ 5 h 5"/>
                <a:gd name="T10" fmla="*/ 2 w 4"/>
                <a:gd name="T11" fmla="*/ 1 h 5"/>
                <a:gd name="T12" fmla="*/ 1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5"/>
                    <a:pt x="4" y="5"/>
                  </a:cubicBezTo>
                  <a:cubicBezTo>
                    <a:pt x="3" y="4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9" name="Freeform 717"/>
            <p:cNvSpPr>
              <a:spLocks/>
            </p:cNvSpPr>
            <p:nvPr/>
          </p:nvSpPr>
          <p:spPr bwMode="auto">
            <a:xfrm>
              <a:off x="58737" y="3656013"/>
              <a:ext cx="25400" cy="44450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1 h 5"/>
                <a:gd name="T6" fmla="*/ 1 w 3"/>
                <a:gd name="T7" fmla="*/ 2 h 5"/>
                <a:gd name="T8" fmla="*/ 3 w 3"/>
                <a:gd name="T9" fmla="*/ 5 h 5"/>
                <a:gd name="T10" fmla="*/ 1 w 3"/>
                <a:gd name="T11" fmla="*/ 1 h 5"/>
                <a:gd name="T12" fmla="*/ 1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3" y="5"/>
                    <a:pt x="3" y="5"/>
                  </a:cubicBezTo>
                  <a:cubicBezTo>
                    <a:pt x="2" y="4"/>
                    <a:pt x="2" y="2"/>
                    <a:pt x="1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0" name="Freeform 718"/>
            <p:cNvSpPr>
              <a:spLocks/>
            </p:cNvSpPr>
            <p:nvPr/>
          </p:nvSpPr>
          <p:spPr bwMode="auto">
            <a:xfrm>
              <a:off x="76200" y="3532188"/>
              <a:ext cx="34925" cy="168275"/>
            </a:xfrm>
            <a:custGeom>
              <a:avLst/>
              <a:gdLst>
                <a:gd name="T0" fmla="*/ 4 w 4"/>
                <a:gd name="T1" fmla="*/ 19 h 19"/>
                <a:gd name="T2" fmla="*/ 1 w 4"/>
                <a:gd name="T3" fmla="*/ 10 h 19"/>
                <a:gd name="T4" fmla="*/ 0 w 4"/>
                <a:gd name="T5" fmla="*/ 0 h 19"/>
                <a:gd name="T6" fmla="*/ 2 w 4"/>
                <a:gd name="T7" fmla="*/ 9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cubicBezTo>
                    <a:pt x="2" y="16"/>
                    <a:pt x="2" y="13"/>
                    <a:pt x="1" y="10"/>
                  </a:cubicBezTo>
                  <a:cubicBezTo>
                    <a:pt x="0" y="7"/>
                    <a:pt x="0" y="3"/>
                    <a:pt x="0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2"/>
                    <a:pt x="4" y="15"/>
                    <a:pt x="4" y="19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1" name="Freeform 719"/>
            <p:cNvSpPr>
              <a:spLocks/>
            </p:cNvSpPr>
            <p:nvPr/>
          </p:nvSpPr>
          <p:spPr bwMode="auto">
            <a:xfrm>
              <a:off x="128587" y="3557588"/>
              <a:ext cx="79375" cy="142875"/>
            </a:xfrm>
            <a:custGeom>
              <a:avLst/>
              <a:gdLst>
                <a:gd name="T0" fmla="*/ 0 w 9"/>
                <a:gd name="T1" fmla="*/ 16 h 16"/>
                <a:gd name="T2" fmla="*/ 3 w 9"/>
                <a:gd name="T3" fmla="*/ 7 h 16"/>
                <a:gd name="T4" fmla="*/ 9 w 9"/>
                <a:gd name="T5" fmla="*/ 0 h 16"/>
                <a:gd name="T6" fmla="*/ 5 w 9"/>
                <a:gd name="T7" fmla="*/ 8 h 16"/>
                <a:gd name="T8" fmla="*/ 0 w 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0" y="16"/>
                  </a:moveTo>
                  <a:cubicBezTo>
                    <a:pt x="1" y="13"/>
                    <a:pt x="2" y="10"/>
                    <a:pt x="3" y="7"/>
                  </a:cubicBezTo>
                  <a:cubicBezTo>
                    <a:pt x="5" y="5"/>
                    <a:pt x="7" y="2"/>
                    <a:pt x="9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1"/>
                    <a:pt x="2" y="14"/>
                    <a:pt x="0" y="1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2" name="Freeform 720"/>
            <p:cNvSpPr>
              <a:spLocks/>
            </p:cNvSpPr>
            <p:nvPr/>
          </p:nvSpPr>
          <p:spPr bwMode="auto">
            <a:xfrm>
              <a:off x="138112" y="3663951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8 w 18"/>
                <a:gd name="T3" fmla="*/ 2 h 6"/>
                <a:gd name="T4" fmla="*/ 18 w 18"/>
                <a:gd name="T5" fmla="*/ 0 h 6"/>
                <a:gd name="T6" fmla="*/ 9 w 18"/>
                <a:gd name="T7" fmla="*/ 3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2" y="4"/>
                    <a:pt x="5" y="3"/>
                    <a:pt x="8" y="2"/>
                  </a:cubicBezTo>
                  <a:cubicBezTo>
                    <a:pt x="11" y="1"/>
                    <a:pt x="14" y="0"/>
                    <a:pt x="1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4"/>
                    <a:pt x="3" y="5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3" name="Freeform 721"/>
            <p:cNvSpPr>
              <a:spLocks/>
            </p:cNvSpPr>
            <p:nvPr/>
          </p:nvSpPr>
          <p:spPr bwMode="auto">
            <a:xfrm>
              <a:off x="128587" y="3717926"/>
              <a:ext cx="158750" cy="44450"/>
            </a:xfrm>
            <a:custGeom>
              <a:avLst/>
              <a:gdLst>
                <a:gd name="T0" fmla="*/ 0 w 18"/>
                <a:gd name="T1" fmla="*/ 0 h 5"/>
                <a:gd name="T2" fmla="*/ 9 w 18"/>
                <a:gd name="T3" fmla="*/ 1 h 5"/>
                <a:gd name="T4" fmla="*/ 18 w 18"/>
                <a:gd name="T5" fmla="*/ 5 h 5"/>
                <a:gd name="T6" fmla="*/ 9 w 18"/>
                <a:gd name="T7" fmla="*/ 3 h 5"/>
                <a:gd name="T8" fmla="*/ 0 w 1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0" y="0"/>
                  </a:moveTo>
                  <a:cubicBezTo>
                    <a:pt x="3" y="0"/>
                    <a:pt x="6" y="1"/>
                    <a:pt x="9" y="1"/>
                  </a:cubicBezTo>
                  <a:cubicBezTo>
                    <a:pt x="12" y="2"/>
                    <a:pt x="16" y="3"/>
                    <a:pt x="1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2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4" name="Freeform 722"/>
            <p:cNvSpPr>
              <a:spLocks/>
            </p:cNvSpPr>
            <p:nvPr/>
          </p:nvSpPr>
          <p:spPr bwMode="auto">
            <a:xfrm>
              <a:off x="120650" y="3744913"/>
              <a:ext cx="61913" cy="150813"/>
            </a:xfrm>
            <a:custGeom>
              <a:avLst/>
              <a:gdLst>
                <a:gd name="T0" fmla="*/ 0 w 7"/>
                <a:gd name="T1" fmla="*/ 0 h 17"/>
                <a:gd name="T2" fmla="*/ 4 w 7"/>
                <a:gd name="T3" fmla="*/ 8 h 17"/>
                <a:gd name="T4" fmla="*/ 7 w 7"/>
                <a:gd name="T5" fmla="*/ 17 h 17"/>
                <a:gd name="T6" fmla="*/ 3 w 7"/>
                <a:gd name="T7" fmla="*/ 8 h 17"/>
                <a:gd name="T8" fmla="*/ 0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0" y="0"/>
                  </a:moveTo>
                  <a:cubicBezTo>
                    <a:pt x="2" y="2"/>
                    <a:pt x="3" y="5"/>
                    <a:pt x="4" y="8"/>
                  </a:cubicBezTo>
                  <a:cubicBezTo>
                    <a:pt x="6" y="11"/>
                    <a:pt x="7" y="14"/>
                    <a:pt x="7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5" name="Freeform 723"/>
            <p:cNvSpPr>
              <a:spLocks/>
            </p:cNvSpPr>
            <p:nvPr/>
          </p:nvSpPr>
          <p:spPr bwMode="auto">
            <a:xfrm>
              <a:off x="41275" y="3735388"/>
              <a:ext cx="61913" cy="160338"/>
            </a:xfrm>
            <a:custGeom>
              <a:avLst/>
              <a:gdLst>
                <a:gd name="T0" fmla="*/ 7 w 7"/>
                <a:gd name="T1" fmla="*/ 0 h 18"/>
                <a:gd name="T2" fmla="*/ 5 w 7"/>
                <a:gd name="T3" fmla="*/ 10 h 18"/>
                <a:gd name="T4" fmla="*/ 0 w 7"/>
                <a:gd name="T5" fmla="*/ 18 h 18"/>
                <a:gd name="T6" fmla="*/ 3 w 7"/>
                <a:gd name="T7" fmla="*/ 9 h 18"/>
                <a:gd name="T8" fmla="*/ 7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7" y="0"/>
                  </a:moveTo>
                  <a:cubicBezTo>
                    <a:pt x="7" y="4"/>
                    <a:pt x="6" y="7"/>
                    <a:pt x="5" y="10"/>
                  </a:cubicBezTo>
                  <a:cubicBezTo>
                    <a:pt x="4" y="12"/>
                    <a:pt x="2" y="16"/>
                    <a:pt x="0" y="1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6" name="Freeform 724"/>
            <p:cNvSpPr>
              <a:spLocks/>
            </p:cNvSpPr>
            <p:nvPr/>
          </p:nvSpPr>
          <p:spPr bwMode="auto">
            <a:xfrm>
              <a:off x="-57150" y="3727451"/>
              <a:ext cx="150813" cy="69850"/>
            </a:xfrm>
            <a:custGeom>
              <a:avLst/>
              <a:gdLst>
                <a:gd name="T0" fmla="*/ 17 w 17"/>
                <a:gd name="T1" fmla="*/ 0 h 8"/>
                <a:gd name="T2" fmla="*/ 9 w 17"/>
                <a:gd name="T3" fmla="*/ 5 h 8"/>
                <a:gd name="T4" fmla="*/ 0 w 17"/>
                <a:gd name="T5" fmla="*/ 8 h 8"/>
                <a:gd name="T6" fmla="*/ 8 w 17"/>
                <a:gd name="T7" fmla="*/ 4 h 8"/>
                <a:gd name="T8" fmla="*/ 17 w 1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7" y="0"/>
                  </a:moveTo>
                  <a:cubicBezTo>
                    <a:pt x="14" y="2"/>
                    <a:pt x="12" y="4"/>
                    <a:pt x="9" y="5"/>
                  </a:cubicBezTo>
                  <a:cubicBezTo>
                    <a:pt x="6" y="7"/>
                    <a:pt x="3" y="8"/>
                    <a:pt x="0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1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7" name="Freeform 725"/>
            <p:cNvSpPr>
              <a:spLocks/>
            </p:cNvSpPr>
            <p:nvPr/>
          </p:nvSpPr>
          <p:spPr bwMode="auto">
            <a:xfrm>
              <a:off x="-65088" y="3663951"/>
              <a:ext cx="158750" cy="44450"/>
            </a:xfrm>
            <a:custGeom>
              <a:avLst/>
              <a:gdLst>
                <a:gd name="T0" fmla="*/ 18 w 18"/>
                <a:gd name="T1" fmla="*/ 5 h 5"/>
                <a:gd name="T2" fmla="*/ 9 w 18"/>
                <a:gd name="T3" fmla="*/ 4 h 5"/>
                <a:gd name="T4" fmla="*/ 0 w 18"/>
                <a:gd name="T5" fmla="*/ 0 h 5"/>
                <a:gd name="T6" fmla="*/ 9 w 18"/>
                <a:gd name="T7" fmla="*/ 2 h 5"/>
                <a:gd name="T8" fmla="*/ 18 w 1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8" y="5"/>
                  </a:moveTo>
                  <a:cubicBezTo>
                    <a:pt x="15" y="5"/>
                    <a:pt x="12" y="4"/>
                    <a:pt x="9" y="4"/>
                  </a:cubicBezTo>
                  <a:cubicBezTo>
                    <a:pt x="6" y="3"/>
                    <a:pt x="2" y="2"/>
                    <a:pt x="0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2" y="3"/>
                    <a:pt x="15" y="4"/>
                    <a:pt x="18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8" name="Freeform 726"/>
            <p:cNvSpPr>
              <a:spLocks/>
            </p:cNvSpPr>
            <p:nvPr/>
          </p:nvSpPr>
          <p:spPr bwMode="auto">
            <a:xfrm>
              <a:off x="-12700" y="3575051"/>
              <a:ext cx="115888" cy="125413"/>
            </a:xfrm>
            <a:custGeom>
              <a:avLst/>
              <a:gdLst>
                <a:gd name="T0" fmla="*/ 13 w 13"/>
                <a:gd name="T1" fmla="*/ 14 h 14"/>
                <a:gd name="T2" fmla="*/ 6 w 13"/>
                <a:gd name="T3" fmla="*/ 8 h 14"/>
                <a:gd name="T4" fmla="*/ 0 w 13"/>
                <a:gd name="T5" fmla="*/ 0 h 14"/>
                <a:gd name="T6" fmla="*/ 7 w 13"/>
                <a:gd name="T7" fmla="*/ 7 h 14"/>
                <a:gd name="T8" fmla="*/ 13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3" y="14"/>
                  </a:moveTo>
                  <a:cubicBezTo>
                    <a:pt x="10" y="13"/>
                    <a:pt x="8" y="11"/>
                    <a:pt x="6" y="8"/>
                  </a:cubicBezTo>
                  <a:cubicBezTo>
                    <a:pt x="4" y="6"/>
                    <a:pt x="2" y="3"/>
                    <a:pt x="0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10"/>
                    <a:pt x="11" y="12"/>
                    <a:pt x="13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42" name="组合 64341"/>
          <p:cNvGrpSpPr/>
          <p:nvPr/>
        </p:nvGrpSpPr>
        <p:grpSpPr>
          <a:xfrm>
            <a:off x="11467183" y="3468291"/>
            <a:ext cx="795338" cy="850900"/>
            <a:chOff x="11530012" y="3097213"/>
            <a:chExt cx="795338" cy="850900"/>
          </a:xfrm>
        </p:grpSpPr>
        <p:sp>
          <p:nvSpPr>
            <p:cNvPr id="64179" name="Freeform 727"/>
            <p:cNvSpPr>
              <a:spLocks/>
            </p:cNvSpPr>
            <p:nvPr/>
          </p:nvSpPr>
          <p:spPr bwMode="auto">
            <a:xfrm>
              <a:off x="11663362" y="3097213"/>
              <a:ext cx="406400" cy="415925"/>
            </a:xfrm>
            <a:custGeom>
              <a:avLst/>
              <a:gdLst>
                <a:gd name="T0" fmla="*/ 32 w 46"/>
                <a:gd name="T1" fmla="*/ 47 h 47"/>
                <a:gd name="T2" fmla="*/ 23 w 46"/>
                <a:gd name="T3" fmla="*/ 6 h 47"/>
                <a:gd name="T4" fmla="*/ 32 w 46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7">
                  <a:moveTo>
                    <a:pt x="32" y="47"/>
                  </a:moveTo>
                  <a:cubicBezTo>
                    <a:pt x="32" y="47"/>
                    <a:pt x="0" y="13"/>
                    <a:pt x="23" y="6"/>
                  </a:cubicBezTo>
                  <a:cubicBezTo>
                    <a:pt x="46" y="0"/>
                    <a:pt x="32" y="47"/>
                    <a:pt x="32" y="4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0" name="Freeform 728"/>
            <p:cNvSpPr>
              <a:spLocks/>
            </p:cNvSpPr>
            <p:nvPr/>
          </p:nvSpPr>
          <p:spPr bwMode="auto">
            <a:xfrm>
              <a:off x="11936412" y="3105150"/>
              <a:ext cx="388938" cy="407988"/>
            </a:xfrm>
            <a:custGeom>
              <a:avLst/>
              <a:gdLst>
                <a:gd name="T0" fmla="*/ 0 w 44"/>
                <a:gd name="T1" fmla="*/ 46 h 46"/>
                <a:gd name="T2" fmla="*/ 24 w 44"/>
                <a:gd name="T3" fmla="*/ 13 h 46"/>
                <a:gd name="T4" fmla="*/ 0 w 44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6">
                  <a:moveTo>
                    <a:pt x="0" y="46"/>
                  </a:moveTo>
                  <a:cubicBezTo>
                    <a:pt x="0" y="46"/>
                    <a:pt x="4" y="0"/>
                    <a:pt x="24" y="13"/>
                  </a:cubicBezTo>
                  <a:cubicBezTo>
                    <a:pt x="44" y="25"/>
                    <a:pt x="0" y="46"/>
                    <a:pt x="0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1" name="Freeform 729"/>
            <p:cNvSpPr>
              <a:spLocks/>
            </p:cNvSpPr>
            <p:nvPr/>
          </p:nvSpPr>
          <p:spPr bwMode="auto">
            <a:xfrm>
              <a:off x="11936412" y="3309938"/>
              <a:ext cx="371475" cy="417513"/>
            </a:xfrm>
            <a:custGeom>
              <a:avLst/>
              <a:gdLst>
                <a:gd name="T0" fmla="*/ 0 w 42"/>
                <a:gd name="T1" fmla="*/ 23 h 47"/>
                <a:gd name="T2" fmla="*/ 41 w 42"/>
                <a:gd name="T3" fmla="*/ 24 h 47"/>
                <a:gd name="T4" fmla="*/ 0 w 42"/>
                <a:gd name="T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7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7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2" name="Freeform 730"/>
            <p:cNvSpPr>
              <a:spLocks/>
            </p:cNvSpPr>
            <p:nvPr/>
          </p:nvSpPr>
          <p:spPr bwMode="auto">
            <a:xfrm>
              <a:off x="11936412" y="3513138"/>
              <a:ext cx="371475" cy="434975"/>
            </a:xfrm>
            <a:custGeom>
              <a:avLst/>
              <a:gdLst>
                <a:gd name="T0" fmla="*/ 0 w 42"/>
                <a:gd name="T1" fmla="*/ 0 h 49"/>
                <a:gd name="T2" fmla="*/ 23 w 42"/>
                <a:gd name="T3" fmla="*/ 34 h 49"/>
                <a:gd name="T4" fmla="*/ 0 w 42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9">
                  <a:moveTo>
                    <a:pt x="0" y="0"/>
                  </a:moveTo>
                  <a:cubicBezTo>
                    <a:pt x="0" y="0"/>
                    <a:pt x="42" y="19"/>
                    <a:pt x="23" y="34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3" name="Freeform 731"/>
            <p:cNvSpPr>
              <a:spLocks/>
            </p:cNvSpPr>
            <p:nvPr/>
          </p:nvSpPr>
          <p:spPr bwMode="auto">
            <a:xfrm>
              <a:off x="11601450" y="3513138"/>
              <a:ext cx="406400" cy="400050"/>
            </a:xfrm>
            <a:custGeom>
              <a:avLst/>
              <a:gdLst>
                <a:gd name="T0" fmla="*/ 38 w 46"/>
                <a:gd name="T1" fmla="*/ 0 h 45"/>
                <a:gd name="T2" fmla="*/ 23 w 46"/>
                <a:gd name="T3" fmla="*/ 38 h 45"/>
                <a:gd name="T4" fmla="*/ 38 w 46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5">
                  <a:moveTo>
                    <a:pt x="38" y="0"/>
                  </a:moveTo>
                  <a:cubicBezTo>
                    <a:pt x="38" y="0"/>
                    <a:pt x="46" y="45"/>
                    <a:pt x="23" y="38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4" name="Freeform 732"/>
            <p:cNvSpPr>
              <a:spLocks/>
            </p:cNvSpPr>
            <p:nvPr/>
          </p:nvSpPr>
          <p:spPr bwMode="auto">
            <a:xfrm>
              <a:off x="11530012" y="3389313"/>
              <a:ext cx="406400" cy="407988"/>
            </a:xfrm>
            <a:custGeom>
              <a:avLst/>
              <a:gdLst>
                <a:gd name="T0" fmla="*/ 46 w 46"/>
                <a:gd name="T1" fmla="*/ 14 h 46"/>
                <a:gd name="T2" fmla="*/ 6 w 46"/>
                <a:gd name="T3" fmla="*/ 23 h 46"/>
                <a:gd name="T4" fmla="*/ 46 w 46"/>
                <a:gd name="T5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46" y="14"/>
                  </a:moveTo>
                  <a:cubicBezTo>
                    <a:pt x="46" y="14"/>
                    <a:pt x="13" y="46"/>
                    <a:pt x="6" y="23"/>
                  </a:cubicBezTo>
                  <a:cubicBezTo>
                    <a:pt x="0" y="0"/>
                    <a:pt x="46" y="14"/>
                    <a:pt x="46" y="1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5" name="Freeform 733"/>
            <p:cNvSpPr>
              <a:spLocks/>
            </p:cNvSpPr>
            <p:nvPr/>
          </p:nvSpPr>
          <p:spPr bwMode="auto">
            <a:xfrm>
              <a:off x="11557000" y="3141663"/>
              <a:ext cx="406400" cy="390525"/>
            </a:xfrm>
            <a:custGeom>
              <a:avLst/>
              <a:gdLst>
                <a:gd name="T0" fmla="*/ 46 w 46"/>
                <a:gd name="T1" fmla="*/ 41 h 44"/>
                <a:gd name="T2" fmla="*/ 9 w 46"/>
                <a:gd name="T3" fmla="*/ 22 h 44"/>
                <a:gd name="T4" fmla="*/ 46 w 46"/>
                <a:gd name="T5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4">
                  <a:moveTo>
                    <a:pt x="46" y="41"/>
                  </a:moveTo>
                  <a:cubicBezTo>
                    <a:pt x="46" y="41"/>
                    <a:pt x="0" y="44"/>
                    <a:pt x="9" y="22"/>
                  </a:cubicBezTo>
                  <a:cubicBezTo>
                    <a:pt x="19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6" name="Freeform 734"/>
            <p:cNvSpPr>
              <a:spLocks/>
            </p:cNvSpPr>
            <p:nvPr/>
          </p:nvSpPr>
          <p:spPr bwMode="auto">
            <a:xfrm>
              <a:off x="11857037" y="3451226"/>
              <a:ext cx="141288" cy="123825"/>
            </a:xfrm>
            <a:custGeom>
              <a:avLst/>
              <a:gdLst>
                <a:gd name="T0" fmla="*/ 15 w 16"/>
                <a:gd name="T1" fmla="*/ 5 h 14"/>
                <a:gd name="T2" fmla="*/ 10 w 16"/>
                <a:gd name="T3" fmla="*/ 13 h 14"/>
                <a:gd name="T4" fmla="*/ 1 w 16"/>
                <a:gd name="T5" fmla="*/ 10 h 14"/>
                <a:gd name="T6" fmla="*/ 6 w 16"/>
                <a:gd name="T7" fmla="*/ 2 h 14"/>
                <a:gd name="T8" fmla="*/ 15 w 1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15" y="5"/>
                  </a:moveTo>
                  <a:cubicBezTo>
                    <a:pt x="16" y="8"/>
                    <a:pt x="14" y="12"/>
                    <a:pt x="10" y="13"/>
                  </a:cubicBezTo>
                  <a:cubicBezTo>
                    <a:pt x="6" y="14"/>
                    <a:pt x="2" y="13"/>
                    <a:pt x="1" y="10"/>
                  </a:cubicBezTo>
                  <a:cubicBezTo>
                    <a:pt x="0" y="7"/>
                    <a:pt x="2" y="3"/>
                    <a:pt x="6" y="2"/>
                  </a:cubicBezTo>
                  <a:cubicBezTo>
                    <a:pt x="10" y="0"/>
                    <a:pt x="14" y="2"/>
                    <a:pt x="15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7" name="Freeform 735"/>
            <p:cNvSpPr>
              <a:spLocks/>
            </p:cNvSpPr>
            <p:nvPr/>
          </p:nvSpPr>
          <p:spPr bwMode="auto">
            <a:xfrm>
              <a:off x="11901487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2 h 6"/>
                <a:gd name="T6" fmla="*/ 1 w 2"/>
                <a:gd name="T7" fmla="*/ 2 h 6"/>
                <a:gd name="T8" fmla="*/ 2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4"/>
                    <a:pt x="2" y="6"/>
                    <a:pt x="2" y="6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8" name="Freeform 736"/>
            <p:cNvSpPr>
              <a:spLocks/>
            </p:cNvSpPr>
            <p:nvPr/>
          </p:nvSpPr>
          <p:spPr bwMode="auto">
            <a:xfrm>
              <a:off x="11918950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9" name="Freeform 737"/>
            <p:cNvSpPr>
              <a:spLocks/>
            </p:cNvSpPr>
            <p:nvPr/>
          </p:nvSpPr>
          <p:spPr bwMode="auto">
            <a:xfrm>
              <a:off x="11936412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0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0" name="Freeform 738"/>
            <p:cNvSpPr>
              <a:spLocks/>
            </p:cNvSpPr>
            <p:nvPr/>
          </p:nvSpPr>
          <p:spPr bwMode="auto">
            <a:xfrm>
              <a:off x="11936412" y="3443288"/>
              <a:ext cx="34925" cy="44450"/>
            </a:xfrm>
            <a:custGeom>
              <a:avLst/>
              <a:gdLst>
                <a:gd name="T0" fmla="*/ 4 w 4"/>
                <a:gd name="T1" fmla="*/ 1 h 5"/>
                <a:gd name="T2" fmla="*/ 4 w 4"/>
                <a:gd name="T3" fmla="*/ 0 h 5"/>
                <a:gd name="T4" fmla="*/ 2 w 4"/>
                <a:gd name="T5" fmla="*/ 1 h 5"/>
                <a:gd name="T6" fmla="*/ 2 w 4"/>
                <a:gd name="T7" fmla="*/ 2 h 5"/>
                <a:gd name="T8" fmla="*/ 0 w 4"/>
                <a:gd name="T9" fmla="*/ 5 h 5"/>
                <a:gd name="T10" fmla="*/ 3 w 4"/>
                <a:gd name="T11" fmla="*/ 2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1" name="Freeform 739"/>
            <p:cNvSpPr>
              <a:spLocks/>
            </p:cNvSpPr>
            <p:nvPr/>
          </p:nvSpPr>
          <p:spPr bwMode="auto">
            <a:xfrm>
              <a:off x="11945937" y="3451226"/>
              <a:ext cx="42863" cy="44450"/>
            </a:xfrm>
            <a:custGeom>
              <a:avLst/>
              <a:gdLst>
                <a:gd name="T0" fmla="*/ 4 w 5"/>
                <a:gd name="T1" fmla="*/ 2 h 5"/>
                <a:gd name="T2" fmla="*/ 4 w 5"/>
                <a:gd name="T3" fmla="*/ 1 h 5"/>
                <a:gd name="T4" fmla="*/ 3 w 5"/>
                <a:gd name="T5" fmla="*/ 1 h 5"/>
                <a:gd name="T6" fmla="*/ 3 w 5"/>
                <a:gd name="T7" fmla="*/ 2 h 5"/>
                <a:gd name="T8" fmla="*/ 0 w 5"/>
                <a:gd name="T9" fmla="*/ 5 h 5"/>
                <a:gd name="T10" fmla="*/ 3 w 5"/>
                <a:gd name="T11" fmla="*/ 2 h 5"/>
                <a:gd name="T12" fmla="*/ 4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2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2" name="Freeform 740"/>
            <p:cNvSpPr>
              <a:spLocks/>
            </p:cNvSpPr>
            <p:nvPr/>
          </p:nvSpPr>
          <p:spPr bwMode="auto">
            <a:xfrm>
              <a:off x="11953875" y="3468688"/>
              <a:ext cx="44450" cy="26988"/>
            </a:xfrm>
            <a:custGeom>
              <a:avLst/>
              <a:gdLst>
                <a:gd name="T0" fmla="*/ 5 w 5"/>
                <a:gd name="T1" fmla="*/ 2 h 3"/>
                <a:gd name="T2" fmla="*/ 5 w 5"/>
                <a:gd name="T3" fmla="*/ 0 h 3"/>
                <a:gd name="T4" fmla="*/ 4 w 5"/>
                <a:gd name="T5" fmla="*/ 0 h 3"/>
                <a:gd name="T6" fmla="*/ 3 w 5"/>
                <a:gd name="T7" fmla="*/ 1 h 3"/>
                <a:gd name="T8" fmla="*/ 0 w 5"/>
                <a:gd name="T9" fmla="*/ 3 h 3"/>
                <a:gd name="T10" fmla="*/ 3 w 5"/>
                <a:gd name="T11" fmla="*/ 2 h 3"/>
                <a:gd name="T12" fmla="*/ 5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3" name="Freeform 741"/>
            <p:cNvSpPr>
              <a:spLocks/>
            </p:cNvSpPr>
            <p:nvPr/>
          </p:nvSpPr>
          <p:spPr bwMode="auto">
            <a:xfrm>
              <a:off x="11953875" y="3487738"/>
              <a:ext cx="53975" cy="17463"/>
            </a:xfrm>
            <a:custGeom>
              <a:avLst/>
              <a:gdLst>
                <a:gd name="T0" fmla="*/ 5 w 6"/>
                <a:gd name="T1" fmla="*/ 2 h 2"/>
                <a:gd name="T2" fmla="*/ 6 w 6"/>
                <a:gd name="T3" fmla="*/ 1 h 2"/>
                <a:gd name="T4" fmla="*/ 5 w 6"/>
                <a:gd name="T5" fmla="*/ 0 h 2"/>
                <a:gd name="T6" fmla="*/ 4 w 6"/>
                <a:gd name="T7" fmla="*/ 1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4" name="Freeform 742"/>
            <p:cNvSpPr>
              <a:spLocks/>
            </p:cNvSpPr>
            <p:nvPr/>
          </p:nvSpPr>
          <p:spPr bwMode="auto">
            <a:xfrm>
              <a:off x="11963400" y="3505201"/>
              <a:ext cx="52388" cy="17463"/>
            </a:xfrm>
            <a:custGeom>
              <a:avLst/>
              <a:gdLst>
                <a:gd name="T0" fmla="*/ 5 w 6"/>
                <a:gd name="T1" fmla="*/ 2 h 2"/>
                <a:gd name="T2" fmla="*/ 5 w 6"/>
                <a:gd name="T3" fmla="*/ 1 h 2"/>
                <a:gd name="T4" fmla="*/ 4 w 6"/>
                <a:gd name="T5" fmla="*/ 0 h 2"/>
                <a:gd name="T6" fmla="*/ 3 w 6"/>
                <a:gd name="T7" fmla="*/ 1 h 2"/>
                <a:gd name="T8" fmla="*/ 0 w 6"/>
                <a:gd name="T9" fmla="*/ 1 h 2"/>
                <a:gd name="T10" fmla="*/ 3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5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5" name="Freeform 743"/>
            <p:cNvSpPr>
              <a:spLocks/>
            </p:cNvSpPr>
            <p:nvPr/>
          </p:nvSpPr>
          <p:spPr bwMode="auto">
            <a:xfrm>
              <a:off x="11963400" y="3522663"/>
              <a:ext cx="44450" cy="17463"/>
            </a:xfrm>
            <a:custGeom>
              <a:avLst/>
              <a:gdLst>
                <a:gd name="T0" fmla="*/ 4 w 5"/>
                <a:gd name="T1" fmla="*/ 2 h 2"/>
                <a:gd name="T2" fmla="*/ 5 w 5"/>
                <a:gd name="T3" fmla="*/ 1 h 2"/>
                <a:gd name="T4" fmla="*/ 4 w 5"/>
                <a:gd name="T5" fmla="*/ 0 h 2"/>
                <a:gd name="T6" fmla="*/ 3 w 5"/>
                <a:gd name="T7" fmla="*/ 1 h 2"/>
                <a:gd name="T8" fmla="*/ 0 w 5"/>
                <a:gd name="T9" fmla="*/ 0 h 2"/>
                <a:gd name="T10" fmla="*/ 3 w 5"/>
                <a:gd name="T11" fmla="*/ 1 h 2"/>
                <a:gd name="T12" fmla="*/ 4 w 5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6" name="Freeform 744"/>
            <p:cNvSpPr>
              <a:spLocks/>
            </p:cNvSpPr>
            <p:nvPr/>
          </p:nvSpPr>
          <p:spPr bwMode="auto">
            <a:xfrm>
              <a:off x="11953875" y="3532188"/>
              <a:ext cx="53975" cy="25400"/>
            </a:xfrm>
            <a:custGeom>
              <a:avLst/>
              <a:gdLst>
                <a:gd name="T0" fmla="*/ 4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4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5" y="3"/>
                    <a:pt x="5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3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7" name="Freeform 745"/>
            <p:cNvSpPr>
              <a:spLocks/>
            </p:cNvSpPr>
            <p:nvPr/>
          </p:nvSpPr>
          <p:spPr bwMode="auto">
            <a:xfrm>
              <a:off x="11953875" y="3540126"/>
              <a:ext cx="44450" cy="34925"/>
            </a:xfrm>
            <a:custGeom>
              <a:avLst/>
              <a:gdLst>
                <a:gd name="T0" fmla="*/ 3 w 5"/>
                <a:gd name="T1" fmla="*/ 4 h 4"/>
                <a:gd name="T2" fmla="*/ 4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3" y="4"/>
                    <a:pt x="4" y="4"/>
                    <a:pt x="4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2"/>
                    <a:pt x="3" y="2"/>
                  </a:cubicBezTo>
                  <a:cubicBezTo>
                    <a:pt x="2" y="3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8" name="Freeform 746"/>
            <p:cNvSpPr>
              <a:spLocks/>
            </p:cNvSpPr>
            <p:nvPr/>
          </p:nvSpPr>
          <p:spPr bwMode="auto">
            <a:xfrm>
              <a:off x="11945937" y="3540126"/>
              <a:ext cx="34925" cy="44450"/>
            </a:xfrm>
            <a:custGeom>
              <a:avLst/>
              <a:gdLst>
                <a:gd name="T0" fmla="*/ 2 w 4"/>
                <a:gd name="T1" fmla="*/ 5 h 5"/>
                <a:gd name="T2" fmla="*/ 4 w 4"/>
                <a:gd name="T3" fmla="*/ 5 h 5"/>
                <a:gd name="T4" fmla="*/ 4 w 4"/>
                <a:gd name="T5" fmla="*/ 4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4 h 5"/>
                <a:gd name="T12" fmla="*/ 2 w 4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9" name="Freeform 747"/>
            <p:cNvSpPr>
              <a:spLocks/>
            </p:cNvSpPr>
            <p:nvPr/>
          </p:nvSpPr>
          <p:spPr bwMode="auto">
            <a:xfrm>
              <a:off x="11945937" y="3549651"/>
              <a:ext cx="17463" cy="44450"/>
            </a:xfrm>
            <a:custGeom>
              <a:avLst/>
              <a:gdLst>
                <a:gd name="T0" fmla="*/ 0 w 2"/>
                <a:gd name="T1" fmla="*/ 5 h 5"/>
                <a:gd name="T2" fmla="*/ 1 w 2"/>
                <a:gd name="T3" fmla="*/ 5 h 5"/>
                <a:gd name="T4" fmla="*/ 2 w 2"/>
                <a:gd name="T5" fmla="*/ 4 h 5"/>
                <a:gd name="T6" fmla="*/ 1 w 2"/>
                <a:gd name="T7" fmla="*/ 3 h 5"/>
                <a:gd name="T8" fmla="*/ 0 w 2"/>
                <a:gd name="T9" fmla="*/ 0 h 5"/>
                <a:gd name="T10" fmla="*/ 0 w 2"/>
                <a:gd name="T11" fmla="*/ 3 h 5"/>
                <a:gd name="T12" fmla="*/ 0 w 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0" name="Freeform 748"/>
            <p:cNvSpPr>
              <a:spLocks/>
            </p:cNvSpPr>
            <p:nvPr/>
          </p:nvSpPr>
          <p:spPr bwMode="auto">
            <a:xfrm>
              <a:off x="11928475" y="3549651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1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6"/>
                    <a:pt x="1" y="6"/>
                    <a:pt x="1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1" name="Freeform 749"/>
            <p:cNvSpPr>
              <a:spLocks/>
            </p:cNvSpPr>
            <p:nvPr/>
          </p:nvSpPr>
          <p:spPr bwMode="auto">
            <a:xfrm>
              <a:off x="11909425" y="3549651"/>
              <a:ext cx="19050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2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2" name="Freeform 750"/>
            <p:cNvSpPr>
              <a:spLocks/>
            </p:cNvSpPr>
            <p:nvPr/>
          </p:nvSpPr>
          <p:spPr bwMode="auto">
            <a:xfrm>
              <a:off x="11891962" y="3549651"/>
              <a:ext cx="26988" cy="44450"/>
            </a:xfrm>
            <a:custGeom>
              <a:avLst/>
              <a:gdLst>
                <a:gd name="T0" fmla="*/ 0 w 3"/>
                <a:gd name="T1" fmla="*/ 4 h 5"/>
                <a:gd name="T2" fmla="*/ 1 w 3"/>
                <a:gd name="T3" fmla="*/ 5 h 5"/>
                <a:gd name="T4" fmla="*/ 2 w 3"/>
                <a:gd name="T5" fmla="*/ 4 h 5"/>
                <a:gd name="T6" fmla="*/ 2 w 3"/>
                <a:gd name="T7" fmla="*/ 4 h 5"/>
                <a:gd name="T8" fmla="*/ 3 w 3"/>
                <a:gd name="T9" fmla="*/ 0 h 5"/>
                <a:gd name="T10" fmla="*/ 1 w 3"/>
                <a:gd name="T11" fmla="*/ 3 h 5"/>
                <a:gd name="T12" fmla="*/ 0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4"/>
                  </a:move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3" name="Freeform 751"/>
            <p:cNvSpPr>
              <a:spLocks/>
            </p:cNvSpPr>
            <p:nvPr/>
          </p:nvSpPr>
          <p:spPr bwMode="auto">
            <a:xfrm>
              <a:off x="11874500" y="3549651"/>
              <a:ext cx="34925" cy="34925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4 h 4"/>
                <a:gd name="T4" fmla="*/ 2 w 4"/>
                <a:gd name="T5" fmla="*/ 4 h 4"/>
                <a:gd name="T6" fmla="*/ 2 w 4"/>
                <a:gd name="T7" fmla="*/ 3 h 4"/>
                <a:gd name="T8" fmla="*/ 4 w 4"/>
                <a:gd name="T9" fmla="*/ 0 h 4"/>
                <a:gd name="T10" fmla="*/ 1 w 4"/>
                <a:gd name="T11" fmla="*/ 2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4" name="Freeform 752"/>
            <p:cNvSpPr>
              <a:spLocks/>
            </p:cNvSpPr>
            <p:nvPr/>
          </p:nvSpPr>
          <p:spPr bwMode="auto">
            <a:xfrm>
              <a:off x="11857037" y="3540126"/>
              <a:ext cx="44450" cy="34925"/>
            </a:xfrm>
            <a:custGeom>
              <a:avLst/>
              <a:gdLst>
                <a:gd name="T0" fmla="*/ 1 w 5"/>
                <a:gd name="T1" fmla="*/ 2 h 4"/>
                <a:gd name="T2" fmla="*/ 1 w 5"/>
                <a:gd name="T3" fmla="*/ 3 h 4"/>
                <a:gd name="T4" fmla="*/ 2 w 5"/>
                <a:gd name="T5" fmla="*/ 3 h 4"/>
                <a:gd name="T6" fmla="*/ 2 w 5"/>
                <a:gd name="T7" fmla="*/ 2 h 4"/>
                <a:gd name="T8" fmla="*/ 5 w 5"/>
                <a:gd name="T9" fmla="*/ 0 h 4"/>
                <a:gd name="T10" fmla="*/ 2 w 5"/>
                <a:gd name="T11" fmla="*/ 2 h 4"/>
                <a:gd name="T12" fmla="*/ 1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4" y="2"/>
                    <a:pt x="5" y="0"/>
                    <a:pt x="5" y="0"/>
                  </a:cubicBezTo>
                  <a:cubicBezTo>
                    <a:pt x="4" y="1"/>
                    <a:pt x="3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5" name="Freeform 753"/>
            <p:cNvSpPr>
              <a:spLocks/>
            </p:cNvSpPr>
            <p:nvPr/>
          </p:nvSpPr>
          <p:spPr bwMode="auto">
            <a:xfrm>
              <a:off x="11847512" y="3532188"/>
              <a:ext cx="53975" cy="25400"/>
            </a:xfrm>
            <a:custGeom>
              <a:avLst/>
              <a:gdLst>
                <a:gd name="T0" fmla="*/ 1 w 6"/>
                <a:gd name="T1" fmla="*/ 1 h 3"/>
                <a:gd name="T2" fmla="*/ 0 w 6"/>
                <a:gd name="T3" fmla="*/ 2 h 3"/>
                <a:gd name="T4" fmla="*/ 2 w 6"/>
                <a:gd name="T5" fmla="*/ 3 h 3"/>
                <a:gd name="T6" fmla="*/ 2 w 6"/>
                <a:gd name="T7" fmla="*/ 2 h 3"/>
                <a:gd name="T8" fmla="*/ 6 w 6"/>
                <a:gd name="T9" fmla="*/ 0 h 3"/>
                <a:gd name="T10" fmla="*/ 2 w 6"/>
                <a:gd name="T11" fmla="*/ 1 h 3"/>
                <a:gd name="T12" fmla="*/ 1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6" y="0"/>
                    <a:pt x="6" y="0"/>
                  </a:cubicBezTo>
                  <a:cubicBezTo>
                    <a:pt x="5" y="1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6" name="Freeform 754"/>
            <p:cNvSpPr>
              <a:spLocks/>
            </p:cNvSpPr>
            <p:nvPr/>
          </p:nvSpPr>
          <p:spPr bwMode="auto">
            <a:xfrm>
              <a:off x="11847512" y="3522663"/>
              <a:ext cx="53975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1 w 6"/>
                <a:gd name="T5" fmla="*/ 2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1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6" y="0"/>
                    <a:pt x="6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7" name="Freeform 755"/>
            <p:cNvSpPr>
              <a:spLocks/>
            </p:cNvSpPr>
            <p:nvPr/>
          </p:nvSpPr>
          <p:spPr bwMode="auto">
            <a:xfrm>
              <a:off x="11847512" y="3505201"/>
              <a:ext cx="44450" cy="17463"/>
            </a:xfrm>
            <a:custGeom>
              <a:avLst/>
              <a:gdLst>
                <a:gd name="T0" fmla="*/ 1 w 5"/>
                <a:gd name="T1" fmla="*/ 0 h 2"/>
                <a:gd name="T2" fmla="*/ 0 w 5"/>
                <a:gd name="T3" fmla="*/ 1 h 2"/>
                <a:gd name="T4" fmla="*/ 1 w 5"/>
                <a:gd name="T5" fmla="*/ 2 h 2"/>
                <a:gd name="T6" fmla="*/ 2 w 5"/>
                <a:gd name="T7" fmla="*/ 1 h 2"/>
                <a:gd name="T8" fmla="*/ 5 w 5"/>
                <a:gd name="T9" fmla="*/ 2 h 2"/>
                <a:gd name="T10" fmla="*/ 2 w 5"/>
                <a:gd name="T11" fmla="*/ 1 h 2"/>
                <a:gd name="T12" fmla="*/ 1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8" name="Freeform 756"/>
            <p:cNvSpPr>
              <a:spLocks/>
            </p:cNvSpPr>
            <p:nvPr/>
          </p:nvSpPr>
          <p:spPr bwMode="auto">
            <a:xfrm>
              <a:off x="11847512" y="3487738"/>
              <a:ext cx="44450" cy="25400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1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3 h 3"/>
                <a:gd name="T10" fmla="*/ 2 w 5"/>
                <a:gd name="T11" fmla="*/ 1 h 3"/>
                <a:gd name="T12" fmla="*/ 1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2"/>
                    <a:pt x="5" y="3"/>
                    <a:pt x="5" y="3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9" name="Freeform 757"/>
            <p:cNvSpPr>
              <a:spLocks/>
            </p:cNvSpPr>
            <p:nvPr/>
          </p:nvSpPr>
          <p:spPr bwMode="auto">
            <a:xfrm>
              <a:off x="11857037" y="3468688"/>
              <a:ext cx="44450" cy="36513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0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2 w 5"/>
                <a:gd name="T11" fmla="*/ 1 h 4"/>
                <a:gd name="T12" fmla="*/ 1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3"/>
                    <a:pt x="3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0" name="Freeform 758"/>
            <p:cNvSpPr>
              <a:spLocks/>
            </p:cNvSpPr>
            <p:nvPr/>
          </p:nvSpPr>
          <p:spPr bwMode="auto">
            <a:xfrm>
              <a:off x="11866562" y="3451226"/>
              <a:ext cx="34925" cy="44450"/>
            </a:xfrm>
            <a:custGeom>
              <a:avLst/>
              <a:gdLst>
                <a:gd name="T0" fmla="*/ 2 w 4"/>
                <a:gd name="T1" fmla="*/ 1 h 5"/>
                <a:gd name="T2" fmla="*/ 1 w 4"/>
                <a:gd name="T3" fmla="*/ 1 h 5"/>
                <a:gd name="T4" fmla="*/ 1 w 4"/>
                <a:gd name="T5" fmla="*/ 2 h 5"/>
                <a:gd name="T6" fmla="*/ 2 w 4"/>
                <a:gd name="T7" fmla="*/ 2 h 5"/>
                <a:gd name="T8" fmla="*/ 4 w 4"/>
                <a:gd name="T9" fmla="*/ 5 h 5"/>
                <a:gd name="T10" fmla="*/ 2 w 4"/>
                <a:gd name="T11" fmla="*/ 2 h 5"/>
                <a:gd name="T12" fmla="*/ 2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1" name="Freeform 759"/>
            <p:cNvSpPr>
              <a:spLocks/>
            </p:cNvSpPr>
            <p:nvPr/>
          </p:nvSpPr>
          <p:spPr bwMode="auto">
            <a:xfrm>
              <a:off x="11884025" y="3443288"/>
              <a:ext cx="25400" cy="44450"/>
            </a:xfrm>
            <a:custGeom>
              <a:avLst/>
              <a:gdLst>
                <a:gd name="T0" fmla="*/ 2 w 3"/>
                <a:gd name="T1" fmla="*/ 1 h 5"/>
                <a:gd name="T2" fmla="*/ 0 w 3"/>
                <a:gd name="T3" fmla="*/ 0 h 5"/>
                <a:gd name="T4" fmla="*/ 0 w 3"/>
                <a:gd name="T5" fmla="*/ 2 h 5"/>
                <a:gd name="T6" fmla="*/ 1 w 3"/>
                <a:gd name="T7" fmla="*/ 2 h 5"/>
                <a:gd name="T8" fmla="*/ 3 w 3"/>
                <a:gd name="T9" fmla="*/ 5 h 5"/>
                <a:gd name="T10" fmla="*/ 2 w 3"/>
                <a:gd name="T11" fmla="*/ 2 h 5"/>
                <a:gd name="T12" fmla="*/ 2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2" name="Freeform 760"/>
            <p:cNvSpPr>
              <a:spLocks/>
            </p:cNvSpPr>
            <p:nvPr/>
          </p:nvSpPr>
          <p:spPr bwMode="auto">
            <a:xfrm>
              <a:off x="11901487" y="3327400"/>
              <a:ext cx="34925" cy="160338"/>
            </a:xfrm>
            <a:custGeom>
              <a:avLst/>
              <a:gdLst>
                <a:gd name="T0" fmla="*/ 4 w 4"/>
                <a:gd name="T1" fmla="*/ 18 h 18"/>
                <a:gd name="T2" fmla="*/ 1 w 4"/>
                <a:gd name="T3" fmla="*/ 9 h 18"/>
                <a:gd name="T4" fmla="*/ 0 w 4"/>
                <a:gd name="T5" fmla="*/ 0 h 18"/>
                <a:gd name="T6" fmla="*/ 3 w 4"/>
                <a:gd name="T7" fmla="*/ 9 h 18"/>
                <a:gd name="T8" fmla="*/ 4 w 4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8">
                  <a:moveTo>
                    <a:pt x="4" y="18"/>
                  </a:moveTo>
                  <a:cubicBezTo>
                    <a:pt x="3" y="15"/>
                    <a:pt x="2" y="12"/>
                    <a:pt x="1" y="9"/>
                  </a:cubicBezTo>
                  <a:cubicBezTo>
                    <a:pt x="1" y="6"/>
                    <a:pt x="0" y="3"/>
                    <a:pt x="0" y="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4" y="15"/>
                    <a:pt x="4" y="1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3" name="Freeform 761"/>
            <p:cNvSpPr>
              <a:spLocks/>
            </p:cNvSpPr>
            <p:nvPr/>
          </p:nvSpPr>
          <p:spPr bwMode="auto">
            <a:xfrm>
              <a:off x="11953875" y="3344863"/>
              <a:ext cx="88900" cy="150813"/>
            </a:xfrm>
            <a:custGeom>
              <a:avLst/>
              <a:gdLst>
                <a:gd name="T0" fmla="*/ 0 w 10"/>
                <a:gd name="T1" fmla="*/ 17 h 17"/>
                <a:gd name="T2" fmla="*/ 4 w 10"/>
                <a:gd name="T3" fmla="*/ 8 h 17"/>
                <a:gd name="T4" fmla="*/ 10 w 10"/>
                <a:gd name="T5" fmla="*/ 0 h 17"/>
                <a:gd name="T6" fmla="*/ 5 w 10"/>
                <a:gd name="T7" fmla="*/ 9 h 17"/>
                <a:gd name="T8" fmla="*/ 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0" y="17"/>
                  </a:moveTo>
                  <a:cubicBezTo>
                    <a:pt x="1" y="13"/>
                    <a:pt x="2" y="11"/>
                    <a:pt x="4" y="8"/>
                  </a:cubicBezTo>
                  <a:cubicBezTo>
                    <a:pt x="5" y="5"/>
                    <a:pt x="7" y="2"/>
                    <a:pt x="10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1"/>
                    <a:pt x="2" y="14"/>
                    <a:pt x="0" y="1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4" name="Freeform 762"/>
            <p:cNvSpPr>
              <a:spLocks/>
            </p:cNvSpPr>
            <p:nvPr/>
          </p:nvSpPr>
          <p:spPr bwMode="auto">
            <a:xfrm>
              <a:off x="11963400" y="3451226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9 w 18"/>
                <a:gd name="T3" fmla="*/ 2 h 6"/>
                <a:gd name="T4" fmla="*/ 18 w 18"/>
                <a:gd name="T5" fmla="*/ 1 h 6"/>
                <a:gd name="T6" fmla="*/ 9 w 18"/>
                <a:gd name="T7" fmla="*/ 4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3" y="4"/>
                    <a:pt x="6" y="3"/>
                    <a:pt x="9" y="2"/>
                  </a:cubicBezTo>
                  <a:cubicBezTo>
                    <a:pt x="12" y="1"/>
                    <a:pt x="15" y="0"/>
                    <a:pt x="18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4"/>
                    <a:pt x="3" y="6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5" name="Freeform 763"/>
            <p:cNvSpPr>
              <a:spLocks/>
            </p:cNvSpPr>
            <p:nvPr/>
          </p:nvSpPr>
          <p:spPr bwMode="auto">
            <a:xfrm>
              <a:off x="11953875" y="3513138"/>
              <a:ext cx="168275" cy="36513"/>
            </a:xfrm>
            <a:custGeom>
              <a:avLst/>
              <a:gdLst>
                <a:gd name="T0" fmla="*/ 0 w 19"/>
                <a:gd name="T1" fmla="*/ 0 h 4"/>
                <a:gd name="T2" fmla="*/ 10 w 19"/>
                <a:gd name="T3" fmla="*/ 1 h 4"/>
                <a:gd name="T4" fmla="*/ 19 w 19"/>
                <a:gd name="T5" fmla="*/ 4 h 4"/>
                <a:gd name="T6" fmla="*/ 9 w 19"/>
                <a:gd name="T7" fmla="*/ 2 h 4"/>
                <a:gd name="T8" fmla="*/ 0 w 1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">
                  <a:moveTo>
                    <a:pt x="0" y="0"/>
                  </a:moveTo>
                  <a:cubicBezTo>
                    <a:pt x="4" y="0"/>
                    <a:pt x="7" y="0"/>
                    <a:pt x="10" y="1"/>
                  </a:cubicBezTo>
                  <a:cubicBezTo>
                    <a:pt x="13" y="2"/>
                    <a:pt x="16" y="2"/>
                    <a:pt x="19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6" name="Freeform 764"/>
            <p:cNvSpPr>
              <a:spLocks/>
            </p:cNvSpPr>
            <p:nvPr/>
          </p:nvSpPr>
          <p:spPr bwMode="auto">
            <a:xfrm>
              <a:off x="11945937" y="3532188"/>
              <a:ext cx="61913" cy="158750"/>
            </a:xfrm>
            <a:custGeom>
              <a:avLst/>
              <a:gdLst>
                <a:gd name="T0" fmla="*/ 0 w 7"/>
                <a:gd name="T1" fmla="*/ 0 h 18"/>
                <a:gd name="T2" fmla="*/ 5 w 7"/>
                <a:gd name="T3" fmla="*/ 8 h 18"/>
                <a:gd name="T4" fmla="*/ 7 w 7"/>
                <a:gd name="T5" fmla="*/ 18 h 18"/>
                <a:gd name="T6" fmla="*/ 4 w 7"/>
                <a:gd name="T7" fmla="*/ 9 h 18"/>
                <a:gd name="T8" fmla="*/ 0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0" y="0"/>
                  </a:moveTo>
                  <a:cubicBezTo>
                    <a:pt x="2" y="3"/>
                    <a:pt x="4" y="5"/>
                    <a:pt x="5" y="8"/>
                  </a:cubicBezTo>
                  <a:cubicBezTo>
                    <a:pt x="6" y="11"/>
                    <a:pt x="7" y="14"/>
                    <a:pt x="7" y="1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7" name="Freeform 765"/>
            <p:cNvSpPr>
              <a:spLocks/>
            </p:cNvSpPr>
            <p:nvPr/>
          </p:nvSpPr>
          <p:spPr bwMode="auto">
            <a:xfrm>
              <a:off x="11874500" y="3532188"/>
              <a:ext cx="61913" cy="150813"/>
            </a:xfrm>
            <a:custGeom>
              <a:avLst/>
              <a:gdLst>
                <a:gd name="T0" fmla="*/ 7 w 7"/>
                <a:gd name="T1" fmla="*/ 0 h 17"/>
                <a:gd name="T2" fmla="*/ 4 w 7"/>
                <a:gd name="T3" fmla="*/ 9 h 17"/>
                <a:gd name="T4" fmla="*/ 0 w 7"/>
                <a:gd name="T5" fmla="*/ 17 h 17"/>
                <a:gd name="T6" fmla="*/ 3 w 7"/>
                <a:gd name="T7" fmla="*/ 8 h 17"/>
                <a:gd name="T8" fmla="*/ 7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6" y="3"/>
                    <a:pt x="5" y="6"/>
                    <a:pt x="4" y="9"/>
                  </a:cubicBezTo>
                  <a:cubicBezTo>
                    <a:pt x="3" y="12"/>
                    <a:pt x="2" y="15"/>
                    <a:pt x="0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6"/>
                    <a:pt x="5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8" name="Freeform 766"/>
            <p:cNvSpPr>
              <a:spLocks/>
            </p:cNvSpPr>
            <p:nvPr/>
          </p:nvSpPr>
          <p:spPr bwMode="auto">
            <a:xfrm>
              <a:off x="11768137" y="3513138"/>
              <a:ext cx="150813" cy="80963"/>
            </a:xfrm>
            <a:custGeom>
              <a:avLst/>
              <a:gdLst>
                <a:gd name="T0" fmla="*/ 17 w 17"/>
                <a:gd name="T1" fmla="*/ 0 h 9"/>
                <a:gd name="T2" fmla="*/ 9 w 17"/>
                <a:gd name="T3" fmla="*/ 6 h 9"/>
                <a:gd name="T4" fmla="*/ 0 w 17"/>
                <a:gd name="T5" fmla="*/ 9 h 9"/>
                <a:gd name="T6" fmla="*/ 9 w 17"/>
                <a:gd name="T7" fmla="*/ 4 h 9"/>
                <a:gd name="T8" fmla="*/ 17 w 1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5" y="3"/>
                    <a:pt x="12" y="4"/>
                    <a:pt x="9" y="6"/>
                  </a:cubicBezTo>
                  <a:cubicBezTo>
                    <a:pt x="7" y="7"/>
                    <a:pt x="4" y="8"/>
                    <a:pt x="0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2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9" name="Freeform 767"/>
            <p:cNvSpPr>
              <a:spLocks/>
            </p:cNvSpPr>
            <p:nvPr/>
          </p:nvSpPr>
          <p:spPr bwMode="auto">
            <a:xfrm>
              <a:off x="11760200" y="3451226"/>
              <a:ext cx="158750" cy="53975"/>
            </a:xfrm>
            <a:custGeom>
              <a:avLst/>
              <a:gdLst>
                <a:gd name="T0" fmla="*/ 18 w 18"/>
                <a:gd name="T1" fmla="*/ 6 h 6"/>
                <a:gd name="T2" fmla="*/ 9 w 18"/>
                <a:gd name="T3" fmla="*/ 4 h 6"/>
                <a:gd name="T4" fmla="*/ 0 w 18"/>
                <a:gd name="T5" fmla="*/ 0 h 6"/>
                <a:gd name="T6" fmla="*/ 9 w 18"/>
                <a:gd name="T7" fmla="*/ 3 h 6"/>
                <a:gd name="T8" fmla="*/ 18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8" y="6"/>
                  </a:moveTo>
                  <a:cubicBezTo>
                    <a:pt x="15" y="6"/>
                    <a:pt x="12" y="5"/>
                    <a:pt x="9" y="4"/>
                  </a:cubicBezTo>
                  <a:cubicBezTo>
                    <a:pt x="6" y="3"/>
                    <a:pt x="3" y="2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4"/>
                    <a:pt x="15" y="4"/>
                    <a:pt x="18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0" name="Freeform 768"/>
            <p:cNvSpPr>
              <a:spLocks/>
            </p:cNvSpPr>
            <p:nvPr/>
          </p:nvSpPr>
          <p:spPr bwMode="auto">
            <a:xfrm>
              <a:off x="11822112" y="3371850"/>
              <a:ext cx="106363" cy="123825"/>
            </a:xfrm>
            <a:custGeom>
              <a:avLst/>
              <a:gdLst>
                <a:gd name="T0" fmla="*/ 12 w 12"/>
                <a:gd name="T1" fmla="*/ 14 h 14"/>
                <a:gd name="T2" fmla="*/ 5 w 12"/>
                <a:gd name="T3" fmla="*/ 8 h 14"/>
                <a:gd name="T4" fmla="*/ 0 w 12"/>
                <a:gd name="T5" fmla="*/ 0 h 14"/>
                <a:gd name="T6" fmla="*/ 6 w 12"/>
                <a:gd name="T7" fmla="*/ 7 h 14"/>
                <a:gd name="T8" fmla="*/ 12 w 1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9"/>
                    <a:pt x="11" y="11"/>
                    <a:pt x="12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9" name="组合 64338"/>
          <p:cNvGrpSpPr/>
          <p:nvPr/>
        </p:nvGrpSpPr>
        <p:grpSpPr>
          <a:xfrm>
            <a:off x="155574" y="1712119"/>
            <a:ext cx="565151" cy="603250"/>
            <a:chOff x="1550987" y="1552575"/>
            <a:chExt cx="565151" cy="603250"/>
          </a:xfrm>
        </p:grpSpPr>
        <p:sp>
          <p:nvSpPr>
            <p:cNvPr id="64221" name="Freeform 769"/>
            <p:cNvSpPr>
              <a:spLocks/>
            </p:cNvSpPr>
            <p:nvPr/>
          </p:nvSpPr>
          <p:spPr bwMode="auto">
            <a:xfrm>
              <a:off x="1647825" y="1552575"/>
              <a:ext cx="292100" cy="301625"/>
            </a:xfrm>
            <a:custGeom>
              <a:avLst/>
              <a:gdLst>
                <a:gd name="T0" fmla="*/ 22 w 33"/>
                <a:gd name="T1" fmla="*/ 34 h 34"/>
                <a:gd name="T2" fmla="*/ 16 w 33"/>
                <a:gd name="T3" fmla="*/ 5 h 34"/>
                <a:gd name="T4" fmla="*/ 22 w 33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4">
                  <a:moveTo>
                    <a:pt x="22" y="34"/>
                  </a:moveTo>
                  <a:cubicBezTo>
                    <a:pt x="22" y="34"/>
                    <a:pt x="0" y="10"/>
                    <a:pt x="16" y="5"/>
                  </a:cubicBezTo>
                  <a:cubicBezTo>
                    <a:pt x="33" y="0"/>
                    <a:pt x="22" y="34"/>
                    <a:pt x="22" y="3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2" name="Freeform 770"/>
            <p:cNvSpPr>
              <a:spLocks/>
            </p:cNvSpPr>
            <p:nvPr/>
          </p:nvSpPr>
          <p:spPr bwMode="auto">
            <a:xfrm>
              <a:off x="1841500" y="1560513"/>
              <a:ext cx="274638" cy="293688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3" name="Freeform 771"/>
            <p:cNvSpPr>
              <a:spLocks/>
            </p:cNvSpPr>
            <p:nvPr/>
          </p:nvSpPr>
          <p:spPr bwMode="auto">
            <a:xfrm>
              <a:off x="1841500" y="1703388"/>
              <a:ext cx="265113" cy="301625"/>
            </a:xfrm>
            <a:custGeom>
              <a:avLst/>
              <a:gdLst>
                <a:gd name="T0" fmla="*/ 0 w 30"/>
                <a:gd name="T1" fmla="*/ 17 h 34"/>
                <a:gd name="T2" fmla="*/ 29 w 30"/>
                <a:gd name="T3" fmla="*/ 17 h 34"/>
                <a:gd name="T4" fmla="*/ 0 w 30"/>
                <a:gd name="T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7"/>
                  </a:moveTo>
                  <a:cubicBezTo>
                    <a:pt x="0" y="17"/>
                    <a:pt x="28" y="0"/>
                    <a:pt x="29" y="17"/>
                  </a:cubicBezTo>
                  <a:cubicBezTo>
                    <a:pt x="30" y="34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4" name="Freeform 772"/>
            <p:cNvSpPr>
              <a:spLocks/>
            </p:cNvSpPr>
            <p:nvPr/>
          </p:nvSpPr>
          <p:spPr bwMode="auto">
            <a:xfrm>
              <a:off x="1841500" y="1854200"/>
              <a:ext cx="265113" cy="301625"/>
            </a:xfrm>
            <a:custGeom>
              <a:avLst/>
              <a:gdLst>
                <a:gd name="T0" fmla="*/ 0 w 30"/>
                <a:gd name="T1" fmla="*/ 0 h 34"/>
                <a:gd name="T2" fmla="*/ 16 w 30"/>
                <a:gd name="T3" fmla="*/ 24 h 34"/>
                <a:gd name="T4" fmla="*/ 0 w 30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0"/>
                  </a:moveTo>
                  <a:cubicBezTo>
                    <a:pt x="0" y="0"/>
                    <a:pt x="30" y="14"/>
                    <a:pt x="16" y="24"/>
                  </a:cubicBezTo>
                  <a:cubicBezTo>
                    <a:pt x="3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5" name="Freeform 773"/>
            <p:cNvSpPr>
              <a:spLocks/>
            </p:cNvSpPr>
            <p:nvPr/>
          </p:nvSpPr>
          <p:spPr bwMode="auto">
            <a:xfrm>
              <a:off x="1603375" y="1854200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6" name="Freeform 774"/>
            <p:cNvSpPr>
              <a:spLocks/>
            </p:cNvSpPr>
            <p:nvPr/>
          </p:nvSpPr>
          <p:spPr bwMode="auto">
            <a:xfrm>
              <a:off x="1550987" y="1765300"/>
              <a:ext cx="290513" cy="284163"/>
            </a:xfrm>
            <a:custGeom>
              <a:avLst/>
              <a:gdLst>
                <a:gd name="T0" fmla="*/ 33 w 33"/>
                <a:gd name="T1" fmla="*/ 10 h 32"/>
                <a:gd name="T2" fmla="*/ 5 w 33"/>
                <a:gd name="T3" fmla="*/ 16 h 32"/>
                <a:gd name="T4" fmla="*/ 33 w 33"/>
                <a:gd name="T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2">
                  <a:moveTo>
                    <a:pt x="33" y="10"/>
                  </a:moveTo>
                  <a:cubicBezTo>
                    <a:pt x="33" y="10"/>
                    <a:pt x="9" y="32"/>
                    <a:pt x="5" y="16"/>
                  </a:cubicBezTo>
                  <a:cubicBezTo>
                    <a:pt x="0" y="0"/>
                    <a:pt x="33" y="10"/>
                    <a:pt x="33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7" name="Freeform 775"/>
            <p:cNvSpPr>
              <a:spLocks/>
            </p:cNvSpPr>
            <p:nvPr/>
          </p:nvSpPr>
          <p:spPr bwMode="auto">
            <a:xfrm>
              <a:off x="1568450" y="1587500"/>
              <a:ext cx="292100" cy="274638"/>
            </a:xfrm>
            <a:custGeom>
              <a:avLst/>
              <a:gdLst>
                <a:gd name="T0" fmla="*/ 33 w 33"/>
                <a:gd name="T1" fmla="*/ 29 h 31"/>
                <a:gd name="T2" fmla="*/ 7 w 33"/>
                <a:gd name="T3" fmla="*/ 16 h 31"/>
                <a:gd name="T4" fmla="*/ 33 w 33"/>
                <a:gd name="T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1">
                  <a:moveTo>
                    <a:pt x="33" y="29"/>
                  </a:moveTo>
                  <a:cubicBezTo>
                    <a:pt x="33" y="29"/>
                    <a:pt x="0" y="31"/>
                    <a:pt x="7" y="16"/>
                  </a:cubicBezTo>
                  <a:cubicBezTo>
                    <a:pt x="14" y="0"/>
                    <a:pt x="33" y="29"/>
                    <a:pt x="33" y="29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8" name="Freeform 776"/>
            <p:cNvSpPr>
              <a:spLocks/>
            </p:cNvSpPr>
            <p:nvPr/>
          </p:nvSpPr>
          <p:spPr bwMode="auto">
            <a:xfrm>
              <a:off x="1781175" y="1809750"/>
              <a:ext cx="104775" cy="88900"/>
            </a:xfrm>
            <a:custGeom>
              <a:avLst/>
              <a:gdLst>
                <a:gd name="T0" fmla="*/ 11 w 12"/>
                <a:gd name="T1" fmla="*/ 3 h 10"/>
                <a:gd name="T2" fmla="*/ 7 w 12"/>
                <a:gd name="T3" fmla="*/ 9 h 10"/>
                <a:gd name="T4" fmla="*/ 1 w 12"/>
                <a:gd name="T5" fmla="*/ 7 h 10"/>
                <a:gd name="T6" fmla="*/ 5 w 12"/>
                <a:gd name="T7" fmla="*/ 1 h 10"/>
                <a:gd name="T8" fmla="*/ 11 w 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1" y="3"/>
                  </a:moveTo>
                  <a:cubicBezTo>
                    <a:pt x="12" y="6"/>
                    <a:pt x="10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7" y="0"/>
                    <a:pt x="10" y="1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9" name="Freeform 777"/>
            <p:cNvSpPr>
              <a:spLocks/>
            </p:cNvSpPr>
            <p:nvPr/>
          </p:nvSpPr>
          <p:spPr bwMode="auto">
            <a:xfrm>
              <a:off x="1816100" y="1800225"/>
              <a:ext cx="7938" cy="36513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1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0" name="Freeform 778"/>
            <p:cNvSpPr>
              <a:spLocks/>
            </p:cNvSpPr>
            <p:nvPr/>
          </p:nvSpPr>
          <p:spPr bwMode="auto">
            <a:xfrm>
              <a:off x="1824037" y="17922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1 w 2"/>
                <a:gd name="T7" fmla="*/ 2 h 5"/>
                <a:gd name="T8" fmla="*/ 1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5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1" name="Freeform 779"/>
            <p:cNvSpPr>
              <a:spLocks/>
            </p:cNvSpPr>
            <p:nvPr/>
          </p:nvSpPr>
          <p:spPr bwMode="auto">
            <a:xfrm>
              <a:off x="1833562" y="1800225"/>
              <a:ext cx="17463" cy="36513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1 w 2"/>
                <a:gd name="T5" fmla="*/ 0 h 4"/>
                <a:gd name="T6" fmla="*/ 1 w 2"/>
                <a:gd name="T7" fmla="*/ 1 h 4"/>
                <a:gd name="T8" fmla="*/ 0 w 2"/>
                <a:gd name="T9" fmla="*/ 4 h 4"/>
                <a:gd name="T10" fmla="*/ 2 w 2"/>
                <a:gd name="T11" fmla="*/ 1 h 4"/>
                <a:gd name="T12" fmla="*/ 2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2" name="Freeform 780"/>
            <p:cNvSpPr>
              <a:spLocks/>
            </p:cNvSpPr>
            <p:nvPr/>
          </p:nvSpPr>
          <p:spPr bwMode="auto">
            <a:xfrm>
              <a:off x="1841500" y="1800225"/>
              <a:ext cx="26988" cy="36513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1 w 3"/>
                <a:gd name="T5" fmla="*/ 1 h 4"/>
                <a:gd name="T6" fmla="*/ 1 w 3"/>
                <a:gd name="T7" fmla="*/ 1 h 4"/>
                <a:gd name="T8" fmla="*/ 0 w 3"/>
                <a:gd name="T9" fmla="*/ 4 h 4"/>
                <a:gd name="T10" fmla="*/ 2 w 3"/>
                <a:gd name="T11" fmla="*/ 2 h 4"/>
                <a:gd name="T12" fmla="*/ 3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3" name="Freeform 781"/>
            <p:cNvSpPr>
              <a:spLocks/>
            </p:cNvSpPr>
            <p:nvPr/>
          </p:nvSpPr>
          <p:spPr bwMode="auto">
            <a:xfrm>
              <a:off x="1851025" y="1809750"/>
              <a:ext cx="26988" cy="26988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0 h 3"/>
                <a:gd name="T4" fmla="*/ 2 w 3"/>
                <a:gd name="T5" fmla="*/ 0 h 3"/>
                <a:gd name="T6" fmla="*/ 2 w 3"/>
                <a:gd name="T7" fmla="*/ 1 h 3"/>
                <a:gd name="T8" fmla="*/ 0 w 3"/>
                <a:gd name="T9" fmla="*/ 3 h 3"/>
                <a:gd name="T10" fmla="*/ 2 w 3"/>
                <a:gd name="T11" fmla="*/ 1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4" name="Freeform 782"/>
            <p:cNvSpPr>
              <a:spLocks/>
            </p:cNvSpPr>
            <p:nvPr/>
          </p:nvSpPr>
          <p:spPr bwMode="auto">
            <a:xfrm>
              <a:off x="1851025" y="1817688"/>
              <a:ext cx="34925" cy="26988"/>
            </a:xfrm>
            <a:custGeom>
              <a:avLst/>
              <a:gdLst>
                <a:gd name="T0" fmla="*/ 3 w 4"/>
                <a:gd name="T1" fmla="*/ 1 h 3"/>
                <a:gd name="T2" fmla="*/ 4 w 4"/>
                <a:gd name="T3" fmla="*/ 1 h 3"/>
                <a:gd name="T4" fmla="*/ 3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5" name="Freeform 783"/>
            <p:cNvSpPr>
              <a:spLocks/>
            </p:cNvSpPr>
            <p:nvPr/>
          </p:nvSpPr>
          <p:spPr bwMode="auto">
            <a:xfrm>
              <a:off x="1851025" y="1836738"/>
              <a:ext cx="44450" cy="7938"/>
            </a:xfrm>
            <a:custGeom>
              <a:avLst/>
              <a:gdLst>
                <a:gd name="T0" fmla="*/ 4 w 5"/>
                <a:gd name="T1" fmla="*/ 1 h 1"/>
                <a:gd name="T2" fmla="*/ 4 w 5"/>
                <a:gd name="T3" fmla="*/ 0 h 1"/>
                <a:gd name="T4" fmla="*/ 3 w 5"/>
                <a:gd name="T5" fmla="*/ 0 h 1"/>
                <a:gd name="T6" fmla="*/ 3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6" name="Freeform 784"/>
            <p:cNvSpPr>
              <a:spLocks/>
            </p:cNvSpPr>
            <p:nvPr/>
          </p:nvSpPr>
          <p:spPr bwMode="auto">
            <a:xfrm>
              <a:off x="1860550" y="1844675"/>
              <a:ext cx="34925" cy="17463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1 h 2"/>
                <a:gd name="T4" fmla="*/ 3 w 4"/>
                <a:gd name="T5" fmla="*/ 0 h 2"/>
                <a:gd name="T6" fmla="*/ 2 w 4"/>
                <a:gd name="T7" fmla="*/ 1 h 2"/>
                <a:gd name="T8" fmla="*/ 0 w 4"/>
                <a:gd name="T9" fmla="*/ 1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7" name="Freeform 785"/>
            <p:cNvSpPr>
              <a:spLocks/>
            </p:cNvSpPr>
            <p:nvPr/>
          </p:nvSpPr>
          <p:spPr bwMode="auto">
            <a:xfrm>
              <a:off x="1860550" y="1854200"/>
              <a:ext cx="34925" cy="17463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3 w 4"/>
                <a:gd name="T5" fmla="*/ 1 h 2"/>
                <a:gd name="T6" fmla="*/ 2 w 4"/>
                <a:gd name="T7" fmla="*/ 1 h 2"/>
                <a:gd name="T8" fmla="*/ 0 w 4"/>
                <a:gd name="T9" fmla="*/ 0 h 2"/>
                <a:gd name="T10" fmla="*/ 2 w 4"/>
                <a:gd name="T11" fmla="*/ 1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8" name="Freeform 786"/>
            <p:cNvSpPr>
              <a:spLocks/>
            </p:cNvSpPr>
            <p:nvPr/>
          </p:nvSpPr>
          <p:spPr bwMode="auto">
            <a:xfrm>
              <a:off x="1851025" y="1862138"/>
              <a:ext cx="34925" cy="19050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3 w 4"/>
                <a:gd name="T7" fmla="*/ 1 h 2"/>
                <a:gd name="T8" fmla="*/ 0 w 4"/>
                <a:gd name="T9" fmla="*/ 0 h 2"/>
                <a:gd name="T10" fmla="*/ 3 w 4"/>
                <a:gd name="T11" fmla="*/ 2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9" name="Freeform 787"/>
            <p:cNvSpPr>
              <a:spLocks/>
            </p:cNvSpPr>
            <p:nvPr/>
          </p:nvSpPr>
          <p:spPr bwMode="auto">
            <a:xfrm>
              <a:off x="1851025" y="1871663"/>
              <a:ext cx="26988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3 w 3"/>
                <a:gd name="T5" fmla="*/ 2 h 3"/>
                <a:gd name="T6" fmla="*/ 2 w 3"/>
                <a:gd name="T7" fmla="*/ 1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0" name="Freeform 788"/>
            <p:cNvSpPr>
              <a:spLocks/>
            </p:cNvSpPr>
            <p:nvPr/>
          </p:nvSpPr>
          <p:spPr bwMode="auto">
            <a:xfrm>
              <a:off x="1851025" y="1871663"/>
              <a:ext cx="17463" cy="34925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1" name="Freeform 789"/>
            <p:cNvSpPr>
              <a:spLocks/>
            </p:cNvSpPr>
            <p:nvPr/>
          </p:nvSpPr>
          <p:spPr bwMode="auto">
            <a:xfrm>
              <a:off x="1841500" y="1871663"/>
              <a:ext cx="19050" cy="44450"/>
            </a:xfrm>
            <a:custGeom>
              <a:avLst/>
              <a:gdLst>
                <a:gd name="T0" fmla="*/ 1 w 2"/>
                <a:gd name="T1" fmla="*/ 4 h 5"/>
                <a:gd name="T2" fmla="*/ 2 w 2"/>
                <a:gd name="T3" fmla="*/ 4 h 5"/>
                <a:gd name="T4" fmla="*/ 2 w 2"/>
                <a:gd name="T5" fmla="*/ 3 h 5"/>
                <a:gd name="T6" fmla="*/ 1 w 2"/>
                <a:gd name="T7" fmla="*/ 3 h 5"/>
                <a:gd name="T8" fmla="*/ 0 w 2"/>
                <a:gd name="T9" fmla="*/ 0 h 5"/>
                <a:gd name="T10" fmla="*/ 1 w 2"/>
                <a:gd name="T11" fmla="*/ 3 h 5"/>
                <a:gd name="T12" fmla="*/ 1 w 2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2" name="Freeform 790"/>
            <p:cNvSpPr>
              <a:spLocks/>
            </p:cNvSpPr>
            <p:nvPr/>
          </p:nvSpPr>
          <p:spPr bwMode="auto">
            <a:xfrm>
              <a:off x="1833562" y="1881188"/>
              <a:ext cx="7938" cy="3492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3" name="Freeform 791"/>
            <p:cNvSpPr>
              <a:spLocks/>
            </p:cNvSpPr>
            <p:nvPr/>
          </p:nvSpPr>
          <p:spPr bwMode="auto">
            <a:xfrm>
              <a:off x="1824037" y="1881188"/>
              <a:ext cx="9525" cy="34925"/>
            </a:xfrm>
            <a:custGeom>
              <a:avLst/>
              <a:gdLst>
                <a:gd name="T0" fmla="*/ 0 w 1"/>
                <a:gd name="T1" fmla="*/ 3 h 4"/>
                <a:gd name="T2" fmla="*/ 0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4" name="Freeform 792"/>
            <p:cNvSpPr>
              <a:spLocks/>
            </p:cNvSpPr>
            <p:nvPr/>
          </p:nvSpPr>
          <p:spPr bwMode="auto">
            <a:xfrm>
              <a:off x="1806575" y="1881188"/>
              <a:ext cx="17463" cy="25400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5" name="Freeform 793"/>
            <p:cNvSpPr>
              <a:spLocks/>
            </p:cNvSpPr>
            <p:nvPr/>
          </p:nvSpPr>
          <p:spPr bwMode="auto">
            <a:xfrm>
              <a:off x="1798637" y="1871663"/>
              <a:ext cx="25400" cy="34925"/>
            </a:xfrm>
            <a:custGeom>
              <a:avLst/>
              <a:gdLst>
                <a:gd name="T0" fmla="*/ 0 w 3"/>
                <a:gd name="T1" fmla="*/ 3 h 4"/>
                <a:gd name="T2" fmla="*/ 0 w 3"/>
                <a:gd name="T3" fmla="*/ 4 h 4"/>
                <a:gd name="T4" fmla="*/ 1 w 3"/>
                <a:gd name="T5" fmla="*/ 3 h 4"/>
                <a:gd name="T6" fmla="*/ 1 w 3"/>
                <a:gd name="T7" fmla="*/ 3 h 4"/>
                <a:gd name="T8" fmla="*/ 3 w 3"/>
                <a:gd name="T9" fmla="*/ 0 h 4"/>
                <a:gd name="T10" fmla="*/ 1 w 3"/>
                <a:gd name="T11" fmla="*/ 2 h 4"/>
                <a:gd name="T12" fmla="*/ 0 w 3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6" name="Freeform 794"/>
            <p:cNvSpPr>
              <a:spLocks/>
            </p:cNvSpPr>
            <p:nvPr/>
          </p:nvSpPr>
          <p:spPr bwMode="auto">
            <a:xfrm>
              <a:off x="1789112" y="1871663"/>
              <a:ext cx="26988" cy="26988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2 h 3"/>
                <a:gd name="T4" fmla="*/ 1 w 3"/>
                <a:gd name="T5" fmla="*/ 2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1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7" name="Freeform 795"/>
            <p:cNvSpPr>
              <a:spLocks/>
            </p:cNvSpPr>
            <p:nvPr/>
          </p:nvSpPr>
          <p:spPr bwMode="auto">
            <a:xfrm>
              <a:off x="1781175" y="1862138"/>
              <a:ext cx="34925" cy="1905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2 h 2"/>
                <a:gd name="T4" fmla="*/ 1 w 4"/>
                <a:gd name="T5" fmla="*/ 2 h 2"/>
                <a:gd name="T6" fmla="*/ 1 w 4"/>
                <a:gd name="T7" fmla="*/ 2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8" name="Freeform 796"/>
            <p:cNvSpPr>
              <a:spLocks/>
            </p:cNvSpPr>
            <p:nvPr/>
          </p:nvSpPr>
          <p:spPr bwMode="auto">
            <a:xfrm>
              <a:off x="1771650" y="1862138"/>
              <a:ext cx="44450" cy="9525"/>
            </a:xfrm>
            <a:custGeom>
              <a:avLst/>
              <a:gdLst>
                <a:gd name="T0" fmla="*/ 1 w 5"/>
                <a:gd name="T1" fmla="*/ 0 h 1"/>
                <a:gd name="T2" fmla="*/ 0 w 5"/>
                <a:gd name="T3" fmla="*/ 0 h 1"/>
                <a:gd name="T4" fmla="*/ 1 w 5"/>
                <a:gd name="T5" fmla="*/ 1 h 1"/>
                <a:gd name="T6" fmla="*/ 2 w 5"/>
                <a:gd name="T7" fmla="*/ 0 h 1"/>
                <a:gd name="T8" fmla="*/ 5 w 5"/>
                <a:gd name="T9" fmla="*/ 0 h 1"/>
                <a:gd name="T10" fmla="*/ 2 w 5"/>
                <a:gd name="T11" fmla="*/ 0 h 1"/>
                <a:gd name="T12" fmla="*/ 1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9" name="Freeform 797"/>
            <p:cNvSpPr>
              <a:spLocks/>
            </p:cNvSpPr>
            <p:nvPr/>
          </p:nvSpPr>
          <p:spPr bwMode="auto">
            <a:xfrm>
              <a:off x="1771650" y="1844675"/>
              <a:ext cx="34925" cy="9525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1 h 1"/>
                <a:gd name="T10" fmla="*/ 2 w 4"/>
                <a:gd name="T11" fmla="*/ 1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0" name="Freeform 798"/>
            <p:cNvSpPr>
              <a:spLocks/>
            </p:cNvSpPr>
            <p:nvPr/>
          </p:nvSpPr>
          <p:spPr bwMode="auto">
            <a:xfrm>
              <a:off x="1781175" y="1836738"/>
              <a:ext cx="34925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0 w 4"/>
                <a:gd name="T5" fmla="*/ 1 h 2"/>
                <a:gd name="T6" fmla="*/ 1 w 4"/>
                <a:gd name="T7" fmla="*/ 1 h 2"/>
                <a:gd name="T8" fmla="*/ 4 w 4"/>
                <a:gd name="T9" fmla="*/ 2 h 2"/>
                <a:gd name="T10" fmla="*/ 1 w 4"/>
                <a:gd name="T11" fmla="*/ 0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1" name="Freeform 799"/>
            <p:cNvSpPr>
              <a:spLocks/>
            </p:cNvSpPr>
            <p:nvPr/>
          </p:nvSpPr>
          <p:spPr bwMode="auto">
            <a:xfrm>
              <a:off x="1781175" y="1817688"/>
              <a:ext cx="34925" cy="26988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1 h 3"/>
                <a:gd name="T4" fmla="*/ 1 w 4"/>
                <a:gd name="T5" fmla="*/ 1 h 3"/>
                <a:gd name="T6" fmla="*/ 1 w 4"/>
                <a:gd name="T7" fmla="*/ 1 h 3"/>
                <a:gd name="T8" fmla="*/ 4 w 4"/>
                <a:gd name="T9" fmla="*/ 3 h 3"/>
                <a:gd name="T10" fmla="*/ 2 w 4"/>
                <a:gd name="T11" fmla="*/ 1 h 3"/>
                <a:gd name="T12" fmla="*/ 1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2"/>
                    <a:pt x="4" y="3"/>
                    <a:pt x="4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2" name="Freeform 800"/>
            <p:cNvSpPr>
              <a:spLocks/>
            </p:cNvSpPr>
            <p:nvPr/>
          </p:nvSpPr>
          <p:spPr bwMode="auto">
            <a:xfrm>
              <a:off x="1789112" y="1809750"/>
              <a:ext cx="26988" cy="26988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0 h 3"/>
                <a:gd name="T4" fmla="*/ 1 w 3"/>
                <a:gd name="T5" fmla="*/ 1 h 3"/>
                <a:gd name="T6" fmla="*/ 1 w 3"/>
                <a:gd name="T7" fmla="*/ 1 h 3"/>
                <a:gd name="T8" fmla="*/ 3 w 3"/>
                <a:gd name="T9" fmla="*/ 3 h 3"/>
                <a:gd name="T10" fmla="*/ 2 w 3"/>
                <a:gd name="T11" fmla="*/ 1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3" name="Freeform 801"/>
            <p:cNvSpPr>
              <a:spLocks/>
            </p:cNvSpPr>
            <p:nvPr/>
          </p:nvSpPr>
          <p:spPr bwMode="auto">
            <a:xfrm>
              <a:off x="1798637" y="1800225"/>
              <a:ext cx="25400" cy="36513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0 h 4"/>
                <a:gd name="T4" fmla="*/ 1 w 3"/>
                <a:gd name="T5" fmla="*/ 1 h 4"/>
                <a:gd name="T6" fmla="*/ 1 w 3"/>
                <a:gd name="T7" fmla="*/ 2 h 4"/>
                <a:gd name="T8" fmla="*/ 3 w 3"/>
                <a:gd name="T9" fmla="*/ 4 h 4"/>
                <a:gd name="T10" fmla="*/ 2 w 3"/>
                <a:gd name="T11" fmla="*/ 1 h 4"/>
                <a:gd name="T12" fmla="*/ 2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4" name="Freeform 802"/>
            <p:cNvSpPr>
              <a:spLocks/>
            </p:cNvSpPr>
            <p:nvPr/>
          </p:nvSpPr>
          <p:spPr bwMode="auto">
            <a:xfrm>
              <a:off x="1816100" y="1720850"/>
              <a:ext cx="25400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6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8"/>
                    <a:pt x="3" y="10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5" name="Freeform 803"/>
            <p:cNvSpPr>
              <a:spLocks/>
            </p:cNvSpPr>
            <p:nvPr/>
          </p:nvSpPr>
          <p:spPr bwMode="auto">
            <a:xfrm>
              <a:off x="1851025" y="1738313"/>
              <a:ext cx="61913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5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2" y="9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6" name="Freeform 804"/>
            <p:cNvSpPr>
              <a:spLocks/>
            </p:cNvSpPr>
            <p:nvPr/>
          </p:nvSpPr>
          <p:spPr bwMode="auto">
            <a:xfrm>
              <a:off x="1860550" y="1809750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3"/>
                    <a:pt x="4" y="2"/>
                    <a:pt x="6" y="1"/>
                  </a:cubicBezTo>
                  <a:cubicBezTo>
                    <a:pt x="8" y="1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7" name="Freeform 805"/>
            <p:cNvSpPr>
              <a:spLocks/>
            </p:cNvSpPr>
            <p:nvPr/>
          </p:nvSpPr>
          <p:spPr bwMode="auto">
            <a:xfrm>
              <a:off x="1851025" y="1854200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0 h 3"/>
                <a:gd name="T4" fmla="*/ 13 w 13"/>
                <a:gd name="T5" fmla="*/ 3 h 3"/>
                <a:gd name="T6" fmla="*/ 7 w 13"/>
                <a:gd name="T7" fmla="*/ 1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9" y="1"/>
                    <a:pt x="12" y="2"/>
                    <a:pt x="13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8" name="Freeform 806"/>
            <p:cNvSpPr>
              <a:spLocks/>
            </p:cNvSpPr>
            <p:nvPr/>
          </p:nvSpPr>
          <p:spPr bwMode="auto">
            <a:xfrm>
              <a:off x="1851025" y="1862138"/>
              <a:ext cx="44450" cy="115888"/>
            </a:xfrm>
            <a:custGeom>
              <a:avLst/>
              <a:gdLst>
                <a:gd name="T0" fmla="*/ 0 w 5"/>
                <a:gd name="T1" fmla="*/ 0 h 13"/>
                <a:gd name="T2" fmla="*/ 3 w 5"/>
                <a:gd name="T3" fmla="*/ 6 h 13"/>
                <a:gd name="T4" fmla="*/ 5 w 5"/>
                <a:gd name="T5" fmla="*/ 13 h 13"/>
                <a:gd name="T6" fmla="*/ 2 w 5"/>
                <a:gd name="T7" fmla="*/ 7 h 13"/>
                <a:gd name="T8" fmla="*/ 0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cubicBezTo>
                    <a:pt x="1" y="2"/>
                    <a:pt x="2" y="4"/>
                    <a:pt x="3" y="6"/>
                  </a:cubicBezTo>
                  <a:cubicBezTo>
                    <a:pt x="4" y="8"/>
                    <a:pt x="5" y="10"/>
                    <a:pt x="5" y="1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9" name="Freeform 807"/>
            <p:cNvSpPr>
              <a:spLocks/>
            </p:cNvSpPr>
            <p:nvPr/>
          </p:nvSpPr>
          <p:spPr bwMode="auto">
            <a:xfrm>
              <a:off x="1789112" y="1862138"/>
              <a:ext cx="44450" cy="115888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6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2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4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0" name="Freeform 808"/>
            <p:cNvSpPr>
              <a:spLocks/>
            </p:cNvSpPr>
            <p:nvPr/>
          </p:nvSpPr>
          <p:spPr bwMode="auto">
            <a:xfrm>
              <a:off x="1719262" y="1854200"/>
              <a:ext cx="114300" cy="52388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1" name="Freeform 809"/>
            <p:cNvSpPr>
              <a:spLocks/>
            </p:cNvSpPr>
            <p:nvPr/>
          </p:nvSpPr>
          <p:spPr bwMode="auto">
            <a:xfrm>
              <a:off x="1719262" y="1809750"/>
              <a:ext cx="114300" cy="34925"/>
            </a:xfrm>
            <a:custGeom>
              <a:avLst/>
              <a:gdLst>
                <a:gd name="T0" fmla="*/ 13 w 13"/>
                <a:gd name="T1" fmla="*/ 4 h 4"/>
                <a:gd name="T2" fmla="*/ 6 w 13"/>
                <a:gd name="T3" fmla="*/ 3 h 4"/>
                <a:gd name="T4" fmla="*/ 0 w 13"/>
                <a:gd name="T5" fmla="*/ 0 h 4"/>
                <a:gd name="T6" fmla="*/ 6 w 13"/>
                <a:gd name="T7" fmla="*/ 2 h 4"/>
                <a:gd name="T8" fmla="*/ 13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4"/>
                  </a:moveTo>
                  <a:cubicBezTo>
                    <a:pt x="10" y="4"/>
                    <a:pt x="8" y="3"/>
                    <a:pt x="6" y="3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2"/>
                    <a:pt x="10" y="3"/>
                    <a:pt x="1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2" name="Freeform 810"/>
            <p:cNvSpPr>
              <a:spLocks/>
            </p:cNvSpPr>
            <p:nvPr/>
          </p:nvSpPr>
          <p:spPr bwMode="auto">
            <a:xfrm>
              <a:off x="1754187" y="1747838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6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9"/>
                    <a:pt x="6" y="8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7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41" name="组合 64340"/>
          <p:cNvGrpSpPr/>
          <p:nvPr/>
        </p:nvGrpSpPr>
        <p:grpSpPr>
          <a:xfrm>
            <a:off x="11336337" y="4614863"/>
            <a:ext cx="573088" cy="603250"/>
            <a:chOff x="11336337" y="4614863"/>
            <a:chExt cx="573088" cy="603250"/>
          </a:xfrm>
        </p:grpSpPr>
        <p:sp>
          <p:nvSpPr>
            <p:cNvPr id="64263" name="Freeform 811"/>
            <p:cNvSpPr>
              <a:spLocks/>
            </p:cNvSpPr>
            <p:nvPr/>
          </p:nvSpPr>
          <p:spPr bwMode="auto">
            <a:xfrm>
              <a:off x="11442700" y="4614863"/>
              <a:ext cx="282575" cy="292100"/>
            </a:xfrm>
            <a:custGeom>
              <a:avLst/>
              <a:gdLst>
                <a:gd name="T0" fmla="*/ 22 w 32"/>
                <a:gd name="T1" fmla="*/ 33 h 33"/>
                <a:gd name="T2" fmla="*/ 16 w 32"/>
                <a:gd name="T3" fmla="*/ 4 h 33"/>
                <a:gd name="T4" fmla="*/ 22 w 32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3">
                  <a:moveTo>
                    <a:pt x="22" y="33"/>
                  </a:moveTo>
                  <a:cubicBezTo>
                    <a:pt x="22" y="33"/>
                    <a:pt x="0" y="9"/>
                    <a:pt x="16" y="4"/>
                  </a:cubicBezTo>
                  <a:cubicBezTo>
                    <a:pt x="32" y="0"/>
                    <a:pt x="22" y="33"/>
                    <a:pt x="22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4" name="Freeform 812"/>
            <p:cNvSpPr>
              <a:spLocks/>
            </p:cNvSpPr>
            <p:nvPr/>
          </p:nvSpPr>
          <p:spPr bwMode="auto">
            <a:xfrm>
              <a:off x="11636375" y="4614863"/>
              <a:ext cx="273050" cy="292100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5" name="Freeform 813"/>
            <p:cNvSpPr>
              <a:spLocks/>
            </p:cNvSpPr>
            <p:nvPr/>
          </p:nvSpPr>
          <p:spPr bwMode="auto">
            <a:xfrm>
              <a:off x="11636375" y="4765676"/>
              <a:ext cx="265113" cy="301625"/>
            </a:xfrm>
            <a:custGeom>
              <a:avLst/>
              <a:gdLst>
                <a:gd name="T0" fmla="*/ 0 w 30"/>
                <a:gd name="T1" fmla="*/ 16 h 34"/>
                <a:gd name="T2" fmla="*/ 29 w 30"/>
                <a:gd name="T3" fmla="*/ 17 h 34"/>
                <a:gd name="T4" fmla="*/ 0 w 30"/>
                <a:gd name="T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6"/>
                  </a:moveTo>
                  <a:cubicBezTo>
                    <a:pt x="0" y="16"/>
                    <a:pt x="28" y="0"/>
                    <a:pt x="29" y="17"/>
                  </a:cubicBezTo>
                  <a:cubicBezTo>
                    <a:pt x="30" y="34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6" name="Freeform 814"/>
            <p:cNvSpPr>
              <a:spLocks/>
            </p:cNvSpPr>
            <p:nvPr/>
          </p:nvSpPr>
          <p:spPr bwMode="auto">
            <a:xfrm>
              <a:off x="11636375" y="4906963"/>
              <a:ext cx="255588" cy="311150"/>
            </a:xfrm>
            <a:custGeom>
              <a:avLst/>
              <a:gdLst>
                <a:gd name="T0" fmla="*/ 0 w 29"/>
                <a:gd name="T1" fmla="*/ 0 h 35"/>
                <a:gd name="T2" fmla="*/ 16 w 29"/>
                <a:gd name="T3" fmla="*/ 24 h 35"/>
                <a:gd name="T4" fmla="*/ 0 w 2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5">
                  <a:moveTo>
                    <a:pt x="0" y="0"/>
                  </a:moveTo>
                  <a:cubicBezTo>
                    <a:pt x="0" y="0"/>
                    <a:pt x="29" y="14"/>
                    <a:pt x="16" y="24"/>
                  </a:cubicBezTo>
                  <a:cubicBezTo>
                    <a:pt x="2" y="3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7" name="Freeform 815"/>
            <p:cNvSpPr>
              <a:spLocks/>
            </p:cNvSpPr>
            <p:nvPr/>
          </p:nvSpPr>
          <p:spPr bwMode="auto">
            <a:xfrm>
              <a:off x="11398250" y="4906963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8" name="Freeform 816"/>
            <p:cNvSpPr>
              <a:spLocks/>
            </p:cNvSpPr>
            <p:nvPr/>
          </p:nvSpPr>
          <p:spPr bwMode="auto">
            <a:xfrm>
              <a:off x="11336337" y="4818063"/>
              <a:ext cx="300038" cy="293688"/>
            </a:xfrm>
            <a:custGeom>
              <a:avLst/>
              <a:gdLst>
                <a:gd name="T0" fmla="*/ 34 w 34"/>
                <a:gd name="T1" fmla="*/ 10 h 33"/>
                <a:gd name="T2" fmla="*/ 5 w 34"/>
                <a:gd name="T3" fmla="*/ 17 h 33"/>
                <a:gd name="T4" fmla="*/ 34 w 34"/>
                <a:gd name="T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3">
                  <a:moveTo>
                    <a:pt x="34" y="10"/>
                  </a:moveTo>
                  <a:cubicBezTo>
                    <a:pt x="34" y="10"/>
                    <a:pt x="10" y="33"/>
                    <a:pt x="5" y="17"/>
                  </a:cubicBezTo>
                  <a:cubicBezTo>
                    <a:pt x="0" y="0"/>
                    <a:pt x="34" y="10"/>
                    <a:pt x="34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9" name="Freeform 817"/>
            <p:cNvSpPr>
              <a:spLocks/>
            </p:cNvSpPr>
            <p:nvPr/>
          </p:nvSpPr>
          <p:spPr bwMode="auto">
            <a:xfrm>
              <a:off x="11361737" y="4640263"/>
              <a:ext cx="284163" cy="284163"/>
            </a:xfrm>
            <a:custGeom>
              <a:avLst/>
              <a:gdLst>
                <a:gd name="T0" fmla="*/ 32 w 32"/>
                <a:gd name="T1" fmla="*/ 30 h 32"/>
                <a:gd name="T2" fmla="*/ 7 w 32"/>
                <a:gd name="T3" fmla="*/ 16 h 32"/>
                <a:gd name="T4" fmla="*/ 32 w 32"/>
                <a:gd name="T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32" y="30"/>
                  </a:moveTo>
                  <a:cubicBezTo>
                    <a:pt x="32" y="30"/>
                    <a:pt x="0" y="32"/>
                    <a:pt x="7" y="16"/>
                  </a:cubicBezTo>
                  <a:cubicBezTo>
                    <a:pt x="13" y="0"/>
                    <a:pt x="32" y="30"/>
                    <a:pt x="32" y="3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0" name="Freeform 818"/>
            <p:cNvSpPr>
              <a:spLocks/>
            </p:cNvSpPr>
            <p:nvPr/>
          </p:nvSpPr>
          <p:spPr bwMode="auto">
            <a:xfrm>
              <a:off x="11574462" y="4872038"/>
              <a:ext cx="106363" cy="79375"/>
            </a:xfrm>
            <a:custGeom>
              <a:avLst/>
              <a:gdLst>
                <a:gd name="T0" fmla="*/ 11 w 12"/>
                <a:gd name="T1" fmla="*/ 3 h 9"/>
                <a:gd name="T2" fmla="*/ 7 w 12"/>
                <a:gd name="T3" fmla="*/ 8 h 9"/>
                <a:gd name="T4" fmla="*/ 1 w 12"/>
                <a:gd name="T5" fmla="*/ 6 h 9"/>
                <a:gd name="T6" fmla="*/ 4 w 12"/>
                <a:gd name="T7" fmla="*/ 1 h 9"/>
                <a:gd name="T8" fmla="*/ 11 w 12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2" y="5"/>
                    <a:pt x="10" y="7"/>
                    <a:pt x="7" y="8"/>
                  </a:cubicBezTo>
                  <a:cubicBezTo>
                    <a:pt x="4" y="9"/>
                    <a:pt x="2" y="8"/>
                    <a:pt x="1" y="6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7" y="0"/>
                    <a:pt x="10" y="0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1" name="Freeform 819"/>
            <p:cNvSpPr>
              <a:spLocks/>
            </p:cNvSpPr>
            <p:nvPr/>
          </p:nvSpPr>
          <p:spPr bwMode="auto">
            <a:xfrm>
              <a:off x="11609387" y="4854576"/>
              <a:ext cx="9525" cy="34925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0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2" name="Freeform 820"/>
            <p:cNvSpPr>
              <a:spLocks/>
            </p:cNvSpPr>
            <p:nvPr/>
          </p:nvSpPr>
          <p:spPr bwMode="auto">
            <a:xfrm>
              <a:off x="11618912" y="4854576"/>
              <a:ext cx="17463" cy="3492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0 w 2"/>
                <a:gd name="T5" fmla="*/ 1 h 4"/>
                <a:gd name="T6" fmla="*/ 1 w 2"/>
                <a:gd name="T7" fmla="*/ 1 h 4"/>
                <a:gd name="T8" fmla="*/ 1 w 2"/>
                <a:gd name="T9" fmla="*/ 4 h 4"/>
                <a:gd name="T10" fmla="*/ 1 w 2"/>
                <a:gd name="T11" fmla="*/ 1 h 4"/>
                <a:gd name="T12" fmla="*/ 1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3" name="Freeform 821"/>
            <p:cNvSpPr>
              <a:spLocks/>
            </p:cNvSpPr>
            <p:nvPr/>
          </p:nvSpPr>
          <p:spPr bwMode="auto">
            <a:xfrm>
              <a:off x="11626850" y="4854576"/>
              <a:ext cx="19050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1 w 2"/>
                <a:gd name="T5" fmla="*/ 1 h 4"/>
                <a:gd name="T6" fmla="*/ 1 w 2"/>
                <a:gd name="T7" fmla="*/ 1 h 4"/>
                <a:gd name="T8" fmla="*/ 0 w 2"/>
                <a:gd name="T9" fmla="*/ 4 h 4"/>
                <a:gd name="T10" fmla="*/ 1 w 2"/>
                <a:gd name="T11" fmla="*/ 1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4" name="Freeform 822"/>
            <p:cNvSpPr>
              <a:spLocks/>
            </p:cNvSpPr>
            <p:nvPr/>
          </p:nvSpPr>
          <p:spPr bwMode="auto">
            <a:xfrm>
              <a:off x="11636375" y="4854576"/>
              <a:ext cx="17463" cy="34925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1 h 4"/>
                <a:gd name="T4" fmla="*/ 1 w 2"/>
                <a:gd name="T5" fmla="*/ 1 h 4"/>
                <a:gd name="T6" fmla="*/ 1 w 2"/>
                <a:gd name="T7" fmla="*/ 2 h 4"/>
                <a:gd name="T8" fmla="*/ 0 w 2"/>
                <a:gd name="T9" fmla="*/ 4 h 4"/>
                <a:gd name="T10" fmla="*/ 2 w 2"/>
                <a:gd name="T11" fmla="*/ 2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5" name="Freeform 823"/>
            <p:cNvSpPr>
              <a:spLocks/>
            </p:cNvSpPr>
            <p:nvPr/>
          </p:nvSpPr>
          <p:spPr bwMode="auto">
            <a:xfrm>
              <a:off x="11636375" y="4862513"/>
              <a:ext cx="34925" cy="26988"/>
            </a:xfrm>
            <a:custGeom>
              <a:avLst/>
              <a:gdLst>
                <a:gd name="T0" fmla="*/ 3 w 4"/>
                <a:gd name="T1" fmla="*/ 2 h 3"/>
                <a:gd name="T2" fmla="*/ 3 w 4"/>
                <a:gd name="T3" fmla="*/ 1 h 3"/>
                <a:gd name="T4" fmla="*/ 2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6" name="Freeform 824"/>
            <p:cNvSpPr>
              <a:spLocks/>
            </p:cNvSpPr>
            <p:nvPr/>
          </p:nvSpPr>
          <p:spPr bwMode="auto">
            <a:xfrm>
              <a:off x="11645900" y="4879976"/>
              <a:ext cx="34925" cy="19050"/>
            </a:xfrm>
            <a:custGeom>
              <a:avLst/>
              <a:gdLst>
                <a:gd name="T0" fmla="*/ 3 w 4"/>
                <a:gd name="T1" fmla="*/ 1 h 2"/>
                <a:gd name="T2" fmla="*/ 3 w 4"/>
                <a:gd name="T3" fmla="*/ 0 h 2"/>
                <a:gd name="T4" fmla="*/ 3 w 4"/>
                <a:gd name="T5" fmla="*/ 0 h 2"/>
                <a:gd name="T6" fmla="*/ 2 w 4"/>
                <a:gd name="T7" fmla="*/ 0 h 2"/>
                <a:gd name="T8" fmla="*/ 0 w 4"/>
                <a:gd name="T9" fmla="*/ 2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7" name="Freeform 825"/>
            <p:cNvSpPr>
              <a:spLocks/>
            </p:cNvSpPr>
            <p:nvPr/>
          </p:nvSpPr>
          <p:spPr bwMode="auto">
            <a:xfrm>
              <a:off x="11645900" y="4889501"/>
              <a:ext cx="34925" cy="9525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0 h 1"/>
                <a:gd name="T4" fmla="*/ 3 w 4"/>
                <a:gd name="T5" fmla="*/ 0 h 1"/>
                <a:gd name="T6" fmla="*/ 3 w 4"/>
                <a:gd name="T7" fmla="*/ 1 h 1"/>
                <a:gd name="T8" fmla="*/ 0 w 4"/>
                <a:gd name="T9" fmla="*/ 1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8" name="Freeform 826"/>
            <p:cNvSpPr>
              <a:spLocks/>
            </p:cNvSpPr>
            <p:nvPr/>
          </p:nvSpPr>
          <p:spPr bwMode="auto">
            <a:xfrm>
              <a:off x="11645900" y="4906963"/>
              <a:ext cx="42863" cy="9525"/>
            </a:xfrm>
            <a:custGeom>
              <a:avLst/>
              <a:gdLst>
                <a:gd name="T0" fmla="*/ 4 w 5"/>
                <a:gd name="T1" fmla="*/ 1 h 1"/>
                <a:gd name="T2" fmla="*/ 5 w 5"/>
                <a:gd name="T3" fmla="*/ 0 h 1"/>
                <a:gd name="T4" fmla="*/ 4 w 5"/>
                <a:gd name="T5" fmla="*/ 0 h 1"/>
                <a:gd name="T6" fmla="*/ 3 w 5"/>
                <a:gd name="T7" fmla="*/ 0 h 1"/>
                <a:gd name="T8" fmla="*/ 0 w 5"/>
                <a:gd name="T9" fmla="*/ 0 h 1"/>
                <a:gd name="T10" fmla="*/ 3 w 5"/>
                <a:gd name="T11" fmla="*/ 0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9" name="Freeform 827"/>
            <p:cNvSpPr>
              <a:spLocks/>
            </p:cNvSpPr>
            <p:nvPr/>
          </p:nvSpPr>
          <p:spPr bwMode="auto">
            <a:xfrm>
              <a:off x="11645900" y="4916488"/>
              <a:ext cx="34925" cy="7938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0" name="Freeform 828"/>
            <p:cNvSpPr>
              <a:spLocks/>
            </p:cNvSpPr>
            <p:nvPr/>
          </p:nvSpPr>
          <p:spPr bwMode="auto">
            <a:xfrm>
              <a:off x="11645900" y="4916488"/>
              <a:ext cx="34925" cy="26988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2 h 3"/>
                <a:gd name="T4" fmla="*/ 3 w 4"/>
                <a:gd name="T5" fmla="*/ 2 h 3"/>
                <a:gd name="T6" fmla="*/ 3 w 4"/>
                <a:gd name="T7" fmla="*/ 2 h 3"/>
                <a:gd name="T8" fmla="*/ 0 w 4"/>
                <a:gd name="T9" fmla="*/ 0 h 3"/>
                <a:gd name="T10" fmla="*/ 2 w 4"/>
                <a:gd name="T11" fmla="*/ 2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1" name="Freeform 829"/>
            <p:cNvSpPr>
              <a:spLocks/>
            </p:cNvSpPr>
            <p:nvPr/>
          </p:nvSpPr>
          <p:spPr bwMode="auto">
            <a:xfrm>
              <a:off x="11645900" y="4924426"/>
              <a:ext cx="25400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3 h 3"/>
                <a:gd name="T4" fmla="*/ 3 w 3"/>
                <a:gd name="T5" fmla="*/ 2 h 3"/>
                <a:gd name="T6" fmla="*/ 2 w 3"/>
                <a:gd name="T7" fmla="*/ 2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2" name="Freeform 830"/>
            <p:cNvSpPr>
              <a:spLocks/>
            </p:cNvSpPr>
            <p:nvPr/>
          </p:nvSpPr>
          <p:spPr bwMode="auto">
            <a:xfrm>
              <a:off x="11645900" y="4924426"/>
              <a:ext cx="17463" cy="36513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3" name="Freeform 831"/>
            <p:cNvSpPr>
              <a:spLocks/>
            </p:cNvSpPr>
            <p:nvPr/>
          </p:nvSpPr>
          <p:spPr bwMode="auto">
            <a:xfrm>
              <a:off x="11636375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4" name="Freeform 832"/>
            <p:cNvSpPr>
              <a:spLocks/>
            </p:cNvSpPr>
            <p:nvPr/>
          </p:nvSpPr>
          <p:spPr bwMode="auto">
            <a:xfrm>
              <a:off x="11626850" y="4933951"/>
              <a:ext cx="9525" cy="3492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3 h 4"/>
                <a:gd name="T8" fmla="*/ 0 w 1"/>
                <a:gd name="T9" fmla="*/ 0 h 4"/>
                <a:gd name="T10" fmla="*/ 0 w 1"/>
                <a:gd name="T11" fmla="*/ 3 h 4"/>
                <a:gd name="T12" fmla="*/ 0 w 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5" name="Freeform 833"/>
            <p:cNvSpPr>
              <a:spLocks/>
            </p:cNvSpPr>
            <p:nvPr/>
          </p:nvSpPr>
          <p:spPr bwMode="auto">
            <a:xfrm>
              <a:off x="11609387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3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6" name="Freeform 834"/>
            <p:cNvSpPr>
              <a:spLocks/>
            </p:cNvSpPr>
            <p:nvPr/>
          </p:nvSpPr>
          <p:spPr bwMode="auto">
            <a:xfrm>
              <a:off x="11601450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0 w 2"/>
                <a:gd name="T3" fmla="*/ 4 h 4"/>
                <a:gd name="T4" fmla="*/ 1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7" name="Freeform 835"/>
            <p:cNvSpPr>
              <a:spLocks/>
            </p:cNvSpPr>
            <p:nvPr/>
          </p:nvSpPr>
          <p:spPr bwMode="auto">
            <a:xfrm>
              <a:off x="11591925" y="4933951"/>
              <a:ext cx="26988" cy="26988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3 h 3"/>
                <a:gd name="T4" fmla="*/ 1 w 3"/>
                <a:gd name="T5" fmla="*/ 3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2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8" name="Freeform 836"/>
            <p:cNvSpPr>
              <a:spLocks/>
            </p:cNvSpPr>
            <p:nvPr/>
          </p:nvSpPr>
          <p:spPr bwMode="auto">
            <a:xfrm>
              <a:off x="11574462" y="4924426"/>
              <a:ext cx="34925" cy="26988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3 h 3"/>
                <a:gd name="T4" fmla="*/ 2 w 4"/>
                <a:gd name="T5" fmla="*/ 3 h 3"/>
                <a:gd name="T6" fmla="*/ 2 w 4"/>
                <a:gd name="T7" fmla="*/ 2 h 3"/>
                <a:gd name="T8" fmla="*/ 4 w 4"/>
                <a:gd name="T9" fmla="*/ 0 h 3"/>
                <a:gd name="T10" fmla="*/ 2 w 4"/>
                <a:gd name="T11" fmla="*/ 2 h 3"/>
                <a:gd name="T12" fmla="*/ 1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9" name="Freeform 837"/>
            <p:cNvSpPr>
              <a:spLocks/>
            </p:cNvSpPr>
            <p:nvPr/>
          </p:nvSpPr>
          <p:spPr bwMode="auto">
            <a:xfrm>
              <a:off x="11574462" y="4924426"/>
              <a:ext cx="34925" cy="19050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0" name="Freeform 838"/>
            <p:cNvSpPr>
              <a:spLocks/>
            </p:cNvSpPr>
            <p:nvPr/>
          </p:nvSpPr>
          <p:spPr bwMode="auto">
            <a:xfrm>
              <a:off x="11564937" y="4916488"/>
              <a:ext cx="36513" cy="7938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0 h 1"/>
                <a:gd name="T10" fmla="*/ 2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1" name="Freeform 839"/>
            <p:cNvSpPr>
              <a:spLocks/>
            </p:cNvSpPr>
            <p:nvPr/>
          </p:nvSpPr>
          <p:spPr bwMode="auto">
            <a:xfrm>
              <a:off x="11564937" y="4899026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1 w 4"/>
                <a:gd name="T5" fmla="*/ 2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2" name="Freeform 840"/>
            <p:cNvSpPr>
              <a:spLocks/>
            </p:cNvSpPr>
            <p:nvPr/>
          </p:nvSpPr>
          <p:spPr bwMode="auto">
            <a:xfrm>
              <a:off x="11564937" y="4889501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1 w 4"/>
                <a:gd name="T5" fmla="*/ 1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3" name="Freeform 841"/>
            <p:cNvSpPr>
              <a:spLocks/>
            </p:cNvSpPr>
            <p:nvPr/>
          </p:nvSpPr>
          <p:spPr bwMode="auto">
            <a:xfrm>
              <a:off x="11574462" y="4872038"/>
              <a:ext cx="34925" cy="26988"/>
            </a:xfrm>
            <a:custGeom>
              <a:avLst/>
              <a:gdLst>
                <a:gd name="T0" fmla="*/ 1 w 4"/>
                <a:gd name="T1" fmla="*/ 1 h 3"/>
                <a:gd name="T2" fmla="*/ 0 w 4"/>
                <a:gd name="T3" fmla="*/ 1 h 3"/>
                <a:gd name="T4" fmla="*/ 1 w 4"/>
                <a:gd name="T5" fmla="*/ 2 h 3"/>
                <a:gd name="T6" fmla="*/ 1 w 4"/>
                <a:gd name="T7" fmla="*/ 2 h 3"/>
                <a:gd name="T8" fmla="*/ 4 w 4"/>
                <a:gd name="T9" fmla="*/ 3 h 3"/>
                <a:gd name="T10" fmla="*/ 2 w 4"/>
                <a:gd name="T11" fmla="*/ 2 h 3"/>
                <a:gd name="T12" fmla="*/ 1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3"/>
                    <a:pt x="4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4" name="Freeform 842"/>
            <p:cNvSpPr>
              <a:spLocks/>
            </p:cNvSpPr>
            <p:nvPr/>
          </p:nvSpPr>
          <p:spPr bwMode="auto">
            <a:xfrm>
              <a:off x="11583987" y="4862513"/>
              <a:ext cx="25400" cy="36513"/>
            </a:xfrm>
            <a:custGeom>
              <a:avLst/>
              <a:gdLst>
                <a:gd name="T0" fmla="*/ 1 w 3"/>
                <a:gd name="T1" fmla="*/ 1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2 h 4"/>
                <a:gd name="T8" fmla="*/ 3 w 3"/>
                <a:gd name="T9" fmla="*/ 4 h 4"/>
                <a:gd name="T10" fmla="*/ 1 w 3"/>
                <a:gd name="T11" fmla="*/ 2 h 4"/>
                <a:gd name="T12" fmla="*/ 1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5" name="Freeform 843"/>
            <p:cNvSpPr>
              <a:spLocks/>
            </p:cNvSpPr>
            <p:nvPr/>
          </p:nvSpPr>
          <p:spPr bwMode="auto">
            <a:xfrm>
              <a:off x="11591925" y="4854576"/>
              <a:ext cx="17463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1 h 4"/>
                <a:gd name="T4" fmla="*/ 1 w 2"/>
                <a:gd name="T5" fmla="*/ 2 h 4"/>
                <a:gd name="T6" fmla="*/ 1 w 2"/>
                <a:gd name="T7" fmla="*/ 2 h 4"/>
                <a:gd name="T8" fmla="*/ 2 w 2"/>
                <a:gd name="T9" fmla="*/ 4 h 4"/>
                <a:gd name="T10" fmla="*/ 1 w 2"/>
                <a:gd name="T11" fmla="*/ 2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6" name="Freeform 844"/>
            <p:cNvSpPr>
              <a:spLocks/>
            </p:cNvSpPr>
            <p:nvPr/>
          </p:nvSpPr>
          <p:spPr bwMode="auto">
            <a:xfrm>
              <a:off x="11609387" y="4773613"/>
              <a:ext cx="26988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9"/>
                    <a:pt x="3" y="11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7" name="Freeform 845"/>
            <p:cNvSpPr>
              <a:spLocks/>
            </p:cNvSpPr>
            <p:nvPr/>
          </p:nvSpPr>
          <p:spPr bwMode="auto">
            <a:xfrm>
              <a:off x="11645900" y="4791076"/>
              <a:ext cx="60325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6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8"/>
                    <a:pt x="1" y="10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8" name="Freeform 846"/>
            <p:cNvSpPr>
              <a:spLocks/>
            </p:cNvSpPr>
            <p:nvPr/>
          </p:nvSpPr>
          <p:spPr bwMode="auto">
            <a:xfrm>
              <a:off x="11653837" y="4872038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8" y="0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9" name="Freeform 847"/>
            <p:cNvSpPr>
              <a:spLocks/>
            </p:cNvSpPr>
            <p:nvPr/>
          </p:nvSpPr>
          <p:spPr bwMode="auto">
            <a:xfrm>
              <a:off x="11645900" y="4906963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1 h 3"/>
                <a:gd name="T4" fmla="*/ 13 w 13"/>
                <a:gd name="T5" fmla="*/ 3 h 3"/>
                <a:gd name="T6" fmla="*/ 7 w 13"/>
                <a:gd name="T7" fmla="*/ 2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2" y="0"/>
                    <a:pt x="5" y="0"/>
                    <a:pt x="7" y="1"/>
                  </a:cubicBezTo>
                  <a:cubicBezTo>
                    <a:pt x="9" y="1"/>
                    <a:pt x="11" y="2"/>
                    <a:pt x="1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0" name="Freeform 848"/>
            <p:cNvSpPr>
              <a:spLocks/>
            </p:cNvSpPr>
            <p:nvPr/>
          </p:nvSpPr>
          <p:spPr bwMode="auto">
            <a:xfrm>
              <a:off x="11636375" y="4924426"/>
              <a:ext cx="44450" cy="106363"/>
            </a:xfrm>
            <a:custGeom>
              <a:avLst/>
              <a:gdLst>
                <a:gd name="T0" fmla="*/ 0 w 5"/>
                <a:gd name="T1" fmla="*/ 0 h 12"/>
                <a:gd name="T2" fmla="*/ 4 w 5"/>
                <a:gd name="T3" fmla="*/ 5 h 12"/>
                <a:gd name="T4" fmla="*/ 5 w 5"/>
                <a:gd name="T5" fmla="*/ 12 h 12"/>
                <a:gd name="T6" fmla="*/ 3 w 5"/>
                <a:gd name="T7" fmla="*/ 6 h 12"/>
                <a:gd name="T8" fmla="*/ 0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cubicBezTo>
                    <a:pt x="2" y="1"/>
                    <a:pt x="3" y="3"/>
                    <a:pt x="4" y="5"/>
                  </a:cubicBezTo>
                  <a:cubicBezTo>
                    <a:pt x="5" y="8"/>
                    <a:pt x="5" y="10"/>
                    <a:pt x="5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1" name="Freeform 849"/>
            <p:cNvSpPr>
              <a:spLocks/>
            </p:cNvSpPr>
            <p:nvPr/>
          </p:nvSpPr>
          <p:spPr bwMode="auto">
            <a:xfrm>
              <a:off x="11583987" y="4916488"/>
              <a:ext cx="42863" cy="114300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7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3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2" name="Freeform 850"/>
            <p:cNvSpPr>
              <a:spLocks/>
            </p:cNvSpPr>
            <p:nvPr/>
          </p:nvSpPr>
          <p:spPr bwMode="auto">
            <a:xfrm>
              <a:off x="11512550" y="4906963"/>
              <a:ext cx="106363" cy="53975"/>
            </a:xfrm>
            <a:custGeom>
              <a:avLst/>
              <a:gdLst>
                <a:gd name="T0" fmla="*/ 12 w 12"/>
                <a:gd name="T1" fmla="*/ 0 h 6"/>
                <a:gd name="T2" fmla="*/ 7 w 12"/>
                <a:gd name="T3" fmla="*/ 4 h 6"/>
                <a:gd name="T4" fmla="*/ 0 w 12"/>
                <a:gd name="T5" fmla="*/ 6 h 6"/>
                <a:gd name="T6" fmla="*/ 6 w 12"/>
                <a:gd name="T7" fmla="*/ 3 h 6"/>
                <a:gd name="T8" fmla="*/ 12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3" name="Freeform 851"/>
            <p:cNvSpPr>
              <a:spLocks/>
            </p:cNvSpPr>
            <p:nvPr/>
          </p:nvSpPr>
          <p:spPr bwMode="auto">
            <a:xfrm>
              <a:off x="11512550" y="4862513"/>
              <a:ext cx="106363" cy="36513"/>
            </a:xfrm>
            <a:custGeom>
              <a:avLst/>
              <a:gdLst>
                <a:gd name="T0" fmla="*/ 12 w 12"/>
                <a:gd name="T1" fmla="*/ 4 h 4"/>
                <a:gd name="T2" fmla="*/ 6 w 12"/>
                <a:gd name="T3" fmla="*/ 3 h 4"/>
                <a:gd name="T4" fmla="*/ 0 w 12"/>
                <a:gd name="T5" fmla="*/ 0 h 4"/>
                <a:gd name="T6" fmla="*/ 6 w 12"/>
                <a:gd name="T7" fmla="*/ 2 h 4"/>
                <a:gd name="T8" fmla="*/ 12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2" y="4"/>
                  </a:moveTo>
                  <a:cubicBezTo>
                    <a:pt x="10" y="4"/>
                    <a:pt x="8" y="4"/>
                    <a:pt x="6" y="3"/>
                  </a:cubicBezTo>
                  <a:cubicBezTo>
                    <a:pt x="4" y="2"/>
                    <a:pt x="1" y="2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3"/>
                    <a:pt x="10" y="3"/>
                    <a:pt x="1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4" name="Freeform 852"/>
            <p:cNvSpPr>
              <a:spLocks/>
            </p:cNvSpPr>
            <p:nvPr/>
          </p:nvSpPr>
          <p:spPr bwMode="auto">
            <a:xfrm>
              <a:off x="11547475" y="4810126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5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8"/>
                    <a:pt x="6" y="7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40" name="组合 64339"/>
          <p:cNvGrpSpPr/>
          <p:nvPr/>
        </p:nvGrpSpPr>
        <p:grpSpPr>
          <a:xfrm>
            <a:off x="1585912" y="4879976"/>
            <a:ext cx="406400" cy="434975"/>
            <a:chOff x="1585912" y="4879976"/>
            <a:chExt cx="406400" cy="434975"/>
          </a:xfrm>
        </p:grpSpPr>
        <p:sp>
          <p:nvSpPr>
            <p:cNvPr id="64305" name="Freeform 853"/>
            <p:cNvSpPr>
              <a:spLocks/>
            </p:cNvSpPr>
            <p:nvPr/>
          </p:nvSpPr>
          <p:spPr bwMode="auto">
            <a:xfrm>
              <a:off x="1657350" y="4879976"/>
              <a:ext cx="203200" cy="214313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3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3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6" name="Freeform 854"/>
            <p:cNvSpPr>
              <a:spLocks/>
            </p:cNvSpPr>
            <p:nvPr/>
          </p:nvSpPr>
          <p:spPr bwMode="auto">
            <a:xfrm>
              <a:off x="1798637" y="4889501"/>
              <a:ext cx="193675" cy="204788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2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7" name="Freeform 855"/>
            <p:cNvSpPr>
              <a:spLocks/>
            </p:cNvSpPr>
            <p:nvPr/>
          </p:nvSpPr>
          <p:spPr bwMode="auto">
            <a:xfrm>
              <a:off x="1798637" y="4986338"/>
              <a:ext cx="184150" cy="214313"/>
            </a:xfrm>
            <a:custGeom>
              <a:avLst/>
              <a:gdLst>
                <a:gd name="T0" fmla="*/ 0 w 21"/>
                <a:gd name="T1" fmla="*/ 12 h 24"/>
                <a:gd name="T2" fmla="*/ 20 w 21"/>
                <a:gd name="T3" fmla="*/ 12 h 24"/>
                <a:gd name="T4" fmla="*/ 0 w 21"/>
                <a:gd name="T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2"/>
                  </a:moveTo>
                  <a:cubicBezTo>
                    <a:pt x="0" y="12"/>
                    <a:pt x="20" y="0"/>
                    <a:pt x="20" y="12"/>
                  </a:cubicBezTo>
                  <a:cubicBezTo>
                    <a:pt x="21" y="24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8" name="Freeform 856"/>
            <p:cNvSpPr>
              <a:spLocks/>
            </p:cNvSpPr>
            <p:nvPr/>
          </p:nvSpPr>
          <p:spPr bwMode="auto">
            <a:xfrm>
              <a:off x="1798637" y="5094288"/>
              <a:ext cx="184150" cy="220663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9" name="Freeform 857"/>
            <p:cNvSpPr>
              <a:spLocks/>
            </p:cNvSpPr>
            <p:nvPr/>
          </p:nvSpPr>
          <p:spPr bwMode="auto">
            <a:xfrm>
              <a:off x="1630362" y="5094288"/>
              <a:ext cx="203200" cy="203200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0" name="Freeform 858"/>
            <p:cNvSpPr>
              <a:spLocks/>
            </p:cNvSpPr>
            <p:nvPr/>
          </p:nvSpPr>
          <p:spPr bwMode="auto">
            <a:xfrm>
              <a:off x="1585912" y="5030788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1" name="Freeform 859"/>
            <p:cNvSpPr>
              <a:spLocks/>
            </p:cNvSpPr>
            <p:nvPr/>
          </p:nvSpPr>
          <p:spPr bwMode="auto">
            <a:xfrm>
              <a:off x="1603375" y="4906963"/>
              <a:ext cx="203200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9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2" name="Freeform 860"/>
            <p:cNvSpPr>
              <a:spLocks/>
            </p:cNvSpPr>
            <p:nvPr/>
          </p:nvSpPr>
          <p:spPr bwMode="auto">
            <a:xfrm>
              <a:off x="1754187" y="5067301"/>
              <a:ext cx="69850" cy="61913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4 h 7"/>
                <a:gd name="T6" fmla="*/ 3 w 8"/>
                <a:gd name="T7" fmla="*/ 0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3"/>
                    <a:pt x="7" y="5"/>
                    <a:pt x="5" y="6"/>
                  </a:cubicBezTo>
                  <a:cubicBezTo>
                    <a:pt x="3" y="7"/>
                    <a:pt x="1" y="6"/>
                    <a:pt x="1" y="4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0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3" name="Freeform 861"/>
            <p:cNvSpPr>
              <a:spLocks/>
            </p:cNvSpPr>
            <p:nvPr/>
          </p:nvSpPr>
          <p:spPr bwMode="auto">
            <a:xfrm>
              <a:off x="1781175" y="5057776"/>
              <a:ext cx="7938" cy="1746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1 h 2"/>
                <a:gd name="T8" fmla="*/ 0 w 1"/>
                <a:gd name="T9" fmla="*/ 2 h 2"/>
                <a:gd name="T10" fmla="*/ 0 w 1"/>
                <a:gd name="T11" fmla="*/ 1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4" name="Freeform 862"/>
            <p:cNvSpPr>
              <a:spLocks/>
            </p:cNvSpPr>
            <p:nvPr/>
          </p:nvSpPr>
          <p:spPr bwMode="auto">
            <a:xfrm>
              <a:off x="1789112" y="5049838"/>
              <a:ext cx="9525" cy="25400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5" name="Freeform 863"/>
            <p:cNvSpPr>
              <a:spLocks/>
            </p:cNvSpPr>
            <p:nvPr/>
          </p:nvSpPr>
          <p:spPr bwMode="auto">
            <a:xfrm>
              <a:off x="1789112" y="5057776"/>
              <a:ext cx="17463" cy="17463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1 w 2"/>
                <a:gd name="T5" fmla="*/ 0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6" name="Freeform 864"/>
            <p:cNvSpPr>
              <a:spLocks/>
            </p:cNvSpPr>
            <p:nvPr/>
          </p:nvSpPr>
          <p:spPr bwMode="auto">
            <a:xfrm>
              <a:off x="1798637" y="5057776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7" name="Freeform 865"/>
            <p:cNvSpPr>
              <a:spLocks/>
            </p:cNvSpPr>
            <p:nvPr/>
          </p:nvSpPr>
          <p:spPr bwMode="auto">
            <a:xfrm>
              <a:off x="1798637" y="5067301"/>
              <a:ext cx="25400" cy="17463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8" name="Freeform 866"/>
            <p:cNvSpPr>
              <a:spLocks/>
            </p:cNvSpPr>
            <p:nvPr/>
          </p:nvSpPr>
          <p:spPr bwMode="auto">
            <a:xfrm>
              <a:off x="1806575" y="5067301"/>
              <a:ext cx="17463" cy="17463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1 h 2"/>
                <a:gd name="T4" fmla="*/ 1 w 2"/>
                <a:gd name="T5" fmla="*/ 1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9" name="Freeform 867"/>
            <p:cNvSpPr>
              <a:spLocks/>
            </p:cNvSpPr>
            <p:nvPr/>
          </p:nvSpPr>
          <p:spPr bwMode="auto">
            <a:xfrm>
              <a:off x="1806575" y="5075238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1 h 1"/>
                <a:gd name="T4" fmla="*/ 2 w 3"/>
                <a:gd name="T5" fmla="*/ 1 h 1"/>
                <a:gd name="T6" fmla="*/ 2 w 3"/>
                <a:gd name="T7" fmla="*/ 1 h 1"/>
                <a:gd name="T8" fmla="*/ 0 w 3"/>
                <a:gd name="T9" fmla="*/ 1 h 1"/>
                <a:gd name="T10" fmla="*/ 2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0" name="Freeform 868"/>
            <p:cNvSpPr>
              <a:spLocks/>
            </p:cNvSpPr>
            <p:nvPr/>
          </p:nvSpPr>
          <p:spPr bwMode="auto">
            <a:xfrm>
              <a:off x="1806575" y="5094288"/>
              <a:ext cx="26988" cy="0"/>
            </a:xfrm>
            <a:custGeom>
              <a:avLst/>
              <a:gdLst>
                <a:gd name="T0" fmla="*/ 2 w 3"/>
                <a:gd name="T1" fmla="*/ 3 w 3"/>
                <a:gd name="T2" fmla="*/ 2 w 3"/>
                <a:gd name="T3" fmla="*/ 2 w 3"/>
                <a:gd name="T4" fmla="*/ 0 w 3"/>
                <a:gd name="T5" fmla="*/ 2 w 3"/>
                <a:gd name="T6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1" name="Freeform 869"/>
            <p:cNvSpPr>
              <a:spLocks/>
            </p:cNvSpPr>
            <p:nvPr/>
          </p:nvSpPr>
          <p:spPr bwMode="auto">
            <a:xfrm>
              <a:off x="1806575" y="5094288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3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2" name="Freeform 870"/>
            <p:cNvSpPr>
              <a:spLocks/>
            </p:cNvSpPr>
            <p:nvPr/>
          </p:nvSpPr>
          <p:spPr bwMode="auto">
            <a:xfrm>
              <a:off x="1806575" y="5102226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3" name="Freeform 871"/>
            <p:cNvSpPr>
              <a:spLocks/>
            </p:cNvSpPr>
            <p:nvPr/>
          </p:nvSpPr>
          <p:spPr bwMode="auto">
            <a:xfrm>
              <a:off x="1806575" y="5102226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2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4" name="Freeform 872"/>
            <p:cNvSpPr>
              <a:spLocks/>
            </p:cNvSpPr>
            <p:nvPr/>
          </p:nvSpPr>
          <p:spPr bwMode="auto">
            <a:xfrm>
              <a:off x="1798637" y="5111751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5" name="Freeform 873"/>
            <p:cNvSpPr>
              <a:spLocks/>
            </p:cNvSpPr>
            <p:nvPr/>
          </p:nvSpPr>
          <p:spPr bwMode="auto">
            <a:xfrm>
              <a:off x="1798637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6" name="Freeform 874"/>
            <p:cNvSpPr>
              <a:spLocks/>
            </p:cNvSpPr>
            <p:nvPr/>
          </p:nvSpPr>
          <p:spPr bwMode="auto">
            <a:xfrm>
              <a:off x="1789112" y="5111751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7" name="Freeform 875"/>
            <p:cNvSpPr>
              <a:spLocks/>
            </p:cNvSpPr>
            <p:nvPr/>
          </p:nvSpPr>
          <p:spPr bwMode="auto">
            <a:xfrm>
              <a:off x="1781175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1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8" name="Freeform 876"/>
            <p:cNvSpPr>
              <a:spLocks/>
            </p:cNvSpPr>
            <p:nvPr/>
          </p:nvSpPr>
          <p:spPr bwMode="auto">
            <a:xfrm>
              <a:off x="1771650" y="5111751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9" name="Freeform 877"/>
            <p:cNvSpPr>
              <a:spLocks/>
            </p:cNvSpPr>
            <p:nvPr/>
          </p:nvSpPr>
          <p:spPr bwMode="auto">
            <a:xfrm>
              <a:off x="1762125" y="5111751"/>
              <a:ext cx="19050" cy="17463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1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30" name="Freeform 878"/>
            <p:cNvSpPr>
              <a:spLocks/>
            </p:cNvSpPr>
            <p:nvPr/>
          </p:nvSpPr>
          <p:spPr bwMode="auto">
            <a:xfrm>
              <a:off x="1754187" y="5111751"/>
              <a:ext cx="26988" cy="7938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0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31" name="Freeform 879"/>
            <p:cNvSpPr>
              <a:spLocks/>
            </p:cNvSpPr>
            <p:nvPr/>
          </p:nvSpPr>
          <p:spPr bwMode="auto">
            <a:xfrm>
              <a:off x="1754187" y="5102226"/>
              <a:ext cx="26988" cy="952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0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32" name="Freeform 880"/>
            <p:cNvSpPr>
              <a:spLocks/>
            </p:cNvSpPr>
            <p:nvPr/>
          </p:nvSpPr>
          <p:spPr bwMode="auto">
            <a:xfrm>
              <a:off x="1744662" y="5094288"/>
              <a:ext cx="26988" cy="7938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33" name="Freeform 881"/>
            <p:cNvSpPr>
              <a:spLocks/>
            </p:cNvSpPr>
            <p:nvPr/>
          </p:nvSpPr>
          <p:spPr bwMode="auto">
            <a:xfrm>
              <a:off x="1744662" y="5084763"/>
              <a:ext cx="26988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34" name="Freeform 882"/>
            <p:cNvSpPr>
              <a:spLocks/>
            </p:cNvSpPr>
            <p:nvPr/>
          </p:nvSpPr>
          <p:spPr bwMode="auto">
            <a:xfrm>
              <a:off x="1754187" y="5075238"/>
              <a:ext cx="17463" cy="1905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0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35" name="Freeform 883"/>
            <p:cNvSpPr>
              <a:spLocks/>
            </p:cNvSpPr>
            <p:nvPr/>
          </p:nvSpPr>
          <p:spPr bwMode="auto">
            <a:xfrm>
              <a:off x="1754187" y="5067301"/>
              <a:ext cx="17463" cy="17463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36" name="Freeform 884"/>
            <p:cNvSpPr>
              <a:spLocks/>
            </p:cNvSpPr>
            <p:nvPr/>
          </p:nvSpPr>
          <p:spPr bwMode="auto">
            <a:xfrm>
              <a:off x="1762125" y="5067301"/>
              <a:ext cx="19050" cy="1746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0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85" name="Freeform 886"/>
            <p:cNvSpPr>
              <a:spLocks/>
            </p:cNvSpPr>
            <p:nvPr/>
          </p:nvSpPr>
          <p:spPr bwMode="auto">
            <a:xfrm>
              <a:off x="1771650" y="5057775"/>
              <a:ext cx="9525" cy="2698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86" name="Freeform 887"/>
            <p:cNvSpPr>
              <a:spLocks/>
            </p:cNvSpPr>
            <p:nvPr/>
          </p:nvSpPr>
          <p:spPr bwMode="auto">
            <a:xfrm>
              <a:off x="1781175" y="4995863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87" name="Freeform 888"/>
            <p:cNvSpPr>
              <a:spLocks/>
            </p:cNvSpPr>
            <p:nvPr/>
          </p:nvSpPr>
          <p:spPr bwMode="auto">
            <a:xfrm>
              <a:off x="1806575" y="5013325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3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6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88" name="Freeform 889"/>
            <p:cNvSpPr>
              <a:spLocks/>
            </p:cNvSpPr>
            <p:nvPr/>
          </p:nvSpPr>
          <p:spPr bwMode="auto">
            <a:xfrm>
              <a:off x="1806575" y="5067300"/>
              <a:ext cx="79375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1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89" name="Freeform 890"/>
            <p:cNvSpPr>
              <a:spLocks/>
            </p:cNvSpPr>
            <p:nvPr/>
          </p:nvSpPr>
          <p:spPr bwMode="auto">
            <a:xfrm>
              <a:off x="1806575" y="5094288"/>
              <a:ext cx="79375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0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0" name="Freeform 891"/>
            <p:cNvSpPr>
              <a:spLocks/>
            </p:cNvSpPr>
            <p:nvPr/>
          </p:nvSpPr>
          <p:spPr bwMode="auto">
            <a:xfrm>
              <a:off x="1798638" y="5102225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4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1" name="Freeform 892"/>
            <p:cNvSpPr>
              <a:spLocks/>
            </p:cNvSpPr>
            <p:nvPr/>
          </p:nvSpPr>
          <p:spPr bwMode="auto">
            <a:xfrm>
              <a:off x="1762125" y="5102225"/>
              <a:ext cx="26988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1 w 3"/>
                <a:gd name="T7" fmla="*/ 4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1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2" name="Freeform 893"/>
            <p:cNvSpPr>
              <a:spLocks/>
            </p:cNvSpPr>
            <p:nvPr/>
          </p:nvSpPr>
          <p:spPr bwMode="auto">
            <a:xfrm>
              <a:off x="1709738" y="5094288"/>
              <a:ext cx="79375" cy="34925"/>
            </a:xfrm>
            <a:custGeom>
              <a:avLst/>
              <a:gdLst>
                <a:gd name="T0" fmla="*/ 9 w 9"/>
                <a:gd name="T1" fmla="*/ 0 h 4"/>
                <a:gd name="T2" fmla="*/ 5 w 9"/>
                <a:gd name="T3" fmla="*/ 3 h 4"/>
                <a:gd name="T4" fmla="*/ 0 w 9"/>
                <a:gd name="T5" fmla="*/ 4 h 4"/>
                <a:gd name="T6" fmla="*/ 4 w 9"/>
                <a:gd name="T7" fmla="*/ 2 h 4"/>
                <a:gd name="T8" fmla="*/ 9 w 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8" y="1"/>
                    <a:pt x="6" y="2"/>
                    <a:pt x="5" y="3"/>
                  </a:cubicBezTo>
                  <a:cubicBezTo>
                    <a:pt x="3" y="4"/>
                    <a:pt x="2" y="4"/>
                    <a:pt x="0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1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3" name="Freeform 894"/>
            <p:cNvSpPr>
              <a:spLocks/>
            </p:cNvSpPr>
            <p:nvPr/>
          </p:nvSpPr>
          <p:spPr bwMode="auto">
            <a:xfrm>
              <a:off x="1709738" y="5057775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2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3"/>
                    <a:pt x="4" y="2"/>
                  </a:cubicBezTo>
                  <a:cubicBezTo>
                    <a:pt x="3" y="2"/>
                    <a:pt x="1" y="1"/>
                    <a:pt x="0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3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4" name="Freeform 895"/>
            <p:cNvSpPr>
              <a:spLocks/>
            </p:cNvSpPr>
            <p:nvPr/>
          </p:nvSpPr>
          <p:spPr bwMode="auto">
            <a:xfrm>
              <a:off x="1736725" y="5022850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3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1"/>
                    <a:pt x="0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7" name="组合 64336"/>
          <p:cNvGrpSpPr/>
          <p:nvPr/>
        </p:nvGrpSpPr>
        <p:grpSpPr>
          <a:xfrm>
            <a:off x="10131112" y="1454549"/>
            <a:ext cx="406400" cy="434975"/>
            <a:chOff x="9948863" y="1587500"/>
            <a:chExt cx="406400" cy="434975"/>
          </a:xfrm>
        </p:grpSpPr>
        <p:sp>
          <p:nvSpPr>
            <p:cNvPr id="64095" name="Freeform 896"/>
            <p:cNvSpPr>
              <a:spLocks/>
            </p:cNvSpPr>
            <p:nvPr/>
          </p:nvSpPr>
          <p:spPr bwMode="auto">
            <a:xfrm>
              <a:off x="10020300" y="1587500"/>
              <a:ext cx="203200" cy="212725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4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4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6" name="Freeform 897"/>
            <p:cNvSpPr>
              <a:spLocks/>
            </p:cNvSpPr>
            <p:nvPr/>
          </p:nvSpPr>
          <p:spPr bwMode="auto">
            <a:xfrm>
              <a:off x="10161588" y="1597025"/>
              <a:ext cx="193675" cy="203200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3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7" name="Freeform 898"/>
            <p:cNvSpPr>
              <a:spLocks/>
            </p:cNvSpPr>
            <p:nvPr/>
          </p:nvSpPr>
          <p:spPr bwMode="auto">
            <a:xfrm>
              <a:off x="10161588" y="1703388"/>
              <a:ext cx="185738" cy="212725"/>
            </a:xfrm>
            <a:custGeom>
              <a:avLst/>
              <a:gdLst>
                <a:gd name="T0" fmla="*/ 0 w 21"/>
                <a:gd name="T1" fmla="*/ 11 h 24"/>
                <a:gd name="T2" fmla="*/ 21 w 21"/>
                <a:gd name="T3" fmla="*/ 12 h 24"/>
                <a:gd name="T4" fmla="*/ 0 w 21"/>
                <a:gd name="T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1"/>
                  </a:moveTo>
                  <a:cubicBezTo>
                    <a:pt x="0" y="11"/>
                    <a:pt x="20" y="0"/>
                    <a:pt x="21" y="12"/>
                  </a:cubicBezTo>
                  <a:cubicBezTo>
                    <a:pt x="21" y="24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8" name="Freeform 899"/>
            <p:cNvSpPr>
              <a:spLocks/>
            </p:cNvSpPr>
            <p:nvPr/>
          </p:nvSpPr>
          <p:spPr bwMode="auto">
            <a:xfrm>
              <a:off x="10161588" y="1800225"/>
              <a:ext cx="185738" cy="222250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9" name="Freeform 900"/>
            <p:cNvSpPr>
              <a:spLocks/>
            </p:cNvSpPr>
            <p:nvPr/>
          </p:nvSpPr>
          <p:spPr bwMode="auto">
            <a:xfrm>
              <a:off x="9993313" y="1800225"/>
              <a:ext cx="203200" cy="204788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6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0" name="Freeform 901"/>
            <p:cNvSpPr>
              <a:spLocks/>
            </p:cNvSpPr>
            <p:nvPr/>
          </p:nvSpPr>
          <p:spPr bwMode="auto">
            <a:xfrm>
              <a:off x="9948863" y="1738313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1" name="Freeform 902"/>
            <p:cNvSpPr>
              <a:spLocks/>
            </p:cNvSpPr>
            <p:nvPr/>
          </p:nvSpPr>
          <p:spPr bwMode="auto">
            <a:xfrm>
              <a:off x="9967913" y="1614488"/>
              <a:ext cx="201613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10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2" name="Freeform 903"/>
            <p:cNvSpPr>
              <a:spLocks/>
            </p:cNvSpPr>
            <p:nvPr/>
          </p:nvSpPr>
          <p:spPr bwMode="auto">
            <a:xfrm>
              <a:off x="10117138" y="1773238"/>
              <a:ext cx="71438" cy="63500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5 h 7"/>
                <a:gd name="T6" fmla="*/ 3 w 8"/>
                <a:gd name="T7" fmla="*/ 1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4"/>
                    <a:pt x="7" y="6"/>
                    <a:pt x="5" y="6"/>
                  </a:cubicBez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3" name="Freeform 904"/>
            <p:cNvSpPr>
              <a:spLocks/>
            </p:cNvSpPr>
            <p:nvPr/>
          </p:nvSpPr>
          <p:spPr bwMode="auto">
            <a:xfrm>
              <a:off x="10144125" y="1765300"/>
              <a:ext cx="7938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4" name="Freeform 905"/>
            <p:cNvSpPr>
              <a:spLocks/>
            </p:cNvSpPr>
            <p:nvPr/>
          </p:nvSpPr>
          <p:spPr bwMode="auto">
            <a:xfrm>
              <a:off x="10152063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5" name="Freeform 906"/>
            <p:cNvSpPr>
              <a:spLocks/>
            </p:cNvSpPr>
            <p:nvPr/>
          </p:nvSpPr>
          <p:spPr bwMode="auto">
            <a:xfrm>
              <a:off x="10152063" y="1765300"/>
              <a:ext cx="17463" cy="26988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6" name="Freeform 907"/>
            <p:cNvSpPr>
              <a:spLocks/>
            </p:cNvSpPr>
            <p:nvPr/>
          </p:nvSpPr>
          <p:spPr bwMode="auto">
            <a:xfrm>
              <a:off x="10161588" y="1765300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1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7" name="Freeform 908"/>
            <p:cNvSpPr>
              <a:spLocks/>
            </p:cNvSpPr>
            <p:nvPr/>
          </p:nvSpPr>
          <p:spPr bwMode="auto">
            <a:xfrm>
              <a:off x="10161588" y="1773238"/>
              <a:ext cx="26988" cy="19050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8" name="Freeform 909"/>
            <p:cNvSpPr>
              <a:spLocks/>
            </p:cNvSpPr>
            <p:nvPr/>
          </p:nvSpPr>
          <p:spPr bwMode="auto">
            <a:xfrm>
              <a:off x="10169525" y="1782763"/>
              <a:ext cx="19050" cy="952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9" name="Freeform 910"/>
            <p:cNvSpPr>
              <a:spLocks/>
            </p:cNvSpPr>
            <p:nvPr/>
          </p:nvSpPr>
          <p:spPr bwMode="auto">
            <a:xfrm>
              <a:off x="10169525" y="1792288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1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0" name="Freeform 911"/>
            <p:cNvSpPr>
              <a:spLocks/>
            </p:cNvSpPr>
            <p:nvPr/>
          </p:nvSpPr>
          <p:spPr bwMode="auto">
            <a:xfrm>
              <a:off x="10169525" y="1800225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1" name="Freeform 912"/>
            <p:cNvSpPr>
              <a:spLocks/>
            </p:cNvSpPr>
            <p:nvPr/>
          </p:nvSpPr>
          <p:spPr bwMode="auto">
            <a:xfrm>
              <a:off x="10169525" y="1809750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2" name="Freeform 913"/>
            <p:cNvSpPr>
              <a:spLocks/>
            </p:cNvSpPr>
            <p:nvPr/>
          </p:nvSpPr>
          <p:spPr bwMode="auto">
            <a:xfrm>
              <a:off x="10169525" y="1809750"/>
              <a:ext cx="26988" cy="17463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3" name="Freeform 914"/>
            <p:cNvSpPr>
              <a:spLocks/>
            </p:cNvSpPr>
            <p:nvPr/>
          </p:nvSpPr>
          <p:spPr bwMode="auto">
            <a:xfrm>
              <a:off x="10169525" y="1817688"/>
              <a:ext cx="19050" cy="19050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4" name="Freeform 915"/>
            <p:cNvSpPr>
              <a:spLocks/>
            </p:cNvSpPr>
            <p:nvPr/>
          </p:nvSpPr>
          <p:spPr bwMode="auto">
            <a:xfrm>
              <a:off x="10161588" y="1817688"/>
              <a:ext cx="17463" cy="26988"/>
            </a:xfrm>
            <a:custGeom>
              <a:avLst/>
              <a:gdLst>
                <a:gd name="T0" fmla="*/ 1 w 2"/>
                <a:gd name="T1" fmla="*/ 2 h 3"/>
                <a:gd name="T2" fmla="*/ 2 w 2"/>
                <a:gd name="T3" fmla="*/ 2 h 3"/>
                <a:gd name="T4" fmla="*/ 2 w 2"/>
                <a:gd name="T5" fmla="*/ 2 h 3"/>
                <a:gd name="T6" fmla="*/ 2 w 2"/>
                <a:gd name="T7" fmla="*/ 1 h 3"/>
                <a:gd name="T8" fmla="*/ 0 w 2"/>
                <a:gd name="T9" fmla="*/ 0 h 3"/>
                <a:gd name="T10" fmla="*/ 1 w 2"/>
                <a:gd name="T11" fmla="*/ 2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5" name="Freeform 916"/>
            <p:cNvSpPr>
              <a:spLocks/>
            </p:cNvSpPr>
            <p:nvPr/>
          </p:nvSpPr>
          <p:spPr bwMode="auto">
            <a:xfrm>
              <a:off x="10161588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6" name="Freeform 917"/>
            <p:cNvSpPr>
              <a:spLocks/>
            </p:cNvSpPr>
            <p:nvPr/>
          </p:nvSpPr>
          <p:spPr bwMode="auto">
            <a:xfrm>
              <a:off x="10152063" y="1817688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7" name="Freeform 918"/>
            <p:cNvSpPr>
              <a:spLocks/>
            </p:cNvSpPr>
            <p:nvPr/>
          </p:nvSpPr>
          <p:spPr bwMode="auto">
            <a:xfrm>
              <a:off x="10144125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8" name="Freeform 919"/>
            <p:cNvSpPr>
              <a:spLocks/>
            </p:cNvSpPr>
            <p:nvPr/>
          </p:nvSpPr>
          <p:spPr bwMode="auto">
            <a:xfrm>
              <a:off x="10134600" y="1817688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9" name="Freeform 920"/>
            <p:cNvSpPr>
              <a:spLocks/>
            </p:cNvSpPr>
            <p:nvPr/>
          </p:nvSpPr>
          <p:spPr bwMode="auto">
            <a:xfrm>
              <a:off x="10126663" y="1817688"/>
              <a:ext cx="17463" cy="1905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0" name="Freeform 921"/>
            <p:cNvSpPr>
              <a:spLocks/>
            </p:cNvSpPr>
            <p:nvPr/>
          </p:nvSpPr>
          <p:spPr bwMode="auto">
            <a:xfrm>
              <a:off x="10117138" y="1817688"/>
              <a:ext cx="26988" cy="19050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1" name="Freeform 922"/>
            <p:cNvSpPr>
              <a:spLocks/>
            </p:cNvSpPr>
            <p:nvPr/>
          </p:nvSpPr>
          <p:spPr bwMode="auto">
            <a:xfrm>
              <a:off x="10117138" y="1809750"/>
              <a:ext cx="26988" cy="17463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1 w 3"/>
                <a:gd name="T5" fmla="*/ 2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0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2" name="Freeform 923"/>
            <p:cNvSpPr>
              <a:spLocks/>
            </p:cNvSpPr>
            <p:nvPr/>
          </p:nvSpPr>
          <p:spPr bwMode="auto">
            <a:xfrm>
              <a:off x="10109200" y="1809750"/>
              <a:ext cx="25400" cy="7938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3" name="Freeform 924"/>
            <p:cNvSpPr>
              <a:spLocks/>
            </p:cNvSpPr>
            <p:nvPr/>
          </p:nvSpPr>
          <p:spPr bwMode="auto">
            <a:xfrm>
              <a:off x="10109200" y="1800225"/>
              <a:ext cx="25400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4" name="Freeform 925"/>
            <p:cNvSpPr>
              <a:spLocks/>
            </p:cNvSpPr>
            <p:nvPr/>
          </p:nvSpPr>
          <p:spPr bwMode="auto">
            <a:xfrm>
              <a:off x="10117138" y="1792288"/>
              <a:ext cx="17463" cy="793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  <a:gd name="T10" fmla="*/ 1 w 2"/>
                <a:gd name="T11" fmla="*/ 0 h 1"/>
                <a:gd name="T12" fmla="*/ 0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5" name="Freeform 926"/>
            <p:cNvSpPr>
              <a:spLocks/>
            </p:cNvSpPr>
            <p:nvPr/>
          </p:nvSpPr>
          <p:spPr bwMode="auto">
            <a:xfrm>
              <a:off x="10117138" y="1782763"/>
              <a:ext cx="26988" cy="1746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0 h 2"/>
                <a:gd name="T12" fmla="*/ 1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6" name="Freeform 927"/>
            <p:cNvSpPr>
              <a:spLocks/>
            </p:cNvSpPr>
            <p:nvPr/>
          </p:nvSpPr>
          <p:spPr bwMode="auto">
            <a:xfrm>
              <a:off x="10126663" y="1773238"/>
              <a:ext cx="17463" cy="190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7" name="Freeform 928"/>
            <p:cNvSpPr>
              <a:spLocks/>
            </p:cNvSpPr>
            <p:nvPr/>
          </p:nvSpPr>
          <p:spPr bwMode="auto">
            <a:xfrm>
              <a:off x="10134600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8" name="Freeform 929"/>
            <p:cNvSpPr>
              <a:spLocks/>
            </p:cNvSpPr>
            <p:nvPr/>
          </p:nvSpPr>
          <p:spPr bwMode="auto">
            <a:xfrm>
              <a:off x="10144125" y="1703388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9" name="Freeform 930"/>
            <p:cNvSpPr>
              <a:spLocks/>
            </p:cNvSpPr>
            <p:nvPr/>
          </p:nvSpPr>
          <p:spPr bwMode="auto">
            <a:xfrm>
              <a:off x="10169525" y="1720850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4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4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7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0" name="Freeform 931"/>
            <p:cNvSpPr>
              <a:spLocks/>
            </p:cNvSpPr>
            <p:nvPr/>
          </p:nvSpPr>
          <p:spPr bwMode="auto">
            <a:xfrm>
              <a:off x="10169525" y="1773238"/>
              <a:ext cx="80963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2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1" name="Freeform 932"/>
            <p:cNvSpPr>
              <a:spLocks/>
            </p:cNvSpPr>
            <p:nvPr/>
          </p:nvSpPr>
          <p:spPr bwMode="auto">
            <a:xfrm>
              <a:off x="10169525" y="1800225"/>
              <a:ext cx="80963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1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1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2" name="Freeform 933"/>
            <p:cNvSpPr>
              <a:spLocks/>
            </p:cNvSpPr>
            <p:nvPr/>
          </p:nvSpPr>
          <p:spPr bwMode="auto">
            <a:xfrm>
              <a:off x="10161588" y="1809750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5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3" name="Freeform 934"/>
            <p:cNvSpPr>
              <a:spLocks/>
            </p:cNvSpPr>
            <p:nvPr/>
          </p:nvSpPr>
          <p:spPr bwMode="auto">
            <a:xfrm>
              <a:off x="10126663" y="1809750"/>
              <a:ext cx="25400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2 w 3"/>
                <a:gd name="T7" fmla="*/ 5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2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4" name="Freeform 935"/>
            <p:cNvSpPr>
              <a:spLocks/>
            </p:cNvSpPr>
            <p:nvPr/>
          </p:nvSpPr>
          <p:spPr bwMode="auto">
            <a:xfrm>
              <a:off x="10072688" y="1800225"/>
              <a:ext cx="79375" cy="44450"/>
            </a:xfrm>
            <a:custGeom>
              <a:avLst/>
              <a:gdLst>
                <a:gd name="T0" fmla="*/ 9 w 9"/>
                <a:gd name="T1" fmla="*/ 0 h 5"/>
                <a:gd name="T2" fmla="*/ 5 w 9"/>
                <a:gd name="T3" fmla="*/ 3 h 5"/>
                <a:gd name="T4" fmla="*/ 0 w 9"/>
                <a:gd name="T5" fmla="*/ 5 h 5"/>
                <a:gd name="T6" fmla="*/ 4 w 9"/>
                <a:gd name="T7" fmla="*/ 2 h 5"/>
                <a:gd name="T8" fmla="*/ 9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8" y="2"/>
                    <a:pt x="6" y="2"/>
                    <a:pt x="5" y="3"/>
                  </a:cubicBezTo>
                  <a:cubicBezTo>
                    <a:pt x="3" y="4"/>
                    <a:pt x="2" y="4"/>
                    <a:pt x="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5" name="Freeform 936"/>
            <p:cNvSpPr>
              <a:spLocks/>
            </p:cNvSpPr>
            <p:nvPr/>
          </p:nvSpPr>
          <p:spPr bwMode="auto">
            <a:xfrm>
              <a:off x="10072688" y="1773238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1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2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7" y="2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6" name="Freeform 937"/>
            <p:cNvSpPr>
              <a:spLocks/>
            </p:cNvSpPr>
            <p:nvPr/>
          </p:nvSpPr>
          <p:spPr bwMode="auto">
            <a:xfrm>
              <a:off x="10099675" y="1730375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4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2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666" name="组合 64665"/>
          <p:cNvGrpSpPr/>
          <p:nvPr/>
        </p:nvGrpSpPr>
        <p:grpSpPr>
          <a:xfrm>
            <a:off x="29837" y="3817142"/>
            <a:ext cx="4150471" cy="2845274"/>
            <a:chOff x="4991100" y="2654301"/>
            <a:chExt cx="2216150" cy="1519238"/>
          </a:xfrm>
        </p:grpSpPr>
        <p:grpSp>
          <p:nvGrpSpPr>
            <p:cNvPr id="64347" name="Group 1141"/>
            <p:cNvGrpSpPr>
              <a:grpSpLocks/>
            </p:cNvGrpSpPr>
            <p:nvPr/>
          </p:nvGrpSpPr>
          <p:grpSpPr bwMode="auto">
            <a:xfrm>
              <a:off x="4991100" y="2654301"/>
              <a:ext cx="2216150" cy="1519238"/>
              <a:chOff x="3144" y="1672"/>
              <a:chExt cx="1396" cy="957"/>
            </a:xfrm>
          </p:grpSpPr>
          <p:sp>
            <p:nvSpPr>
              <p:cNvPr id="64466" name="Freeform 941"/>
              <p:cNvSpPr>
                <a:spLocks/>
              </p:cNvSpPr>
              <p:nvPr/>
            </p:nvSpPr>
            <p:spPr bwMode="auto">
              <a:xfrm>
                <a:off x="3144" y="2124"/>
                <a:ext cx="1135" cy="252"/>
              </a:xfrm>
              <a:custGeom>
                <a:avLst/>
                <a:gdLst>
                  <a:gd name="T0" fmla="*/ 7 w 478"/>
                  <a:gd name="T1" fmla="*/ 103 h 106"/>
                  <a:gd name="T2" fmla="*/ 36 w 478"/>
                  <a:gd name="T3" fmla="*/ 93 h 106"/>
                  <a:gd name="T4" fmla="*/ 49 w 478"/>
                  <a:gd name="T5" fmla="*/ 87 h 106"/>
                  <a:gd name="T6" fmla="*/ 80 w 478"/>
                  <a:gd name="T7" fmla="*/ 71 h 106"/>
                  <a:gd name="T8" fmla="*/ 117 w 478"/>
                  <a:gd name="T9" fmla="*/ 50 h 106"/>
                  <a:gd name="T10" fmla="*/ 209 w 478"/>
                  <a:gd name="T11" fmla="*/ 11 h 106"/>
                  <a:gd name="T12" fmla="*/ 237 w 478"/>
                  <a:gd name="T13" fmla="*/ 10 h 106"/>
                  <a:gd name="T14" fmla="*/ 258 w 478"/>
                  <a:gd name="T15" fmla="*/ 13 h 106"/>
                  <a:gd name="T16" fmla="*/ 271 w 478"/>
                  <a:gd name="T17" fmla="*/ 16 h 106"/>
                  <a:gd name="T18" fmla="*/ 290 w 478"/>
                  <a:gd name="T19" fmla="*/ 23 h 106"/>
                  <a:gd name="T20" fmla="*/ 359 w 478"/>
                  <a:gd name="T21" fmla="*/ 58 h 106"/>
                  <a:gd name="T22" fmla="*/ 420 w 478"/>
                  <a:gd name="T23" fmla="*/ 81 h 106"/>
                  <a:gd name="T24" fmla="*/ 443 w 478"/>
                  <a:gd name="T25" fmla="*/ 67 h 106"/>
                  <a:gd name="T26" fmla="*/ 449 w 478"/>
                  <a:gd name="T27" fmla="*/ 61 h 106"/>
                  <a:gd name="T28" fmla="*/ 472 w 478"/>
                  <a:gd name="T29" fmla="*/ 24 h 106"/>
                  <a:gd name="T30" fmla="*/ 471 w 478"/>
                  <a:gd name="T31" fmla="*/ 2 h 106"/>
                  <a:gd name="T32" fmla="*/ 473 w 478"/>
                  <a:gd name="T33" fmla="*/ 0 h 106"/>
                  <a:gd name="T34" fmla="*/ 476 w 478"/>
                  <a:gd name="T35" fmla="*/ 6 h 106"/>
                  <a:gd name="T36" fmla="*/ 464 w 478"/>
                  <a:gd name="T37" fmla="*/ 50 h 106"/>
                  <a:gd name="T38" fmla="*/ 451 w 478"/>
                  <a:gd name="T39" fmla="*/ 68 h 106"/>
                  <a:gd name="T40" fmla="*/ 441 w 478"/>
                  <a:gd name="T41" fmla="*/ 79 h 106"/>
                  <a:gd name="T42" fmla="*/ 398 w 478"/>
                  <a:gd name="T43" fmla="*/ 88 h 106"/>
                  <a:gd name="T44" fmla="*/ 309 w 478"/>
                  <a:gd name="T45" fmla="*/ 46 h 106"/>
                  <a:gd name="T46" fmla="*/ 273 w 478"/>
                  <a:gd name="T47" fmla="*/ 33 h 106"/>
                  <a:gd name="T48" fmla="*/ 261 w 478"/>
                  <a:gd name="T49" fmla="*/ 30 h 106"/>
                  <a:gd name="T50" fmla="*/ 249 w 478"/>
                  <a:gd name="T51" fmla="*/ 28 h 106"/>
                  <a:gd name="T52" fmla="*/ 224 w 478"/>
                  <a:gd name="T53" fmla="*/ 28 h 106"/>
                  <a:gd name="T54" fmla="*/ 168 w 478"/>
                  <a:gd name="T55" fmla="*/ 46 h 106"/>
                  <a:gd name="T56" fmla="*/ 106 w 478"/>
                  <a:gd name="T57" fmla="*/ 77 h 106"/>
                  <a:gd name="T58" fmla="*/ 53 w 478"/>
                  <a:gd name="T59" fmla="*/ 98 h 106"/>
                  <a:gd name="T60" fmla="*/ 15 w 478"/>
                  <a:gd name="T61" fmla="*/ 106 h 106"/>
                  <a:gd name="T62" fmla="*/ 1 w 478"/>
                  <a:gd name="T63" fmla="*/ 106 h 106"/>
                  <a:gd name="T64" fmla="*/ 1 w 478"/>
                  <a:gd name="T65" fmla="*/ 10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78" h="106">
                    <a:moveTo>
                      <a:pt x="1" y="104"/>
                    </a:moveTo>
                    <a:cubicBezTo>
                      <a:pt x="1" y="104"/>
                      <a:pt x="3" y="104"/>
                      <a:pt x="7" y="103"/>
                    </a:cubicBezTo>
                    <a:cubicBezTo>
                      <a:pt x="11" y="102"/>
                      <a:pt x="17" y="100"/>
                      <a:pt x="24" y="98"/>
                    </a:cubicBezTo>
                    <a:cubicBezTo>
                      <a:pt x="28" y="96"/>
                      <a:pt x="32" y="95"/>
                      <a:pt x="36" y="93"/>
                    </a:cubicBezTo>
                    <a:cubicBezTo>
                      <a:pt x="38" y="92"/>
                      <a:pt x="40" y="91"/>
                      <a:pt x="42" y="90"/>
                    </a:cubicBezTo>
                    <a:cubicBezTo>
                      <a:pt x="44" y="89"/>
                      <a:pt x="47" y="88"/>
                      <a:pt x="49" y="87"/>
                    </a:cubicBezTo>
                    <a:cubicBezTo>
                      <a:pt x="54" y="85"/>
                      <a:pt x="59" y="82"/>
                      <a:pt x="64" y="80"/>
                    </a:cubicBezTo>
                    <a:cubicBezTo>
                      <a:pt x="69" y="77"/>
                      <a:pt x="75" y="74"/>
                      <a:pt x="80" y="71"/>
                    </a:cubicBezTo>
                    <a:cubicBezTo>
                      <a:pt x="86" y="68"/>
                      <a:pt x="92" y="65"/>
                      <a:pt x="98" y="61"/>
                    </a:cubicBezTo>
                    <a:cubicBezTo>
                      <a:pt x="104" y="58"/>
                      <a:pt x="110" y="54"/>
                      <a:pt x="117" y="50"/>
                    </a:cubicBezTo>
                    <a:cubicBezTo>
                      <a:pt x="130" y="43"/>
                      <a:pt x="144" y="35"/>
                      <a:pt x="159" y="27"/>
                    </a:cubicBezTo>
                    <a:cubicBezTo>
                      <a:pt x="174" y="20"/>
                      <a:pt x="191" y="14"/>
                      <a:pt x="209" y="11"/>
                    </a:cubicBezTo>
                    <a:cubicBezTo>
                      <a:pt x="214" y="10"/>
                      <a:pt x="218" y="10"/>
                      <a:pt x="223" y="10"/>
                    </a:cubicBezTo>
                    <a:cubicBezTo>
                      <a:pt x="228" y="10"/>
                      <a:pt x="232" y="10"/>
                      <a:pt x="237" y="10"/>
                    </a:cubicBezTo>
                    <a:cubicBezTo>
                      <a:pt x="242" y="10"/>
                      <a:pt x="246" y="11"/>
                      <a:pt x="251" y="11"/>
                    </a:cubicBezTo>
                    <a:cubicBezTo>
                      <a:pt x="253" y="12"/>
                      <a:pt x="256" y="12"/>
                      <a:pt x="258" y="13"/>
                    </a:cubicBezTo>
                    <a:cubicBezTo>
                      <a:pt x="264" y="14"/>
                      <a:pt x="264" y="14"/>
                      <a:pt x="264" y="14"/>
                    </a:cubicBezTo>
                    <a:cubicBezTo>
                      <a:pt x="267" y="15"/>
                      <a:pt x="269" y="15"/>
                      <a:pt x="271" y="16"/>
                    </a:cubicBezTo>
                    <a:cubicBezTo>
                      <a:pt x="278" y="18"/>
                      <a:pt x="278" y="18"/>
                      <a:pt x="278" y="18"/>
                    </a:cubicBezTo>
                    <a:cubicBezTo>
                      <a:pt x="282" y="20"/>
                      <a:pt x="286" y="21"/>
                      <a:pt x="290" y="23"/>
                    </a:cubicBezTo>
                    <a:cubicBezTo>
                      <a:pt x="298" y="26"/>
                      <a:pt x="307" y="30"/>
                      <a:pt x="314" y="34"/>
                    </a:cubicBezTo>
                    <a:cubicBezTo>
                      <a:pt x="330" y="41"/>
                      <a:pt x="345" y="50"/>
                      <a:pt x="359" y="58"/>
                    </a:cubicBezTo>
                    <a:cubicBezTo>
                      <a:pt x="374" y="66"/>
                      <a:pt x="387" y="74"/>
                      <a:pt x="400" y="79"/>
                    </a:cubicBezTo>
                    <a:cubicBezTo>
                      <a:pt x="407" y="81"/>
                      <a:pt x="414" y="82"/>
                      <a:pt x="420" y="81"/>
                    </a:cubicBezTo>
                    <a:cubicBezTo>
                      <a:pt x="426" y="80"/>
                      <a:pt x="432" y="77"/>
                      <a:pt x="436" y="73"/>
                    </a:cubicBezTo>
                    <a:cubicBezTo>
                      <a:pt x="439" y="71"/>
                      <a:pt x="441" y="69"/>
                      <a:pt x="443" y="67"/>
                    </a:cubicBezTo>
                    <a:cubicBezTo>
                      <a:pt x="444" y="66"/>
                      <a:pt x="445" y="65"/>
                      <a:pt x="446" y="64"/>
                    </a:cubicBezTo>
                    <a:cubicBezTo>
                      <a:pt x="447" y="63"/>
                      <a:pt x="448" y="62"/>
                      <a:pt x="449" y="61"/>
                    </a:cubicBezTo>
                    <a:cubicBezTo>
                      <a:pt x="453" y="56"/>
                      <a:pt x="457" y="52"/>
                      <a:pt x="460" y="47"/>
                    </a:cubicBezTo>
                    <a:cubicBezTo>
                      <a:pt x="466" y="39"/>
                      <a:pt x="470" y="31"/>
                      <a:pt x="472" y="24"/>
                    </a:cubicBezTo>
                    <a:cubicBezTo>
                      <a:pt x="475" y="17"/>
                      <a:pt x="475" y="11"/>
                      <a:pt x="474" y="7"/>
                    </a:cubicBezTo>
                    <a:cubicBezTo>
                      <a:pt x="473" y="3"/>
                      <a:pt x="471" y="2"/>
                      <a:pt x="471" y="2"/>
                    </a:cubicBezTo>
                    <a:cubicBezTo>
                      <a:pt x="471" y="2"/>
                      <a:pt x="471" y="1"/>
                      <a:pt x="471" y="0"/>
                    </a:cubicBezTo>
                    <a:cubicBezTo>
                      <a:pt x="472" y="0"/>
                      <a:pt x="472" y="0"/>
                      <a:pt x="473" y="0"/>
                    </a:cubicBezTo>
                    <a:cubicBezTo>
                      <a:pt x="473" y="0"/>
                      <a:pt x="473" y="1"/>
                      <a:pt x="474" y="2"/>
                    </a:cubicBezTo>
                    <a:cubicBezTo>
                      <a:pt x="475" y="3"/>
                      <a:pt x="475" y="4"/>
                      <a:pt x="476" y="6"/>
                    </a:cubicBezTo>
                    <a:cubicBezTo>
                      <a:pt x="477" y="11"/>
                      <a:pt x="478" y="17"/>
                      <a:pt x="476" y="25"/>
                    </a:cubicBezTo>
                    <a:cubicBezTo>
                      <a:pt x="474" y="32"/>
                      <a:pt x="470" y="41"/>
                      <a:pt x="464" y="50"/>
                    </a:cubicBezTo>
                    <a:cubicBezTo>
                      <a:pt x="461" y="55"/>
                      <a:pt x="458" y="60"/>
                      <a:pt x="454" y="64"/>
                    </a:cubicBezTo>
                    <a:cubicBezTo>
                      <a:pt x="453" y="66"/>
                      <a:pt x="452" y="67"/>
                      <a:pt x="451" y="68"/>
                    </a:cubicBezTo>
                    <a:cubicBezTo>
                      <a:pt x="450" y="69"/>
                      <a:pt x="449" y="70"/>
                      <a:pt x="448" y="72"/>
                    </a:cubicBezTo>
                    <a:cubicBezTo>
                      <a:pt x="446" y="74"/>
                      <a:pt x="444" y="77"/>
                      <a:pt x="441" y="79"/>
                    </a:cubicBezTo>
                    <a:cubicBezTo>
                      <a:pt x="436" y="83"/>
                      <a:pt x="429" y="88"/>
                      <a:pt x="421" y="89"/>
                    </a:cubicBezTo>
                    <a:cubicBezTo>
                      <a:pt x="414" y="91"/>
                      <a:pt x="405" y="90"/>
                      <a:pt x="398" y="88"/>
                    </a:cubicBezTo>
                    <a:cubicBezTo>
                      <a:pt x="382" y="84"/>
                      <a:pt x="368" y="76"/>
                      <a:pt x="354" y="68"/>
                    </a:cubicBezTo>
                    <a:cubicBezTo>
                      <a:pt x="339" y="60"/>
                      <a:pt x="324" y="53"/>
                      <a:pt x="309" y="46"/>
                    </a:cubicBezTo>
                    <a:cubicBezTo>
                      <a:pt x="301" y="43"/>
                      <a:pt x="293" y="40"/>
                      <a:pt x="285" y="37"/>
                    </a:cubicBezTo>
                    <a:cubicBezTo>
                      <a:pt x="281" y="35"/>
                      <a:pt x="277" y="34"/>
                      <a:pt x="273" y="33"/>
                    </a:cubicBezTo>
                    <a:cubicBezTo>
                      <a:pt x="267" y="31"/>
                      <a:pt x="267" y="31"/>
                      <a:pt x="267" y="31"/>
                    </a:cubicBezTo>
                    <a:cubicBezTo>
                      <a:pt x="265" y="31"/>
                      <a:pt x="263" y="30"/>
                      <a:pt x="261" y="30"/>
                    </a:cubicBezTo>
                    <a:cubicBezTo>
                      <a:pt x="255" y="29"/>
                      <a:pt x="255" y="29"/>
                      <a:pt x="255" y="29"/>
                    </a:cubicBezTo>
                    <a:cubicBezTo>
                      <a:pt x="253" y="28"/>
                      <a:pt x="251" y="28"/>
                      <a:pt x="249" y="28"/>
                    </a:cubicBezTo>
                    <a:cubicBezTo>
                      <a:pt x="236" y="27"/>
                      <a:pt x="236" y="27"/>
                      <a:pt x="236" y="27"/>
                    </a:cubicBezTo>
                    <a:cubicBezTo>
                      <a:pt x="232" y="27"/>
                      <a:pt x="228" y="27"/>
                      <a:pt x="224" y="28"/>
                    </a:cubicBezTo>
                    <a:cubicBezTo>
                      <a:pt x="220" y="28"/>
                      <a:pt x="216" y="29"/>
                      <a:pt x="213" y="29"/>
                    </a:cubicBezTo>
                    <a:cubicBezTo>
                      <a:pt x="197" y="33"/>
                      <a:pt x="182" y="39"/>
                      <a:pt x="168" y="46"/>
                    </a:cubicBezTo>
                    <a:cubicBezTo>
                      <a:pt x="154" y="53"/>
                      <a:pt x="140" y="61"/>
                      <a:pt x="126" y="67"/>
                    </a:cubicBezTo>
                    <a:cubicBezTo>
                      <a:pt x="119" y="71"/>
                      <a:pt x="113" y="74"/>
                      <a:pt x="106" y="77"/>
                    </a:cubicBezTo>
                    <a:cubicBezTo>
                      <a:pt x="100" y="80"/>
                      <a:pt x="93" y="83"/>
                      <a:pt x="87" y="86"/>
                    </a:cubicBezTo>
                    <a:cubicBezTo>
                      <a:pt x="75" y="91"/>
                      <a:pt x="63" y="95"/>
                      <a:pt x="53" y="98"/>
                    </a:cubicBezTo>
                    <a:cubicBezTo>
                      <a:pt x="43" y="101"/>
                      <a:pt x="33" y="103"/>
                      <a:pt x="26" y="105"/>
                    </a:cubicBezTo>
                    <a:cubicBezTo>
                      <a:pt x="22" y="105"/>
                      <a:pt x="18" y="105"/>
                      <a:pt x="15" y="106"/>
                    </a:cubicBezTo>
                    <a:cubicBezTo>
                      <a:pt x="12" y="106"/>
                      <a:pt x="10" y="106"/>
                      <a:pt x="8" y="106"/>
                    </a:cubicBezTo>
                    <a:cubicBezTo>
                      <a:pt x="4" y="106"/>
                      <a:pt x="1" y="106"/>
                      <a:pt x="1" y="106"/>
                    </a:cubicBezTo>
                    <a:cubicBezTo>
                      <a:pt x="1" y="106"/>
                      <a:pt x="0" y="106"/>
                      <a:pt x="0" y="105"/>
                    </a:cubicBezTo>
                    <a:cubicBezTo>
                      <a:pt x="0" y="105"/>
                      <a:pt x="1" y="104"/>
                      <a:pt x="1" y="104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67" name="Freeform 942"/>
              <p:cNvSpPr>
                <a:spLocks/>
              </p:cNvSpPr>
              <p:nvPr/>
            </p:nvSpPr>
            <p:spPr bwMode="auto">
              <a:xfrm>
                <a:off x="3427" y="2238"/>
                <a:ext cx="691" cy="260"/>
              </a:xfrm>
              <a:custGeom>
                <a:avLst/>
                <a:gdLst>
                  <a:gd name="T0" fmla="*/ 0 w 291"/>
                  <a:gd name="T1" fmla="*/ 11 h 109"/>
                  <a:gd name="T2" fmla="*/ 4 w 291"/>
                  <a:gd name="T3" fmla="*/ 10 h 109"/>
                  <a:gd name="T4" fmla="*/ 13 w 291"/>
                  <a:gd name="T5" fmla="*/ 7 h 109"/>
                  <a:gd name="T6" fmla="*/ 29 w 291"/>
                  <a:gd name="T7" fmla="*/ 3 h 109"/>
                  <a:gd name="T8" fmla="*/ 50 w 291"/>
                  <a:gd name="T9" fmla="*/ 0 h 109"/>
                  <a:gd name="T10" fmla="*/ 75 w 291"/>
                  <a:gd name="T11" fmla="*/ 2 h 109"/>
                  <a:gd name="T12" fmla="*/ 103 w 291"/>
                  <a:gd name="T13" fmla="*/ 10 h 109"/>
                  <a:gd name="T14" fmla="*/ 110 w 291"/>
                  <a:gd name="T15" fmla="*/ 14 h 109"/>
                  <a:gd name="T16" fmla="*/ 117 w 291"/>
                  <a:gd name="T17" fmla="*/ 18 h 109"/>
                  <a:gd name="T18" fmla="*/ 129 w 291"/>
                  <a:gd name="T19" fmla="*/ 27 h 109"/>
                  <a:gd name="T20" fmla="*/ 151 w 291"/>
                  <a:gd name="T21" fmla="*/ 46 h 109"/>
                  <a:gd name="T22" fmla="*/ 197 w 291"/>
                  <a:gd name="T23" fmla="*/ 80 h 109"/>
                  <a:gd name="T24" fmla="*/ 242 w 291"/>
                  <a:gd name="T25" fmla="*/ 101 h 109"/>
                  <a:gd name="T26" fmla="*/ 261 w 291"/>
                  <a:gd name="T27" fmla="*/ 104 h 109"/>
                  <a:gd name="T28" fmla="*/ 276 w 291"/>
                  <a:gd name="T29" fmla="*/ 103 h 109"/>
                  <a:gd name="T30" fmla="*/ 282 w 291"/>
                  <a:gd name="T31" fmla="*/ 101 h 109"/>
                  <a:gd name="T32" fmla="*/ 286 w 291"/>
                  <a:gd name="T33" fmla="*/ 100 h 109"/>
                  <a:gd name="T34" fmla="*/ 289 w 291"/>
                  <a:gd name="T35" fmla="*/ 99 h 109"/>
                  <a:gd name="T36" fmla="*/ 289 w 291"/>
                  <a:gd name="T37" fmla="*/ 99 h 109"/>
                  <a:gd name="T38" fmla="*/ 291 w 291"/>
                  <a:gd name="T39" fmla="*/ 99 h 109"/>
                  <a:gd name="T40" fmla="*/ 290 w 291"/>
                  <a:gd name="T41" fmla="*/ 101 h 109"/>
                  <a:gd name="T42" fmla="*/ 287 w 291"/>
                  <a:gd name="T43" fmla="*/ 102 h 109"/>
                  <a:gd name="T44" fmla="*/ 283 w 291"/>
                  <a:gd name="T45" fmla="*/ 104 h 109"/>
                  <a:gd name="T46" fmla="*/ 277 w 291"/>
                  <a:gd name="T47" fmla="*/ 106 h 109"/>
                  <a:gd name="T48" fmla="*/ 261 w 291"/>
                  <a:gd name="T49" fmla="*/ 109 h 109"/>
                  <a:gd name="T50" fmla="*/ 240 w 291"/>
                  <a:gd name="T51" fmla="*/ 108 h 109"/>
                  <a:gd name="T52" fmla="*/ 191 w 291"/>
                  <a:gd name="T53" fmla="*/ 90 h 109"/>
                  <a:gd name="T54" fmla="*/ 141 w 291"/>
                  <a:gd name="T55" fmla="*/ 59 h 109"/>
                  <a:gd name="T56" fmla="*/ 117 w 291"/>
                  <a:gd name="T57" fmla="*/ 42 h 109"/>
                  <a:gd name="T58" fmla="*/ 106 w 291"/>
                  <a:gd name="T59" fmla="*/ 35 h 109"/>
                  <a:gd name="T60" fmla="*/ 100 w 291"/>
                  <a:gd name="T61" fmla="*/ 32 h 109"/>
                  <a:gd name="T62" fmla="*/ 94 w 291"/>
                  <a:gd name="T63" fmla="*/ 29 h 109"/>
                  <a:gd name="T64" fmla="*/ 71 w 291"/>
                  <a:gd name="T65" fmla="*/ 21 h 109"/>
                  <a:gd name="T66" fmla="*/ 49 w 291"/>
                  <a:gd name="T67" fmla="*/ 16 h 109"/>
                  <a:gd name="T68" fmla="*/ 39 w 291"/>
                  <a:gd name="T69" fmla="*/ 15 h 109"/>
                  <a:gd name="T70" fmla="*/ 30 w 291"/>
                  <a:gd name="T71" fmla="*/ 15 h 109"/>
                  <a:gd name="T72" fmla="*/ 14 w 291"/>
                  <a:gd name="T73" fmla="*/ 14 h 109"/>
                  <a:gd name="T74" fmla="*/ 4 w 291"/>
                  <a:gd name="T75" fmla="*/ 13 h 109"/>
                  <a:gd name="T76" fmla="*/ 1 w 291"/>
                  <a:gd name="T77" fmla="*/ 13 h 109"/>
                  <a:gd name="T78" fmla="*/ 0 w 291"/>
                  <a:gd name="T79" fmla="*/ 12 h 109"/>
                  <a:gd name="T80" fmla="*/ 0 w 291"/>
                  <a:gd name="T81" fmla="*/ 1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1" h="109">
                    <a:moveTo>
                      <a:pt x="0" y="11"/>
                    </a:moveTo>
                    <a:cubicBezTo>
                      <a:pt x="0" y="11"/>
                      <a:pt x="1" y="11"/>
                      <a:pt x="4" y="10"/>
                    </a:cubicBezTo>
                    <a:cubicBezTo>
                      <a:pt x="6" y="9"/>
                      <a:pt x="9" y="8"/>
                      <a:pt x="13" y="7"/>
                    </a:cubicBezTo>
                    <a:cubicBezTo>
                      <a:pt x="18" y="5"/>
                      <a:pt x="23" y="4"/>
                      <a:pt x="29" y="3"/>
                    </a:cubicBezTo>
                    <a:cubicBezTo>
                      <a:pt x="35" y="2"/>
                      <a:pt x="42" y="1"/>
                      <a:pt x="50" y="0"/>
                    </a:cubicBezTo>
                    <a:cubicBezTo>
                      <a:pt x="58" y="0"/>
                      <a:pt x="66" y="0"/>
                      <a:pt x="75" y="2"/>
                    </a:cubicBezTo>
                    <a:cubicBezTo>
                      <a:pt x="84" y="3"/>
                      <a:pt x="94" y="6"/>
                      <a:pt x="103" y="10"/>
                    </a:cubicBezTo>
                    <a:cubicBezTo>
                      <a:pt x="105" y="11"/>
                      <a:pt x="108" y="12"/>
                      <a:pt x="110" y="14"/>
                    </a:cubicBezTo>
                    <a:cubicBezTo>
                      <a:pt x="112" y="15"/>
                      <a:pt x="114" y="16"/>
                      <a:pt x="117" y="18"/>
                    </a:cubicBezTo>
                    <a:cubicBezTo>
                      <a:pt x="121" y="21"/>
                      <a:pt x="125" y="24"/>
                      <a:pt x="129" y="27"/>
                    </a:cubicBezTo>
                    <a:cubicBezTo>
                      <a:pt x="136" y="34"/>
                      <a:pt x="144" y="40"/>
                      <a:pt x="151" y="46"/>
                    </a:cubicBezTo>
                    <a:cubicBezTo>
                      <a:pt x="166" y="59"/>
                      <a:pt x="182" y="71"/>
                      <a:pt x="197" y="80"/>
                    </a:cubicBezTo>
                    <a:cubicBezTo>
                      <a:pt x="213" y="90"/>
                      <a:pt x="228" y="97"/>
                      <a:pt x="242" y="101"/>
                    </a:cubicBezTo>
                    <a:cubicBezTo>
                      <a:pt x="249" y="102"/>
                      <a:pt x="255" y="103"/>
                      <a:pt x="261" y="104"/>
                    </a:cubicBezTo>
                    <a:cubicBezTo>
                      <a:pt x="267" y="104"/>
                      <a:pt x="272" y="103"/>
                      <a:pt x="276" y="103"/>
                    </a:cubicBezTo>
                    <a:cubicBezTo>
                      <a:pt x="278" y="102"/>
                      <a:pt x="280" y="102"/>
                      <a:pt x="282" y="101"/>
                    </a:cubicBezTo>
                    <a:cubicBezTo>
                      <a:pt x="283" y="101"/>
                      <a:pt x="285" y="100"/>
                      <a:pt x="286" y="100"/>
                    </a:cubicBezTo>
                    <a:cubicBezTo>
                      <a:pt x="288" y="99"/>
                      <a:pt x="289" y="99"/>
                      <a:pt x="289" y="99"/>
                    </a:cubicBezTo>
                    <a:cubicBezTo>
                      <a:pt x="289" y="99"/>
                      <a:pt x="289" y="99"/>
                      <a:pt x="289" y="99"/>
                    </a:cubicBezTo>
                    <a:cubicBezTo>
                      <a:pt x="290" y="99"/>
                      <a:pt x="290" y="99"/>
                      <a:pt x="291" y="99"/>
                    </a:cubicBezTo>
                    <a:cubicBezTo>
                      <a:pt x="291" y="100"/>
                      <a:pt x="290" y="100"/>
                      <a:pt x="290" y="101"/>
                    </a:cubicBezTo>
                    <a:cubicBezTo>
                      <a:pt x="290" y="101"/>
                      <a:pt x="289" y="101"/>
                      <a:pt x="287" y="102"/>
                    </a:cubicBezTo>
                    <a:cubicBezTo>
                      <a:pt x="286" y="103"/>
                      <a:pt x="284" y="103"/>
                      <a:pt x="283" y="104"/>
                    </a:cubicBezTo>
                    <a:cubicBezTo>
                      <a:pt x="281" y="105"/>
                      <a:pt x="279" y="105"/>
                      <a:pt x="277" y="106"/>
                    </a:cubicBezTo>
                    <a:cubicBezTo>
                      <a:pt x="273" y="107"/>
                      <a:pt x="268" y="108"/>
                      <a:pt x="261" y="109"/>
                    </a:cubicBezTo>
                    <a:cubicBezTo>
                      <a:pt x="255" y="109"/>
                      <a:pt x="248" y="109"/>
                      <a:pt x="240" y="108"/>
                    </a:cubicBezTo>
                    <a:cubicBezTo>
                      <a:pt x="225" y="105"/>
                      <a:pt x="208" y="99"/>
                      <a:pt x="191" y="90"/>
                    </a:cubicBezTo>
                    <a:cubicBezTo>
                      <a:pt x="175" y="82"/>
                      <a:pt x="158" y="71"/>
                      <a:pt x="141" y="59"/>
                    </a:cubicBezTo>
                    <a:cubicBezTo>
                      <a:pt x="133" y="53"/>
                      <a:pt x="125" y="48"/>
                      <a:pt x="117" y="42"/>
                    </a:cubicBezTo>
                    <a:cubicBezTo>
                      <a:pt x="113" y="39"/>
                      <a:pt x="109" y="37"/>
                      <a:pt x="106" y="35"/>
                    </a:cubicBezTo>
                    <a:cubicBezTo>
                      <a:pt x="104" y="34"/>
                      <a:pt x="102" y="33"/>
                      <a:pt x="100" y="32"/>
                    </a:cubicBezTo>
                    <a:cubicBezTo>
                      <a:pt x="98" y="31"/>
                      <a:pt x="96" y="30"/>
                      <a:pt x="94" y="29"/>
                    </a:cubicBezTo>
                    <a:cubicBezTo>
                      <a:pt x="87" y="25"/>
                      <a:pt x="79" y="23"/>
                      <a:pt x="71" y="21"/>
                    </a:cubicBezTo>
                    <a:cubicBezTo>
                      <a:pt x="64" y="19"/>
                      <a:pt x="56" y="17"/>
                      <a:pt x="49" y="16"/>
                    </a:cubicBezTo>
                    <a:cubicBezTo>
                      <a:pt x="46" y="16"/>
                      <a:pt x="42" y="16"/>
                      <a:pt x="39" y="15"/>
                    </a:cubicBezTo>
                    <a:cubicBezTo>
                      <a:pt x="36" y="15"/>
                      <a:pt x="33" y="15"/>
                      <a:pt x="30" y="15"/>
                    </a:cubicBezTo>
                    <a:cubicBezTo>
                      <a:pt x="24" y="14"/>
                      <a:pt x="19" y="14"/>
                      <a:pt x="14" y="14"/>
                    </a:cubicBezTo>
                    <a:cubicBezTo>
                      <a:pt x="10" y="14"/>
                      <a:pt x="7" y="13"/>
                      <a:pt x="4" y="13"/>
                    </a:cubicBezTo>
                    <a:cubicBezTo>
                      <a:pt x="2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2"/>
                      <a:pt x="0" y="11"/>
                      <a:pt x="0" y="11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68" name="Freeform 943"/>
              <p:cNvSpPr>
                <a:spLocks/>
              </p:cNvSpPr>
              <p:nvPr/>
            </p:nvSpPr>
            <p:spPr bwMode="auto">
              <a:xfrm>
                <a:off x="3966" y="2260"/>
                <a:ext cx="470" cy="162"/>
              </a:xfrm>
              <a:custGeom>
                <a:avLst/>
                <a:gdLst>
                  <a:gd name="T0" fmla="*/ 1 w 198"/>
                  <a:gd name="T1" fmla="*/ 0 h 68"/>
                  <a:gd name="T2" fmla="*/ 29 w 198"/>
                  <a:gd name="T3" fmla="*/ 20 h 68"/>
                  <a:gd name="T4" fmla="*/ 43 w 198"/>
                  <a:gd name="T5" fmla="*/ 29 h 68"/>
                  <a:gd name="T6" fmla="*/ 59 w 198"/>
                  <a:gd name="T7" fmla="*/ 39 h 68"/>
                  <a:gd name="T8" fmla="*/ 94 w 198"/>
                  <a:gd name="T9" fmla="*/ 56 h 68"/>
                  <a:gd name="T10" fmla="*/ 113 w 198"/>
                  <a:gd name="T11" fmla="*/ 59 h 68"/>
                  <a:gd name="T12" fmla="*/ 133 w 198"/>
                  <a:gd name="T13" fmla="*/ 56 h 68"/>
                  <a:gd name="T14" fmla="*/ 138 w 198"/>
                  <a:gd name="T15" fmla="*/ 55 h 68"/>
                  <a:gd name="T16" fmla="*/ 142 w 198"/>
                  <a:gd name="T17" fmla="*/ 54 h 68"/>
                  <a:gd name="T18" fmla="*/ 151 w 198"/>
                  <a:gd name="T19" fmla="*/ 51 h 68"/>
                  <a:gd name="T20" fmla="*/ 166 w 198"/>
                  <a:gd name="T21" fmla="*/ 45 h 68"/>
                  <a:gd name="T22" fmla="*/ 189 w 198"/>
                  <a:gd name="T23" fmla="*/ 33 h 68"/>
                  <a:gd name="T24" fmla="*/ 197 w 198"/>
                  <a:gd name="T25" fmla="*/ 28 h 68"/>
                  <a:gd name="T26" fmla="*/ 197 w 198"/>
                  <a:gd name="T27" fmla="*/ 28 h 68"/>
                  <a:gd name="T28" fmla="*/ 197 w 198"/>
                  <a:gd name="T29" fmla="*/ 29 h 68"/>
                  <a:gd name="T30" fmla="*/ 190 w 198"/>
                  <a:gd name="T31" fmla="*/ 35 h 68"/>
                  <a:gd name="T32" fmla="*/ 168 w 198"/>
                  <a:gd name="T33" fmla="*/ 49 h 68"/>
                  <a:gd name="T34" fmla="*/ 153 w 198"/>
                  <a:gd name="T35" fmla="*/ 56 h 68"/>
                  <a:gd name="T36" fmla="*/ 144 w 198"/>
                  <a:gd name="T37" fmla="*/ 60 h 68"/>
                  <a:gd name="T38" fmla="*/ 139 w 198"/>
                  <a:gd name="T39" fmla="*/ 61 h 68"/>
                  <a:gd name="T40" fmla="*/ 135 w 198"/>
                  <a:gd name="T41" fmla="*/ 63 h 68"/>
                  <a:gd name="T42" fmla="*/ 125 w 198"/>
                  <a:gd name="T43" fmla="*/ 65 h 68"/>
                  <a:gd name="T44" fmla="*/ 114 w 198"/>
                  <a:gd name="T45" fmla="*/ 67 h 68"/>
                  <a:gd name="T46" fmla="*/ 92 w 198"/>
                  <a:gd name="T47" fmla="*/ 66 h 68"/>
                  <a:gd name="T48" fmla="*/ 71 w 198"/>
                  <a:gd name="T49" fmla="*/ 59 h 68"/>
                  <a:gd name="T50" fmla="*/ 53 w 198"/>
                  <a:gd name="T51" fmla="*/ 50 h 68"/>
                  <a:gd name="T52" fmla="*/ 37 w 198"/>
                  <a:gd name="T53" fmla="*/ 38 h 68"/>
                  <a:gd name="T54" fmla="*/ 23 w 198"/>
                  <a:gd name="T55" fmla="*/ 27 h 68"/>
                  <a:gd name="T56" fmla="*/ 0 w 198"/>
                  <a:gd name="T57" fmla="*/ 1 h 68"/>
                  <a:gd name="T58" fmla="*/ 0 w 198"/>
                  <a:gd name="T59" fmla="*/ 0 h 68"/>
                  <a:gd name="T60" fmla="*/ 1 w 198"/>
                  <a:gd name="T6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98" h="68">
                    <a:moveTo>
                      <a:pt x="1" y="0"/>
                    </a:moveTo>
                    <a:cubicBezTo>
                      <a:pt x="1" y="0"/>
                      <a:pt x="12" y="8"/>
                      <a:pt x="29" y="20"/>
                    </a:cubicBezTo>
                    <a:cubicBezTo>
                      <a:pt x="34" y="23"/>
                      <a:pt x="38" y="26"/>
                      <a:pt x="43" y="29"/>
                    </a:cubicBezTo>
                    <a:cubicBezTo>
                      <a:pt x="48" y="32"/>
                      <a:pt x="54" y="36"/>
                      <a:pt x="59" y="39"/>
                    </a:cubicBezTo>
                    <a:cubicBezTo>
                      <a:pt x="70" y="46"/>
                      <a:pt x="82" y="53"/>
                      <a:pt x="94" y="56"/>
                    </a:cubicBezTo>
                    <a:cubicBezTo>
                      <a:pt x="101" y="58"/>
                      <a:pt x="107" y="59"/>
                      <a:pt x="113" y="59"/>
                    </a:cubicBezTo>
                    <a:cubicBezTo>
                      <a:pt x="120" y="58"/>
                      <a:pt x="127" y="58"/>
                      <a:pt x="133" y="56"/>
                    </a:cubicBezTo>
                    <a:cubicBezTo>
                      <a:pt x="135" y="56"/>
                      <a:pt x="136" y="55"/>
                      <a:pt x="138" y="55"/>
                    </a:cubicBezTo>
                    <a:cubicBezTo>
                      <a:pt x="139" y="55"/>
                      <a:pt x="141" y="54"/>
                      <a:pt x="142" y="54"/>
                    </a:cubicBezTo>
                    <a:cubicBezTo>
                      <a:pt x="145" y="53"/>
                      <a:pt x="148" y="52"/>
                      <a:pt x="151" y="51"/>
                    </a:cubicBezTo>
                    <a:cubicBezTo>
                      <a:pt x="156" y="49"/>
                      <a:pt x="162" y="47"/>
                      <a:pt x="166" y="45"/>
                    </a:cubicBezTo>
                    <a:cubicBezTo>
                      <a:pt x="176" y="41"/>
                      <a:pt x="183" y="36"/>
                      <a:pt x="189" y="33"/>
                    </a:cubicBezTo>
                    <a:cubicBezTo>
                      <a:pt x="194" y="30"/>
                      <a:pt x="197" y="28"/>
                      <a:pt x="197" y="28"/>
                    </a:cubicBezTo>
                    <a:cubicBezTo>
                      <a:pt x="197" y="28"/>
                      <a:pt x="197" y="28"/>
                      <a:pt x="197" y="28"/>
                    </a:cubicBezTo>
                    <a:cubicBezTo>
                      <a:pt x="198" y="28"/>
                      <a:pt x="198" y="29"/>
                      <a:pt x="197" y="29"/>
                    </a:cubicBezTo>
                    <a:cubicBezTo>
                      <a:pt x="197" y="29"/>
                      <a:pt x="195" y="31"/>
                      <a:pt x="190" y="35"/>
                    </a:cubicBezTo>
                    <a:cubicBezTo>
                      <a:pt x="185" y="39"/>
                      <a:pt x="178" y="44"/>
                      <a:pt x="168" y="49"/>
                    </a:cubicBezTo>
                    <a:cubicBezTo>
                      <a:pt x="164" y="51"/>
                      <a:pt x="159" y="54"/>
                      <a:pt x="153" y="56"/>
                    </a:cubicBezTo>
                    <a:cubicBezTo>
                      <a:pt x="150" y="58"/>
                      <a:pt x="147" y="59"/>
                      <a:pt x="144" y="60"/>
                    </a:cubicBezTo>
                    <a:cubicBezTo>
                      <a:pt x="143" y="60"/>
                      <a:pt x="141" y="61"/>
                      <a:pt x="139" y="61"/>
                    </a:cubicBezTo>
                    <a:cubicBezTo>
                      <a:pt x="138" y="62"/>
                      <a:pt x="136" y="62"/>
                      <a:pt x="135" y="63"/>
                    </a:cubicBezTo>
                    <a:cubicBezTo>
                      <a:pt x="131" y="64"/>
                      <a:pt x="128" y="65"/>
                      <a:pt x="125" y="65"/>
                    </a:cubicBezTo>
                    <a:cubicBezTo>
                      <a:pt x="121" y="66"/>
                      <a:pt x="118" y="66"/>
                      <a:pt x="114" y="67"/>
                    </a:cubicBezTo>
                    <a:cubicBezTo>
                      <a:pt x="107" y="68"/>
                      <a:pt x="99" y="67"/>
                      <a:pt x="92" y="66"/>
                    </a:cubicBezTo>
                    <a:cubicBezTo>
                      <a:pt x="85" y="64"/>
                      <a:pt x="78" y="62"/>
                      <a:pt x="71" y="59"/>
                    </a:cubicBezTo>
                    <a:cubicBezTo>
                      <a:pt x="65" y="56"/>
                      <a:pt x="58" y="53"/>
                      <a:pt x="53" y="50"/>
                    </a:cubicBezTo>
                    <a:cubicBezTo>
                      <a:pt x="47" y="46"/>
                      <a:pt x="41" y="42"/>
                      <a:pt x="37" y="38"/>
                    </a:cubicBezTo>
                    <a:cubicBezTo>
                      <a:pt x="32" y="35"/>
                      <a:pt x="27" y="31"/>
                      <a:pt x="23" y="27"/>
                    </a:cubicBezTo>
                    <a:cubicBezTo>
                      <a:pt x="8" y="13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69" name="Freeform 944"/>
              <p:cNvSpPr>
                <a:spLocks/>
              </p:cNvSpPr>
              <p:nvPr/>
            </p:nvSpPr>
            <p:spPr bwMode="auto">
              <a:xfrm>
                <a:off x="3225" y="1870"/>
                <a:ext cx="598" cy="492"/>
              </a:xfrm>
              <a:custGeom>
                <a:avLst/>
                <a:gdLst>
                  <a:gd name="T0" fmla="*/ 0 w 252"/>
                  <a:gd name="T1" fmla="*/ 205 h 207"/>
                  <a:gd name="T2" fmla="*/ 10 w 252"/>
                  <a:gd name="T3" fmla="*/ 193 h 207"/>
                  <a:gd name="T4" fmla="*/ 36 w 252"/>
                  <a:gd name="T5" fmla="*/ 162 h 207"/>
                  <a:gd name="T6" fmla="*/ 44 w 252"/>
                  <a:gd name="T7" fmla="*/ 153 h 207"/>
                  <a:gd name="T8" fmla="*/ 53 w 252"/>
                  <a:gd name="T9" fmla="*/ 142 h 207"/>
                  <a:gd name="T10" fmla="*/ 71 w 252"/>
                  <a:gd name="T11" fmla="*/ 119 h 207"/>
                  <a:gd name="T12" fmla="*/ 87 w 252"/>
                  <a:gd name="T13" fmla="*/ 94 h 207"/>
                  <a:gd name="T14" fmla="*/ 93 w 252"/>
                  <a:gd name="T15" fmla="*/ 80 h 207"/>
                  <a:gd name="T16" fmla="*/ 94 w 252"/>
                  <a:gd name="T17" fmla="*/ 73 h 207"/>
                  <a:gd name="T18" fmla="*/ 96 w 252"/>
                  <a:gd name="T19" fmla="*/ 65 h 207"/>
                  <a:gd name="T20" fmla="*/ 98 w 252"/>
                  <a:gd name="T21" fmla="*/ 56 h 207"/>
                  <a:gd name="T22" fmla="*/ 99 w 252"/>
                  <a:gd name="T23" fmla="*/ 51 h 207"/>
                  <a:gd name="T24" fmla="*/ 100 w 252"/>
                  <a:gd name="T25" fmla="*/ 47 h 207"/>
                  <a:gd name="T26" fmla="*/ 102 w 252"/>
                  <a:gd name="T27" fmla="*/ 43 h 207"/>
                  <a:gd name="T28" fmla="*/ 104 w 252"/>
                  <a:gd name="T29" fmla="*/ 39 h 207"/>
                  <a:gd name="T30" fmla="*/ 107 w 252"/>
                  <a:gd name="T31" fmla="*/ 35 h 207"/>
                  <a:gd name="T32" fmla="*/ 110 w 252"/>
                  <a:gd name="T33" fmla="*/ 31 h 207"/>
                  <a:gd name="T34" fmla="*/ 138 w 252"/>
                  <a:gd name="T35" fmla="*/ 10 h 207"/>
                  <a:gd name="T36" fmla="*/ 153 w 252"/>
                  <a:gd name="T37" fmla="*/ 5 h 207"/>
                  <a:gd name="T38" fmla="*/ 168 w 252"/>
                  <a:gd name="T39" fmla="*/ 2 h 207"/>
                  <a:gd name="T40" fmla="*/ 195 w 252"/>
                  <a:gd name="T41" fmla="*/ 0 h 207"/>
                  <a:gd name="T42" fmla="*/ 208 w 252"/>
                  <a:gd name="T43" fmla="*/ 1 h 207"/>
                  <a:gd name="T44" fmla="*/ 218 w 252"/>
                  <a:gd name="T45" fmla="*/ 1 h 207"/>
                  <a:gd name="T46" fmla="*/ 236 w 252"/>
                  <a:gd name="T47" fmla="*/ 3 h 207"/>
                  <a:gd name="T48" fmla="*/ 251 w 252"/>
                  <a:gd name="T49" fmla="*/ 5 h 207"/>
                  <a:gd name="T50" fmla="*/ 252 w 252"/>
                  <a:gd name="T51" fmla="*/ 6 h 207"/>
                  <a:gd name="T52" fmla="*/ 251 w 252"/>
                  <a:gd name="T53" fmla="*/ 7 h 207"/>
                  <a:gd name="T54" fmla="*/ 251 w 252"/>
                  <a:gd name="T55" fmla="*/ 7 h 207"/>
                  <a:gd name="T56" fmla="*/ 236 w 252"/>
                  <a:gd name="T57" fmla="*/ 7 h 207"/>
                  <a:gd name="T58" fmla="*/ 218 w 252"/>
                  <a:gd name="T59" fmla="*/ 6 h 207"/>
                  <a:gd name="T60" fmla="*/ 208 w 252"/>
                  <a:gd name="T61" fmla="*/ 7 h 207"/>
                  <a:gd name="T62" fmla="*/ 196 w 252"/>
                  <a:gd name="T63" fmla="*/ 7 h 207"/>
                  <a:gd name="T64" fmla="*/ 170 w 252"/>
                  <a:gd name="T65" fmla="*/ 11 h 207"/>
                  <a:gd name="T66" fmla="*/ 156 w 252"/>
                  <a:gd name="T67" fmla="*/ 15 h 207"/>
                  <a:gd name="T68" fmla="*/ 143 w 252"/>
                  <a:gd name="T69" fmla="*/ 21 h 207"/>
                  <a:gd name="T70" fmla="*/ 121 w 252"/>
                  <a:gd name="T71" fmla="*/ 39 h 207"/>
                  <a:gd name="T72" fmla="*/ 119 w 252"/>
                  <a:gd name="T73" fmla="*/ 42 h 207"/>
                  <a:gd name="T74" fmla="*/ 117 w 252"/>
                  <a:gd name="T75" fmla="*/ 45 h 207"/>
                  <a:gd name="T76" fmla="*/ 116 w 252"/>
                  <a:gd name="T77" fmla="*/ 49 h 207"/>
                  <a:gd name="T78" fmla="*/ 115 w 252"/>
                  <a:gd name="T79" fmla="*/ 52 h 207"/>
                  <a:gd name="T80" fmla="*/ 113 w 252"/>
                  <a:gd name="T81" fmla="*/ 56 h 207"/>
                  <a:gd name="T82" fmla="*/ 113 w 252"/>
                  <a:gd name="T83" fmla="*/ 59 h 207"/>
                  <a:gd name="T84" fmla="*/ 112 w 252"/>
                  <a:gd name="T85" fmla="*/ 67 h 207"/>
                  <a:gd name="T86" fmla="*/ 111 w 252"/>
                  <a:gd name="T87" fmla="*/ 75 h 207"/>
                  <a:gd name="T88" fmla="*/ 110 w 252"/>
                  <a:gd name="T89" fmla="*/ 84 h 207"/>
                  <a:gd name="T90" fmla="*/ 104 w 252"/>
                  <a:gd name="T91" fmla="*/ 102 h 207"/>
                  <a:gd name="T92" fmla="*/ 87 w 252"/>
                  <a:gd name="T93" fmla="*/ 131 h 207"/>
                  <a:gd name="T94" fmla="*/ 67 w 252"/>
                  <a:gd name="T95" fmla="*/ 155 h 207"/>
                  <a:gd name="T96" fmla="*/ 57 w 252"/>
                  <a:gd name="T97" fmla="*/ 165 h 207"/>
                  <a:gd name="T98" fmla="*/ 47 w 252"/>
                  <a:gd name="T99" fmla="*/ 174 h 207"/>
                  <a:gd name="T100" fmla="*/ 1 w 252"/>
                  <a:gd name="T101" fmla="*/ 206 h 207"/>
                  <a:gd name="T102" fmla="*/ 0 w 252"/>
                  <a:gd name="T103" fmla="*/ 206 h 207"/>
                  <a:gd name="T104" fmla="*/ 0 w 252"/>
                  <a:gd name="T105" fmla="*/ 205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52" h="207">
                    <a:moveTo>
                      <a:pt x="0" y="205"/>
                    </a:moveTo>
                    <a:cubicBezTo>
                      <a:pt x="0" y="205"/>
                      <a:pt x="3" y="200"/>
                      <a:pt x="10" y="193"/>
                    </a:cubicBezTo>
                    <a:cubicBezTo>
                      <a:pt x="16" y="186"/>
                      <a:pt x="25" y="175"/>
                      <a:pt x="36" y="162"/>
                    </a:cubicBezTo>
                    <a:cubicBezTo>
                      <a:pt x="39" y="159"/>
                      <a:pt x="41" y="156"/>
                      <a:pt x="44" y="153"/>
                    </a:cubicBezTo>
                    <a:cubicBezTo>
                      <a:pt x="47" y="149"/>
                      <a:pt x="50" y="146"/>
                      <a:pt x="53" y="142"/>
                    </a:cubicBezTo>
                    <a:cubicBezTo>
                      <a:pt x="59" y="135"/>
                      <a:pt x="65" y="127"/>
                      <a:pt x="71" y="119"/>
                    </a:cubicBezTo>
                    <a:cubicBezTo>
                      <a:pt x="77" y="111"/>
                      <a:pt x="82" y="103"/>
                      <a:pt x="87" y="94"/>
                    </a:cubicBezTo>
                    <a:cubicBezTo>
                      <a:pt x="90" y="89"/>
                      <a:pt x="92" y="85"/>
                      <a:pt x="93" y="80"/>
                    </a:cubicBezTo>
                    <a:cubicBezTo>
                      <a:pt x="94" y="78"/>
                      <a:pt x="94" y="76"/>
                      <a:pt x="94" y="73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6" y="62"/>
                      <a:pt x="97" y="59"/>
                      <a:pt x="98" y="56"/>
                    </a:cubicBezTo>
                    <a:cubicBezTo>
                      <a:pt x="98" y="54"/>
                      <a:pt x="98" y="53"/>
                      <a:pt x="99" y="51"/>
                    </a:cubicBezTo>
                    <a:cubicBezTo>
                      <a:pt x="100" y="47"/>
                      <a:pt x="100" y="47"/>
                      <a:pt x="100" y="47"/>
                    </a:cubicBezTo>
                    <a:cubicBezTo>
                      <a:pt x="101" y="46"/>
                      <a:pt x="102" y="44"/>
                      <a:pt x="102" y="43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7" y="21"/>
                      <a:pt x="127" y="14"/>
                      <a:pt x="138" y="10"/>
                    </a:cubicBezTo>
                    <a:cubicBezTo>
                      <a:pt x="143" y="8"/>
                      <a:pt x="148" y="6"/>
                      <a:pt x="153" y="5"/>
                    </a:cubicBezTo>
                    <a:cubicBezTo>
                      <a:pt x="158" y="3"/>
                      <a:pt x="163" y="3"/>
                      <a:pt x="168" y="2"/>
                    </a:cubicBezTo>
                    <a:cubicBezTo>
                      <a:pt x="178" y="1"/>
                      <a:pt x="187" y="0"/>
                      <a:pt x="195" y="0"/>
                    </a:cubicBezTo>
                    <a:cubicBezTo>
                      <a:pt x="200" y="0"/>
                      <a:pt x="204" y="0"/>
                      <a:pt x="208" y="1"/>
                    </a:cubicBezTo>
                    <a:cubicBezTo>
                      <a:pt x="211" y="1"/>
                      <a:pt x="215" y="1"/>
                      <a:pt x="218" y="1"/>
                    </a:cubicBezTo>
                    <a:cubicBezTo>
                      <a:pt x="225" y="2"/>
                      <a:pt x="231" y="2"/>
                      <a:pt x="236" y="3"/>
                    </a:cubicBezTo>
                    <a:cubicBezTo>
                      <a:pt x="246" y="4"/>
                      <a:pt x="251" y="5"/>
                      <a:pt x="251" y="5"/>
                    </a:cubicBezTo>
                    <a:cubicBezTo>
                      <a:pt x="252" y="5"/>
                      <a:pt x="252" y="6"/>
                      <a:pt x="252" y="6"/>
                    </a:cubicBezTo>
                    <a:cubicBezTo>
                      <a:pt x="252" y="7"/>
                      <a:pt x="252" y="7"/>
                      <a:pt x="251" y="7"/>
                    </a:cubicBezTo>
                    <a:cubicBezTo>
                      <a:pt x="251" y="7"/>
                      <a:pt x="251" y="7"/>
                      <a:pt x="251" y="7"/>
                    </a:cubicBezTo>
                    <a:cubicBezTo>
                      <a:pt x="251" y="7"/>
                      <a:pt x="246" y="7"/>
                      <a:pt x="236" y="7"/>
                    </a:cubicBezTo>
                    <a:cubicBezTo>
                      <a:pt x="231" y="6"/>
                      <a:pt x="225" y="6"/>
                      <a:pt x="218" y="6"/>
                    </a:cubicBezTo>
                    <a:cubicBezTo>
                      <a:pt x="215" y="6"/>
                      <a:pt x="211" y="7"/>
                      <a:pt x="208" y="7"/>
                    </a:cubicBezTo>
                    <a:cubicBezTo>
                      <a:pt x="204" y="7"/>
                      <a:pt x="200" y="7"/>
                      <a:pt x="196" y="7"/>
                    </a:cubicBezTo>
                    <a:cubicBezTo>
                      <a:pt x="188" y="8"/>
                      <a:pt x="179" y="9"/>
                      <a:pt x="170" y="11"/>
                    </a:cubicBezTo>
                    <a:cubicBezTo>
                      <a:pt x="165" y="12"/>
                      <a:pt x="161" y="13"/>
                      <a:pt x="156" y="15"/>
                    </a:cubicBezTo>
                    <a:cubicBezTo>
                      <a:pt x="151" y="16"/>
                      <a:pt x="147" y="19"/>
                      <a:pt x="143" y="21"/>
                    </a:cubicBezTo>
                    <a:cubicBezTo>
                      <a:pt x="134" y="25"/>
                      <a:pt x="126" y="31"/>
                      <a:pt x="121" y="39"/>
                    </a:cubicBezTo>
                    <a:cubicBezTo>
                      <a:pt x="119" y="42"/>
                      <a:pt x="119" y="42"/>
                      <a:pt x="119" y="42"/>
                    </a:cubicBezTo>
                    <a:cubicBezTo>
                      <a:pt x="117" y="45"/>
                      <a:pt x="117" y="45"/>
                      <a:pt x="117" y="45"/>
                    </a:cubicBezTo>
                    <a:cubicBezTo>
                      <a:pt x="116" y="49"/>
                      <a:pt x="116" y="49"/>
                      <a:pt x="116" y="49"/>
                    </a:cubicBezTo>
                    <a:cubicBezTo>
                      <a:pt x="115" y="50"/>
                      <a:pt x="115" y="51"/>
                      <a:pt x="115" y="52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13" y="57"/>
                      <a:pt x="113" y="58"/>
                      <a:pt x="113" y="59"/>
                    </a:cubicBezTo>
                    <a:cubicBezTo>
                      <a:pt x="112" y="62"/>
                      <a:pt x="112" y="64"/>
                      <a:pt x="112" y="67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1" y="78"/>
                      <a:pt x="110" y="81"/>
                      <a:pt x="110" y="84"/>
                    </a:cubicBezTo>
                    <a:cubicBezTo>
                      <a:pt x="108" y="90"/>
                      <a:pt x="107" y="96"/>
                      <a:pt x="104" y="102"/>
                    </a:cubicBezTo>
                    <a:cubicBezTo>
                      <a:pt x="100" y="113"/>
                      <a:pt x="94" y="122"/>
                      <a:pt x="87" y="131"/>
                    </a:cubicBezTo>
                    <a:cubicBezTo>
                      <a:pt x="81" y="140"/>
                      <a:pt x="74" y="148"/>
                      <a:pt x="67" y="155"/>
                    </a:cubicBezTo>
                    <a:cubicBezTo>
                      <a:pt x="64" y="158"/>
                      <a:pt x="60" y="162"/>
                      <a:pt x="57" y="165"/>
                    </a:cubicBezTo>
                    <a:cubicBezTo>
                      <a:pt x="54" y="168"/>
                      <a:pt x="50" y="171"/>
                      <a:pt x="47" y="174"/>
                    </a:cubicBezTo>
                    <a:cubicBezTo>
                      <a:pt x="21" y="196"/>
                      <a:pt x="1" y="206"/>
                      <a:pt x="1" y="206"/>
                    </a:cubicBezTo>
                    <a:cubicBezTo>
                      <a:pt x="1" y="207"/>
                      <a:pt x="0" y="206"/>
                      <a:pt x="0" y="206"/>
                    </a:cubicBezTo>
                    <a:cubicBezTo>
                      <a:pt x="0" y="205"/>
                      <a:pt x="0" y="205"/>
                      <a:pt x="0" y="205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0" name="Freeform 945"/>
              <p:cNvSpPr>
                <a:spLocks/>
              </p:cNvSpPr>
              <p:nvPr/>
            </p:nvSpPr>
            <p:spPr bwMode="auto">
              <a:xfrm>
                <a:off x="3776" y="2027"/>
                <a:ext cx="275" cy="150"/>
              </a:xfrm>
              <a:custGeom>
                <a:avLst/>
                <a:gdLst>
                  <a:gd name="T0" fmla="*/ 0 w 116"/>
                  <a:gd name="T1" fmla="*/ 62 h 63"/>
                  <a:gd name="T2" fmla="*/ 15 w 116"/>
                  <a:gd name="T3" fmla="*/ 46 h 63"/>
                  <a:gd name="T4" fmla="*/ 19 w 116"/>
                  <a:gd name="T5" fmla="*/ 43 h 63"/>
                  <a:gd name="T6" fmla="*/ 23 w 116"/>
                  <a:gd name="T7" fmla="*/ 40 h 63"/>
                  <a:gd name="T8" fmla="*/ 33 w 116"/>
                  <a:gd name="T9" fmla="*/ 34 h 63"/>
                  <a:gd name="T10" fmla="*/ 45 w 116"/>
                  <a:gd name="T11" fmla="*/ 29 h 63"/>
                  <a:gd name="T12" fmla="*/ 51 w 116"/>
                  <a:gd name="T13" fmla="*/ 27 h 63"/>
                  <a:gd name="T14" fmla="*/ 58 w 116"/>
                  <a:gd name="T15" fmla="*/ 25 h 63"/>
                  <a:gd name="T16" fmla="*/ 65 w 116"/>
                  <a:gd name="T17" fmla="*/ 24 h 63"/>
                  <a:gd name="T18" fmla="*/ 68 w 116"/>
                  <a:gd name="T19" fmla="*/ 24 h 63"/>
                  <a:gd name="T20" fmla="*/ 71 w 116"/>
                  <a:gd name="T21" fmla="*/ 24 h 63"/>
                  <a:gd name="T22" fmla="*/ 77 w 116"/>
                  <a:gd name="T23" fmla="*/ 24 h 63"/>
                  <a:gd name="T24" fmla="*/ 82 w 116"/>
                  <a:gd name="T25" fmla="*/ 24 h 63"/>
                  <a:gd name="T26" fmla="*/ 92 w 116"/>
                  <a:gd name="T27" fmla="*/ 20 h 63"/>
                  <a:gd name="T28" fmla="*/ 100 w 116"/>
                  <a:gd name="T29" fmla="*/ 14 h 63"/>
                  <a:gd name="T30" fmla="*/ 111 w 116"/>
                  <a:gd name="T31" fmla="*/ 4 h 63"/>
                  <a:gd name="T32" fmla="*/ 115 w 116"/>
                  <a:gd name="T33" fmla="*/ 0 h 63"/>
                  <a:gd name="T34" fmla="*/ 116 w 116"/>
                  <a:gd name="T35" fmla="*/ 0 h 63"/>
                  <a:gd name="T36" fmla="*/ 116 w 116"/>
                  <a:gd name="T37" fmla="*/ 1 h 63"/>
                  <a:gd name="T38" fmla="*/ 113 w 116"/>
                  <a:gd name="T39" fmla="*/ 6 h 63"/>
                  <a:gd name="T40" fmla="*/ 103 w 116"/>
                  <a:gd name="T41" fmla="*/ 17 h 63"/>
                  <a:gd name="T42" fmla="*/ 95 w 116"/>
                  <a:gd name="T43" fmla="*/ 24 h 63"/>
                  <a:gd name="T44" fmla="*/ 84 w 116"/>
                  <a:gd name="T45" fmla="*/ 30 h 63"/>
                  <a:gd name="T46" fmla="*/ 71 w 116"/>
                  <a:gd name="T47" fmla="*/ 33 h 63"/>
                  <a:gd name="T48" fmla="*/ 71 w 116"/>
                  <a:gd name="T49" fmla="*/ 33 h 63"/>
                  <a:gd name="T50" fmla="*/ 71 w 116"/>
                  <a:gd name="T51" fmla="*/ 33 h 63"/>
                  <a:gd name="T52" fmla="*/ 71 w 116"/>
                  <a:gd name="T53" fmla="*/ 33 h 63"/>
                  <a:gd name="T54" fmla="*/ 70 w 116"/>
                  <a:gd name="T55" fmla="*/ 33 h 63"/>
                  <a:gd name="T56" fmla="*/ 70 w 116"/>
                  <a:gd name="T57" fmla="*/ 33 h 63"/>
                  <a:gd name="T58" fmla="*/ 68 w 116"/>
                  <a:gd name="T59" fmla="*/ 33 h 63"/>
                  <a:gd name="T60" fmla="*/ 66 w 116"/>
                  <a:gd name="T61" fmla="*/ 33 h 63"/>
                  <a:gd name="T62" fmla="*/ 60 w 116"/>
                  <a:gd name="T63" fmla="*/ 35 h 63"/>
                  <a:gd name="T64" fmla="*/ 55 w 116"/>
                  <a:gd name="T65" fmla="*/ 37 h 63"/>
                  <a:gd name="T66" fmla="*/ 49 w 116"/>
                  <a:gd name="T67" fmla="*/ 39 h 63"/>
                  <a:gd name="T68" fmla="*/ 39 w 116"/>
                  <a:gd name="T69" fmla="*/ 45 h 63"/>
                  <a:gd name="T70" fmla="*/ 30 w 116"/>
                  <a:gd name="T71" fmla="*/ 50 h 63"/>
                  <a:gd name="T72" fmla="*/ 21 w 116"/>
                  <a:gd name="T73" fmla="*/ 54 h 63"/>
                  <a:gd name="T74" fmla="*/ 7 w 116"/>
                  <a:gd name="T75" fmla="*/ 61 h 63"/>
                  <a:gd name="T76" fmla="*/ 1 w 116"/>
                  <a:gd name="T77" fmla="*/ 63 h 63"/>
                  <a:gd name="T78" fmla="*/ 0 w 116"/>
                  <a:gd name="T79" fmla="*/ 63 h 63"/>
                  <a:gd name="T80" fmla="*/ 0 w 116"/>
                  <a:gd name="T81" fmla="*/ 6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6" h="63">
                    <a:moveTo>
                      <a:pt x="0" y="62"/>
                    </a:moveTo>
                    <a:cubicBezTo>
                      <a:pt x="0" y="62"/>
                      <a:pt x="5" y="55"/>
                      <a:pt x="15" y="46"/>
                    </a:cubicBezTo>
                    <a:cubicBezTo>
                      <a:pt x="16" y="45"/>
                      <a:pt x="18" y="44"/>
                      <a:pt x="19" y="43"/>
                    </a:cubicBezTo>
                    <a:cubicBezTo>
                      <a:pt x="21" y="42"/>
                      <a:pt x="22" y="41"/>
                      <a:pt x="23" y="40"/>
                    </a:cubicBezTo>
                    <a:cubicBezTo>
                      <a:pt x="26" y="38"/>
                      <a:pt x="30" y="36"/>
                      <a:pt x="33" y="34"/>
                    </a:cubicBezTo>
                    <a:cubicBezTo>
                      <a:pt x="37" y="32"/>
                      <a:pt x="41" y="30"/>
                      <a:pt x="45" y="29"/>
                    </a:cubicBezTo>
                    <a:cubicBezTo>
                      <a:pt x="47" y="28"/>
                      <a:pt x="49" y="27"/>
                      <a:pt x="51" y="27"/>
                    </a:cubicBezTo>
                    <a:cubicBezTo>
                      <a:pt x="53" y="26"/>
                      <a:pt x="56" y="26"/>
                      <a:pt x="58" y="25"/>
                    </a:cubicBezTo>
                    <a:cubicBezTo>
                      <a:pt x="60" y="25"/>
                      <a:pt x="62" y="24"/>
                      <a:pt x="65" y="24"/>
                    </a:cubicBezTo>
                    <a:cubicBezTo>
                      <a:pt x="66" y="24"/>
                      <a:pt x="67" y="24"/>
                      <a:pt x="68" y="24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73" y="24"/>
                      <a:pt x="76" y="25"/>
                      <a:pt x="77" y="24"/>
                    </a:cubicBezTo>
                    <a:cubicBezTo>
                      <a:pt x="79" y="24"/>
                      <a:pt x="80" y="24"/>
                      <a:pt x="82" y="24"/>
                    </a:cubicBezTo>
                    <a:cubicBezTo>
                      <a:pt x="86" y="23"/>
                      <a:pt x="89" y="21"/>
                      <a:pt x="92" y="20"/>
                    </a:cubicBezTo>
                    <a:cubicBezTo>
                      <a:pt x="95" y="18"/>
                      <a:pt x="98" y="16"/>
                      <a:pt x="100" y="14"/>
                    </a:cubicBezTo>
                    <a:cubicBezTo>
                      <a:pt x="105" y="11"/>
                      <a:pt x="109" y="7"/>
                      <a:pt x="111" y="4"/>
                    </a:cubicBezTo>
                    <a:cubicBezTo>
                      <a:pt x="114" y="2"/>
                      <a:pt x="115" y="0"/>
                      <a:pt x="115" y="0"/>
                    </a:cubicBezTo>
                    <a:cubicBezTo>
                      <a:pt x="115" y="0"/>
                      <a:pt x="115" y="0"/>
                      <a:pt x="116" y="0"/>
                    </a:cubicBezTo>
                    <a:cubicBezTo>
                      <a:pt x="116" y="0"/>
                      <a:pt x="116" y="0"/>
                      <a:pt x="116" y="1"/>
                    </a:cubicBezTo>
                    <a:cubicBezTo>
                      <a:pt x="116" y="1"/>
                      <a:pt x="115" y="2"/>
                      <a:pt x="113" y="6"/>
                    </a:cubicBezTo>
                    <a:cubicBezTo>
                      <a:pt x="111" y="9"/>
                      <a:pt x="107" y="13"/>
                      <a:pt x="103" y="17"/>
                    </a:cubicBezTo>
                    <a:cubicBezTo>
                      <a:pt x="101" y="20"/>
                      <a:pt x="98" y="22"/>
                      <a:pt x="95" y="24"/>
                    </a:cubicBezTo>
                    <a:cubicBezTo>
                      <a:pt x="92" y="27"/>
                      <a:pt x="88" y="29"/>
                      <a:pt x="84" y="30"/>
                    </a:cubicBezTo>
                    <a:cubicBezTo>
                      <a:pt x="81" y="32"/>
                      <a:pt x="75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3"/>
                      <a:pt x="67" y="33"/>
                      <a:pt x="66" y="33"/>
                    </a:cubicBezTo>
                    <a:cubicBezTo>
                      <a:pt x="64" y="34"/>
                      <a:pt x="62" y="34"/>
                      <a:pt x="60" y="35"/>
                    </a:cubicBezTo>
                    <a:cubicBezTo>
                      <a:pt x="58" y="35"/>
                      <a:pt x="57" y="36"/>
                      <a:pt x="55" y="37"/>
                    </a:cubicBezTo>
                    <a:cubicBezTo>
                      <a:pt x="53" y="38"/>
                      <a:pt x="51" y="38"/>
                      <a:pt x="49" y="39"/>
                    </a:cubicBezTo>
                    <a:cubicBezTo>
                      <a:pt x="46" y="41"/>
                      <a:pt x="43" y="43"/>
                      <a:pt x="39" y="45"/>
                    </a:cubicBezTo>
                    <a:cubicBezTo>
                      <a:pt x="36" y="47"/>
                      <a:pt x="33" y="49"/>
                      <a:pt x="30" y="50"/>
                    </a:cubicBezTo>
                    <a:cubicBezTo>
                      <a:pt x="26" y="52"/>
                      <a:pt x="23" y="53"/>
                      <a:pt x="21" y="54"/>
                    </a:cubicBezTo>
                    <a:cubicBezTo>
                      <a:pt x="15" y="57"/>
                      <a:pt x="10" y="59"/>
                      <a:pt x="7" y="61"/>
                    </a:cubicBezTo>
                    <a:cubicBezTo>
                      <a:pt x="3" y="62"/>
                      <a:pt x="1" y="63"/>
                      <a:pt x="1" y="63"/>
                    </a:cubicBezTo>
                    <a:cubicBezTo>
                      <a:pt x="1" y="63"/>
                      <a:pt x="0" y="63"/>
                      <a:pt x="0" y="63"/>
                    </a:cubicBezTo>
                    <a:cubicBezTo>
                      <a:pt x="0" y="62"/>
                      <a:pt x="0" y="62"/>
                      <a:pt x="0" y="62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1" name="Freeform 946"/>
              <p:cNvSpPr>
                <a:spLocks/>
              </p:cNvSpPr>
              <p:nvPr/>
            </p:nvSpPr>
            <p:spPr bwMode="auto">
              <a:xfrm>
                <a:off x="3572" y="1744"/>
                <a:ext cx="111" cy="157"/>
              </a:xfrm>
              <a:custGeom>
                <a:avLst/>
                <a:gdLst>
                  <a:gd name="T0" fmla="*/ 0 w 47"/>
                  <a:gd name="T1" fmla="*/ 66 h 66"/>
                  <a:gd name="T2" fmla="*/ 6 w 47"/>
                  <a:gd name="T3" fmla="*/ 55 h 66"/>
                  <a:gd name="T4" fmla="*/ 14 w 47"/>
                  <a:gd name="T5" fmla="*/ 44 h 66"/>
                  <a:gd name="T6" fmla="*/ 24 w 47"/>
                  <a:gd name="T7" fmla="*/ 34 h 66"/>
                  <a:gd name="T8" fmla="*/ 34 w 47"/>
                  <a:gd name="T9" fmla="*/ 22 h 66"/>
                  <a:gd name="T10" fmla="*/ 38 w 47"/>
                  <a:gd name="T11" fmla="*/ 17 h 66"/>
                  <a:gd name="T12" fmla="*/ 41 w 47"/>
                  <a:gd name="T13" fmla="*/ 11 h 66"/>
                  <a:gd name="T14" fmla="*/ 43 w 47"/>
                  <a:gd name="T15" fmla="*/ 7 h 66"/>
                  <a:gd name="T16" fmla="*/ 45 w 47"/>
                  <a:gd name="T17" fmla="*/ 3 h 66"/>
                  <a:gd name="T18" fmla="*/ 46 w 47"/>
                  <a:gd name="T19" fmla="*/ 0 h 66"/>
                  <a:gd name="T20" fmla="*/ 46 w 47"/>
                  <a:gd name="T21" fmla="*/ 0 h 66"/>
                  <a:gd name="T22" fmla="*/ 46 w 47"/>
                  <a:gd name="T23" fmla="*/ 0 h 66"/>
                  <a:gd name="T24" fmla="*/ 47 w 47"/>
                  <a:gd name="T25" fmla="*/ 0 h 66"/>
                  <a:gd name="T26" fmla="*/ 46 w 47"/>
                  <a:gd name="T27" fmla="*/ 4 h 66"/>
                  <a:gd name="T28" fmla="*/ 45 w 47"/>
                  <a:gd name="T29" fmla="*/ 8 h 66"/>
                  <a:gd name="T30" fmla="*/ 43 w 47"/>
                  <a:gd name="T31" fmla="*/ 13 h 66"/>
                  <a:gd name="T32" fmla="*/ 38 w 47"/>
                  <a:gd name="T33" fmla="*/ 25 h 66"/>
                  <a:gd name="T34" fmla="*/ 29 w 47"/>
                  <a:gd name="T35" fmla="*/ 37 h 66"/>
                  <a:gd name="T36" fmla="*/ 25 w 47"/>
                  <a:gd name="T37" fmla="*/ 44 h 66"/>
                  <a:gd name="T38" fmla="*/ 21 w 47"/>
                  <a:gd name="T39" fmla="*/ 50 h 66"/>
                  <a:gd name="T40" fmla="*/ 11 w 47"/>
                  <a:gd name="T41" fmla="*/ 59 h 66"/>
                  <a:gd name="T42" fmla="*/ 0 w 47"/>
                  <a:gd name="T43" fmla="*/ 66 h 66"/>
                  <a:gd name="T44" fmla="*/ 0 w 47"/>
                  <a:gd name="T45" fmla="*/ 66 h 66"/>
                  <a:gd name="T46" fmla="*/ 0 w 47"/>
                  <a:gd name="T4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66">
                    <a:moveTo>
                      <a:pt x="0" y="66"/>
                    </a:moveTo>
                    <a:cubicBezTo>
                      <a:pt x="0" y="66"/>
                      <a:pt x="2" y="61"/>
                      <a:pt x="6" y="55"/>
                    </a:cubicBezTo>
                    <a:cubicBezTo>
                      <a:pt x="9" y="51"/>
                      <a:pt x="11" y="48"/>
                      <a:pt x="14" y="44"/>
                    </a:cubicBezTo>
                    <a:cubicBezTo>
                      <a:pt x="17" y="41"/>
                      <a:pt x="21" y="37"/>
                      <a:pt x="24" y="34"/>
                    </a:cubicBezTo>
                    <a:cubicBezTo>
                      <a:pt x="28" y="30"/>
                      <a:pt x="31" y="26"/>
                      <a:pt x="34" y="22"/>
                    </a:cubicBezTo>
                    <a:cubicBezTo>
                      <a:pt x="35" y="20"/>
                      <a:pt x="36" y="18"/>
                      <a:pt x="38" y="17"/>
                    </a:cubicBezTo>
                    <a:cubicBezTo>
                      <a:pt x="39" y="15"/>
                      <a:pt x="40" y="13"/>
                      <a:pt x="41" y="11"/>
                    </a:cubicBezTo>
                    <a:cubicBezTo>
                      <a:pt x="42" y="10"/>
                      <a:pt x="43" y="8"/>
                      <a:pt x="43" y="7"/>
                    </a:cubicBezTo>
                    <a:cubicBezTo>
                      <a:pt x="44" y="6"/>
                      <a:pt x="44" y="4"/>
                      <a:pt x="45" y="3"/>
                    </a:cubicBezTo>
                    <a:cubicBezTo>
                      <a:pt x="46" y="1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1"/>
                      <a:pt x="46" y="4"/>
                    </a:cubicBezTo>
                    <a:cubicBezTo>
                      <a:pt x="46" y="5"/>
                      <a:pt x="46" y="6"/>
                      <a:pt x="45" y="8"/>
                    </a:cubicBezTo>
                    <a:cubicBezTo>
                      <a:pt x="45" y="9"/>
                      <a:pt x="44" y="11"/>
                      <a:pt x="43" y="13"/>
                    </a:cubicBezTo>
                    <a:cubicBezTo>
                      <a:pt x="42" y="16"/>
                      <a:pt x="40" y="20"/>
                      <a:pt x="38" y="25"/>
                    </a:cubicBezTo>
                    <a:cubicBezTo>
                      <a:pt x="35" y="29"/>
                      <a:pt x="32" y="33"/>
                      <a:pt x="29" y="37"/>
                    </a:cubicBezTo>
                    <a:cubicBezTo>
                      <a:pt x="28" y="40"/>
                      <a:pt x="26" y="42"/>
                      <a:pt x="25" y="44"/>
                    </a:cubicBezTo>
                    <a:cubicBezTo>
                      <a:pt x="24" y="46"/>
                      <a:pt x="22" y="48"/>
                      <a:pt x="21" y="50"/>
                    </a:cubicBezTo>
                    <a:cubicBezTo>
                      <a:pt x="17" y="53"/>
                      <a:pt x="14" y="56"/>
                      <a:pt x="11" y="59"/>
                    </a:cubicBezTo>
                    <a:cubicBezTo>
                      <a:pt x="5" y="64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2" name="Freeform 947"/>
              <p:cNvSpPr>
                <a:spLocks/>
              </p:cNvSpPr>
              <p:nvPr/>
            </p:nvSpPr>
            <p:spPr bwMode="auto">
              <a:xfrm>
                <a:off x="3401" y="1725"/>
                <a:ext cx="128" cy="214"/>
              </a:xfrm>
              <a:custGeom>
                <a:avLst/>
                <a:gdLst>
                  <a:gd name="T0" fmla="*/ 33 w 54"/>
                  <a:gd name="T1" fmla="*/ 90 h 90"/>
                  <a:gd name="T2" fmla="*/ 50 w 54"/>
                  <a:gd name="T3" fmla="*/ 43 h 90"/>
                  <a:gd name="T4" fmla="*/ 54 w 54"/>
                  <a:gd name="T5" fmla="*/ 0 h 90"/>
                  <a:gd name="T6" fmla="*/ 33 w 54"/>
                  <a:gd name="T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90">
                    <a:moveTo>
                      <a:pt x="33" y="90"/>
                    </a:moveTo>
                    <a:cubicBezTo>
                      <a:pt x="33" y="90"/>
                      <a:pt x="54" y="81"/>
                      <a:pt x="50" y="43"/>
                    </a:cubicBezTo>
                    <a:cubicBezTo>
                      <a:pt x="47" y="5"/>
                      <a:pt x="54" y="0"/>
                      <a:pt x="54" y="0"/>
                    </a:cubicBezTo>
                    <a:cubicBezTo>
                      <a:pt x="54" y="0"/>
                      <a:pt x="0" y="38"/>
                      <a:pt x="33" y="9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3" name="Freeform 948"/>
              <p:cNvSpPr>
                <a:spLocks/>
              </p:cNvSpPr>
              <p:nvPr/>
            </p:nvSpPr>
            <p:spPr bwMode="auto">
              <a:xfrm>
                <a:off x="3472" y="1796"/>
                <a:ext cx="24" cy="143"/>
              </a:xfrm>
              <a:custGeom>
                <a:avLst/>
                <a:gdLst>
                  <a:gd name="T0" fmla="*/ 3 w 10"/>
                  <a:gd name="T1" fmla="*/ 60 h 60"/>
                  <a:gd name="T2" fmla="*/ 1 w 10"/>
                  <a:gd name="T3" fmla="*/ 50 h 60"/>
                  <a:gd name="T4" fmla="*/ 1 w 10"/>
                  <a:gd name="T5" fmla="*/ 40 h 60"/>
                  <a:gd name="T6" fmla="*/ 1 w 10"/>
                  <a:gd name="T7" fmla="*/ 29 h 60"/>
                  <a:gd name="T8" fmla="*/ 2 w 10"/>
                  <a:gd name="T9" fmla="*/ 18 h 60"/>
                  <a:gd name="T10" fmla="*/ 4 w 10"/>
                  <a:gd name="T11" fmla="*/ 13 h 60"/>
                  <a:gd name="T12" fmla="*/ 5 w 10"/>
                  <a:gd name="T13" fmla="*/ 8 h 60"/>
                  <a:gd name="T14" fmla="*/ 7 w 10"/>
                  <a:gd name="T15" fmla="*/ 4 h 60"/>
                  <a:gd name="T16" fmla="*/ 9 w 10"/>
                  <a:gd name="T17" fmla="*/ 2 h 60"/>
                  <a:gd name="T18" fmla="*/ 10 w 10"/>
                  <a:gd name="T19" fmla="*/ 0 h 60"/>
                  <a:gd name="T20" fmla="*/ 10 w 10"/>
                  <a:gd name="T21" fmla="*/ 2 h 60"/>
                  <a:gd name="T22" fmla="*/ 9 w 10"/>
                  <a:gd name="T23" fmla="*/ 5 h 60"/>
                  <a:gd name="T24" fmla="*/ 9 w 10"/>
                  <a:gd name="T25" fmla="*/ 9 h 60"/>
                  <a:gd name="T26" fmla="*/ 8 w 10"/>
                  <a:gd name="T27" fmla="*/ 18 h 60"/>
                  <a:gd name="T28" fmla="*/ 7 w 10"/>
                  <a:gd name="T29" fmla="*/ 24 h 60"/>
                  <a:gd name="T30" fmla="*/ 7 w 10"/>
                  <a:gd name="T31" fmla="*/ 29 h 60"/>
                  <a:gd name="T32" fmla="*/ 6 w 10"/>
                  <a:gd name="T33" fmla="*/ 35 h 60"/>
                  <a:gd name="T34" fmla="*/ 6 w 10"/>
                  <a:gd name="T35" fmla="*/ 40 h 60"/>
                  <a:gd name="T36" fmla="*/ 5 w 10"/>
                  <a:gd name="T37" fmla="*/ 50 h 60"/>
                  <a:gd name="T38" fmla="*/ 3 w 10"/>
                  <a:gd name="T3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60">
                    <a:moveTo>
                      <a:pt x="3" y="60"/>
                    </a:moveTo>
                    <a:cubicBezTo>
                      <a:pt x="3" y="60"/>
                      <a:pt x="2" y="56"/>
                      <a:pt x="1" y="50"/>
                    </a:cubicBezTo>
                    <a:cubicBezTo>
                      <a:pt x="1" y="47"/>
                      <a:pt x="1" y="44"/>
                      <a:pt x="1" y="40"/>
                    </a:cubicBezTo>
                    <a:cubicBezTo>
                      <a:pt x="0" y="37"/>
                      <a:pt x="1" y="33"/>
                      <a:pt x="1" y="29"/>
                    </a:cubicBezTo>
                    <a:cubicBezTo>
                      <a:pt x="1" y="25"/>
                      <a:pt x="2" y="21"/>
                      <a:pt x="2" y="18"/>
                    </a:cubicBezTo>
                    <a:cubicBezTo>
                      <a:pt x="3" y="16"/>
                      <a:pt x="3" y="14"/>
                      <a:pt x="4" y="13"/>
                    </a:cubicBezTo>
                    <a:cubicBezTo>
                      <a:pt x="4" y="11"/>
                      <a:pt x="5" y="9"/>
                      <a:pt x="5" y="8"/>
                    </a:cubicBezTo>
                    <a:cubicBezTo>
                      <a:pt x="6" y="7"/>
                      <a:pt x="6" y="5"/>
                      <a:pt x="7" y="4"/>
                    </a:cubicBezTo>
                    <a:cubicBezTo>
                      <a:pt x="8" y="3"/>
                      <a:pt x="8" y="2"/>
                      <a:pt x="9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2"/>
                    </a:cubicBezTo>
                    <a:cubicBezTo>
                      <a:pt x="9" y="3"/>
                      <a:pt x="9" y="4"/>
                      <a:pt x="9" y="5"/>
                    </a:cubicBezTo>
                    <a:cubicBezTo>
                      <a:pt x="9" y="6"/>
                      <a:pt x="9" y="8"/>
                      <a:pt x="9" y="9"/>
                    </a:cubicBezTo>
                    <a:cubicBezTo>
                      <a:pt x="8" y="12"/>
                      <a:pt x="8" y="15"/>
                      <a:pt x="8" y="18"/>
                    </a:cubicBezTo>
                    <a:cubicBezTo>
                      <a:pt x="7" y="20"/>
                      <a:pt x="7" y="22"/>
                      <a:pt x="7" y="24"/>
                    </a:cubicBezTo>
                    <a:cubicBezTo>
                      <a:pt x="7" y="26"/>
                      <a:pt x="7" y="28"/>
                      <a:pt x="7" y="29"/>
                    </a:cubicBezTo>
                    <a:cubicBezTo>
                      <a:pt x="7" y="31"/>
                      <a:pt x="7" y="33"/>
                      <a:pt x="6" y="35"/>
                    </a:cubicBezTo>
                    <a:cubicBezTo>
                      <a:pt x="6" y="37"/>
                      <a:pt x="6" y="39"/>
                      <a:pt x="6" y="40"/>
                    </a:cubicBezTo>
                    <a:cubicBezTo>
                      <a:pt x="6" y="44"/>
                      <a:pt x="5" y="47"/>
                      <a:pt x="5" y="50"/>
                    </a:cubicBezTo>
                    <a:cubicBezTo>
                      <a:pt x="4" y="56"/>
                      <a:pt x="3" y="60"/>
                      <a:pt x="3" y="6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4" name="Freeform 949"/>
              <p:cNvSpPr>
                <a:spLocks/>
              </p:cNvSpPr>
              <p:nvPr/>
            </p:nvSpPr>
            <p:spPr bwMode="auto">
              <a:xfrm>
                <a:off x="3633" y="1672"/>
                <a:ext cx="176" cy="160"/>
              </a:xfrm>
              <a:custGeom>
                <a:avLst/>
                <a:gdLst>
                  <a:gd name="T0" fmla="*/ 0 w 74"/>
                  <a:gd name="T1" fmla="*/ 61 h 67"/>
                  <a:gd name="T2" fmla="*/ 43 w 74"/>
                  <a:gd name="T3" fmla="*/ 36 h 67"/>
                  <a:gd name="T4" fmla="*/ 74 w 74"/>
                  <a:gd name="T5" fmla="*/ 7 h 67"/>
                  <a:gd name="T6" fmla="*/ 0 w 74"/>
                  <a:gd name="T7" fmla="*/ 6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67">
                    <a:moveTo>
                      <a:pt x="0" y="61"/>
                    </a:moveTo>
                    <a:cubicBezTo>
                      <a:pt x="0" y="61"/>
                      <a:pt x="21" y="67"/>
                      <a:pt x="43" y="36"/>
                    </a:cubicBezTo>
                    <a:cubicBezTo>
                      <a:pt x="65" y="6"/>
                      <a:pt x="74" y="7"/>
                      <a:pt x="74" y="7"/>
                    </a:cubicBezTo>
                    <a:cubicBezTo>
                      <a:pt x="74" y="7"/>
                      <a:pt x="9" y="0"/>
                      <a:pt x="0" y="61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5" name="Freeform 950"/>
              <p:cNvSpPr>
                <a:spLocks/>
              </p:cNvSpPr>
              <p:nvPr/>
            </p:nvSpPr>
            <p:spPr bwMode="auto">
              <a:xfrm>
                <a:off x="3633" y="1720"/>
                <a:ext cx="105" cy="97"/>
              </a:xfrm>
              <a:custGeom>
                <a:avLst/>
                <a:gdLst>
                  <a:gd name="T0" fmla="*/ 0 w 44"/>
                  <a:gd name="T1" fmla="*/ 41 h 41"/>
                  <a:gd name="T2" fmla="*/ 5 w 44"/>
                  <a:gd name="T3" fmla="*/ 32 h 41"/>
                  <a:gd name="T4" fmla="*/ 10 w 44"/>
                  <a:gd name="T5" fmla="*/ 24 h 41"/>
                  <a:gd name="T6" fmla="*/ 18 w 44"/>
                  <a:gd name="T7" fmla="*/ 16 h 41"/>
                  <a:gd name="T8" fmla="*/ 27 w 44"/>
                  <a:gd name="T9" fmla="*/ 8 h 41"/>
                  <a:gd name="T10" fmla="*/ 31 w 44"/>
                  <a:gd name="T11" fmla="*/ 5 h 41"/>
                  <a:gd name="T12" fmla="*/ 35 w 44"/>
                  <a:gd name="T13" fmla="*/ 3 h 41"/>
                  <a:gd name="T14" fmla="*/ 39 w 44"/>
                  <a:gd name="T15" fmla="*/ 1 h 41"/>
                  <a:gd name="T16" fmla="*/ 42 w 44"/>
                  <a:gd name="T17" fmla="*/ 0 h 41"/>
                  <a:gd name="T18" fmla="*/ 44 w 44"/>
                  <a:gd name="T19" fmla="*/ 0 h 41"/>
                  <a:gd name="T20" fmla="*/ 42 w 44"/>
                  <a:gd name="T21" fmla="*/ 2 h 41"/>
                  <a:gd name="T22" fmla="*/ 40 w 44"/>
                  <a:gd name="T23" fmla="*/ 3 h 41"/>
                  <a:gd name="T24" fmla="*/ 37 w 44"/>
                  <a:gd name="T25" fmla="*/ 6 h 41"/>
                  <a:gd name="T26" fmla="*/ 30 w 44"/>
                  <a:gd name="T27" fmla="*/ 12 h 41"/>
                  <a:gd name="T28" fmla="*/ 26 w 44"/>
                  <a:gd name="T29" fmla="*/ 16 h 41"/>
                  <a:gd name="T30" fmla="*/ 22 w 44"/>
                  <a:gd name="T31" fmla="*/ 20 h 41"/>
                  <a:gd name="T32" fmla="*/ 18 w 44"/>
                  <a:gd name="T33" fmla="*/ 24 h 41"/>
                  <a:gd name="T34" fmla="*/ 14 w 44"/>
                  <a:gd name="T35" fmla="*/ 28 h 41"/>
                  <a:gd name="T36" fmla="*/ 7 w 44"/>
                  <a:gd name="T37" fmla="*/ 34 h 41"/>
                  <a:gd name="T38" fmla="*/ 0 w 44"/>
                  <a:gd name="T3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4" h="41">
                    <a:moveTo>
                      <a:pt x="0" y="41"/>
                    </a:moveTo>
                    <a:cubicBezTo>
                      <a:pt x="0" y="41"/>
                      <a:pt x="1" y="37"/>
                      <a:pt x="5" y="32"/>
                    </a:cubicBezTo>
                    <a:cubicBezTo>
                      <a:pt x="6" y="30"/>
                      <a:pt x="8" y="27"/>
                      <a:pt x="10" y="24"/>
                    </a:cubicBezTo>
                    <a:cubicBezTo>
                      <a:pt x="13" y="21"/>
                      <a:pt x="15" y="19"/>
                      <a:pt x="18" y="16"/>
                    </a:cubicBezTo>
                    <a:cubicBezTo>
                      <a:pt x="21" y="13"/>
                      <a:pt x="24" y="11"/>
                      <a:pt x="27" y="8"/>
                    </a:cubicBezTo>
                    <a:cubicBezTo>
                      <a:pt x="28" y="7"/>
                      <a:pt x="29" y="6"/>
                      <a:pt x="31" y="5"/>
                    </a:cubicBezTo>
                    <a:cubicBezTo>
                      <a:pt x="32" y="4"/>
                      <a:pt x="34" y="4"/>
                      <a:pt x="35" y="3"/>
                    </a:cubicBezTo>
                    <a:cubicBezTo>
                      <a:pt x="36" y="2"/>
                      <a:pt x="38" y="2"/>
                      <a:pt x="39" y="1"/>
                    </a:cubicBezTo>
                    <a:cubicBezTo>
                      <a:pt x="40" y="1"/>
                      <a:pt x="41" y="1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1"/>
                      <a:pt x="42" y="2"/>
                    </a:cubicBezTo>
                    <a:cubicBezTo>
                      <a:pt x="42" y="2"/>
                      <a:pt x="41" y="3"/>
                      <a:pt x="40" y="3"/>
                    </a:cubicBezTo>
                    <a:cubicBezTo>
                      <a:pt x="39" y="4"/>
                      <a:pt x="38" y="5"/>
                      <a:pt x="37" y="6"/>
                    </a:cubicBezTo>
                    <a:cubicBezTo>
                      <a:pt x="35" y="8"/>
                      <a:pt x="33" y="10"/>
                      <a:pt x="30" y="12"/>
                    </a:cubicBezTo>
                    <a:cubicBezTo>
                      <a:pt x="29" y="14"/>
                      <a:pt x="28" y="15"/>
                      <a:pt x="26" y="16"/>
                    </a:cubicBezTo>
                    <a:cubicBezTo>
                      <a:pt x="25" y="17"/>
                      <a:pt x="24" y="19"/>
                      <a:pt x="22" y="20"/>
                    </a:cubicBezTo>
                    <a:cubicBezTo>
                      <a:pt x="21" y="21"/>
                      <a:pt x="20" y="23"/>
                      <a:pt x="18" y="24"/>
                    </a:cubicBezTo>
                    <a:cubicBezTo>
                      <a:pt x="17" y="25"/>
                      <a:pt x="16" y="27"/>
                      <a:pt x="14" y="28"/>
                    </a:cubicBezTo>
                    <a:cubicBezTo>
                      <a:pt x="12" y="30"/>
                      <a:pt x="9" y="33"/>
                      <a:pt x="7" y="34"/>
                    </a:cubicBezTo>
                    <a:cubicBezTo>
                      <a:pt x="3" y="38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6" name="Freeform 951"/>
              <p:cNvSpPr>
                <a:spLocks/>
              </p:cNvSpPr>
              <p:nvPr/>
            </p:nvSpPr>
            <p:spPr bwMode="auto">
              <a:xfrm>
                <a:off x="4365" y="2234"/>
                <a:ext cx="175" cy="159"/>
              </a:xfrm>
              <a:custGeom>
                <a:avLst/>
                <a:gdLst>
                  <a:gd name="T0" fmla="*/ 0 w 74"/>
                  <a:gd name="T1" fmla="*/ 61 h 67"/>
                  <a:gd name="T2" fmla="*/ 43 w 74"/>
                  <a:gd name="T3" fmla="*/ 37 h 67"/>
                  <a:gd name="T4" fmla="*/ 74 w 74"/>
                  <a:gd name="T5" fmla="*/ 7 h 67"/>
                  <a:gd name="T6" fmla="*/ 0 w 74"/>
                  <a:gd name="T7" fmla="*/ 6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67">
                    <a:moveTo>
                      <a:pt x="0" y="61"/>
                    </a:moveTo>
                    <a:cubicBezTo>
                      <a:pt x="0" y="61"/>
                      <a:pt x="21" y="67"/>
                      <a:pt x="43" y="37"/>
                    </a:cubicBezTo>
                    <a:cubicBezTo>
                      <a:pt x="65" y="6"/>
                      <a:pt x="74" y="7"/>
                      <a:pt x="74" y="7"/>
                    </a:cubicBezTo>
                    <a:cubicBezTo>
                      <a:pt x="74" y="7"/>
                      <a:pt x="9" y="0"/>
                      <a:pt x="0" y="61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7" name="Freeform 952"/>
              <p:cNvSpPr>
                <a:spLocks/>
              </p:cNvSpPr>
              <p:nvPr/>
            </p:nvSpPr>
            <p:spPr bwMode="auto">
              <a:xfrm>
                <a:off x="4365" y="2281"/>
                <a:ext cx="104" cy="98"/>
              </a:xfrm>
              <a:custGeom>
                <a:avLst/>
                <a:gdLst>
                  <a:gd name="T0" fmla="*/ 0 w 44"/>
                  <a:gd name="T1" fmla="*/ 41 h 41"/>
                  <a:gd name="T2" fmla="*/ 4 w 44"/>
                  <a:gd name="T3" fmla="*/ 32 h 41"/>
                  <a:gd name="T4" fmla="*/ 10 w 44"/>
                  <a:gd name="T5" fmla="*/ 24 h 41"/>
                  <a:gd name="T6" fmla="*/ 18 w 44"/>
                  <a:gd name="T7" fmla="*/ 16 h 41"/>
                  <a:gd name="T8" fmla="*/ 26 w 44"/>
                  <a:gd name="T9" fmla="*/ 8 h 41"/>
                  <a:gd name="T10" fmla="*/ 31 w 44"/>
                  <a:gd name="T11" fmla="*/ 5 h 41"/>
                  <a:gd name="T12" fmla="*/ 35 w 44"/>
                  <a:gd name="T13" fmla="*/ 3 h 41"/>
                  <a:gd name="T14" fmla="*/ 39 w 44"/>
                  <a:gd name="T15" fmla="*/ 1 h 41"/>
                  <a:gd name="T16" fmla="*/ 42 w 44"/>
                  <a:gd name="T17" fmla="*/ 1 h 41"/>
                  <a:gd name="T18" fmla="*/ 44 w 44"/>
                  <a:gd name="T19" fmla="*/ 0 h 41"/>
                  <a:gd name="T20" fmla="*/ 42 w 44"/>
                  <a:gd name="T21" fmla="*/ 2 h 41"/>
                  <a:gd name="T22" fmla="*/ 40 w 44"/>
                  <a:gd name="T23" fmla="*/ 3 h 41"/>
                  <a:gd name="T24" fmla="*/ 37 w 44"/>
                  <a:gd name="T25" fmla="*/ 6 h 41"/>
                  <a:gd name="T26" fmla="*/ 30 w 44"/>
                  <a:gd name="T27" fmla="*/ 13 h 41"/>
                  <a:gd name="T28" fmla="*/ 26 w 44"/>
                  <a:gd name="T29" fmla="*/ 16 h 41"/>
                  <a:gd name="T30" fmla="*/ 22 w 44"/>
                  <a:gd name="T31" fmla="*/ 20 h 41"/>
                  <a:gd name="T32" fmla="*/ 18 w 44"/>
                  <a:gd name="T33" fmla="*/ 24 h 41"/>
                  <a:gd name="T34" fmla="*/ 14 w 44"/>
                  <a:gd name="T35" fmla="*/ 28 h 41"/>
                  <a:gd name="T36" fmla="*/ 7 w 44"/>
                  <a:gd name="T37" fmla="*/ 35 h 41"/>
                  <a:gd name="T38" fmla="*/ 0 w 44"/>
                  <a:gd name="T3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4" h="41">
                    <a:moveTo>
                      <a:pt x="0" y="41"/>
                    </a:moveTo>
                    <a:cubicBezTo>
                      <a:pt x="0" y="41"/>
                      <a:pt x="1" y="37"/>
                      <a:pt x="4" y="32"/>
                    </a:cubicBezTo>
                    <a:cubicBezTo>
                      <a:pt x="6" y="30"/>
                      <a:pt x="8" y="27"/>
                      <a:pt x="10" y="24"/>
                    </a:cubicBezTo>
                    <a:cubicBezTo>
                      <a:pt x="12" y="22"/>
                      <a:pt x="15" y="19"/>
                      <a:pt x="18" y="16"/>
                    </a:cubicBezTo>
                    <a:cubicBezTo>
                      <a:pt x="21" y="13"/>
                      <a:pt x="23" y="11"/>
                      <a:pt x="26" y="8"/>
                    </a:cubicBezTo>
                    <a:cubicBezTo>
                      <a:pt x="28" y="7"/>
                      <a:pt x="29" y="6"/>
                      <a:pt x="31" y="5"/>
                    </a:cubicBezTo>
                    <a:cubicBezTo>
                      <a:pt x="32" y="4"/>
                      <a:pt x="34" y="4"/>
                      <a:pt x="35" y="3"/>
                    </a:cubicBezTo>
                    <a:cubicBezTo>
                      <a:pt x="36" y="2"/>
                      <a:pt x="37" y="2"/>
                      <a:pt x="39" y="1"/>
                    </a:cubicBezTo>
                    <a:cubicBezTo>
                      <a:pt x="40" y="1"/>
                      <a:pt x="41" y="1"/>
                      <a:pt x="42" y="1"/>
                    </a:cubicBezTo>
                    <a:cubicBezTo>
                      <a:pt x="43" y="0"/>
                      <a:pt x="44" y="0"/>
                      <a:pt x="44" y="0"/>
                    </a:cubicBezTo>
                    <a:cubicBezTo>
                      <a:pt x="44" y="0"/>
                      <a:pt x="43" y="1"/>
                      <a:pt x="42" y="2"/>
                    </a:cubicBezTo>
                    <a:cubicBezTo>
                      <a:pt x="41" y="2"/>
                      <a:pt x="41" y="3"/>
                      <a:pt x="40" y="3"/>
                    </a:cubicBezTo>
                    <a:cubicBezTo>
                      <a:pt x="39" y="4"/>
                      <a:pt x="38" y="5"/>
                      <a:pt x="37" y="6"/>
                    </a:cubicBezTo>
                    <a:cubicBezTo>
                      <a:pt x="35" y="8"/>
                      <a:pt x="32" y="10"/>
                      <a:pt x="30" y="13"/>
                    </a:cubicBezTo>
                    <a:cubicBezTo>
                      <a:pt x="29" y="14"/>
                      <a:pt x="27" y="15"/>
                      <a:pt x="26" y="16"/>
                    </a:cubicBezTo>
                    <a:cubicBezTo>
                      <a:pt x="25" y="18"/>
                      <a:pt x="23" y="19"/>
                      <a:pt x="22" y="20"/>
                    </a:cubicBezTo>
                    <a:cubicBezTo>
                      <a:pt x="21" y="22"/>
                      <a:pt x="19" y="23"/>
                      <a:pt x="18" y="24"/>
                    </a:cubicBezTo>
                    <a:cubicBezTo>
                      <a:pt x="17" y="26"/>
                      <a:pt x="15" y="27"/>
                      <a:pt x="14" y="28"/>
                    </a:cubicBezTo>
                    <a:cubicBezTo>
                      <a:pt x="12" y="30"/>
                      <a:pt x="9" y="33"/>
                      <a:pt x="7" y="35"/>
                    </a:cubicBezTo>
                    <a:cubicBezTo>
                      <a:pt x="3" y="38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8" name="Freeform 953"/>
              <p:cNvSpPr>
                <a:spLocks/>
              </p:cNvSpPr>
              <p:nvPr/>
            </p:nvSpPr>
            <p:spPr bwMode="auto">
              <a:xfrm>
                <a:off x="3821" y="2433"/>
                <a:ext cx="164" cy="196"/>
              </a:xfrm>
              <a:custGeom>
                <a:avLst/>
                <a:gdLst>
                  <a:gd name="T0" fmla="*/ 10 w 69"/>
                  <a:gd name="T1" fmla="*/ 0 h 82"/>
                  <a:gd name="T2" fmla="*/ 28 w 69"/>
                  <a:gd name="T3" fmla="*/ 47 h 82"/>
                  <a:gd name="T4" fmla="*/ 53 w 69"/>
                  <a:gd name="T5" fmla="*/ 82 h 82"/>
                  <a:gd name="T6" fmla="*/ 10 w 69"/>
                  <a:gd name="T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" h="82">
                    <a:moveTo>
                      <a:pt x="10" y="0"/>
                    </a:moveTo>
                    <a:cubicBezTo>
                      <a:pt x="10" y="0"/>
                      <a:pt x="0" y="20"/>
                      <a:pt x="28" y="47"/>
                    </a:cubicBezTo>
                    <a:cubicBezTo>
                      <a:pt x="55" y="73"/>
                      <a:pt x="53" y="82"/>
                      <a:pt x="53" y="82"/>
                    </a:cubicBezTo>
                    <a:cubicBezTo>
                      <a:pt x="53" y="82"/>
                      <a:pt x="69" y="18"/>
                      <a:pt x="10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9" name="Freeform 954"/>
              <p:cNvSpPr>
                <a:spLocks/>
              </p:cNvSpPr>
              <p:nvPr/>
            </p:nvSpPr>
            <p:spPr bwMode="auto">
              <a:xfrm>
                <a:off x="3845" y="2433"/>
                <a:ext cx="80" cy="119"/>
              </a:xfrm>
              <a:custGeom>
                <a:avLst/>
                <a:gdLst>
                  <a:gd name="T0" fmla="*/ 0 w 34"/>
                  <a:gd name="T1" fmla="*/ 0 h 50"/>
                  <a:gd name="T2" fmla="*/ 8 w 34"/>
                  <a:gd name="T3" fmla="*/ 6 h 50"/>
                  <a:gd name="T4" fmla="*/ 15 w 34"/>
                  <a:gd name="T5" fmla="*/ 13 h 50"/>
                  <a:gd name="T6" fmla="*/ 22 w 34"/>
                  <a:gd name="T7" fmla="*/ 22 h 50"/>
                  <a:gd name="T8" fmla="*/ 28 w 34"/>
                  <a:gd name="T9" fmla="*/ 31 h 50"/>
                  <a:gd name="T10" fmla="*/ 31 w 34"/>
                  <a:gd name="T11" fmla="*/ 36 h 50"/>
                  <a:gd name="T12" fmla="*/ 32 w 34"/>
                  <a:gd name="T13" fmla="*/ 41 h 50"/>
                  <a:gd name="T14" fmla="*/ 33 w 34"/>
                  <a:gd name="T15" fmla="*/ 44 h 50"/>
                  <a:gd name="T16" fmla="*/ 34 w 34"/>
                  <a:gd name="T17" fmla="*/ 48 h 50"/>
                  <a:gd name="T18" fmla="*/ 34 w 34"/>
                  <a:gd name="T19" fmla="*/ 50 h 50"/>
                  <a:gd name="T20" fmla="*/ 33 w 34"/>
                  <a:gd name="T21" fmla="*/ 48 h 50"/>
                  <a:gd name="T22" fmla="*/ 31 w 34"/>
                  <a:gd name="T23" fmla="*/ 45 h 50"/>
                  <a:gd name="T24" fmla="*/ 29 w 34"/>
                  <a:gd name="T25" fmla="*/ 42 h 50"/>
                  <a:gd name="T26" fmla="*/ 24 w 34"/>
                  <a:gd name="T27" fmla="*/ 34 h 50"/>
                  <a:gd name="T28" fmla="*/ 21 w 34"/>
                  <a:gd name="T29" fmla="*/ 30 h 50"/>
                  <a:gd name="T30" fmla="*/ 17 w 34"/>
                  <a:gd name="T31" fmla="*/ 25 h 50"/>
                  <a:gd name="T32" fmla="*/ 14 w 34"/>
                  <a:gd name="T33" fmla="*/ 21 h 50"/>
                  <a:gd name="T34" fmla="*/ 11 w 34"/>
                  <a:gd name="T35" fmla="*/ 16 h 50"/>
                  <a:gd name="T36" fmla="*/ 5 w 34"/>
                  <a:gd name="T37" fmla="*/ 8 h 50"/>
                  <a:gd name="T38" fmla="*/ 0 w 34"/>
                  <a:gd name="T3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4" h="50">
                    <a:moveTo>
                      <a:pt x="0" y="0"/>
                    </a:moveTo>
                    <a:cubicBezTo>
                      <a:pt x="0" y="0"/>
                      <a:pt x="4" y="2"/>
                      <a:pt x="8" y="6"/>
                    </a:cubicBezTo>
                    <a:cubicBezTo>
                      <a:pt x="10" y="8"/>
                      <a:pt x="12" y="10"/>
                      <a:pt x="15" y="13"/>
                    </a:cubicBezTo>
                    <a:cubicBezTo>
                      <a:pt x="17" y="16"/>
                      <a:pt x="20" y="19"/>
                      <a:pt x="22" y="22"/>
                    </a:cubicBezTo>
                    <a:cubicBezTo>
                      <a:pt x="24" y="25"/>
                      <a:pt x="27" y="28"/>
                      <a:pt x="28" y="31"/>
                    </a:cubicBezTo>
                    <a:cubicBezTo>
                      <a:pt x="29" y="33"/>
                      <a:pt x="30" y="35"/>
                      <a:pt x="31" y="36"/>
                    </a:cubicBezTo>
                    <a:cubicBezTo>
                      <a:pt x="31" y="38"/>
                      <a:pt x="32" y="39"/>
                      <a:pt x="32" y="41"/>
                    </a:cubicBezTo>
                    <a:cubicBezTo>
                      <a:pt x="33" y="42"/>
                      <a:pt x="33" y="43"/>
                      <a:pt x="33" y="44"/>
                    </a:cubicBezTo>
                    <a:cubicBezTo>
                      <a:pt x="34" y="46"/>
                      <a:pt x="34" y="47"/>
                      <a:pt x="34" y="48"/>
                    </a:cubicBezTo>
                    <a:cubicBezTo>
                      <a:pt x="34" y="49"/>
                      <a:pt x="34" y="50"/>
                      <a:pt x="34" y="50"/>
                    </a:cubicBezTo>
                    <a:cubicBezTo>
                      <a:pt x="34" y="50"/>
                      <a:pt x="33" y="49"/>
                      <a:pt x="33" y="48"/>
                    </a:cubicBezTo>
                    <a:cubicBezTo>
                      <a:pt x="32" y="47"/>
                      <a:pt x="32" y="46"/>
                      <a:pt x="31" y="45"/>
                    </a:cubicBezTo>
                    <a:cubicBezTo>
                      <a:pt x="31" y="44"/>
                      <a:pt x="30" y="43"/>
                      <a:pt x="29" y="42"/>
                    </a:cubicBezTo>
                    <a:cubicBezTo>
                      <a:pt x="28" y="40"/>
                      <a:pt x="26" y="37"/>
                      <a:pt x="24" y="34"/>
                    </a:cubicBezTo>
                    <a:cubicBezTo>
                      <a:pt x="23" y="33"/>
                      <a:pt x="22" y="31"/>
                      <a:pt x="21" y="30"/>
                    </a:cubicBezTo>
                    <a:cubicBezTo>
                      <a:pt x="20" y="28"/>
                      <a:pt x="18" y="27"/>
                      <a:pt x="17" y="25"/>
                    </a:cubicBezTo>
                    <a:cubicBezTo>
                      <a:pt x="16" y="24"/>
                      <a:pt x="15" y="22"/>
                      <a:pt x="14" y="21"/>
                    </a:cubicBezTo>
                    <a:cubicBezTo>
                      <a:pt x="13" y="19"/>
                      <a:pt x="12" y="18"/>
                      <a:pt x="11" y="16"/>
                    </a:cubicBezTo>
                    <a:cubicBezTo>
                      <a:pt x="9" y="14"/>
                      <a:pt x="7" y="11"/>
                      <a:pt x="5" y="8"/>
                    </a:cubicBezTo>
                    <a:cubicBezTo>
                      <a:pt x="2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0" name="Freeform 955"/>
              <p:cNvSpPr>
                <a:spLocks/>
              </p:cNvSpPr>
              <p:nvPr/>
            </p:nvSpPr>
            <p:spPr bwMode="auto">
              <a:xfrm>
                <a:off x="3849" y="1970"/>
                <a:ext cx="117" cy="133"/>
              </a:xfrm>
              <a:custGeom>
                <a:avLst/>
                <a:gdLst>
                  <a:gd name="T0" fmla="*/ 7 w 49"/>
                  <a:gd name="T1" fmla="*/ 56 h 56"/>
                  <a:gd name="T2" fmla="*/ 33 w 49"/>
                  <a:gd name="T3" fmla="*/ 29 h 56"/>
                  <a:gd name="T4" fmla="*/ 49 w 49"/>
                  <a:gd name="T5" fmla="*/ 0 h 56"/>
                  <a:gd name="T6" fmla="*/ 7 w 49"/>
                  <a:gd name="T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56">
                    <a:moveTo>
                      <a:pt x="7" y="56"/>
                    </a:moveTo>
                    <a:cubicBezTo>
                      <a:pt x="7" y="56"/>
                      <a:pt x="24" y="56"/>
                      <a:pt x="33" y="29"/>
                    </a:cubicBezTo>
                    <a:cubicBezTo>
                      <a:pt x="42" y="1"/>
                      <a:pt x="49" y="0"/>
                      <a:pt x="49" y="0"/>
                    </a:cubicBezTo>
                    <a:cubicBezTo>
                      <a:pt x="49" y="0"/>
                      <a:pt x="0" y="10"/>
                      <a:pt x="7" y="56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1" name="Freeform 956"/>
              <p:cNvSpPr>
                <a:spLocks/>
              </p:cNvSpPr>
              <p:nvPr/>
            </p:nvSpPr>
            <p:spPr bwMode="auto">
              <a:xfrm>
                <a:off x="3866" y="2008"/>
                <a:ext cx="55" cy="95"/>
              </a:xfrm>
              <a:custGeom>
                <a:avLst/>
                <a:gdLst>
                  <a:gd name="T0" fmla="*/ 0 w 23"/>
                  <a:gd name="T1" fmla="*/ 40 h 40"/>
                  <a:gd name="T2" fmla="*/ 1 w 23"/>
                  <a:gd name="T3" fmla="*/ 33 h 40"/>
                  <a:gd name="T4" fmla="*/ 4 w 23"/>
                  <a:gd name="T5" fmla="*/ 26 h 40"/>
                  <a:gd name="T6" fmla="*/ 7 w 23"/>
                  <a:gd name="T7" fmla="*/ 18 h 40"/>
                  <a:gd name="T8" fmla="*/ 12 w 23"/>
                  <a:gd name="T9" fmla="*/ 10 h 40"/>
                  <a:gd name="T10" fmla="*/ 17 w 23"/>
                  <a:gd name="T11" fmla="*/ 5 h 40"/>
                  <a:gd name="T12" fmla="*/ 19 w 23"/>
                  <a:gd name="T13" fmla="*/ 3 h 40"/>
                  <a:gd name="T14" fmla="*/ 21 w 23"/>
                  <a:gd name="T15" fmla="*/ 1 h 40"/>
                  <a:gd name="T16" fmla="*/ 23 w 23"/>
                  <a:gd name="T17" fmla="*/ 0 h 40"/>
                  <a:gd name="T18" fmla="*/ 22 w 23"/>
                  <a:gd name="T19" fmla="*/ 2 h 40"/>
                  <a:gd name="T20" fmla="*/ 21 w 23"/>
                  <a:gd name="T21" fmla="*/ 4 h 40"/>
                  <a:gd name="T22" fmla="*/ 19 w 23"/>
                  <a:gd name="T23" fmla="*/ 6 h 40"/>
                  <a:gd name="T24" fmla="*/ 11 w 23"/>
                  <a:gd name="T25" fmla="*/ 20 h 40"/>
                  <a:gd name="T26" fmla="*/ 7 w 23"/>
                  <a:gd name="T27" fmla="*/ 27 h 40"/>
                  <a:gd name="T28" fmla="*/ 4 w 23"/>
                  <a:gd name="T29" fmla="*/ 34 h 40"/>
                  <a:gd name="T30" fmla="*/ 0 w 23"/>
                  <a:gd name="T31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" h="40">
                    <a:moveTo>
                      <a:pt x="0" y="40"/>
                    </a:moveTo>
                    <a:cubicBezTo>
                      <a:pt x="0" y="40"/>
                      <a:pt x="0" y="37"/>
                      <a:pt x="1" y="33"/>
                    </a:cubicBezTo>
                    <a:cubicBezTo>
                      <a:pt x="2" y="31"/>
                      <a:pt x="3" y="28"/>
                      <a:pt x="4" y="26"/>
                    </a:cubicBezTo>
                    <a:cubicBezTo>
                      <a:pt x="5" y="23"/>
                      <a:pt x="6" y="20"/>
                      <a:pt x="7" y="18"/>
                    </a:cubicBezTo>
                    <a:cubicBezTo>
                      <a:pt x="9" y="15"/>
                      <a:pt x="10" y="13"/>
                      <a:pt x="12" y="10"/>
                    </a:cubicBezTo>
                    <a:cubicBezTo>
                      <a:pt x="14" y="8"/>
                      <a:pt x="15" y="6"/>
                      <a:pt x="17" y="5"/>
                    </a:cubicBezTo>
                    <a:cubicBezTo>
                      <a:pt x="18" y="4"/>
                      <a:pt x="18" y="3"/>
                      <a:pt x="19" y="3"/>
                    </a:cubicBezTo>
                    <a:cubicBezTo>
                      <a:pt x="20" y="2"/>
                      <a:pt x="21" y="2"/>
                      <a:pt x="21" y="1"/>
                    </a:cubicBezTo>
                    <a:cubicBezTo>
                      <a:pt x="22" y="1"/>
                      <a:pt x="23" y="0"/>
                      <a:pt x="23" y="0"/>
                    </a:cubicBezTo>
                    <a:cubicBezTo>
                      <a:pt x="23" y="0"/>
                      <a:pt x="23" y="1"/>
                      <a:pt x="22" y="2"/>
                    </a:cubicBezTo>
                    <a:cubicBezTo>
                      <a:pt x="21" y="2"/>
                      <a:pt x="21" y="3"/>
                      <a:pt x="21" y="4"/>
                    </a:cubicBezTo>
                    <a:cubicBezTo>
                      <a:pt x="20" y="5"/>
                      <a:pt x="20" y="5"/>
                      <a:pt x="19" y="6"/>
                    </a:cubicBezTo>
                    <a:cubicBezTo>
                      <a:pt x="17" y="10"/>
                      <a:pt x="14" y="15"/>
                      <a:pt x="11" y="20"/>
                    </a:cubicBezTo>
                    <a:cubicBezTo>
                      <a:pt x="10" y="23"/>
                      <a:pt x="9" y="25"/>
                      <a:pt x="7" y="27"/>
                    </a:cubicBezTo>
                    <a:cubicBezTo>
                      <a:pt x="6" y="30"/>
                      <a:pt x="5" y="32"/>
                      <a:pt x="4" y="34"/>
                    </a:cubicBezTo>
                    <a:cubicBezTo>
                      <a:pt x="1" y="38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2" name="Freeform 957"/>
              <p:cNvSpPr>
                <a:spLocks/>
              </p:cNvSpPr>
              <p:nvPr/>
            </p:nvSpPr>
            <p:spPr bwMode="auto">
              <a:xfrm>
                <a:off x="3790" y="2274"/>
                <a:ext cx="166" cy="107"/>
              </a:xfrm>
              <a:custGeom>
                <a:avLst/>
                <a:gdLst>
                  <a:gd name="T0" fmla="*/ 0 w 70"/>
                  <a:gd name="T1" fmla="*/ 31 h 45"/>
                  <a:gd name="T2" fmla="*/ 37 w 70"/>
                  <a:gd name="T3" fmla="*/ 39 h 45"/>
                  <a:gd name="T4" fmla="*/ 70 w 70"/>
                  <a:gd name="T5" fmla="*/ 37 h 45"/>
                  <a:gd name="T6" fmla="*/ 0 w 70"/>
                  <a:gd name="T7" fmla="*/ 3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45">
                    <a:moveTo>
                      <a:pt x="0" y="31"/>
                    </a:moveTo>
                    <a:cubicBezTo>
                      <a:pt x="0" y="31"/>
                      <a:pt x="9" y="45"/>
                      <a:pt x="37" y="39"/>
                    </a:cubicBezTo>
                    <a:cubicBezTo>
                      <a:pt x="66" y="32"/>
                      <a:pt x="70" y="37"/>
                      <a:pt x="70" y="37"/>
                    </a:cubicBezTo>
                    <a:cubicBezTo>
                      <a:pt x="70" y="37"/>
                      <a:pt x="36" y="0"/>
                      <a:pt x="0" y="31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3" name="Freeform 958"/>
              <p:cNvSpPr>
                <a:spLocks/>
              </p:cNvSpPr>
              <p:nvPr/>
            </p:nvSpPr>
            <p:spPr bwMode="auto">
              <a:xfrm>
                <a:off x="3790" y="2334"/>
                <a:ext cx="109" cy="14"/>
              </a:xfrm>
              <a:custGeom>
                <a:avLst/>
                <a:gdLst>
                  <a:gd name="T0" fmla="*/ 0 w 46"/>
                  <a:gd name="T1" fmla="*/ 6 h 6"/>
                  <a:gd name="T2" fmla="*/ 7 w 46"/>
                  <a:gd name="T3" fmla="*/ 3 h 6"/>
                  <a:gd name="T4" fmla="*/ 15 w 46"/>
                  <a:gd name="T5" fmla="*/ 2 h 6"/>
                  <a:gd name="T6" fmla="*/ 23 w 46"/>
                  <a:gd name="T7" fmla="*/ 1 h 6"/>
                  <a:gd name="T8" fmla="*/ 32 w 46"/>
                  <a:gd name="T9" fmla="*/ 1 h 6"/>
                  <a:gd name="T10" fmla="*/ 39 w 46"/>
                  <a:gd name="T11" fmla="*/ 2 h 6"/>
                  <a:gd name="T12" fmla="*/ 42 w 46"/>
                  <a:gd name="T13" fmla="*/ 3 h 6"/>
                  <a:gd name="T14" fmla="*/ 45 w 46"/>
                  <a:gd name="T15" fmla="*/ 4 h 6"/>
                  <a:gd name="T16" fmla="*/ 46 w 46"/>
                  <a:gd name="T17" fmla="*/ 5 h 6"/>
                  <a:gd name="T18" fmla="*/ 44 w 46"/>
                  <a:gd name="T19" fmla="*/ 4 h 6"/>
                  <a:gd name="T20" fmla="*/ 42 w 46"/>
                  <a:gd name="T21" fmla="*/ 4 h 6"/>
                  <a:gd name="T22" fmla="*/ 39 w 46"/>
                  <a:gd name="T23" fmla="*/ 4 h 6"/>
                  <a:gd name="T24" fmla="*/ 23 w 46"/>
                  <a:gd name="T25" fmla="*/ 5 h 6"/>
                  <a:gd name="T26" fmla="*/ 15 w 46"/>
                  <a:gd name="T27" fmla="*/ 6 h 6"/>
                  <a:gd name="T28" fmla="*/ 8 w 46"/>
                  <a:gd name="T29" fmla="*/ 6 h 6"/>
                  <a:gd name="T30" fmla="*/ 0 w 46"/>
                  <a:gd name="T3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6" h="6">
                    <a:moveTo>
                      <a:pt x="0" y="6"/>
                    </a:moveTo>
                    <a:cubicBezTo>
                      <a:pt x="0" y="6"/>
                      <a:pt x="3" y="5"/>
                      <a:pt x="7" y="3"/>
                    </a:cubicBezTo>
                    <a:cubicBezTo>
                      <a:pt x="9" y="3"/>
                      <a:pt x="12" y="2"/>
                      <a:pt x="15" y="2"/>
                    </a:cubicBezTo>
                    <a:cubicBezTo>
                      <a:pt x="17" y="1"/>
                      <a:pt x="20" y="1"/>
                      <a:pt x="23" y="1"/>
                    </a:cubicBezTo>
                    <a:cubicBezTo>
                      <a:pt x="26" y="1"/>
                      <a:pt x="29" y="0"/>
                      <a:pt x="32" y="1"/>
                    </a:cubicBezTo>
                    <a:cubicBezTo>
                      <a:pt x="35" y="1"/>
                      <a:pt x="37" y="1"/>
                      <a:pt x="39" y="2"/>
                    </a:cubicBezTo>
                    <a:cubicBezTo>
                      <a:pt x="41" y="2"/>
                      <a:pt x="42" y="2"/>
                      <a:pt x="42" y="3"/>
                    </a:cubicBezTo>
                    <a:cubicBezTo>
                      <a:pt x="43" y="3"/>
                      <a:pt x="44" y="3"/>
                      <a:pt x="45" y="4"/>
                    </a:cubicBezTo>
                    <a:cubicBezTo>
                      <a:pt x="46" y="4"/>
                      <a:pt x="46" y="5"/>
                      <a:pt x="46" y="5"/>
                    </a:cubicBezTo>
                    <a:cubicBezTo>
                      <a:pt x="46" y="5"/>
                      <a:pt x="46" y="5"/>
                      <a:pt x="44" y="4"/>
                    </a:cubicBezTo>
                    <a:cubicBezTo>
                      <a:pt x="44" y="4"/>
                      <a:pt x="43" y="4"/>
                      <a:pt x="42" y="4"/>
                    </a:cubicBezTo>
                    <a:cubicBezTo>
                      <a:pt x="41" y="4"/>
                      <a:pt x="40" y="4"/>
                      <a:pt x="39" y="4"/>
                    </a:cubicBezTo>
                    <a:cubicBezTo>
                      <a:pt x="35" y="4"/>
                      <a:pt x="29" y="5"/>
                      <a:pt x="23" y="5"/>
                    </a:cubicBezTo>
                    <a:cubicBezTo>
                      <a:pt x="21" y="5"/>
                      <a:pt x="18" y="6"/>
                      <a:pt x="15" y="6"/>
                    </a:cubicBezTo>
                    <a:cubicBezTo>
                      <a:pt x="12" y="6"/>
                      <a:pt x="10" y="6"/>
                      <a:pt x="8" y="6"/>
                    </a:cubicBezTo>
                    <a:cubicBezTo>
                      <a:pt x="3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4" name="Freeform 959"/>
              <p:cNvSpPr>
                <a:spLocks/>
              </p:cNvSpPr>
              <p:nvPr/>
            </p:nvSpPr>
            <p:spPr bwMode="auto">
              <a:xfrm>
                <a:off x="3980" y="2034"/>
                <a:ext cx="140" cy="90"/>
              </a:xfrm>
              <a:custGeom>
                <a:avLst/>
                <a:gdLst>
                  <a:gd name="T0" fmla="*/ 0 w 59"/>
                  <a:gd name="T1" fmla="*/ 25 h 38"/>
                  <a:gd name="T2" fmla="*/ 31 w 59"/>
                  <a:gd name="T3" fmla="*/ 33 h 38"/>
                  <a:gd name="T4" fmla="*/ 59 w 59"/>
                  <a:gd name="T5" fmla="*/ 32 h 38"/>
                  <a:gd name="T6" fmla="*/ 0 w 59"/>
                  <a:gd name="T7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38">
                    <a:moveTo>
                      <a:pt x="0" y="25"/>
                    </a:moveTo>
                    <a:cubicBezTo>
                      <a:pt x="0" y="25"/>
                      <a:pt x="7" y="38"/>
                      <a:pt x="31" y="33"/>
                    </a:cubicBezTo>
                    <a:cubicBezTo>
                      <a:pt x="55" y="28"/>
                      <a:pt x="59" y="32"/>
                      <a:pt x="59" y="32"/>
                    </a:cubicBezTo>
                    <a:cubicBezTo>
                      <a:pt x="59" y="32"/>
                      <a:pt x="31" y="0"/>
                      <a:pt x="0" y="25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5" name="Freeform 960"/>
              <p:cNvSpPr>
                <a:spLocks/>
              </p:cNvSpPr>
              <p:nvPr/>
            </p:nvSpPr>
            <p:spPr bwMode="auto">
              <a:xfrm>
                <a:off x="3980" y="2084"/>
                <a:ext cx="93" cy="12"/>
              </a:xfrm>
              <a:custGeom>
                <a:avLst/>
                <a:gdLst>
                  <a:gd name="T0" fmla="*/ 0 w 39"/>
                  <a:gd name="T1" fmla="*/ 4 h 5"/>
                  <a:gd name="T2" fmla="*/ 6 w 39"/>
                  <a:gd name="T3" fmla="*/ 2 h 5"/>
                  <a:gd name="T4" fmla="*/ 19 w 39"/>
                  <a:gd name="T5" fmla="*/ 0 h 5"/>
                  <a:gd name="T6" fmla="*/ 33 w 39"/>
                  <a:gd name="T7" fmla="*/ 2 h 5"/>
                  <a:gd name="T8" fmla="*/ 36 w 39"/>
                  <a:gd name="T9" fmla="*/ 3 h 5"/>
                  <a:gd name="T10" fmla="*/ 37 w 39"/>
                  <a:gd name="T11" fmla="*/ 3 h 5"/>
                  <a:gd name="T12" fmla="*/ 39 w 39"/>
                  <a:gd name="T13" fmla="*/ 4 h 5"/>
                  <a:gd name="T14" fmla="*/ 37 w 39"/>
                  <a:gd name="T15" fmla="*/ 4 h 5"/>
                  <a:gd name="T16" fmla="*/ 35 w 39"/>
                  <a:gd name="T17" fmla="*/ 4 h 5"/>
                  <a:gd name="T18" fmla="*/ 33 w 39"/>
                  <a:gd name="T19" fmla="*/ 4 h 5"/>
                  <a:gd name="T20" fmla="*/ 20 w 39"/>
                  <a:gd name="T21" fmla="*/ 4 h 5"/>
                  <a:gd name="T22" fmla="*/ 6 w 39"/>
                  <a:gd name="T23" fmla="*/ 5 h 5"/>
                  <a:gd name="T24" fmla="*/ 0 w 39"/>
                  <a:gd name="T2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5">
                    <a:moveTo>
                      <a:pt x="0" y="4"/>
                    </a:moveTo>
                    <a:cubicBezTo>
                      <a:pt x="0" y="4"/>
                      <a:pt x="2" y="3"/>
                      <a:pt x="6" y="2"/>
                    </a:cubicBezTo>
                    <a:cubicBezTo>
                      <a:pt x="9" y="1"/>
                      <a:pt x="14" y="1"/>
                      <a:pt x="19" y="0"/>
                    </a:cubicBezTo>
                    <a:cubicBezTo>
                      <a:pt x="24" y="0"/>
                      <a:pt x="29" y="1"/>
                      <a:pt x="33" y="2"/>
                    </a:cubicBezTo>
                    <a:cubicBezTo>
                      <a:pt x="34" y="2"/>
                      <a:pt x="35" y="2"/>
                      <a:pt x="36" y="3"/>
                    </a:cubicBezTo>
                    <a:cubicBezTo>
                      <a:pt x="36" y="3"/>
                      <a:pt x="37" y="3"/>
                      <a:pt x="37" y="3"/>
                    </a:cubicBezTo>
                    <a:cubicBezTo>
                      <a:pt x="38" y="4"/>
                      <a:pt x="39" y="4"/>
                      <a:pt x="39" y="4"/>
                    </a:cubicBezTo>
                    <a:cubicBezTo>
                      <a:pt x="39" y="4"/>
                      <a:pt x="38" y="4"/>
                      <a:pt x="37" y="4"/>
                    </a:cubicBezTo>
                    <a:cubicBezTo>
                      <a:pt x="37" y="4"/>
                      <a:pt x="36" y="4"/>
                      <a:pt x="35" y="4"/>
                    </a:cubicBezTo>
                    <a:cubicBezTo>
                      <a:pt x="34" y="4"/>
                      <a:pt x="34" y="4"/>
                      <a:pt x="33" y="4"/>
                    </a:cubicBezTo>
                    <a:cubicBezTo>
                      <a:pt x="29" y="4"/>
                      <a:pt x="24" y="4"/>
                      <a:pt x="20" y="4"/>
                    </a:cubicBezTo>
                    <a:cubicBezTo>
                      <a:pt x="15" y="5"/>
                      <a:pt x="10" y="5"/>
                      <a:pt x="6" y="5"/>
                    </a:cubicBezTo>
                    <a:cubicBezTo>
                      <a:pt x="2" y="5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6" name="Freeform 961"/>
              <p:cNvSpPr>
                <a:spLocks/>
              </p:cNvSpPr>
              <p:nvPr/>
            </p:nvSpPr>
            <p:spPr bwMode="auto">
              <a:xfrm>
                <a:off x="4220" y="2212"/>
                <a:ext cx="140" cy="88"/>
              </a:xfrm>
              <a:custGeom>
                <a:avLst/>
                <a:gdLst>
                  <a:gd name="T0" fmla="*/ 0 w 59"/>
                  <a:gd name="T1" fmla="*/ 25 h 37"/>
                  <a:gd name="T2" fmla="*/ 31 w 59"/>
                  <a:gd name="T3" fmla="*/ 32 h 37"/>
                  <a:gd name="T4" fmla="*/ 59 w 59"/>
                  <a:gd name="T5" fmla="*/ 31 h 37"/>
                  <a:gd name="T6" fmla="*/ 0 w 59"/>
                  <a:gd name="T7" fmla="*/ 2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37">
                    <a:moveTo>
                      <a:pt x="0" y="25"/>
                    </a:moveTo>
                    <a:cubicBezTo>
                      <a:pt x="0" y="25"/>
                      <a:pt x="7" y="37"/>
                      <a:pt x="31" y="32"/>
                    </a:cubicBezTo>
                    <a:cubicBezTo>
                      <a:pt x="55" y="27"/>
                      <a:pt x="59" y="31"/>
                      <a:pt x="59" y="31"/>
                    </a:cubicBezTo>
                    <a:cubicBezTo>
                      <a:pt x="59" y="31"/>
                      <a:pt x="31" y="0"/>
                      <a:pt x="0" y="25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7" name="Freeform 962"/>
              <p:cNvSpPr>
                <a:spLocks/>
              </p:cNvSpPr>
              <p:nvPr/>
            </p:nvSpPr>
            <p:spPr bwMode="auto">
              <a:xfrm>
                <a:off x="4220" y="2262"/>
                <a:ext cx="92" cy="10"/>
              </a:xfrm>
              <a:custGeom>
                <a:avLst/>
                <a:gdLst>
                  <a:gd name="T0" fmla="*/ 0 w 39"/>
                  <a:gd name="T1" fmla="*/ 4 h 4"/>
                  <a:gd name="T2" fmla="*/ 6 w 39"/>
                  <a:gd name="T3" fmla="*/ 2 h 4"/>
                  <a:gd name="T4" fmla="*/ 20 w 39"/>
                  <a:gd name="T5" fmla="*/ 0 h 4"/>
                  <a:gd name="T6" fmla="*/ 33 w 39"/>
                  <a:gd name="T7" fmla="*/ 1 h 4"/>
                  <a:gd name="T8" fmla="*/ 36 w 39"/>
                  <a:gd name="T9" fmla="*/ 2 h 4"/>
                  <a:gd name="T10" fmla="*/ 38 w 39"/>
                  <a:gd name="T11" fmla="*/ 3 h 4"/>
                  <a:gd name="T12" fmla="*/ 39 w 39"/>
                  <a:gd name="T13" fmla="*/ 4 h 4"/>
                  <a:gd name="T14" fmla="*/ 37 w 39"/>
                  <a:gd name="T15" fmla="*/ 4 h 4"/>
                  <a:gd name="T16" fmla="*/ 36 w 39"/>
                  <a:gd name="T17" fmla="*/ 4 h 4"/>
                  <a:gd name="T18" fmla="*/ 33 w 39"/>
                  <a:gd name="T19" fmla="*/ 4 h 4"/>
                  <a:gd name="T20" fmla="*/ 20 w 39"/>
                  <a:gd name="T21" fmla="*/ 4 h 4"/>
                  <a:gd name="T22" fmla="*/ 7 w 39"/>
                  <a:gd name="T23" fmla="*/ 4 h 4"/>
                  <a:gd name="T24" fmla="*/ 0 w 39"/>
                  <a:gd name="T2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4">
                    <a:moveTo>
                      <a:pt x="0" y="4"/>
                    </a:moveTo>
                    <a:cubicBezTo>
                      <a:pt x="0" y="4"/>
                      <a:pt x="3" y="3"/>
                      <a:pt x="6" y="2"/>
                    </a:cubicBezTo>
                    <a:cubicBezTo>
                      <a:pt x="10" y="1"/>
                      <a:pt x="15" y="0"/>
                      <a:pt x="20" y="0"/>
                    </a:cubicBezTo>
                    <a:cubicBezTo>
                      <a:pt x="25" y="0"/>
                      <a:pt x="30" y="0"/>
                      <a:pt x="33" y="1"/>
                    </a:cubicBezTo>
                    <a:cubicBezTo>
                      <a:pt x="34" y="2"/>
                      <a:pt x="35" y="2"/>
                      <a:pt x="36" y="2"/>
                    </a:cubicBezTo>
                    <a:cubicBezTo>
                      <a:pt x="37" y="2"/>
                      <a:pt x="37" y="3"/>
                      <a:pt x="38" y="3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7" y="4"/>
                    </a:cubicBezTo>
                    <a:cubicBezTo>
                      <a:pt x="37" y="4"/>
                      <a:pt x="36" y="4"/>
                      <a:pt x="36" y="4"/>
                    </a:cubicBezTo>
                    <a:cubicBezTo>
                      <a:pt x="35" y="4"/>
                      <a:pt x="34" y="4"/>
                      <a:pt x="33" y="4"/>
                    </a:cubicBezTo>
                    <a:cubicBezTo>
                      <a:pt x="30" y="3"/>
                      <a:pt x="25" y="4"/>
                      <a:pt x="20" y="4"/>
                    </a:cubicBezTo>
                    <a:cubicBezTo>
                      <a:pt x="15" y="4"/>
                      <a:pt x="10" y="4"/>
                      <a:pt x="7" y="4"/>
                    </a:cubicBezTo>
                    <a:cubicBezTo>
                      <a:pt x="3" y="4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8" name="Freeform 963"/>
              <p:cNvSpPr>
                <a:spLocks/>
              </p:cNvSpPr>
              <p:nvPr/>
            </p:nvSpPr>
            <p:spPr bwMode="auto">
              <a:xfrm>
                <a:off x="3557" y="1865"/>
                <a:ext cx="167" cy="105"/>
              </a:xfrm>
              <a:custGeom>
                <a:avLst/>
                <a:gdLst>
                  <a:gd name="T0" fmla="*/ 0 w 70"/>
                  <a:gd name="T1" fmla="*/ 23 h 44"/>
                  <a:gd name="T2" fmla="*/ 36 w 70"/>
                  <a:gd name="T3" fmla="*/ 39 h 44"/>
                  <a:gd name="T4" fmla="*/ 70 w 70"/>
                  <a:gd name="T5" fmla="*/ 44 h 44"/>
                  <a:gd name="T6" fmla="*/ 0 w 70"/>
                  <a:gd name="T7" fmla="*/ 2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44">
                    <a:moveTo>
                      <a:pt x="0" y="23"/>
                    </a:moveTo>
                    <a:cubicBezTo>
                      <a:pt x="0" y="23"/>
                      <a:pt x="6" y="40"/>
                      <a:pt x="36" y="39"/>
                    </a:cubicBezTo>
                    <a:cubicBezTo>
                      <a:pt x="66" y="38"/>
                      <a:pt x="70" y="44"/>
                      <a:pt x="70" y="44"/>
                    </a:cubicBezTo>
                    <a:cubicBezTo>
                      <a:pt x="70" y="44"/>
                      <a:pt x="43" y="0"/>
                      <a:pt x="0" y="23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9" name="Freeform 964"/>
              <p:cNvSpPr>
                <a:spLocks/>
              </p:cNvSpPr>
              <p:nvPr/>
            </p:nvSpPr>
            <p:spPr bwMode="auto">
              <a:xfrm>
                <a:off x="3557" y="1917"/>
                <a:ext cx="112" cy="24"/>
              </a:xfrm>
              <a:custGeom>
                <a:avLst/>
                <a:gdLst>
                  <a:gd name="T0" fmla="*/ 0 w 47"/>
                  <a:gd name="T1" fmla="*/ 1 h 10"/>
                  <a:gd name="T2" fmla="*/ 8 w 47"/>
                  <a:gd name="T3" fmla="*/ 0 h 10"/>
                  <a:gd name="T4" fmla="*/ 15 w 47"/>
                  <a:gd name="T5" fmla="*/ 0 h 10"/>
                  <a:gd name="T6" fmla="*/ 24 w 47"/>
                  <a:gd name="T7" fmla="*/ 1 h 10"/>
                  <a:gd name="T8" fmla="*/ 33 w 47"/>
                  <a:gd name="T9" fmla="*/ 3 h 10"/>
                  <a:gd name="T10" fmla="*/ 41 w 47"/>
                  <a:gd name="T11" fmla="*/ 6 h 10"/>
                  <a:gd name="T12" fmla="*/ 43 w 47"/>
                  <a:gd name="T13" fmla="*/ 7 h 10"/>
                  <a:gd name="T14" fmla="*/ 45 w 47"/>
                  <a:gd name="T15" fmla="*/ 9 h 10"/>
                  <a:gd name="T16" fmla="*/ 47 w 47"/>
                  <a:gd name="T17" fmla="*/ 10 h 10"/>
                  <a:gd name="T18" fmla="*/ 45 w 47"/>
                  <a:gd name="T19" fmla="*/ 9 h 10"/>
                  <a:gd name="T20" fmla="*/ 43 w 47"/>
                  <a:gd name="T21" fmla="*/ 9 h 10"/>
                  <a:gd name="T22" fmla="*/ 40 w 47"/>
                  <a:gd name="T23" fmla="*/ 8 h 10"/>
                  <a:gd name="T24" fmla="*/ 24 w 47"/>
                  <a:gd name="T25" fmla="*/ 6 h 10"/>
                  <a:gd name="T26" fmla="*/ 15 w 47"/>
                  <a:gd name="T27" fmla="*/ 4 h 10"/>
                  <a:gd name="T28" fmla="*/ 7 w 47"/>
                  <a:gd name="T29" fmla="*/ 3 h 10"/>
                  <a:gd name="T30" fmla="*/ 0 w 47"/>
                  <a:gd name="T31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" h="10">
                    <a:moveTo>
                      <a:pt x="0" y="1"/>
                    </a:moveTo>
                    <a:cubicBezTo>
                      <a:pt x="0" y="1"/>
                      <a:pt x="3" y="1"/>
                      <a:pt x="8" y="0"/>
                    </a:cubicBezTo>
                    <a:cubicBezTo>
                      <a:pt x="10" y="0"/>
                      <a:pt x="13" y="0"/>
                      <a:pt x="15" y="0"/>
                    </a:cubicBezTo>
                    <a:cubicBezTo>
                      <a:pt x="18" y="0"/>
                      <a:pt x="21" y="1"/>
                      <a:pt x="24" y="1"/>
                    </a:cubicBezTo>
                    <a:cubicBezTo>
                      <a:pt x="27" y="2"/>
                      <a:pt x="30" y="2"/>
                      <a:pt x="33" y="3"/>
                    </a:cubicBezTo>
                    <a:cubicBezTo>
                      <a:pt x="36" y="4"/>
                      <a:pt x="39" y="5"/>
                      <a:pt x="41" y="6"/>
                    </a:cubicBezTo>
                    <a:cubicBezTo>
                      <a:pt x="42" y="6"/>
                      <a:pt x="43" y="7"/>
                      <a:pt x="43" y="7"/>
                    </a:cubicBezTo>
                    <a:cubicBezTo>
                      <a:pt x="44" y="8"/>
                      <a:pt x="45" y="8"/>
                      <a:pt x="45" y="9"/>
                    </a:cubicBezTo>
                    <a:cubicBezTo>
                      <a:pt x="46" y="10"/>
                      <a:pt x="47" y="10"/>
                      <a:pt x="47" y="10"/>
                    </a:cubicBezTo>
                    <a:cubicBezTo>
                      <a:pt x="47" y="10"/>
                      <a:pt x="46" y="10"/>
                      <a:pt x="45" y="9"/>
                    </a:cubicBezTo>
                    <a:cubicBezTo>
                      <a:pt x="44" y="9"/>
                      <a:pt x="44" y="9"/>
                      <a:pt x="43" y="9"/>
                    </a:cubicBezTo>
                    <a:cubicBezTo>
                      <a:pt x="42" y="9"/>
                      <a:pt x="41" y="8"/>
                      <a:pt x="40" y="8"/>
                    </a:cubicBezTo>
                    <a:cubicBezTo>
                      <a:pt x="35" y="7"/>
                      <a:pt x="30" y="7"/>
                      <a:pt x="24" y="6"/>
                    </a:cubicBezTo>
                    <a:cubicBezTo>
                      <a:pt x="21" y="5"/>
                      <a:pt x="18" y="5"/>
                      <a:pt x="15" y="4"/>
                    </a:cubicBezTo>
                    <a:cubicBezTo>
                      <a:pt x="12" y="4"/>
                      <a:pt x="10" y="4"/>
                      <a:pt x="7" y="3"/>
                    </a:cubicBezTo>
                    <a:cubicBezTo>
                      <a:pt x="3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0" name="Freeform 965"/>
              <p:cNvSpPr>
                <a:spLocks/>
              </p:cNvSpPr>
              <p:nvPr/>
            </p:nvSpPr>
            <p:spPr bwMode="auto">
              <a:xfrm>
                <a:off x="3811" y="1727"/>
                <a:ext cx="69" cy="71"/>
              </a:xfrm>
              <a:custGeom>
                <a:avLst/>
                <a:gdLst>
                  <a:gd name="T0" fmla="*/ 9 w 29"/>
                  <a:gd name="T1" fmla="*/ 30 h 30"/>
                  <a:gd name="T2" fmla="*/ 14 w 29"/>
                  <a:gd name="T3" fmla="*/ 4 h 30"/>
                  <a:gd name="T4" fmla="*/ 9 w 29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30">
                    <a:moveTo>
                      <a:pt x="9" y="30"/>
                    </a:moveTo>
                    <a:cubicBezTo>
                      <a:pt x="9" y="30"/>
                      <a:pt x="29" y="8"/>
                      <a:pt x="14" y="4"/>
                    </a:cubicBezTo>
                    <a:cubicBezTo>
                      <a:pt x="0" y="0"/>
                      <a:pt x="9" y="30"/>
                      <a:pt x="9" y="3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1" name="Freeform 966"/>
              <p:cNvSpPr>
                <a:spLocks/>
              </p:cNvSpPr>
              <p:nvPr/>
            </p:nvSpPr>
            <p:spPr bwMode="auto">
              <a:xfrm>
                <a:off x="3766" y="1729"/>
                <a:ext cx="67" cy="69"/>
              </a:xfrm>
              <a:custGeom>
                <a:avLst/>
                <a:gdLst>
                  <a:gd name="T0" fmla="*/ 28 w 28"/>
                  <a:gd name="T1" fmla="*/ 29 h 29"/>
                  <a:gd name="T2" fmla="*/ 13 w 28"/>
                  <a:gd name="T3" fmla="*/ 8 h 29"/>
                  <a:gd name="T4" fmla="*/ 28 w 28"/>
                  <a:gd name="T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9">
                    <a:moveTo>
                      <a:pt x="28" y="29"/>
                    </a:moveTo>
                    <a:cubicBezTo>
                      <a:pt x="28" y="29"/>
                      <a:pt x="26" y="0"/>
                      <a:pt x="13" y="8"/>
                    </a:cubicBezTo>
                    <a:cubicBezTo>
                      <a:pt x="0" y="16"/>
                      <a:pt x="28" y="29"/>
                      <a:pt x="28" y="29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2" name="Freeform 967"/>
              <p:cNvSpPr>
                <a:spLocks/>
              </p:cNvSpPr>
              <p:nvPr/>
            </p:nvSpPr>
            <p:spPr bwMode="auto">
              <a:xfrm>
                <a:off x="3769" y="1763"/>
                <a:ext cx="64" cy="73"/>
              </a:xfrm>
              <a:custGeom>
                <a:avLst/>
                <a:gdLst>
                  <a:gd name="T0" fmla="*/ 27 w 27"/>
                  <a:gd name="T1" fmla="*/ 15 h 31"/>
                  <a:gd name="T2" fmla="*/ 1 w 27"/>
                  <a:gd name="T3" fmla="*/ 16 h 31"/>
                  <a:gd name="T4" fmla="*/ 27 w 27"/>
                  <a:gd name="T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1">
                    <a:moveTo>
                      <a:pt x="27" y="15"/>
                    </a:moveTo>
                    <a:cubicBezTo>
                      <a:pt x="27" y="15"/>
                      <a:pt x="1" y="0"/>
                      <a:pt x="1" y="16"/>
                    </a:cubicBezTo>
                    <a:cubicBezTo>
                      <a:pt x="0" y="31"/>
                      <a:pt x="27" y="15"/>
                      <a:pt x="27" y="15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3" name="Freeform 968"/>
              <p:cNvSpPr>
                <a:spLocks/>
              </p:cNvSpPr>
              <p:nvPr/>
            </p:nvSpPr>
            <p:spPr bwMode="auto">
              <a:xfrm>
                <a:off x="3769" y="1798"/>
                <a:ext cx="64" cy="74"/>
              </a:xfrm>
              <a:custGeom>
                <a:avLst/>
                <a:gdLst>
                  <a:gd name="T0" fmla="*/ 27 w 27"/>
                  <a:gd name="T1" fmla="*/ 0 h 31"/>
                  <a:gd name="T2" fmla="*/ 12 w 27"/>
                  <a:gd name="T3" fmla="*/ 22 h 31"/>
                  <a:gd name="T4" fmla="*/ 27 w 27"/>
                  <a:gd name="T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1">
                    <a:moveTo>
                      <a:pt x="27" y="0"/>
                    </a:moveTo>
                    <a:cubicBezTo>
                      <a:pt x="27" y="0"/>
                      <a:pt x="0" y="13"/>
                      <a:pt x="12" y="22"/>
                    </a:cubicBezTo>
                    <a:cubicBezTo>
                      <a:pt x="25" y="31"/>
                      <a:pt x="27" y="0"/>
                      <a:pt x="27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4" name="Freeform 969"/>
              <p:cNvSpPr>
                <a:spLocks/>
              </p:cNvSpPr>
              <p:nvPr/>
            </p:nvSpPr>
            <p:spPr bwMode="auto">
              <a:xfrm>
                <a:off x="3821" y="1798"/>
                <a:ext cx="71" cy="69"/>
              </a:xfrm>
              <a:custGeom>
                <a:avLst/>
                <a:gdLst>
                  <a:gd name="T0" fmla="*/ 5 w 30"/>
                  <a:gd name="T1" fmla="*/ 0 h 29"/>
                  <a:gd name="T2" fmla="*/ 15 w 30"/>
                  <a:gd name="T3" fmla="*/ 25 h 29"/>
                  <a:gd name="T4" fmla="*/ 5 w 30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29">
                    <a:moveTo>
                      <a:pt x="5" y="0"/>
                    </a:moveTo>
                    <a:cubicBezTo>
                      <a:pt x="5" y="0"/>
                      <a:pt x="0" y="29"/>
                      <a:pt x="15" y="25"/>
                    </a:cubicBezTo>
                    <a:cubicBezTo>
                      <a:pt x="30" y="2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5" name="Freeform 970"/>
              <p:cNvSpPr>
                <a:spLocks/>
              </p:cNvSpPr>
              <p:nvPr/>
            </p:nvSpPr>
            <p:spPr bwMode="auto">
              <a:xfrm>
                <a:off x="3833" y="1777"/>
                <a:ext cx="71" cy="71"/>
              </a:xfrm>
              <a:custGeom>
                <a:avLst/>
                <a:gdLst>
                  <a:gd name="T0" fmla="*/ 0 w 30"/>
                  <a:gd name="T1" fmla="*/ 9 h 30"/>
                  <a:gd name="T2" fmla="*/ 26 w 30"/>
                  <a:gd name="T3" fmla="*/ 15 h 30"/>
                  <a:gd name="T4" fmla="*/ 0 w 30"/>
                  <a:gd name="T5" fmla="*/ 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30">
                    <a:moveTo>
                      <a:pt x="0" y="9"/>
                    </a:moveTo>
                    <a:cubicBezTo>
                      <a:pt x="0" y="9"/>
                      <a:pt x="21" y="30"/>
                      <a:pt x="26" y="15"/>
                    </a:cubicBezTo>
                    <a:cubicBezTo>
                      <a:pt x="30" y="0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6" name="Freeform 971"/>
              <p:cNvSpPr>
                <a:spLocks/>
              </p:cNvSpPr>
              <p:nvPr/>
            </p:nvSpPr>
            <p:spPr bwMode="auto">
              <a:xfrm>
                <a:off x="3830" y="1734"/>
                <a:ext cx="69" cy="67"/>
              </a:xfrm>
              <a:custGeom>
                <a:avLst/>
                <a:gdLst>
                  <a:gd name="T0" fmla="*/ 0 w 29"/>
                  <a:gd name="T1" fmla="*/ 27 h 28"/>
                  <a:gd name="T2" fmla="*/ 23 w 29"/>
                  <a:gd name="T3" fmla="*/ 14 h 28"/>
                  <a:gd name="T4" fmla="*/ 0 w 29"/>
                  <a:gd name="T5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28">
                    <a:moveTo>
                      <a:pt x="0" y="27"/>
                    </a:moveTo>
                    <a:cubicBezTo>
                      <a:pt x="0" y="27"/>
                      <a:pt x="29" y="28"/>
                      <a:pt x="23" y="14"/>
                    </a:cubicBezTo>
                    <a:cubicBezTo>
                      <a:pt x="17" y="0"/>
                      <a:pt x="0" y="27"/>
                      <a:pt x="0" y="27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7" name="Freeform 972"/>
              <p:cNvSpPr>
                <a:spLocks/>
              </p:cNvSpPr>
              <p:nvPr/>
            </p:nvSpPr>
            <p:spPr bwMode="auto">
              <a:xfrm>
                <a:off x="3823" y="1789"/>
                <a:ext cx="24" cy="21"/>
              </a:xfrm>
              <a:custGeom>
                <a:avLst/>
                <a:gdLst>
                  <a:gd name="T0" fmla="*/ 0 w 10"/>
                  <a:gd name="T1" fmla="*/ 3 h 9"/>
                  <a:gd name="T2" fmla="*/ 4 w 10"/>
                  <a:gd name="T3" fmla="*/ 8 h 9"/>
                  <a:gd name="T4" fmla="*/ 9 w 10"/>
                  <a:gd name="T5" fmla="*/ 6 h 9"/>
                  <a:gd name="T6" fmla="*/ 6 w 10"/>
                  <a:gd name="T7" fmla="*/ 1 h 9"/>
                  <a:gd name="T8" fmla="*/ 0 w 10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3"/>
                    </a:moveTo>
                    <a:cubicBezTo>
                      <a:pt x="0" y="5"/>
                      <a:pt x="1" y="7"/>
                      <a:pt x="4" y="8"/>
                    </a:cubicBezTo>
                    <a:cubicBezTo>
                      <a:pt x="6" y="9"/>
                      <a:pt x="9" y="8"/>
                      <a:pt x="9" y="6"/>
                    </a:cubicBezTo>
                    <a:cubicBezTo>
                      <a:pt x="10" y="4"/>
                      <a:pt x="9" y="2"/>
                      <a:pt x="6" y="1"/>
                    </a:cubicBezTo>
                    <a:cubicBezTo>
                      <a:pt x="4" y="0"/>
                      <a:pt x="1" y="1"/>
                      <a:pt x="0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8" name="Freeform 973"/>
              <p:cNvSpPr>
                <a:spLocks/>
              </p:cNvSpPr>
              <p:nvPr/>
            </p:nvSpPr>
            <p:spPr bwMode="auto">
              <a:xfrm>
                <a:off x="3838" y="1784"/>
                <a:ext cx="2" cy="10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1 h 4"/>
                  <a:gd name="T4" fmla="*/ 1 w 1"/>
                  <a:gd name="T5" fmla="*/ 1 h 4"/>
                  <a:gd name="T6" fmla="*/ 0 w 1"/>
                  <a:gd name="T7" fmla="*/ 2 h 4"/>
                  <a:gd name="T8" fmla="*/ 0 w 1"/>
                  <a:gd name="T9" fmla="*/ 4 h 4"/>
                  <a:gd name="T10" fmla="*/ 0 w 1"/>
                  <a:gd name="T11" fmla="*/ 2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9" name="Freeform 974"/>
              <p:cNvSpPr>
                <a:spLocks/>
              </p:cNvSpPr>
              <p:nvPr/>
            </p:nvSpPr>
            <p:spPr bwMode="auto">
              <a:xfrm>
                <a:off x="3833" y="1784"/>
                <a:ext cx="2" cy="10"/>
              </a:xfrm>
              <a:custGeom>
                <a:avLst/>
                <a:gdLst>
                  <a:gd name="T0" fmla="*/ 0 w 1"/>
                  <a:gd name="T1" fmla="*/ 1 h 4"/>
                  <a:gd name="T2" fmla="*/ 1 w 1"/>
                  <a:gd name="T3" fmla="*/ 0 h 4"/>
                  <a:gd name="T4" fmla="*/ 1 w 1"/>
                  <a:gd name="T5" fmla="*/ 1 h 4"/>
                  <a:gd name="T6" fmla="*/ 1 w 1"/>
                  <a:gd name="T7" fmla="*/ 2 h 4"/>
                  <a:gd name="T8" fmla="*/ 1 w 1"/>
                  <a:gd name="T9" fmla="*/ 4 h 4"/>
                  <a:gd name="T10" fmla="*/ 1 w 1"/>
                  <a:gd name="T11" fmla="*/ 2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0" name="Freeform 975"/>
              <p:cNvSpPr>
                <a:spLocks/>
              </p:cNvSpPr>
              <p:nvPr/>
            </p:nvSpPr>
            <p:spPr bwMode="auto">
              <a:xfrm>
                <a:off x="3830" y="1784"/>
                <a:ext cx="5" cy="10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1 h 4"/>
                  <a:gd name="T4" fmla="*/ 1 w 2"/>
                  <a:gd name="T5" fmla="*/ 1 h 4"/>
                  <a:gd name="T6" fmla="*/ 1 w 2"/>
                  <a:gd name="T7" fmla="*/ 2 h 4"/>
                  <a:gd name="T8" fmla="*/ 2 w 2"/>
                  <a:gd name="T9" fmla="*/ 4 h 4"/>
                  <a:gd name="T10" fmla="*/ 1 w 2"/>
                  <a:gd name="T11" fmla="*/ 2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4"/>
                      <a:pt x="2" y="4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1" name="Freeform 976"/>
              <p:cNvSpPr>
                <a:spLocks/>
              </p:cNvSpPr>
              <p:nvPr/>
            </p:nvSpPr>
            <p:spPr bwMode="auto">
              <a:xfrm>
                <a:off x="3828" y="1786"/>
                <a:ext cx="5" cy="8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0 h 3"/>
                  <a:gd name="T4" fmla="*/ 1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  <a:gd name="T10" fmla="*/ 0 w 2"/>
                  <a:gd name="T11" fmla="*/ 1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3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2" name="Freeform 977"/>
              <p:cNvSpPr>
                <a:spLocks/>
              </p:cNvSpPr>
              <p:nvPr/>
            </p:nvSpPr>
            <p:spPr bwMode="auto">
              <a:xfrm>
                <a:off x="3826" y="1789"/>
                <a:ext cx="4" cy="7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0 h 3"/>
                  <a:gd name="T4" fmla="*/ 1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  <a:gd name="T10" fmla="*/ 1 w 2"/>
                  <a:gd name="T11" fmla="*/ 1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2" y="3"/>
                      <a:pt x="2" y="3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3" name="Freeform 978"/>
              <p:cNvSpPr>
                <a:spLocks/>
              </p:cNvSpPr>
              <p:nvPr/>
            </p:nvSpPr>
            <p:spPr bwMode="auto">
              <a:xfrm>
                <a:off x="3823" y="1791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0 h 2"/>
                  <a:gd name="T4" fmla="*/ 1 w 3"/>
                  <a:gd name="T5" fmla="*/ 0 h 2"/>
                  <a:gd name="T6" fmla="*/ 1 w 3"/>
                  <a:gd name="T7" fmla="*/ 1 h 2"/>
                  <a:gd name="T8" fmla="*/ 3 w 3"/>
                  <a:gd name="T9" fmla="*/ 2 h 2"/>
                  <a:gd name="T10" fmla="*/ 1 w 3"/>
                  <a:gd name="T11" fmla="*/ 1 h 2"/>
                  <a:gd name="T12" fmla="*/ 0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3" y="2"/>
                      <a:pt x="3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4" name="Freeform 979"/>
              <p:cNvSpPr>
                <a:spLocks/>
              </p:cNvSpPr>
              <p:nvPr/>
            </p:nvSpPr>
            <p:spPr bwMode="auto">
              <a:xfrm>
                <a:off x="3821" y="1794"/>
                <a:ext cx="9" cy="4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1 h 2"/>
                  <a:gd name="T4" fmla="*/ 1 w 4"/>
                  <a:gd name="T5" fmla="*/ 0 h 2"/>
                  <a:gd name="T6" fmla="*/ 1 w 4"/>
                  <a:gd name="T7" fmla="*/ 1 h 2"/>
                  <a:gd name="T8" fmla="*/ 4 w 4"/>
                  <a:gd name="T9" fmla="*/ 2 h 2"/>
                  <a:gd name="T10" fmla="*/ 1 w 4"/>
                  <a:gd name="T11" fmla="*/ 1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4" y="2"/>
                      <a:pt x="4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5" name="Freeform 980"/>
              <p:cNvSpPr>
                <a:spLocks/>
              </p:cNvSpPr>
              <p:nvPr/>
            </p:nvSpPr>
            <p:spPr bwMode="auto">
              <a:xfrm>
                <a:off x="3821" y="1798"/>
                <a:ext cx="9" cy="3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0 h 1"/>
                  <a:gd name="T4" fmla="*/ 1 w 4"/>
                  <a:gd name="T5" fmla="*/ 0 h 1"/>
                  <a:gd name="T6" fmla="*/ 1 w 4"/>
                  <a:gd name="T7" fmla="*/ 0 h 1"/>
                  <a:gd name="T8" fmla="*/ 4 w 4"/>
                  <a:gd name="T9" fmla="*/ 0 h 1"/>
                  <a:gd name="T10" fmla="*/ 1 w 4"/>
                  <a:gd name="T11" fmla="*/ 0 h 1"/>
                  <a:gd name="T12" fmla="*/ 0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6" name="Freeform 981"/>
              <p:cNvSpPr>
                <a:spLocks/>
              </p:cNvSpPr>
              <p:nvPr/>
            </p:nvSpPr>
            <p:spPr bwMode="auto">
              <a:xfrm>
                <a:off x="3821" y="1801"/>
                <a:ext cx="9" cy="2"/>
              </a:xfrm>
              <a:custGeom>
                <a:avLst/>
                <a:gdLst>
                  <a:gd name="T0" fmla="*/ 1 w 4"/>
                  <a:gd name="T1" fmla="*/ 1 h 1"/>
                  <a:gd name="T2" fmla="*/ 0 w 4"/>
                  <a:gd name="T3" fmla="*/ 1 h 1"/>
                  <a:gd name="T4" fmla="*/ 1 w 4"/>
                  <a:gd name="T5" fmla="*/ 0 h 1"/>
                  <a:gd name="T6" fmla="*/ 1 w 4"/>
                  <a:gd name="T7" fmla="*/ 0 h 1"/>
                  <a:gd name="T8" fmla="*/ 4 w 4"/>
                  <a:gd name="T9" fmla="*/ 0 h 1"/>
                  <a:gd name="T10" fmla="*/ 1 w 4"/>
                  <a:gd name="T11" fmla="*/ 0 h 1"/>
                  <a:gd name="T12" fmla="*/ 1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7" name="Freeform 982"/>
              <p:cNvSpPr>
                <a:spLocks/>
              </p:cNvSpPr>
              <p:nvPr/>
            </p:nvSpPr>
            <p:spPr bwMode="auto">
              <a:xfrm>
                <a:off x="3821" y="1801"/>
                <a:ext cx="9" cy="4"/>
              </a:xfrm>
              <a:custGeom>
                <a:avLst/>
                <a:gdLst>
                  <a:gd name="T0" fmla="*/ 1 w 4"/>
                  <a:gd name="T1" fmla="*/ 2 h 2"/>
                  <a:gd name="T2" fmla="*/ 0 w 4"/>
                  <a:gd name="T3" fmla="*/ 2 h 2"/>
                  <a:gd name="T4" fmla="*/ 1 w 4"/>
                  <a:gd name="T5" fmla="*/ 1 h 2"/>
                  <a:gd name="T6" fmla="*/ 1 w 4"/>
                  <a:gd name="T7" fmla="*/ 1 h 2"/>
                  <a:gd name="T8" fmla="*/ 4 w 4"/>
                  <a:gd name="T9" fmla="*/ 0 h 2"/>
                  <a:gd name="T10" fmla="*/ 2 w 4"/>
                  <a:gd name="T11" fmla="*/ 2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4" y="0"/>
                      <a:pt x="4" y="0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8" name="Freeform 983"/>
              <p:cNvSpPr>
                <a:spLocks/>
              </p:cNvSpPr>
              <p:nvPr/>
            </p:nvSpPr>
            <p:spPr bwMode="auto">
              <a:xfrm>
                <a:off x="3823" y="1803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0 w 3"/>
                  <a:gd name="T3" fmla="*/ 2 h 3"/>
                  <a:gd name="T4" fmla="*/ 0 w 3"/>
                  <a:gd name="T5" fmla="*/ 1 h 3"/>
                  <a:gd name="T6" fmla="*/ 1 w 3"/>
                  <a:gd name="T7" fmla="*/ 1 h 3"/>
                  <a:gd name="T8" fmla="*/ 3 w 3"/>
                  <a:gd name="T9" fmla="*/ 0 h 3"/>
                  <a:gd name="T10" fmla="*/ 1 w 3"/>
                  <a:gd name="T11" fmla="*/ 2 h 3"/>
                  <a:gd name="T12" fmla="*/ 1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1" y="2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9" name="Freeform 984"/>
              <p:cNvSpPr>
                <a:spLocks/>
              </p:cNvSpPr>
              <p:nvPr/>
            </p:nvSpPr>
            <p:spPr bwMode="auto">
              <a:xfrm>
                <a:off x="3826" y="1803"/>
                <a:ext cx="4" cy="10"/>
              </a:xfrm>
              <a:custGeom>
                <a:avLst/>
                <a:gdLst>
                  <a:gd name="T0" fmla="*/ 1 w 2"/>
                  <a:gd name="T1" fmla="*/ 3 h 4"/>
                  <a:gd name="T2" fmla="*/ 0 w 2"/>
                  <a:gd name="T3" fmla="*/ 3 h 4"/>
                  <a:gd name="T4" fmla="*/ 0 w 2"/>
                  <a:gd name="T5" fmla="*/ 2 h 4"/>
                  <a:gd name="T6" fmla="*/ 1 w 2"/>
                  <a:gd name="T7" fmla="*/ 2 h 4"/>
                  <a:gd name="T8" fmla="*/ 2 w 2"/>
                  <a:gd name="T9" fmla="*/ 0 h 4"/>
                  <a:gd name="T10" fmla="*/ 1 w 2"/>
                  <a:gd name="T11" fmla="*/ 2 h 4"/>
                  <a:gd name="T12" fmla="*/ 1 w 2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3"/>
                    </a:moveTo>
                    <a:cubicBezTo>
                      <a:pt x="1" y="3"/>
                      <a:pt x="1" y="4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0" name="Freeform 985"/>
              <p:cNvSpPr>
                <a:spLocks/>
              </p:cNvSpPr>
              <p:nvPr/>
            </p:nvSpPr>
            <p:spPr bwMode="auto">
              <a:xfrm>
                <a:off x="3828" y="1805"/>
                <a:ext cx="5" cy="8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1 w 2"/>
                  <a:gd name="T7" fmla="*/ 2 h 3"/>
                  <a:gd name="T8" fmla="*/ 2 w 2"/>
                  <a:gd name="T9" fmla="*/ 0 h 3"/>
                  <a:gd name="T10" fmla="*/ 1 w 2"/>
                  <a:gd name="T11" fmla="*/ 2 h 3"/>
                  <a:gd name="T12" fmla="*/ 1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2" y="2"/>
                      <a:pt x="2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1" name="Freeform 986"/>
              <p:cNvSpPr>
                <a:spLocks/>
              </p:cNvSpPr>
              <p:nvPr/>
            </p:nvSpPr>
            <p:spPr bwMode="auto">
              <a:xfrm>
                <a:off x="3833" y="1805"/>
                <a:ext cx="2" cy="10"/>
              </a:xfrm>
              <a:custGeom>
                <a:avLst/>
                <a:gdLst>
                  <a:gd name="T0" fmla="*/ 1 w 1"/>
                  <a:gd name="T1" fmla="*/ 3 h 4"/>
                  <a:gd name="T2" fmla="*/ 0 w 1"/>
                  <a:gd name="T3" fmla="*/ 3 h 4"/>
                  <a:gd name="T4" fmla="*/ 0 w 1"/>
                  <a:gd name="T5" fmla="*/ 3 h 4"/>
                  <a:gd name="T6" fmla="*/ 0 w 1"/>
                  <a:gd name="T7" fmla="*/ 2 h 4"/>
                  <a:gd name="T8" fmla="*/ 0 w 1"/>
                  <a:gd name="T9" fmla="*/ 0 h 4"/>
                  <a:gd name="T10" fmla="*/ 1 w 1"/>
                  <a:gd name="T11" fmla="*/ 2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cubicBezTo>
                      <a:pt x="1" y="3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2" name="Freeform 987"/>
              <p:cNvSpPr>
                <a:spLocks/>
              </p:cNvSpPr>
              <p:nvPr/>
            </p:nvSpPr>
            <p:spPr bwMode="auto">
              <a:xfrm>
                <a:off x="3835" y="1805"/>
                <a:ext cx="3" cy="8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3 h 3"/>
                  <a:gd name="T4" fmla="*/ 0 w 1"/>
                  <a:gd name="T5" fmla="*/ 3 h 3"/>
                  <a:gd name="T6" fmla="*/ 0 w 1"/>
                  <a:gd name="T7" fmla="*/ 2 h 3"/>
                  <a:gd name="T8" fmla="*/ 0 w 1"/>
                  <a:gd name="T9" fmla="*/ 0 h 3"/>
                  <a:gd name="T10" fmla="*/ 1 w 1"/>
                  <a:gd name="T11" fmla="*/ 2 h 3"/>
                  <a:gd name="T12" fmla="*/ 1 w 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3" name="Freeform 988"/>
              <p:cNvSpPr>
                <a:spLocks/>
              </p:cNvSpPr>
              <p:nvPr/>
            </p:nvSpPr>
            <p:spPr bwMode="auto">
              <a:xfrm>
                <a:off x="3838" y="1805"/>
                <a:ext cx="4" cy="8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3 h 3"/>
                  <a:gd name="T4" fmla="*/ 0 w 2"/>
                  <a:gd name="T5" fmla="*/ 3 h 3"/>
                  <a:gd name="T6" fmla="*/ 1 w 2"/>
                  <a:gd name="T7" fmla="*/ 2 h 3"/>
                  <a:gd name="T8" fmla="*/ 0 w 2"/>
                  <a:gd name="T9" fmla="*/ 0 h 3"/>
                  <a:gd name="T10" fmla="*/ 1 w 2"/>
                  <a:gd name="T11" fmla="*/ 2 h 3"/>
                  <a:gd name="T12" fmla="*/ 2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4" name="Freeform 989"/>
              <p:cNvSpPr>
                <a:spLocks/>
              </p:cNvSpPr>
              <p:nvPr/>
            </p:nvSpPr>
            <p:spPr bwMode="auto">
              <a:xfrm>
                <a:off x="3838" y="1803"/>
                <a:ext cx="7" cy="10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3 h 4"/>
                  <a:gd name="T4" fmla="*/ 2 w 3"/>
                  <a:gd name="T5" fmla="*/ 3 h 4"/>
                  <a:gd name="T6" fmla="*/ 2 w 3"/>
                  <a:gd name="T7" fmla="*/ 2 h 4"/>
                  <a:gd name="T8" fmla="*/ 0 w 3"/>
                  <a:gd name="T9" fmla="*/ 0 h 4"/>
                  <a:gd name="T10" fmla="*/ 2 w 3"/>
                  <a:gd name="T11" fmla="*/ 2 h 4"/>
                  <a:gd name="T12" fmla="*/ 3 w 3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1" y="2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5" name="Freeform 990"/>
              <p:cNvSpPr>
                <a:spLocks/>
              </p:cNvSpPr>
              <p:nvPr/>
            </p:nvSpPr>
            <p:spPr bwMode="auto">
              <a:xfrm>
                <a:off x="3840" y="1803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3 w 3"/>
                  <a:gd name="T3" fmla="*/ 2 h 3"/>
                  <a:gd name="T4" fmla="*/ 2 w 3"/>
                  <a:gd name="T5" fmla="*/ 2 h 3"/>
                  <a:gd name="T6" fmla="*/ 2 w 3"/>
                  <a:gd name="T7" fmla="*/ 2 h 3"/>
                  <a:gd name="T8" fmla="*/ 0 w 3"/>
                  <a:gd name="T9" fmla="*/ 0 h 3"/>
                  <a:gd name="T10" fmla="*/ 2 w 3"/>
                  <a:gd name="T11" fmla="*/ 1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6" name="Freeform 991"/>
              <p:cNvSpPr>
                <a:spLocks/>
              </p:cNvSpPr>
              <p:nvPr/>
            </p:nvSpPr>
            <p:spPr bwMode="auto">
              <a:xfrm>
                <a:off x="3840" y="1803"/>
                <a:ext cx="9" cy="2"/>
              </a:xfrm>
              <a:custGeom>
                <a:avLst/>
                <a:gdLst>
                  <a:gd name="T0" fmla="*/ 3 w 4"/>
                  <a:gd name="T1" fmla="*/ 0 h 1"/>
                  <a:gd name="T2" fmla="*/ 3 w 4"/>
                  <a:gd name="T3" fmla="*/ 1 h 1"/>
                  <a:gd name="T4" fmla="*/ 3 w 4"/>
                  <a:gd name="T5" fmla="*/ 1 h 1"/>
                  <a:gd name="T6" fmla="*/ 2 w 4"/>
                  <a:gd name="T7" fmla="*/ 1 h 1"/>
                  <a:gd name="T8" fmla="*/ 0 w 4"/>
                  <a:gd name="T9" fmla="*/ 0 h 1"/>
                  <a:gd name="T10" fmla="*/ 2 w 4"/>
                  <a:gd name="T11" fmla="*/ 0 h 1"/>
                  <a:gd name="T12" fmla="*/ 3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3" y="0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7" name="Freeform 992"/>
              <p:cNvSpPr>
                <a:spLocks/>
              </p:cNvSpPr>
              <p:nvPr/>
            </p:nvSpPr>
            <p:spPr bwMode="auto">
              <a:xfrm>
                <a:off x="3840" y="1801"/>
                <a:ext cx="9" cy="2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1 h 1"/>
                  <a:gd name="T4" fmla="*/ 3 w 4"/>
                  <a:gd name="T5" fmla="*/ 1 h 1"/>
                  <a:gd name="T6" fmla="*/ 3 w 4"/>
                  <a:gd name="T7" fmla="*/ 1 h 1"/>
                  <a:gd name="T8" fmla="*/ 0 w 4"/>
                  <a:gd name="T9" fmla="*/ 0 h 1"/>
                  <a:gd name="T10" fmla="*/ 3 w 4"/>
                  <a:gd name="T11" fmla="*/ 0 h 1"/>
                  <a:gd name="T12" fmla="*/ 3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4" y="0"/>
                      <a:pt x="4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8" name="Freeform 993"/>
              <p:cNvSpPr>
                <a:spLocks/>
              </p:cNvSpPr>
              <p:nvPr/>
            </p:nvSpPr>
            <p:spPr bwMode="auto">
              <a:xfrm>
                <a:off x="3840" y="1796"/>
                <a:ext cx="9" cy="5"/>
              </a:xfrm>
              <a:custGeom>
                <a:avLst/>
                <a:gdLst>
                  <a:gd name="T0" fmla="*/ 3 w 4"/>
                  <a:gd name="T1" fmla="*/ 0 h 2"/>
                  <a:gd name="T2" fmla="*/ 4 w 4"/>
                  <a:gd name="T3" fmla="*/ 1 h 2"/>
                  <a:gd name="T4" fmla="*/ 3 w 4"/>
                  <a:gd name="T5" fmla="*/ 2 h 2"/>
                  <a:gd name="T6" fmla="*/ 3 w 4"/>
                  <a:gd name="T7" fmla="*/ 1 h 2"/>
                  <a:gd name="T8" fmla="*/ 0 w 4"/>
                  <a:gd name="T9" fmla="*/ 1 h 2"/>
                  <a:gd name="T10" fmla="*/ 3 w 4"/>
                  <a:gd name="T11" fmla="*/ 1 h 2"/>
                  <a:gd name="T12" fmla="*/ 3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2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9" name="Freeform 994"/>
              <p:cNvSpPr>
                <a:spLocks/>
              </p:cNvSpPr>
              <p:nvPr/>
            </p:nvSpPr>
            <p:spPr bwMode="auto">
              <a:xfrm>
                <a:off x="3840" y="1794"/>
                <a:ext cx="9" cy="4"/>
              </a:xfrm>
              <a:custGeom>
                <a:avLst/>
                <a:gdLst>
                  <a:gd name="T0" fmla="*/ 3 w 4"/>
                  <a:gd name="T1" fmla="*/ 0 h 2"/>
                  <a:gd name="T2" fmla="*/ 4 w 4"/>
                  <a:gd name="T3" fmla="*/ 1 h 2"/>
                  <a:gd name="T4" fmla="*/ 3 w 4"/>
                  <a:gd name="T5" fmla="*/ 1 h 2"/>
                  <a:gd name="T6" fmla="*/ 3 w 4"/>
                  <a:gd name="T7" fmla="*/ 1 h 2"/>
                  <a:gd name="T8" fmla="*/ 0 w 4"/>
                  <a:gd name="T9" fmla="*/ 2 h 2"/>
                  <a:gd name="T10" fmla="*/ 2 w 4"/>
                  <a:gd name="T11" fmla="*/ 1 h 2"/>
                  <a:gd name="T12" fmla="*/ 3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3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0" name="Freeform 995"/>
              <p:cNvSpPr>
                <a:spLocks/>
              </p:cNvSpPr>
              <p:nvPr/>
            </p:nvSpPr>
            <p:spPr bwMode="auto">
              <a:xfrm>
                <a:off x="3840" y="1791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0 h 2"/>
                  <a:gd name="T4" fmla="*/ 3 w 3"/>
                  <a:gd name="T5" fmla="*/ 1 h 2"/>
                  <a:gd name="T6" fmla="*/ 2 w 3"/>
                  <a:gd name="T7" fmla="*/ 1 h 2"/>
                  <a:gd name="T8" fmla="*/ 0 w 3"/>
                  <a:gd name="T9" fmla="*/ 2 h 2"/>
                  <a:gd name="T10" fmla="*/ 2 w 3"/>
                  <a:gd name="T11" fmla="*/ 1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1" name="Freeform 996"/>
              <p:cNvSpPr>
                <a:spLocks/>
              </p:cNvSpPr>
              <p:nvPr/>
            </p:nvSpPr>
            <p:spPr bwMode="auto">
              <a:xfrm>
                <a:off x="3840" y="1789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0 h 3"/>
                  <a:gd name="T4" fmla="*/ 2 w 2"/>
                  <a:gd name="T5" fmla="*/ 1 h 3"/>
                  <a:gd name="T6" fmla="*/ 1 w 2"/>
                  <a:gd name="T7" fmla="*/ 1 h 3"/>
                  <a:gd name="T8" fmla="*/ 0 w 2"/>
                  <a:gd name="T9" fmla="*/ 3 h 3"/>
                  <a:gd name="T10" fmla="*/ 1 w 2"/>
                  <a:gd name="T11" fmla="*/ 1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2" name="Freeform 997"/>
              <p:cNvSpPr>
                <a:spLocks/>
              </p:cNvSpPr>
              <p:nvPr/>
            </p:nvSpPr>
            <p:spPr bwMode="auto">
              <a:xfrm>
                <a:off x="3838" y="1786"/>
                <a:ext cx="4" cy="8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0 h 3"/>
                  <a:gd name="T4" fmla="*/ 2 w 2"/>
                  <a:gd name="T5" fmla="*/ 1 h 3"/>
                  <a:gd name="T6" fmla="*/ 1 w 2"/>
                  <a:gd name="T7" fmla="*/ 1 h 3"/>
                  <a:gd name="T8" fmla="*/ 0 w 2"/>
                  <a:gd name="T9" fmla="*/ 3 h 3"/>
                  <a:gd name="T10" fmla="*/ 1 w 2"/>
                  <a:gd name="T11" fmla="*/ 1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3" name="Freeform 998"/>
              <p:cNvSpPr>
                <a:spLocks/>
              </p:cNvSpPr>
              <p:nvPr/>
            </p:nvSpPr>
            <p:spPr bwMode="auto">
              <a:xfrm>
                <a:off x="3833" y="1765"/>
                <a:ext cx="7" cy="29"/>
              </a:xfrm>
              <a:custGeom>
                <a:avLst/>
                <a:gdLst>
                  <a:gd name="T0" fmla="*/ 0 w 3"/>
                  <a:gd name="T1" fmla="*/ 12 h 12"/>
                  <a:gd name="T2" fmla="*/ 0 w 3"/>
                  <a:gd name="T3" fmla="*/ 10 h 12"/>
                  <a:gd name="T4" fmla="*/ 1 w 3"/>
                  <a:gd name="T5" fmla="*/ 6 h 12"/>
                  <a:gd name="T6" fmla="*/ 2 w 3"/>
                  <a:gd name="T7" fmla="*/ 2 h 12"/>
                  <a:gd name="T8" fmla="*/ 3 w 3"/>
                  <a:gd name="T9" fmla="*/ 0 h 12"/>
                  <a:gd name="T10" fmla="*/ 3 w 3"/>
                  <a:gd name="T11" fmla="*/ 2 h 12"/>
                  <a:gd name="T12" fmla="*/ 3 w 3"/>
                  <a:gd name="T13" fmla="*/ 4 h 12"/>
                  <a:gd name="T14" fmla="*/ 2 w 3"/>
                  <a:gd name="T15" fmla="*/ 6 h 12"/>
                  <a:gd name="T16" fmla="*/ 1 w 3"/>
                  <a:gd name="T17" fmla="*/ 11 h 12"/>
                  <a:gd name="T18" fmla="*/ 0 w 3"/>
                  <a:gd name="T1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2">
                    <a:moveTo>
                      <a:pt x="0" y="12"/>
                    </a:moveTo>
                    <a:cubicBezTo>
                      <a:pt x="0" y="12"/>
                      <a:pt x="0" y="11"/>
                      <a:pt x="0" y="10"/>
                    </a:cubicBezTo>
                    <a:cubicBezTo>
                      <a:pt x="0" y="9"/>
                      <a:pt x="1" y="8"/>
                      <a:pt x="1" y="6"/>
                    </a:cubicBezTo>
                    <a:cubicBezTo>
                      <a:pt x="2" y="5"/>
                      <a:pt x="2" y="3"/>
                      <a:pt x="2" y="2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8"/>
                      <a:pt x="1" y="9"/>
                      <a:pt x="1" y="11"/>
                    </a:cubicBezTo>
                    <a:cubicBezTo>
                      <a:pt x="0" y="12"/>
                      <a:pt x="0" y="12"/>
                      <a:pt x="0" y="1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4" name="Freeform 999"/>
              <p:cNvSpPr>
                <a:spLocks/>
              </p:cNvSpPr>
              <p:nvPr/>
            </p:nvSpPr>
            <p:spPr bwMode="auto">
              <a:xfrm>
                <a:off x="3816" y="1770"/>
                <a:ext cx="14" cy="26"/>
              </a:xfrm>
              <a:custGeom>
                <a:avLst/>
                <a:gdLst>
                  <a:gd name="T0" fmla="*/ 6 w 6"/>
                  <a:gd name="T1" fmla="*/ 11 h 11"/>
                  <a:gd name="T2" fmla="*/ 5 w 6"/>
                  <a:gd name="T3" fmla="*/ 9 h 11"/>
                  <a:gd name="T4" fmla="*/ 3 w 6"/>
                  <a:gd name="T5" fmla="*/ 5 h 11"/>
                  <a:gd name="T6" fmla="*/ 1 w 6"/>
                  <a:gd name="T7" fmla="*/ 2 h 11"/>
                  <a:gd name="T8" fmla="*/ 0 w 6"/>
                  <a:gd name="T9" fmla="*/ 0 h 11"/>
                  <a:gd name="T10" fmla="*/ 1 w 6"/>
                  <a:gd name="T11" fmla="*/ 1 h 11"/>
                  <a:gd name="T12" fmla="*/ 2 w 6"/>
                  <a:gd name="T13" fmla="*/ 3 h 11"/>
                  <a:gd name="T14" fmla="*/ 3 w 6"/>
                  <a:gd name="T15" fmla="*/ 5 h 11"/>
                  <a:gd name="T16" fmla="*/ 5 w 6"/>
                  <a:gd name="T17" fmla="*/ 9 h 11"/>
                  <a:gd name="T18" fmla="*/ 6 w 6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1">
                    <a:moveTo>
                      <a:pt x="6" y="11"/>
                    </a:moveTo>
                    <a:cubicBezTo>
                      <a:pt x="6" y="11"/>
                      <a:pt x="5" y="10"/>
                      <a:pt x="5" y="9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2" y="4"/>
                      <a:pt x="1" y="3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4" y="6"/>
                      <a:pt x="5" y="8"/>
                      <a:pt x="5" y="9"/>
                    </a:cubicBezTo>
                    <a:cubicBezTo>
                      <a:pt x="6" y="10"/>
                      <a:pt x="6" y="11"/>
                      <a:pt x="6" y="1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5" name="Freeform 1000"/>
              <p:cNvSpPr>
                <a:spLocks/>
              </p:cNvSpPr>
              <p:nvPr/>
            </p:nvSpPr>
            <p:spPr bwMode="auto">
              <a:xfrm>
                <a:off x="3802" y="1789"/>
                <a:ext cx="26" cy="9"/>
              </a:xfrm>
              <a:custGeom>
                <a:avLst/>
                <a:gdLst>
                  <a:gd name="T0" fmla="*/ 11 w 11"/>
                  <a:gd name="T1" fmla="*/ 4 h 4"/>
                  <a:gd name="T2" fmla="*/ 9 w 11"/>
                  <a:gd name="T3" fmla="*/ 3 h 4"/>
                  <a:gd name="T4" fmla="*/ 5 w 11"/>
                  <a:gd name="T5" fmla="*/ 2 h 4"/>
                  <a:gd name="T6" fmla="*/ 1 w 11"/>
                  <a:gd name="T7" fmla="*/ 1 h 4"/>
                  <a:gd name="T8" fmla="*/ 0 w 11"/>
                  <a:gd name="T9" fmla="*/ 0 h 4"/>
                  <a:gd name="T10" fmla="*/ 2 w 11"/>
                  <a:gd name="T11" fmla="*/ 0 h 4"/>
                  <a:gd name="T12" fmla="*/ 4 w 11"/>
                  <a:gd name="T13" fmla="*/ 0 h 4"/>
                  <a:gd name="T14" fmla="*/ 6 w 11"/>
                  <a:gd name="T15" fmla="*/ 1 h 4"/>
                  <a:gd name="T16" fmla="*/ 10 w 11"/>
                  <a:gd name="T17" fmla="*/ 3 h 4"/>
                  <a:gd name="T18" fmla="*/ 11 w 11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4">
                    <a:moveTo>
                      <a:pt x="11" y="4"/>
                    </a:moveTo>
                    <a:cubicBezTo>
                      <a:pt x="11" y="4"/>
                      <a:pt x="11" y="3"/>
                      <a:pt x="9" y="3"/>
                    </a:cubicBezTo>
                    <a:cubicBezTo>
                      <a:pt x="8" y="3"/>
                      <a:pt x="7" y="2"/>
                      <a:pt x="5" y="2"/>
                    </a:cubicBezTo>
                    <a:cubicBezTo>
                      <a:pt x="4" y="1"/>
                      <a:pt x="3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5" y="1"/>
                      <a:pt x="6" y="1"/>
                    </a:cubicBezTo>
                    <a:cubicBezTo>
                      <a:pt x="7" y="2"/>
                      <a:pt x="9" y="2"/>
                      <a:pt x="10" y="3"/>
                    </a:cubicBezTo>
                    <a:cubicBezTo>
                      <a:pt x="11" y="3"/>
                      <a:pt x="11" y="4"/>
                      <a:pt x="11" y="4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6" name="Freeform 1001"/>
              <p:cNvSpPr>
                <a:spLocks/>
              </p:cNvSpPr>
              <p:nvPr/>
            </p:nvSpPr>
            <p:spPr bwMode="auto">
              <a:xfrm>
                <a:off x="3802" y="1798"/>
                <a:ext cx="28" cy="7"/>
              </a:xfrm>
              <a:custGeom>
                <a:avLst/>
                <a:gdLst>
                  <a:gd name="T0" fmla="*/ 12 w 12"/>
                  <a:gd name="T1" fmla="*/ 0 h 3"/>
                  <a:gd name="T2" fmla="*/ 10 w 12"/>
                  <a:gd name="T3" fmla="*/ 1 h 3"/>
                  <a:gd name="T4" fmla="*/ 6 w 12"/>
                  <a:gd name="T5" fmla="*/ 2 h 3"/>
                  <a:gd name="T6" fmla="*/ 2 w 12"/>
                  <a:gd name="T7" fmla="*/ 3 h 3"/>
                  <a:gd name="T8" fmla="*/ 0 w 12"/>
                  <a:gd name="T9" fmla="*/ 3 h 3"/>
                  <a:gd name="T10" fmla="*/ 2 w 12"/>
                  <a:gd name="T11" fmla="*/ 2 h 3"/>
                  <a:gd name="T12" fmla="*/ 4 w 12"/>
                  <a:gd name="T13" fmla="*/ 1 h 3"/>
                  <a:gd name="T14" fmla="*/ 6 w 12"/>
                  <a:gd name="T15" fmla="*/ 1 h 3"/>
                  <a:gd name="T16" fmla="*/ 10 w 12"/>
                  <a:gd name="T17" fmla="*/ 0 h 3"/>
                  <a:gd name="T18" fmla="*/ 12 w 1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3">
                    <a:moveTo>
                      <a:pt x="12" y="0"/>
                    </a:moveTo>
                    <a:cubicBezTo>
                      <a:pt x="12" y="0"/>
                      <a:pt x="11" y="0"/>
                      <a:pt x="10" y="1"/>
                    </a:cubicBezTo>
                    <a:cubicBezTo>
                      <a:pt x="9" y="1"/>
                      <a:pt x="7" y="1"/>
                      <a:pt x="6" y="2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2" y="2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4" y="1"/>
                      <a:pt x="5" y="1"/>
                      <a:pt x="6" y="1"/>
                    </a:cubicBezTo>
                    <a:cubicBezTo>
                      <a:pt x="7" y="0"/>
                      <a:pt x="9" y="0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7" name="Freeform 1002"/>
              <p:cNvSpPr>
                <a:spLocks/>
              </p:cNvSpPr>
              <p:nvPr/>
            </p:nvSpPr>
            <p:spPr bwMode="auto">
              <a:xfrm>
                <a:off x="3821" y="1801"/>
                <a:ext cx="9" cy="28"/>
              </a:xfrm>
              <a:custGeom>
                <a:avLst/>
                <a:gdLst>
                  <a:gd name="T0" fmla="*/ 4 w 4"/>
                  <a:gd name="T1" fmla="*/ 0 h 12"/>
                  <a:gd name="T2" fmla="*/ 4 w 4"/>
                  <a:gd name="T3" fmla="*/ 2 h 12"/>
                  <a:gd name="T4" fmla="*/ 2 w 4"/>
                  <a:gd name="T5" fmla="*/ 6 h 12"/>
                  <a:gd name="T6" fmla="*/ 1 w 4"/>
                  <a:gd name="T7" fmla="*/ 10 h 12"/>
                  <a:gd name="T8" fmla="*/ 0 w 4"/>
                  <a:gd name="T9" fmla="*/ 12 h 12"/>
                  <a:gd name="T10" fmla="*/ 0 w 4"/>
                  <a:gd name="T11" fmla="*/ 10 h 12"/>
                  <a:gd name="T12" fmla="*/ 1 w 4"/>
                  <a:gd name="T13" fmla="*/ 8 h 12"/>
                  <a:gd name="T14" fmla="*/ 2 w 4"/>
                  <a:gd name="T15" fmla="*/ 6 h 12"/>
                  <a:gd name="T16" fmla="*/ 3 w 4"/>
                  <a:gd name="T17" fmla="*/ 2 h 12"/>
                  <a:gd name="T18" fmla="*/ 4 w 4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2">
                    <a:moveTo>
                      <a:pt x="4" y="0"/>
                    </a:moveTo>
                    <a:cubicBezTo>
                      <a:pt x="4" y="0"/>
                      <a:pt x="4" y="1"/>
                      <a:pt x="4" y="2"/>
                    </a:cubicBezTo>
                    <a:cubicBezTo>
                      <a:pt x="4" y="3"/>
                      <a:pt x="3" y="5"/>
                      <a:pt x="2" y="6"/>
                    </a:cubicBezTo>
                    <a:cubicBezTo>
                      <a:pt x="2" y="8"/>
                      <a:pt x="1" y="9"/>
                      <a:pt x="1" y="10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9"/>
                      <a:pt x="1" y="9"/>
                      <a:pt x="1" y="8"/>
                    </a:cubicBezTo>
                    <a:cubicBezTo>
                      <a:pt x="1" y="7"/>
                      <a:pt x="1" y="6"/>
                      <a:pt x="2" y="6"/>
                    </a:cubicBezTo>
                    <a:cubicBezTo>
                      <a:pt x="2" y="4"/>
                      <a:pt x="3" y="3"/>
                      <a:pt x="3" y="2"/>
                    </a:cubicBezTo>
                    <a:cubicBezTo>
                      <a:pt x="4" y="1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8" name="Freeform 1003"/>
              <p:cNvSpPr>
                <a:spLocks/>
              </p:cNvSpPr>
              <p:nvPr/>
            </p:nvSpPr>
            <p:spPr bwMode="auto">
              <a:xfrm>
                <a:off x="3835" y="1801"/>
                <a:ext cx="10" cy="28"/>
              </a:xfrm>
              <a:custGeom>
                <a:avLst/>
                <a:gdLst>
                  <a:gd name="T0" fmla="*/ 0 w 4"/>
                  <a:gd name="T1" fmla="*/ 0 h 12"/>
                  <a:gd name="T2" fmla="*/ 0 w 4"/>
                  <a:gd name="T3" fmla="*/ 2 h 12"/>
                  <a:gd name="T4" fmla="*/ 2 w 4"/>
                  <a:gd name="T5" fmla="*/ 6 h 12"/>
                  <a:gd name="T6" fmla="*/ 3 w 4"/>
                  <a:gd name="T7" fmla="*/ 10 h 12"/>
                  <a:gd name="T8" fmla="*/ 4 w 4"/>
                  <a:gd name="T9" fmla="*/ 12 h 12"/>
                  <a:gd name="T10" fmla="*/ 3 w 4"/>
                  <a:gd name="T11" fmla="*/ 10 h 12"/>
                  <a:gd name="T12" fmla="*/ 2 w 4"/>
                  <a:gd name="T13" fmla="*/ 8 h 12"/>
                  <a:gd name="T14" fmla="*/ 1 w 4"/>
                  <a:gd name="T15" fmla="*/ 6 h 12"/>
                  <a:gd name="T16" fmla="*/ 0 w 4"/>
                  <a:gd name="T17" fmla="*/ 2 h 12"/>
                  <a:gd name="T18" fmla="*/ 0 w 4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2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1" y="4"/>
                      <a:pt x="2" y="6"/>
                    </a:cubicBezTo>
                    <a:cubicBezTo>
                      <a:pt x="2" y="7"/>
                      <a:pt x="3" y="9"/>
                      <a:pt x="3" y="10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4" y="12"/>
                      <a:pt x="4" y="11"/>
                      <a:pt x="3" y="10"/>
                    </a:cubicBezTo>
                    <a:cubicBezTo>
                      <a:pt x="3" y="9"/>
                      <a:pt x="2" y="9"/>
                      <a:pt x="2" y="8"/>
                    </a:cubicBezTo>
                    <a:cubicBezTo>
                      <a:pt x="2" y="8"/>
                      <a:pt x="1" y="7"/>
                      <a:pt x="1" y="6"/>
                    </a:cubicBezTo>
                    <a:cubicBezTo>
                      <a:pt x="1" y="5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9" name="Freeform 1004"/>
              <p:cNvSpPr>
                <a:spLocks/>
              </p:cNvSpPr>
              <p:nvPr/>
            </p:nvSpPr>
            <p:spPr bwMode="auto">
              <a:xfrm>
                <a:off x="3835" y="1798"/>
                <a:ext cx="26" cy="15"/>
              </a:xfrm>
              <a:custGeom>
                <a:avLst/>
                <a:gdLst>
                  <a:gd name="T0" fmla="*/ 0 w 11"/>
                  <a:gd name="T1" fmla="*/ 0 h 6"/>
                  <a:gd name="T2" fmla="*/ 2 w 11"/>
                  <a:gd name="T3" fmla="*/ 1 h 6"/>
                  <a:gd name="T4" fmla="*/ 6 w 11"/>
                  <a:gd name="T5" fmla="*/ 3 h 6"/>
                  <a:gd name="T6" fmla="*/ 10 w 11"/>
                  <a:gd name="T7" fmla="*/ 5 h 6"/>
                  <a:gd name="T8" fmla="*/ 11 w 11"/>
                  <a:gd name="T9" fmla="*/ 6 h 6"/>
                  <a:gd name="T10" fmla="*/ 9 w 11"/>
                  <a:gd name="T11" fmla="*/ 5 h 6"/>
                  <a:gd name="T12" fmla="*/ 8 w 11"/>
                  <a:gd name="T13" fmla="*/ 5 h 6"/>
                  <a:gd name="T14" fmla="*/ 5 w 11"/>
                  <a:gd name="T15" fmla="*/ 4 h 6"/>
                  <a:gd name="T16" fmla="*/ 2 w 11"/>
                  <a:gd name="T17" fmla="*/ 2 h 6"/>
                  <a:gd name="T18" fmla="*/ 0 w 11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3" y="2"/>
                      <a:pt x="5" y="2"/>
                      <a:pt x="6" y="3"/>
                    </a:cubicBezTo>
                    <a:cubicBezTo>
                      <a:pt x="7" y="4"/>
                      <a:pt x="9" y="4"/>
                      <a:pt x="10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1" y="6"/>
                      <a:pt x="11" y="6"/>
                      <a:pt x="9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4"/>
                      <a:pt x="6" y="4"/>
                      <a:pt x="5" y="4"/>
                    </a:cubicBezTo>
                    <a:cubicBezTo>
                      <a:pt x="4" y="3"/>
                      <a:pt x="3" y="2"/>
                      <a:pt x="2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0" name="Freeform 1005"/>
              <p:cNvSpPr>
                <a:spLocks/>
              </p:cNvSpPr>
              <p:nvPr/>
            </p:nvSpPr>
            <p:spPr bwMode="auto">
              <a:xfrm>
                <a:off x="3835" y="1789"/>
                <a:ext cx="29" cy="7"/>
              </a:xfrm>
              <a:custGeom>
                <a:avLst/>
                <a:gdLst>
                  <a:gd name="T0" fmla="*/ 0 w 12"/>
                  <a:gd name="T1" fmla="*/ 3 h 3"/>
                  <a:gd name="T2" fmla="*/ 2 w 12"/>
                  <a:gd name="T3" fmla="*/ 3 h 3"/>
                  <a:gd name="T4" fmla="*/ 6 w 12"/>
                  <a:gd name="T5" fmla="*/ 1 h 3"/>
                  <a:gd name="T6" fmla="*/ 10 w 12"/>
                  <a:gd name="T7" fmla="*/ 0 h 3"/>
                  <a:gd name="T8" fmla="*/ 12 w 12"/>
                  <a:gd name="T9" fmla="*/ 0 h 3"/>
                  <a:gd name="T10" fmla="*/ 10 w 12"/>
                  <a:gd name="T11" fmla="*/ 1 h 3"/>
                  <a:gd name="T12" fmla="*/ 9 w 12"/>
                  <a:gd name="T13" fmla="*/ 2 h 3"/>
                  <a:gd name="T14" fmla="*/ 6 w 12"/>
                  <a:gd name="T15" fmla="*/ 2 h 3"/>
                  <a:gd name="T16" fmla="*/ 2 w 12"/>
                  <a:gd name="T17" fmla="*/ 3 h 3"/>
                  <a:gd name="T18" fmla="*/ 0 w 12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3">
                    <a:moveTo>
                      <a:pt x="0" y="3"/>
                    </a:moveTo>
                    <a:cubicBezTo>
                      <a:pt x="0" y="3"/>
                      <a:pt x="1" y="3"/>
                      <a:pt x="2" y="3"/>
                    </a:cubicBezTo>
                    <a:cubicBezTo>
                      <a:pt x="3" y="2"/>
                      <a:pt x="5" y="2"/>
                      <a:pt x="6" y="1"/>
                    </a:cubicBezTo>
                    <a:cubicBezTo>
                      <a:pt x="8" y="1"/>
                      <a:pt x="9" y="1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10" y="1"/>
                      <a:pt x="9" y="1"/>
                      <a:pt x="9" y="2"/>
                    </a:cubicBezTo>
                    <a:cubicBezTo>
                      <a:pt x="8" y="2"/>
                      <a:pt x="7" y="2"/>
                      <a:pt x="6" y="2"/>
                    </a:cubicBezTo>
                    <a:cubicBezTo>
                      <a:pt x="5" y="3"/>
                      <a:pt x="3" y="3"/>
                      <a:pt x="2" y="3"/>
                    </a:cubicBezTo>
                    <a:cubicBezTo>
                      <a:pt x="1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1" name="Freeform 1006"/>
              <p:cNvSpPr>
                <a:spLocks/>
              </p:cNvSpPr>
              <p:nvPr/>
            </p:nvSpPr>
            <p:spPr bwMode="auto">
              <a:xfrm>
                <a:off x="3835" y="1775"/>
                <a:ext cx="19" cy="21"/>
              </a:xfrm>
              <a:custGeom>
                <a:avLst/>
                <a:gdLst>
                  <a:gd name="T0" fmla="*/ 0 w 8"/>
                  <a:gd name="T1" fmla="*/ 9 h 9"/>
                  <a:gd name="T2" fmla="*/ 1 w 8"/>
                  <a:gd name="T3" fmla="*/ 7 h 9"/>
                  <a:gd name="T4" fmla="*/ 4 w 8"/>
                  <a:gd name="T5" fmla="*/ 4 h 9"/>
                  <a:gd name="T6" fmla="*/ 6 w 8"/>
                  <a:gd name="T7" fmla="*/ 1 h 9"/>
                  <a:gd name="T8" fmla="*/ 8 w 8"/>
                  <a:gd name="T9" fmla="*/ 0 h 9"/>
                  <a:gd name="T10" fmla="*/ 7 w 8"/>
                  <a:gd name="T11" fmla="*/ 1 h 9"/>
                  <a:gd name="T12" fmla="*/ 6 w 8"/>
                  <a:gd name="T13" fmla="*/ 3 h 9"/>
                  <a:gd name="T14" fmla="*/ 4 w 8"/>
                  <a:gd name="T15" fmla="*/ 5 h 9"/>
                  <a:gd name="T16" fmla="*/ 1 w 8"/>
                  <a:gd name="T17" fmla="*/ 8 h 9"/>
                  <a:gd name="T18" fmla="*/ 0 w 8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9">
                    <a:moveTo>
                      <a:pt x="0" y="9"/>
                    </a:moveTo>
                    <a:cubicBezTo>
                      <a:pt x="0" y="9"/>
                      <a:pt x="0" y="8"/>
                      <a:pt x="1" y="7"/>
                    </a:cubicBezTo>
                    <a:cubicBezTo>
                      <a:pt x="2" y="6"/>
                      <a:pt x="3" y="5"/>
                      <a:pt x="4" y="4"/>
                    </a:cubicBezTo>
                    <a:cubicBezTo>
                      <a:pt x="5" y="3"/>
                      <a:pt x="6" y="2"/>
                      <a:pt x="6" y="1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1"/>
                    </a:cubicBezTo>
                    <a:cubicBezTo>
                      <a:pt x="7" y="2"/>
                      <a:pt x="6" y="3"/>
                      <a:pt x="6" y="3"/>
                    </a:cubicBezTo>
                    <a:cubicBezTo>
                      <a:pt x="5" y="4"/>
                      <a:pt x="5" y="4"/>
                      <a:pt x="4" y="5"/>
                    </a:cubicBezTo>
                    <a:cubicBezTo>
                      <a:pt x="3" y="6"/>
                      <a:pt x="2" y="7"/>
                      <a:pt x="1" y="8"/>
                    </a:cubicBezTo>
                    <a:cubicBezTo>
                      <a:pt x="0" y="8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2" name="Freeform 1007"/>
              <p:cNvSpPr>
                <a:spLocks/>
              </p:cNvSpPr>
              <p:nvPr/>
            </p:nvSpPr>
            <p:spPr bwMode="auto">
              <a:xfrm>
                <a:off x="4070" y="2139"/>
                <a:ext cx="71" cy="71"/>
              </a:xfrm>
              <a:custGeom>
                <a:avLst/>
                <a:gdLst>
                  <a:gd name="T0" fmla="*/ 10 w 30"/>
                  <a:gd name="T1" fmla="*/ 30 h 30"/>
                  <a:gd name="T2" fmla="*/ 15 w 30"/>
                  <a:gd name="T3" fmla="*/ 4 h 30"/>
                  <a:gd name="T4" fmla="*/ 10 w 30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30">
                    <a:moveTo>
                      <a:pt x="10" y="30"/>
                    </a:moveTo>
                    <a:cubicBezTo>
                      <a:pt x="10" y="30"/>
                      <a:pt x="30" y="8"/>
                      <a:pt x="15" y="4"/>
                    </a:cubicBezTo>
                    <a:cubicBezTo>
                      <a:pt x="0" y="0"/>
                      <a:pt x="10" y="30"/>
                      <a:pt x="10" y="3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3" name="Freeform 1008"/>
              <p:cNvSpPr>
                <a:spLocks/>
              </p:cNvSpPr>
              <p:nvPr/>
            </p:nvSpPr>
            <p:spPr bwMode="auto">
              <a:xfrm>
                <a:off x="4027" y="2139"/>
                <a:ext cx="67" cy="71"/>
              </a:xfrm>
              <a:custGeom>
                <a:avLst/>
                <a:gdLst>
                  <a:gd name="T0" fmla="*/ 28 w 28"/>
                  <a:gd name="T1" fmla="*/ 30 h 30"/>
                  <a:gd name="T2" fmla="*/ 13 w 28"/>
                  <a:gd name="T3" fmla="*/ 8 h 30"/>
                  <a:gd name="T4" fmla="*/ 28 w 28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30">
                    <a:moveTo>
                      <a:pt x="28" y="30"/>
                    </a:moveTo>
                    <a:cubicBezTo>
                      <a:pt x="28" y="30"/>
                      <a:pt x="26" y="0"/>
                      <a:pt x="13" y="8"/>
                    </a:cubicBezTo>
                    <a:cubicBezTo>
                      <a:pt x="0" y="17"/>
                      <a:pt x="28" y="30"/>
                      <a:pt x="28" y="3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4" name="Freeform 1009"/>
              <p:cNvSpPr>
                <a:spLocks/>
              </p:cNvSpPr>
              <p:nvPr/>
            </p:nvSpPr>
            <p:spPr bwMode="auto">
              <a:xfrm>
                <a:off x="4030" y="2174"/>
                <a:ext cx="64" cy="74"/>
              </a:xfrm>
              <a:custGeom>
                <a:avLst/>
                <a:gdLst>
                  <a:gd name="T0" fmla="*/ 27 w 27"/>
                  <a:gd name="T1" fmla="*/ 15 h 31"/>
                  <a:gd name="T2" fmla="*/ 1 w 27"/>
                  <a:gd name="T3" fmla="*/ 15 h 31"/>
                  <a:gd name="T4" fmla="*/ 27 w 27"/>
                  <a:gd name="T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1">
                    <a:moveTo>
                      <a:pt x="27" y="15"/>
                    </a:moveTo>
                    <a:cubicBezTo>
                      <a:pt x="27" y="15"/>
                      <a:pt x="1" y="0"/>
                      <a:pt x="1" y="15"/>
                    </a:cubicBezTo>
                    <a:cubicBezTo>
                      <a:pt x="0" y="31"/>
                      <a:pt x="27" y="15"/>
                      <a:pt x="27" y="15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5" name="Freeform 1010"/>
              <p:cNvSpPr>
                <a:spLocks/>
              </p:cNvSpPr>
              <p:nvPr/>
            </p:nvSpPr>
            <p:spPr bwMode="auto">
              <a:xfrm>
                <a:off x="4030" y="2210"/>
                <a:ext cx="64" cy="74"/>
              </a:xfrm>
              <a:custGeom>
                <a:avLst/>
                <a:gdLst>
                  <a:gd name="T0" fmla="*/ 27 w 27"/>
                  <a:gd name="T1" fmla="*/ 0 h 31"/>
                  <a:gd name="T2" fmla="*/ 12 w 27"/>
                  <a:gd name="T3" fmla="*/ 22 h 31"/>
                  <a:gd name="T4" fmla="*/ 27 w 27"/>
                  <a:gd name="T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1">
                    <a:moveTo>
                      <a:pt x="27" y="0"/>
                    </a:moveTo>
                    <a:cubicBezTo>
                      <a:pt x="27" y="0"/>
                      <a:pt x="0" y="13"/>
                      <a:pt x="12" y="22"/>
                    </a:cubicBezTo>
                    <a:cubicBezTo>
                      <a:pt x="25" y="31"/>
                      <a:pt x="27" y="0"/>
                      <a:pt x="27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6" name="Freeform 1011"/>
              <p:cNvSpPr>
                <a:spLocks/>
              </p:cNvSpPr>
              <p:nvPr/>
            </p:nvSpPr>
            <p:spPr bwMode="auto">
              <a:xfrm>
                <a:off x="4082" y="2210"/>
                <a:ext cx="69" cy="69"/>
              </a:xfrm>
              <a:custGeom>
                <a:avLst/>
                <a:gdLst>
                  <a:gd name="T0" fmla="*/ 5 w 29"/>
                  <a:gd name="T1" fmla="*/ 0 h 29"/>
                  <a:gd name="T2" fmla="*/ 15 w 29"/>
                  <a:gd name="T3" fmla="*/ 24 h 29"/>
                  <a:gd name="T4" fmla="*/ 5 w 29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29">
                    <a:moveTo>
                      <a:pt x="5" y="0"/>
                    </a:moveTo>
                    <a:cubicBezTo>
                      <a:pt x="5" y="0"/>
                      <a:pt x="0" y="29"/>
                      <a:pt x="15" y="24"/>
                    </a:cubicBezTo>
                    <a:cubicBezTo>
                      <a:pt x="29" y="2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7" name="Freeform 1012"/>
              <p:cNvSpPr>
                <a:spLocks/>
              </p:cNvSpPr>
              <p:nvPr/>
            </p:nvSpPr>
            <p:spPr bwMode="auto">
              <a:xfrm>
                <a:off x="4094" y="2188"/>
                <a:ext cx="71" cy="72"/>
              </a:xfrm>
              <a:custGeom>
                <a:avLst/>
                <a:gdLst>
                  <a:gd name="T0" fmla="*/ 0 w 30"/>
                  <a:gd name="T1" fmla="*/ 9 h 30"/>
                  <a:gd name="T2" fmla="*/ 26 w 30"/>
                  <a:gd name="T3" fmla="*/ 15 h 30"/>
                  <a:gd name="T4" fmla="*/ 0 w 30"/>
                  <a:gd name="T5" fmla="*/ 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30">
                    <a:moveTo>
                      <a:pt x="0" y="9"/>
                    </a:moveTo>
                    <a:cubicBezTo>
                      <a:pt x="0" y="9"/>
                      <a:pt x="21" y="30"/>
                      <a:pt x="26" y="15"/>
                    </a:cubicBezTo>
                    <a:cubicBezTo>
                      <a:pt x="30" y="0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8" name="Freeform 1013"/>
              <p:cNvSpPr>
                <a:spLocks/>
              </p:cNvSpPr>
              <p:nvPr/>
            </p:nvSpPr>
            <p:spPr bwMode="auto">
              <a:xfrm>
                <a:off x="4092" y="2146"/>
                <a:ext cx="68" cy="66"/>
              </a:xfrm>
              <a:custGeom>
                <a:avLst/>
                <a:gdLst>
                  <a:gd name="T0" fmla="*/ 0 w 29"/>
                  <a:gd name="T1" fmla="*/ 26 h 28"/>
                  <a:gd name="T2" fmla="*/ 23 w 29"/>
                  <a:gd name="T3" fmla="*/ 14 h 28"/>
                  <a:gd name="T4" fmla="*/ 0 w 29"/>
                  <a:gd name="T5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28">
                    <a:moveTo>
                      <a:pt x="0" y="26"/>
                    </a:moveTo>
                    <a:cubicBezTo>
                      <a:pt x="0" y="26"/>
                      <a:pt x="29" y="28"/>
                      <a:pt x="23" y="14"/>
                    </a:cubicBezTo>
                    <a:cubicBezTo>
                      <a:pt x="17" y="0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9" name="Freeform 1014"/>
              <p:cNvSpPr>
                <a:spLocks/>
              </p:cNvSpPr>
              <p:nvPr/>
            </p:nvSpPr>
            <p:spPr bwMode="auto">
              <a:xfrm>
                <a:off x="4084" y="2200"/>
                <a:ext cx="24" cy="22"/>
              </a:xfrm>
              <a:custGeom>
                <a:avLst/>
                <a:gdLst>
                  <a:gd name="T0" fmla="*/ 0 w 10"/>
                  <a:gd name="T1" fmla="*/ 3 h 9"/>
                  <a:gd name="T2" fmla="*/ 4 w 10"/>
                  <a:gd name="T3" fmla="*/ 8 h 9"/>
                  <a:gd name="T4" fmla="*/ 9 w 10"/>
                  <a:gd name="T5" fmla="*/ 6 h 9"/>
                  <a:gd name="T6" fmla="*/ 6 w 10"/>
                  <a:gd name="T7" fmla="*/ 1 h 9"/>
                  <a:gd name="T8" fmla="*/ 0 w 10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3"/>
                    </a:moveTo>
                    <a:cubicBezTo>
                      <a:pt x="0" y="5"/>
                      <a:pt x="1" y="7"/>
                      <a:pt x="4" y="8"/>
                    </a:cubicBezTo>
                    <a:cubicBezTo>
                      <a:pt x="6" y="9"/>
                      <a:pt x="9" y="8"/>
                      <a:pt x="9" y="6"/>
                    </a:cubicBezTo>
                    <a:cubicBezTo>
                      <a:pt x="10" y="4"/>
                      <a:pt x="9" y="2"/>
                      <a:pt x="6" y="1"/>
                    </a:cubicBezTo>
                    <a:cubicBezTo>
                      <a:pt x="4" y="0"/>
                      <a:pt x="1" y="1"/>
                      <a:pt x="0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0" name="Freeform 1015"/>
              <p:cNvSpPr>
                <a:spLocks/>
              </p:cNvSpPr>
              <p:nvPr/>
            </p:nvSpPr>
            <p:spPr bwMode="auto">
              <a:xfrm>
                <a:off x="4099" y="2196"/>
                <a:ext cx="2" cy="9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0 h 4"/>
                  <a:gd name="T4" fmla="*/ 1 w 1"/>
                  <a:gd name="T5" fmla="*/ 1 h 4"/>
                  <a:gd name="T6" fmla="*/ 0 w 1"/>
                  <a:gd name="T7" fmla="*/ 2 h 4"/>
                  <a:gd name="T8" fmla="*/ 0 w 1"/>
                  <a:gd name="T9" fmla="*/ 4 h 4"/>
                  <a:gd name="T10" fmla="*/ 0 w 1"/>
                  <a:gd name="T11" fmla="*/ 2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1" name="Freeform 1016"/>
              <p:cNvSpPr>
                <a:spLocks/>
              </p:cNvSpPr>
              <p:nvPr/>
            </p:nvSpPr>
            <p:spPr bwMode="auto">
              <a:xfrm>
                <a:off x="4094" y="2196"/>
                <a:ext cx="2" cy="9"/>
              </a:xfrm>
              <a:custGeom>
                <a:avLst/>
                <a:gdLst>
                  <a:gd name="T0" fmla="*/ 0 w 1"/>
                  <a:gd name="T1" fmla="*/ 1 h 4"/>
                  <a:gd name="T2" fmla="*/ 1 w 1"/>
                  <a:gd name="T3" fmla="*/ 0 h 4"/>
                  <a:gd name="T4" fmla="*/ 1 w 1"/>
                  <a:gd name="T5" fmla="*/ 1 h 4"/>
                  <a:gd name="T6" fmla="*/ 1 w 1"/>
                  <a:gd name="T7" fmla="*/ 1 h 4"/>
                  <a:gd name="T8" fmla="*/ 1 w 1"/>
                  <a:gd name="T9" fmla="*/ 4 h 4"/>
                  <a:gd name="T10" fmla="*/ 1 w 1"/>
                  <a:gd name="T11" fmla="*/ 2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2" name="Freeform 1017"/>
              <p:cNvSpPr>
                <a:spLocks/>
              </p:cNvSpPr>
              <p:nvPr/>
            </p:nvSpPr>
            <p:spPr bwMode="auto">
              <a:xfrm>
                <a:off x="4092" y="2196"/>
                <a:ext cx="4" cy="9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0 h 4"/>
                  <a:gd name="T4" fmla="*/ 1 w 2"/>
                  <a:gd name="T5" fmla="*/ 1 h 4"/>
                  <a:gd name="T6" fmla="*/ 1 w 2"/>
                  <a:gd name="T7" fmla="*/ 2 h 4"/>
                  <a:gd name="T8" fmla="*/ 2 w 2"/>
                  <a:gd name="T9" fmla="*/ 4 h 4"/>
                  <a:gd name="T10" fmla="*/ 1 w 2"/>
                  <a:gd name="T11" fmla="*/ 2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2" y="4"/>
                      <a:pt x="2" y="4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3" name="Freeform 1018"/>
              <p:cNvSpPr>
                <a:spLocks/>
              </p:cNvSpPr>
              <p:nvPr/>
            </p:nvSpPr>
            <p:spPr bwMode="auto">
              <a:xfrm>
                <a:off x="4089" y="2198"/>
                <a:ext cx="5" cy="7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0 h 3"/>
                  <a:gd name="T4" fmla="*/ 1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  <a:gd name="T10" fmla="*/ 0 w 2"/>
                  <a:gd name="T11" fmla="*/ 1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2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4" name="Freeform 1019"/>
              <p:cNvSpPr>
                <a:spLocks/>
              </p:cNvSpPr>
              <p:nvPr/>
            </p:nvSpPr>
            <p:spPr bwMode="auto">
              <a:xfrm>
                <a:off x="4084" y="2200"/>
                <a:ext cx="8" cy="5"/>
              </a:xfrm>
              <a:custGeom>
                <a:avLst/>
                <a:gdLst>
                  <a:gd name="T0" fmla="*/ 1 w 3"/>
                  <a:gd name="T1" fmla="*/ 1 h 2"/>
                  <a:gd name="T2" fmla="*/ 1 w 3"/>
                  <a:gd name="T3" fmla="*/ 0 h 2"/>
                  <a:gd name="T4" fmla="*/ 2 w 3"/>
                  <a:gd name="T5" fmla="*/ 0 h 2"/>
                  <a:gd name="T6" fmla="*/ 2 w 3"/>
                  <a:gd name="T7" fmla="*/ 1 h 2"/>
                  <a:gd name="T8" fmla="*/ 3 w 3"/>
                  <a:gd name="T9" fmla="*/ 2 h 2"/>
                  <a:gd name="T10" fmla="*/ 2 w 3"/>
                  <a:gd name="T11" fmla="*/ 1 h 2"/>
                  <a:gd name="T12" fmla="*/ 1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5" name="Freeform 1020"/>
              <p:cNvSpPr>
                <a:spLocks/>
              </p:cNvSpPr>
              <p:nvPr/>
            </p:nvSpPr>
            <p:spPr bwMode="auto">
              <a:xfrm>
                <a:off x="4084" y="2203"/>
                <a:ext cx="8" cy="4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0 h 2"/>
                  <a:gd name="T4" fmla="*/ 1 w 3"/>
                  <a:gd name="T5" fmla="*/ 0 h 2"/>
                  <a:gd name="T6" fmla="*/ 1 w 3"/>
                  <a:gd name="T7" fmla="*/ 1 h 2"/>
                  <a:gd name="T8" fmla="*/ 3 w 3"/>
                  <a:gd name="T9" fmla="*/ 2 h 2"/>
                  <a:gd name="T10" fmla="*/ 1 w 3"/>
                  <a:gd name="T11" fmla="*/ 1 h 2"/>
                  <a:gd name="T12" fmla="*/ 0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3" y="2"/>
                      <a:pt x="3" y="2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6" name="Freeform 1021"/>
              <p:cNvSpPr>
                <a:spLocks/>
              </p:cNvSpPr>
              <p:nvPr/>
            </p:nvSpPr>
            <p:spPr bwMode="auto">
              <a:xfrm>
                <a:off x="4082" y="2205"/>
                <a:ext cx="10" cy="2"/>
              </a:xfrm>
              <a:custGeom>
                <a:avLst/>
                <a:gdLst>
                  <a:gd name="T0" fmla="*/ 1 w 4"/>
                  <a:gd name="T1" fmla="*/ 1 h 1"/>
                  <a:gd name="T2" fmla="*/ 0 w 4"/>
                  <a:gd name="T3" fmla="*/ 0 h 1"/>
                  <a:gd name="T4" fmla="*/ 1 w 4"/>
                  <a:gd name="T5" fmla="*/ 0 h 1"/>
                  <a:gd name="T6" fmla="*/ 1 w 4"/>
                  <a:gd name="T7" fmla="*/ 1 h 1"/>
                  <a:gd name="T8" fmla="*/ 4 w 4"/>
                  <a:gd name="T9" fmla="*/ 1 h 1"/>
                  <a:gd name="T10" fmla="*/ 1 w 4"/>
                  <a:gd name="T11" fmla="*/ 1 h 1"/>
                  <a:gd name="T12" fmla="*/ 1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7" name="Freeform 1022"/>
              <p:cNvSpPr>
                <a:spLocks/>
              </p:cNvSpPr>
              <p:nvPr/>
            </p:nvSpPr>
            <p:spPr bwMode="auto">
              <a:xfrm>
                <a:off x="4082" y="2207"/>
                <a:ext cx="10" cy="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1 h 2"/>
                  <a:gd name="T4" fmla="*/ 1 w 4"/>
                  <a:gd name="T5" fmla="*/ 0 h 2"/>
                  <a:gd name="T6" fmla="*/ 1 w 4"/>
                  <a:gd name="T7" fmla="*/ 1 h 2"/>
                  <a:gd name="T8" fmla="*/ 4 w 4"/>
                  <a:gd name="T9" fmla="*/ 1 h 2"/>
                  <a:gd name="T10" fmla="*/ 1 w 4"/>
                  <a:gd name="T11" fmla="*/ 1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8" name="Freeform 1023"/>
              <p:cNvSpPr>
                <a:spLocks/>
              </p:cNvSpPr>
              <p:nvPr/>
            </p:nvSpPr>
            <p:spPr bwMode="auto">
              <a:xfrm>
                <a:off x="4082" y="2212"/>
                <a:ext cx="10" cy="3"/>
              </a:xfrm>
              <a:custGeom>
                <a:avLst/>
                <a:gdLst>
                  <a:gd name="T0" fmla="*/ 1 w 4"/>
                  <a:gd name="T1" fmla="*/ 1 h 1"/>
                  <a:gd name="T2" fmla="*/ 0 w 4"/>
                  <a:gd name="T3" fmla="*/ 0 h 1"/>
                  <a:gd name="T4" fmla="*/ 1 w 4"/>
                  <a:gd name="T5" fmla="*/ 0 h 1"/>
                  <a:gd name="T6" fmla="*/ 1 w 4"/>
                  <a:gd name="T7" fmla="*/ 0 h 1"/>
                  <a:gd name="T8" fmla="*/ 4 w 4"/>
                  <a:gd name="T9" fmla="*/ 0 h 1"/>
                  <a:gd name="T10" fmla="*/ 1 w 4"/>
                  <a:gd name="T11" fmla="*/ 0 h 1"/>
                  <a:gd name="T12" fmla="*/ 1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9" name="Freeform 1024"/>
              <p:cNvSpPr>
                <a:spLocks/>
              </p:cNvSpPr>
              <p:nvPr/>
            </p:nvSpPr>
            <p:spPr bwMode="auto">
              <a:xfrm>
                <a:off x="4082" y="2212"/>
                <a:ext cx="10" cy="5"/>
              </a:xfrm>
              <a:custGeom>
                <a:avLst/>
                <a:gdLst>
                  <a:gd name="T0" fmla="*/ 1 w 4"/>
                  <a:gd name="T1" fmla="*/ 2 h 2"/>
                  <a:gd name="T2" fmla="*/ 0 w 4"/>
                  <a:gd name="T3" fmla="*/ 2 h 2"/>
                  <a:gd name="T4" fmla="*/ 1 w 4"/>
                  <a:gd name="T5" fmla="*/ 1 h 2"/>
                  <a:gd name="T6" fmla="*/ 1 w 4"/>
                  <a:gd name="T7" fmla="*/ 1 h 2"/>
                  <a:gd name="T8" fmla="*/ 4 w 4"/>
                  <a:gd name="T9" fmla="*/ 0 h 2"/>
                  <a:gd name="T10" fmla="*/ 2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4" y="0"/>
                      <a:pt x="4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0" name="Freeform 1025"/>
              <p:cNvSpPr>
                <a:spLocks/>
              </p:cNvSpPr>
              <p:nvPr/>
            </p:nvSpPr>
            <p:spPr bwMode="auto">
              <a:xfrm>
                <a:off x="4084" y="2215"/>
                <a:ext cx="8" cy="4"/>
              </a:xfrm>
              <a:custGeom>
                <a:avLst/>
                <a:gdLst>
                  <a:gd name="T0" fmla="*/ 1 w 3"/>
                  <a:gd name="T1" fmla="*/ 2 h 2"/>
                  <a:gd name="T2" fmla="*/ 0 w 3"/>
                  <a:gd name="T3" fmla="*/ 2 h 2"/>
                  <a:gd name="T4" fmla="*/ 0 w 3"/>
                  <a:gd name="T5" fmla="*/ 1 h 2"/>
                  <a:gd name="T6" fmla="*/ 1 w 3"/>
                  <a:gd name="T7" fmla="*/ 1 h 2"/>
                  <a:gd name="T8" fmla="*/ 3 w 3"/>
                  <a:gd name="T9" fmla="*/ 0 h 2"/>
                  <a:gd name="T10" fmla="*/ 1 w 3"/>
                  <a:gd name="T11" fmla="*/ 1 h 2"/>
                  <a:gd name="T12" fmla="*/ 1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1" name="Freeform 1026"/>
              <p:cNvSpPr>
                <a:spLocks/>
              </p:cNvSpPr>
              <p:nvPr/>
            </p:nvSpPr>
            <p:spPr bwMode="auto">
              <a:xfrm>
                <a:off x="4087" y="2215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3 h 3"/>
                  <a:gd name="T4" fmla="*/ 0 w 2"/>
                  <a:gd name="T5" fmla="*/ 2 h 3"/>
                  <a:gd name="T6" fmla="*/ 1 w 2"/>
                  <a:gd name="T7" fmla="*/ 2 h 3"/>
                  <a:gd name="T8" fmla="*/ 2 w 2"/>
                  <a:gd name="T9" fmla="*/ 0 h 3"/>
                  <a:gd name="T10" fmla="*/ 1 w 2"/>
                  <a:gd name="T11" fmla="*/ 2 h 3"/>
                  <a:gd name="T12" fmla="*/ 1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2" name="Freeform 1027"/>
              <p:cNvSpPr>
                <a:spLocks/>
              </p:cNvSpPr>
              <p:nvPr/>
            </p:nvSpPr>
            <p:spPr bwMode="auto">
              <a:xfrm>
                <a:off x="4089" y="2215"/>
                <a:ext cx="5" cy="9"/>
              </a:xfrm>
              <a:custGeom>
                <a:avLst/>
                <a:gdLst>
                  <a:gd name="T0" fmla="*/ 1 w 2"/>
                  <a:gd name="T1" fmla="*/ 4 h 4"/>
                  <a:gd name="T2" fmla="*/ 1 w 2"/>
                  <a:gd name="T3" fmla="*/ 4 h 4"/>
                  <a:gd name="T4" fmla="*/ 0 w 2"/>
                  <a:gd name="T5" fmla="*/ 3 h 4"/>
                  <a:gd name="T6" fmla="*/ 1 w 2"/>
                  <a:gd name="T7" fmla="*/ 3 h 4"/>
                  <a:gd name="T8" fmla="*/ 2 w 2"/>
                  <a:gd name="T9" fmla="*/ 0 h 4"/>
                  <a:gd name="T10" fmla="*/ 1 w 2"/>
                  <a:gd name="T11" fmla="*/ 3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0"/>
                      <a:pt x="2" y="0"/>
                    </a:cubicBezTo>
                    <a:cubicBezTo>
                      <a:pt x="2" y="1"/>
                      <a:pt x="1" y="2"/>
                      <a:pt x="1" y="3"/>
                    </a:cubicBezTo>
                    <a:cubicBezTo>
                      <a:pt x="2" y="3"/>
                      <a:pt x="2" y="3"/>
                      <a:pt x="1" y="4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3" name="Freeform 1028"/>
              <p:cNvSpPr>
                <a:spLocks/>
              </p:cNvSpPr>
              <p:nvPr/>
            </p:nvSpPr>
            <p:spPr bwMode="auto">
              <a:xfrm>
                <a:off x="4094" y="2217"/>
                <a:ext cx="2" cy="7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2 h 3"/>
                  <a:gd name="T8" fmla="*/ 0 w 1"/>
                  <a:gd name="T9" fmla="*/ 0 h 3"/>
                  <a:gd name="T10" fmla="*/ 0 w 1"/>
                  <a:gd name="T11" fmla="*/ 2 h 3"/>
                  <a:gd name="T12" fmla="*/ 1 w 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4" name="Freeform 1029"/>
              <p:cNvSpPr>
                <a:spLocks/>
              </p:cNvSpPr>
              <p:nvPr/>
            </p:nvSpPr>
            <p:spPr bwMode="auto">
              <a:xfrm>
                <a:off x="4096" y="2217"/>
                <a:ext cx="3" cy="7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3 h 3"/>
                  <a:gd name="T4" fmla="*/ 0 w 1"/>
                  <a:gd name="T5" fmla="*/ 3 h 3"/>
                  <a:gd name="T6" fmla="*/ 0 w 1"/>
                  <a:gd name="T7" fmla="*/ 2 h 3"/>
                  <a:gd name="T8" fmla="*/ 0 w 1"/>
                  <a:gd name="T9" fmla="*/ 0 h 3"/>
                  <a:gd name="T10" fmla="*/ 1 w 1"/>
                  <a:gd name="T11" fmla="*/ 2 h 3"/>
                  <a:gd name="T12" fmla="*/ 1 w 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5" name="Freeform 1030"/>
              <p:cNvSpPr>
                <a:spLocks/>
              </p:cNvSpPr>
              <p:nvPr/>
            </p:nvSpPr>
            <p:spPr bwMode="auto">
              <a:xfrm>
                <a:off x="4099" y="2217"/>
                <a:ext cx="4" cy="7"/>
              </a:xfrm>
              <a:custGeom>
                <a:avLst/>
                <a:gdLst>
                  <a:gd name="T0" fmla="*/ 1 w 2"/>
                  <a:gd name="T1" fmla="*/ 2 h 3"/>
                  <a:gd name="T2" fmla="*/ 1 w 2"/>
                  <a:gd name="T3" fmla="*/ 3 h 3"/>
                  <a:gd name="T4" fmla="*/ 0 w 2"/>
                  <a:gd name="T5" fmla="*/ 2 h 3"/>
                  <a:gd name="T6" fmla="*/ 1 w 2"/>
                  <a:gd name="T7" fmla="*/ 2 h 3"/>
                  <a:gd name="T8" fmla="*/ 0 w 2"/>
                  <a:gd name="T9" fmla="*/ 0 h 3"/>
                  <a:gd name="T10" fmla="*/ 1 w 2"/>
                  <a:gd name="T11" fmla="*/ 2 h 3"/>
                  <a:gd name="T12" fmla="*/ 1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6" name="Freeform 1031"/>
              <p:cNvSpPr>
                <a:spLocks/>
              </p:cNvSpPr>
              <p:nvPr/>
            </p:nvSpPr>
            <p:spPr bwMode="auto">
              <a:xfrm>
                <a:off x="4099" y="2215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3 h 3"/>
                  <a:gd name="T4" fmla="*/ 2 w 3"/>
                  <a:gd name="T5" fmla="*/ 3 h 3"/>
                  <a:gd name="T6" fmla="*/ 2 w 3"/>
                  <a:gd name="T7" fmla="*/ 2 h 3"/>
                  <a:gd name="T8" fmla="*/ 0 w 3"/>
                  <a:gd name="T9" fmla="*/ 0 h 3"/>
                  <a:gd name="T10" fmla="*/ 2 w 3"/>
                  <a:gd name="T11" fmla="*/ 2 h 3"/>
                  <a:gd name="T12" fmla="*/ 3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1" y="2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7" name="Freeform 1032"/>
              <p:cNvSpPr>
                <a:spLocks/>
              </p:cNvSpPr>
              <p:nvPr/>
            </p:nvSpPr>
            <p:spPr bwMode="auto">
              <a:xfrm>
                <a:off x="4101" y="2215"/>
                <a:ext cx="7" cy="4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2 h 2"/>
                  <a:gd name="T4" fmla="*/ 2 w 3"/>
                  <a:gd name="T5" fmla="*/ 2 h 2"/>
                  <a:gd name="T6" fmla="*/ 1 w 3"/>
                  <a:gd name="T7" fmla="*/ 2 h 2"/>
                  <a:gd name="T8" fmla="*/ 0 w 3"/>
                  <a:gd name="T9" fmla="*/ 0 h 2"/>
                  <a:gd name="T10" fmla="*/ 2 w 3"/>
                  <a:gd name="T11" fmla="*/ 1 h 2"/>
                  <a:gd name="T12" fmla="*/ 2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8" name="Freeform 1033"/>
              <p:cNvSpPr>
                <a:spLocks/>
              </p:cNvSpPr>
              <p:nvPr/>
            </p:nvSpPr>
            <p:spPr bwMode="auto">
              <a:xfrm>
                <a:off x="4101" y="2212"/>
                <a:ext cx="10" cy="5"/>
              </a:xfrm>
              <a:custGeom>
                <a:avLst/>
                <a:gdLst>
                  <a:gd name="T0" fmla="*/ 3 w 4"/>
                  <a:gd name="T1" fmla="*/ 1 h 2"/>
                  <a:gd name="T2" fmla="*/ 3 w 4"/>
                  <a:gd name="T3" fmla="*/ 2 h 2"/>
                  <a:gd name="T4" fmla="*/ 3 w 4"/>
                  <a:gd name="T5" fmla="*/ 2 h 2"/>
                  <a:gd name="T6" fmla="*/ 2 w 4"/>
                  <a:gd name="T7" fmla="*/ 2 h 2"/>
                  <a:gd name="T8" fmla="*/ 0 w 4"/>
                  <a:gd name="T9" fmla="*/ 0 h 2"/>
                  <a:gd name="T10" fmla="*/ 2 w 4"/>
                  <a:gd name="T11" fmla="*/ 1 h 2"/>
                  <a:gd name="T12" fmla="*/ 3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cubicBezTo>
                      <a:pt x="3" y="1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9" name="Freeform 1034"/>
              <p:cNvSpPr>
                <a:spLocks/>
              </p:cNvSpPr>
              <p:nvPr/>
            </p:nvSpPr>
            <p:spPr bwMode="auto">
              <a:xfrm>
                <a:off x="4101" y="2212"/>
                <a:ext cx="10" cy="3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0 h 1"/>
                  <a:gd name="T4" fmla="*/ 3 w 4"/>
                  <a:gd name="T5" fmla="*/ 1 h 1"/>
                  <a:gd name="T6" fmla="*/ 3 w 4"/>
                  <a:gd name="T7" fmla="*/ 0 h 1"/>
                  <a:gd name="T8" fmla="*/ 0 w 4"/>
                  <a:gd name="T9" fmla="*/ 0 h 1"/>
                  <a:gd name="T10" fmla="*/ 3 w 4"/>
                  <a:gd name="T11" fmla="*/ 0 h 1"/>
                  <a:gd name="T12" fmla="*/ 3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0" name="Freeform 1035"/>
              <p:cNvSpPr>
                <a:spLocks/>
              </p:cNvSpPr>
              <p:nvPr/>
            </p:nvSpPr>
            <p:spPr bwMode="auto">
              <a:xfrm>
                <a:off x="4101" y="2207"/>
                <a:ext cx="10" cy="3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1 h 1"/>
                  <a:gd name="T4" fmla="*/ 3 w 4"/>
                  <a:gd name="T5" fmla="*/ 1 h 1"/>
                  <a:gd name="T6" fmla="*/ 3 w 4"/>
                  <a:gd name="T7" fmla="*/ 1 h 1"/>
                  <a:gd name="T8" fmla="*/ 0 w 4"/>
                  <a:gd name="T9" fmla="*/ 1 h 1"/>
                  <a:gd name="T10" fmla="*/ 3 w 4"/>
                  <a:gd name="T11" fmla="*/ 1 h 1"/>
                  <a:gd name="T12" fmla="*/ 3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1" name="Freeform 1036"/>
              <p:cNvSpPr>
                <a:spLocks/>
              </p:cNvSpPr>
              <p:nvPr/>
            </p:nvSpPr>
            <p:spPr bwMode="auto">
              <a:xfrm>
                <a:off x="4101" y="2205"/>
                <a:ext cx="10" cy="5"/>
              </a:xfrm>
              <a:custGeom>
                <a:avLst/>
                <a:gdLst>
                  <a:gd name="T0" fmla="*/ 3 w 4"/>
                  <a:gd name="T1" fmla="*/ 0 h 2"/>
                  <a:gd name="T2" fmla="*/ 4 w 4"/>
                  <a:gd name="T3" fmla="*/ 0 h 2"/>
                  <a:gd name="T4" fmla="*/ 3 w 4"/>
                  <a:gd name="T5" fmla="*/ 1 h 2"/>
                  <a:gd name="T6" fmla="*/ 3 w 4"/>
                  <a:gd name="T7" fmla="*/ 1 h 2"/>
                  <a:gd name="T8" fmla="*/ 0 w 4"/>
                  <a:gd name="T9" fmla="*/ 2 h 2"/>
                  <a:gd name="T10" fmla="*/ 2 w 4"/>
                  <a:gd name="T11" fmla="*/ 1 h 2"/>
                  <a:gd name="T12" fmla="*/ 3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0" y="2"/>
                      <a:pt x="0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2" name="Freeform 1037"/>
              <p:cNvSpPr>
                <a:spLocks/>
              </p:cNvSpPr>
              <p:nvPr/>
            </p:nvSpPr>
            <p:spPr bwMode="auto">
              <a:xfrm>
                <a:off x="4101" y="2203"/>
                <a:ext cx="7" cy="4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0 h 2"/>
                  <a:gd name="T4" fmla="*/ 3 w 3"/>
                  <a:gd name="T5" fmla="*/ 1 h 2"/>
                  <a:gd name="T6" fmla="*/ 2 w 3"/>
                  <a:gd name="T7" fmla="*/ 1 h 2"/>
                  <a:gd name="T8" fmla="*/ 0 w 3"/>
                  <a:gd name="T9" fmla="*/ 2 h 2"/>
                  <a:gd name="T10" fmla="*/ 2 w 3"/>
                  <a:gd name="T11" fmla="*/ 1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3" name="Freeform 1038"/>
              <p:cNvSpPr>
                <a:spLocks/>
              </p:cNvSpPr>
              <p:nvPr/>
            </p:nvSpPr>
            <p:spPr bwMode="auto">
              <a:xfrm>
                <a:off x="4101" y="2200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0 h 3"/>
                  <a:gd name="T4" fmla="*/ 2 w 2"/>
                  <a:gd name="T5" fmla="*/ 1 h 3"/>
                  <a:gd name="T6" fmla="*/ 1 w 2"/>
                  <a:gd name="T7" fmla="*/ 1 h 3"/>
                  <a:gd name="T8" fmla="*/ 0 w 2"/>
                  <a:gd name="T9" fmla="*/ 3 h 3"/>
                  <a:gd name="T10" fmla="*/ 1 w 2"/>
                  <a:gd name="T11" fmla="*/ 1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4" name="Freeform 1039"/>
              <p:cNvSpPr>
                <a:spLocks/>
              </p:cNvSpPr>
              <p:nvPr/>
            </p:nvSpPr>
            <p:spPr bwMode="auto">
              <a:xfrm>
                <a:off x="4099" y="2198"/>
                <a:ext cx="4" cy="7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0 h 3"/>
                  <a:gd name="T4" fmla="*/ 2 w 2"/>
                  <a:gd name="T5" fmla="*/ 1 h 3"/>
                  <a:gd name="T6" fmla="*/ 1 w 2"/>
                  <a:gd name="T7" fmla="*/ 1 h 3"/>
                  <a:gd name="T8" fmla="*/ 0 w 2"/>
                  <a:gd name="T9" fmla="*/ 3 h 3"/>
                  <a:gd name="T10" fmla="*/ 1 w 2"/>
                  <a:gd name="T11" fmla="*/ 1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5" name="Freeform 1040"/>
              <p:cNvSpPr>
                <a:spLocks/>
              </p:cNvSpPr>
              <p:nvPr/>
            </p:nvSpPr>
            <p:spPr bwMode="auto">
              <a:xfrm>
                <a:off x="4094" y="2177"/>
                <a:ext cx="7" cy="28"/>
              </a:xfrm>
              <a:custGeom>
                <a:avLst/>
                <a:gdLst>
                  <a:gd name="T0" fmla="*/ 0 w 3"/>
                  <a:gd name="T1" fmla="*/ 12 h 12"/>
                  <a:gd name="T2" fmla="*/ 0 w 3"/>
                  <a:gd name="T3" fmla="*/ 10 h 12"/>
                  <a:gd name="T4" fmla="*/ 1 w 3"/>
                  <a:gd name="T5" fmla="*/ 6 h 12"/>
                  <a:gd name="T6" fmla="*/ 2 w 3"/>
                  <a:gd name="T7" fmla="*/ 2 h 12"/>
                  <a:gd name="T8" fmla="*/ 3 w 3"/>
                  <a:gd name="T9" fmla="*/ 0 h 12"/>
                  <a:gd name="T10" fmla="*/ 3 w 3"/>
                  <a:gd name="T11" fmla="*/ 2 h 12"/>
                  <a:gd name="T12" fmla="*/ 2 w 3"/>
                  <a:gd name="T13" fmla="*/ 4 h 12"/>
                  <a:gd name="T14" fmla="*/ 2 w 3"/>
                  <a:gd name="T15" fmla="*/ 6 h 12"/>
                  <a:gd name="T16" fmla="*/ 1 w 3"/>
                  <a:gd name="T17" fmla="*/ 10 h 12"/>
                  <a:gd name="T18" fmla="*/ 0 w 3"/>
                  <a:gd name="T1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2">
                    <a:moveTo>
                      <a:pt x="0" y="12"/>
                    </a:moveTo>
                    <a:cubicBezTo>
                      <a:pt x="0" y="12"/>
                      <a:pt x="0" y="11"/>
                      <a:pt x="0" y="10"/>
                    </a:cubicBezTo>
                    <a:cubicBezTo>
                      <a:pt x="0" y="9"/>
                      <a:pt x="1" y="8"/>
                      <a:pt x="1" y="6"/>
                    </a:cubicBezTo>
                    <a:cubicBezTo>
                      <a:pt x="1" y="5"/>
                      <a:pt x="2" y="3"/>
                      <a:pt x="2" y="2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3"/>
                      <a:pt x="3" y="3"/>
                      <a:pt x="2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8"/>
                      <a:pt x="1" y="9"/>
                      <a:pt x="1" y="10"/>
                    </a:cubicBezTo>
                    <a:cubicBezTo>
                      <a:pt x="0" y="11"/>
                      <a:pt x="0" y="12"/>
                      <a:pt x="0" y="1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6" name="Freeform 1041"/>
              <p:cNvSpPr>
                <a:spLocks/>
              </p:cNvSpPr>
              <p:nvPr/>
            </p:nvSpPr>
            <p:spPr bwMode="auto">
              <a:xfrm>
                <a:off x="4077" y="2181"/>
                <a:ext cx="15" cy="24"/>
              </a:xfrm>
              <a:custGeom>
                <a:avLst/>
                <a:gdLst>
                  <a:gd name="T0" fmla="*/ 6 w 6"/>
                  <a:gd name="T1" fmla="*/ 10 h 10"/>
                  <a:gd name="T2" fmla="*/ 5 w 6"/>
                  <a:gd name="T3" fmla="*/ 9 h 10"/>
                  <a:gd name="T4" fmla="*/ 3 w 6"/>
                  <a:gd name="T5" fmla="*/ 5 h 10"/>
                  <a:gd name="T6" fmla="*/ 1 w 6"/>
                  <a:gd name="T7" fmla="*/ 2 h 10"/>
                  <a:gd name="T8" fmla="*/ 0 w 6"/>
                  <a:gd name="T9" fmla="*/ 0 h 10"/>
                  <a:gd name="T10" fmla="*/ 1 w 6"/>
                  <a:gd name="T11" fmla="*/ 1 h 10"/>
                  <a:gd name="T12" fmla="*/ 2 w 6"/>
                  <a:gd name="T13" fmla="*/ 3 h 10"/>
                  <a:gd name="T14" fmla="*/ 3 w 6"/>
                  <a:gd name="T15" fmla="*/ 5 h 10"/>
                  <a:gd name="T16" fmla="*/ 5 w 6"/>
                  <a:gd name="T17" fmla="*/ 9 h 10"/>
                  <a:gd name="T18" fmla="*/ 6 w 6"/>
                  <a:gd name="T1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0">
                    <a:moveTo>
                      <a:pt x="6" y="10"/>
                    </a:moveTo>
                    <a:cubicBezTo>
                      <a:pt x="6" y="10"/>
                      <a:pt x="5" y="10"/>
                      <a:pt x="5" y="9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2" y="4"/>
                      <a:pt x="1" y="3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4" y="6"/>
                      <a:pt x="5" y="8"/>
                      <a:pt x="5" y="9"/>
                    </a:cubicBezTo>
                    <a:cubicBezTo>
                      <a:pt x="6" y="10"/>
                      <a:pt x="6" y="10"/>
                      <a:pt x="6" y="1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7" name="Freeform 1042"/>
              <p:cNvSpPr>
                <a:spLocks/>
              </p:cNvSpPr>
              <p:nvPr/>
            </p:nvSpPr>
            <p:spPr bwMode="auto">
              <a:xfrm>
                <a:off x="4063" y="2200"/>
                <a:ext cx="26" cy="7"/>
              </a:xfrm>
              <a:custGeom>
                <a:avLst/>
                <a:gdLst>
                  <a:gd name="T0" fmla="*/ 11 w 11"/>
                  <a:gd name="T1" fmla="*/ 3 h 3"/>
                  <a:gd name="T2" fmla="*/ 9 w 11"/>
                  <a:gd name="T3" fmla="*/ 3 h 3"/>
                  <a:gd name="T4" fmla="*/ 5 w 11"/>
                  <a:gd name="T5" fmla="*/ 2 h 3"/>
                  <a:gd name="T6" fmla="*/ 1 w 11"/>
                  <a:gd name="T7" fmla="*/ 1 h 3"/>
                  <a:gd name="T8" fmla="*/ 0 w 11"/>
                  <a:gd name="T9" fmla="*/ 0 h 3"/>
                  <a:gd name="T10" fmla="*/ 2 w 11"/>
                  <a:gd name="T11" fmla="*/ 0 h 3"/>
                  <a:gd name="T12" fmla="*/ 4 w 11"/>
                  <a:gd name="T13" fmla="*/ 0 h 3"/>
                  <a:gd name="T14" fmla="*/ 6 w 11"/>
                  <a:gd name="T15" fmla="*/ 1 h 3"/>
                  <a:gd name="T16" fmla="*/ 10 w 11"/>
                  <a:gd name="T17" fmla="*/ 2 h 3"/>
                  <a:gd name="T18" fmla="*/ 11 w 11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3">
                    <a:moveTo>
                      <a:pt x="11" y="3"/>
                    </a:moveTo>
                    <a:cubicBezTo>
                      <a:pt x="11" y="3"/>
                      <a:pt x="10" y="3"/>
                      <a:pt x="9" y="3"/>
                    </a:cubicBezTo>
                    <a:cubicBezTo>
                      <a:pt x="8" y="3"/>
                      <a:pt x="7" y="2"/>
                      <a:pt x="5" y="2"/>
                    </a:cubicBezTo>
                    <a:cubicBezTo>
                      <a:pt x="4" y="1"/>
                      <a:pt x="3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5" y="1"/>
                      <a:pt x="6" y="1"/>
                    </a:cubicBezTo>
                    <a:cubicBezTo>
                      <a:pt x="7" y="1"/>
                      <a:pt x="9" y="2"/>
                      <a:pt x="10" y="2"/>
                    </a:cubicBezTo>
                    <a:cubicBezTo>
                      <a:pt x="11" y="3"/>
                      <a:pt x="11" y="3"/>
                      <a:pt x="1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8" name="Freeform 1043"/>
              <p:cNvSpPr>
                <a:spLocks/>
              </p:cNvSpPr>
              <p:nvPr/>
            </p:nvSpPr>
            <p:spPr bwMode="auto">
              <a:xfrm>
                <a:off x="4063" y="2210"/>
                <a:ext cx="29" cy="7"/>
              </a:xfrm>
              <a:custGeom>
                <a:avLst/>
                <a:gdLst>
                  <a:gd name="T0" fmla="*/ 12 w 12"/>
                  <a:gd name="T1" fmla="*/ 0 h 3"/>
                  <a:gd name="T2" fmla="*/ 10 w 12"/>
                  <a:gd name="T3" fmla="*/ 0 h 3"/>
                  <a:gd name="T4" fmla="*/ 6 w 12"/>
                  <a:gd name="T5" fmla="*/ 2 h 3"/>
                  <a:gd name="T6" fmla="*/ 2 w 12"/>
                  <a:gd name="T7" fmla="*/ 2 h 3"/>
                  <a:gd name="T8" fmla="*/ 0 w 12"/>
                  <a:gd name="T9" fmla="*/ 3 h 3"/>
                  <a:gd name="T10" fmla="*/ 2 w 12"/>
                  <a:gd name="T11" fmla="*/ 2 h 3"/>
                  <a:gd name="T12" fmla="*/ 4 w 12"/>
                  <a:gd name="T13" fmla="*/ 1 h 3"/>
                  <a:gd name="T14" fmla="*/ 6 w 12"/>
                  <a:gd name="T15" fmla="*/ 1 h 3"/>
                  <a:gd name="T16" fmla="*/ 10 w 12"/>
                  <a:gd name="T17" fmla="*/ 0 h 3"/>
                  <a:gd name="T18" fmla="*/ 12 w 1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3">
                    <a:moveTo>
                      <a:pt x="12" y="0"/>
                    </a:move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7" y="1"/>
                      <a:pt x="6" y="2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1" y="2"/>
                      <a:pt x="2" y="2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4" y="1"/>
                      <a:pt x="5" y="1"/>
                      <a:pt x="6" y="1"/>
                    </a:cubicBezTo>
                    <a:cubicBezTo>
                      <a:pt x="7" y="0"/>
                      <a:pt x="9" y="0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9" name="Freeform 1044"/>
              <p:cNvSpPr>
                <a:spLocks/>
              </p:cNvSpPr>
              <p:nvPr/>
            </p:nvSpPr>
            <p:spPr bwMode="auto">
              <a:xfrm>
                <a:off x="4082" y="2212"/>
                <a:ext cx="10" cy="29"/>
              </a:xfrm>
              <a:custGeom>
                <a:avLst/>
                <a:gdLst>
                  <a:gd name="T0" fmla="*/ 4 w 4"/>
                  <a:gd name="T1" fmla="*/ 0 h 12"/>
                  <a:gd name="T2" fmla="*/ 4 w 4"/>
                  <a:gd name="T3" fmla="*/ 2 h 12"/>
                  <a:gd name="T4" fmla="*/ 2 w 4"/>
                  <a:gd name="T5" fmla="*/ 6 h 12"/>
                  <a:gd name="T6" fmla="*/ 1 w 4"/>
                  <a:gd name="T7" fmla="*/ 10 h 12"/>
                  <a:gd name="T8" fmla="*/ 0 w 4"/>
                  <a:gd name="T9" fmla="*/ 12 h 12"/>
                  <a:gd name="T10" fmla="*/ 0 w 4"/>
                  <a:gd name="T11" fmla="*/ 10 h 12"/>
                  <a:gd name="T12" fmla="*/ 1 w 4"/>
                  <a:gd name="T13" fmla="*/ 8 h 12"/>
                  <a:gd name="T14" fmla="*/ 1 w 4"/>
                  <a:gd name="T15" fmla="*/ 6 h 12"/>
                  <a:gd name="T16" fmla="*/ 3 w 4"/>
                  <a:gd name="T17" fmla="*/ 2 h 12"/>
                  <a:gd name="T18" fmla="*/ 4 w 4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2">
                    <a:moveTo>
                      <a:pt x="4" y="0"/>
                    </a:moveTo>
                    <a:cubicBezTo>
                      <a:pt x="4" y="0"/>
                      <a:pt x="4" y="1"/>
                      <a:pt x="4" y="2"/>
                    </a:cubicBezTo>
                    <a:cubicBezTo>
                      <a:pt x="3" y="3"/>
                      <a:pt x="3" y="5"/>
                      <a:pt x="2" y="6"/>
                    </a:cubicBezTo>
                    <a:cubicBezTo>
                      <a:pt x="2" y="7"/>
                      <a:pt x="1" y="9"/>
                      <a:pt x="1" y="10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9"/>
                      <a:pt x="0" y="8"/>
                      <a:pt x="1" y="8"/>
                    </a:cubicBezTo>
                    <a:cubicBezTo>
                      <a:pt x="1" y="7"/>
                      <a:pt x="1" y="6"/>
                      <a:pt x="1" y="6"/>
                    </a:cubicBezTo>
                    <a:cubicBezTo>
                      <a:pt x="2" y="4"/>
                      <a:pt x="3" y="3"/>
                      <a:pt x="3" y="2"/>
                    </a:cubicBezTo>
                    <a:cubicBezTo>
                      <a:pt x="4" y="1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0" name="Freeform 1045"/>
              <p:cNvSpPr>
                <a:spLocks/>
              </p:cNvSpPr>
              <p:nvPr/>
            </p:nvSpPr>
            <p:spPr bwMode="auto">
              <a:xfrm>
                <a:off x="4096" y="2212"/>
                <a:ext cx="10" cy="26"/>
              </a:xfrm>
              <a:custGeom>
                <a:avLst/>
                <a:gdLst>
                  <a:gd name="T0" fmla="*/ 0 w 4"/>
                  <a:gd name="T1" fmla="*/ 0 h 11"/>
                  <a:gd name="T2" fmla="*/ 0 w 4"/>
                  <a:gd name="T3" fmla="*/ 2 h 11"/>
                  <a:gd name="T4" fmla="*/ 2 w 4"/>
                  <a:gd name="T5" fmla="*/ 6 h 11"/>
                  <a:gd name="T6" fmla="*/ 3 w 4"/>
                  <a:gd name="T7" fmla="*/ 10 h 11"/>
                  <a:gd name="T8" fmla="*/ 4 w 4"/>
                  <a:gd name="T9" fmla="*/ 11 h 11"/>
                  <a:gd name="T10" fmla="*/ 3 w 4"/>
                  <a:gd name="T11" fmla="*/ 10 h 11"/>
                  <a:gd name="T12" fmla="*/ 2 w 4"/>
                  <a:gd name="T13" fmla="*/ 8 h 11"/>
                  <a:gd name="T14" fmla="*/ 1 w 4"/>
                  <a:gd name="T15" fmla="*/ 6 h 11"/>
                  <a:gd name="T16" fmla="*/ 0 w 4"/>
                  <a:gd name="T17" fmla="*/ 2 h 11"/>
                  <a:gd name="T18" fmla="*/ 0 w 4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1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1" y="4"/>
                      <a:pt x="2" y="6"/>
                    </a:cubicBezTo>
                    <a:cubicBezTo>
                      <a:pt x="2" y="7"/>
                      <a:pt x="3" y="9"/>
                      <a:pt x="3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3" y="10"/>
                    </a:cubicBezTo>
                    <a:cubicBezTo>
                      <a:pt x="3" y="9"/>
                      <a:pt x="2" y="9"/>
                      <a:pt x="2" y="8"/>
                    </a:cubicBezTo>
                    <a:cubicBezTo>
                      <a:pt x="2" y="7"/>
                      <a:pt x="1" y="7"/>
                      <a:pt x="1" y="6"/>
                    </a:cubicBezTo>
                    <a:cubicBezTo>
                      <a:pt x="1" y="5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1" name="Freeform 1046"/>
              <p:cNvSpPr>
                <a:spLocks/>
              </p:cNvSpPr>
              <p:nvPr/>
            </p:nvSpPr>
            <p:spPr bwMode="auto">
              <a:xfrm>
                <a:off x="4096" y="2210"/>
                <a:ext cx="26" cy="14"/>
              </a:xfrm>
              <a:custGeom>
                <a:avLst/>
                <a:gdLst>
                  <a:gd name="T0" fmla="*/ 0 w 11"/>
                  <a:gd name="T1" fmla="*/ 0 h 6"/>
                  <a:gd name="T2" fmla="*/ 2 w 11"/>
                  <a:gd name="T3" fmla="*/ 1 h 6"/>
                  <a:gd name="T4" fmla="*/ 6 w 11"/>
                  <a:gd name="T5" fmla="*/ 3 h 6"/>
                  <a:gd name="T6" fmla="*/ 10 w 11"/>
                  <a:gd name="T7" fmla="*/ 5 h 6"/>
                  <a:gd name="T8" fmla="*/ 11 w 11"/>
                  <a:gd name="T9" fmla="*/ 6 h 6"/>
                  <a:gd name="T10" fmla="*/ 9 w 11"/>
                  <a:gd name="T11" fmla="*/ 5 h 6"/>
                  <a:gd name="T12" fmla="*/ 8 w 11"/>
                  <a:gd name="T13" fmla="*/ 5 h 6"/>
                  <a:gd name="T14" fmla="*/ 5 w 11"/>
                  <a:gd name="T15" fmla="*/ 4 h 6"/>
                  <a:gd name="T16" fmla="*/ 2 w 11"/>
                  <a:gd name="T17" fmla="*/ 1 h 6"/>
                  <a:gd name="T18" fmla="*/ 0 w 11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3" y="1"/>
                      <a:pt x="5" y="2"/>
                      <a:pt x="6" y="3"/>
                    </a:cubicBezTo>
                    <a:cubicBezTo>
                      <a:pt x="7" y="3"/>
                      <a:pt x="9" y="4"/>
                      <a:pt x="10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1" y="6"/>
                      <a:pt x="11" y="5"/>
                      <a:pt x="9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4"/>
                      <a:pt x="6" y="4"/>
                      <a:pt x="5" y="4"/>
                    </a:cubicBezTo>
                    <a:cubicBezTo>
                      <a:pt x="4" y="3"/>
                      <a:pt x="3" y="2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2" name="Freeform 1047"/>
              <p:cNvSpPr>
                <a:spLocks/>
              </p:cNvSpPr>
              <p:nvPr/>
            </p:nvSpPr>
            <p:spPr bwMode="auto">
              <a:xfrm>
                <a:off x="4096" y="2200"/>
                <a:ext cx="29" cy="7"/>
              </a:xfrm>
              <a:custGeom>
                <a:avLst/>
                <a:gdLst>
                  <a:gd name="T0" fmla="*/ 0 w 12"/>
                  <a:gd name="T1" fmla="*/ 3 h 3"/>
                  <a:gd name="T2" fmla="*/ 2 w 12"/>
                  <a:gd name="T3" fmla="*/ 2 h 3"/>
                  <a:gd name="T4" fmla="*/ 6 w 12"/>
                  <a:gd name="T5" fmla="*/ 1 h 3"/>
                  <a:gd name="T6" fmla="*/ 10 w 12"/>
                  <a:gd name="T7" fmla="*/ 0 h 3"/>
                  <a:gd name="T8" fmla="*/ 12 w 12"/>
                  <a:gd name="T9" fmla="*/ 0 h 3"/>
                  <a:gd name="T10" fmla="*/ 10 w 12"/>
                  <a:gd name="T11" fmla="*/ 1 h 3"/>
                  <a:gd name="T12" fmla="*/ 8 w 12"/>
                  <a:gd name="T13" fmla="*/ 1 h 3"/>
                  <a:gd name="T14" fmla="*/ 6 w 12"/>
                  <a:gd name="T15" fmla="*/ 2 h 3"/>
                  <a:gd name="T16" fmla="*/ 2 w 12"/>
                  <a:gd name="T17" fmla="*/ 3 h 3"/>
                  <a:gd name="T18" fmla="*/ 0 w 12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3">
                    <a:moveTo>
                      <a:pt x="0" y="3"/>
                    </a:moveTo>
                    <a:cubicBezTo>
                      <a:pt x="0" y="3"/>
                      <a:pt x="1" y="3"/>
                      <a:pt x="2" y="2"/>
                    </a:cubicBezTo>
                    <a:cubicBezTo>
                      <a:pt x="3" y="2"/>
                      <a:pt x="5" y="2"/>
                      <a:pt x="6" y="1"/>
                    </a:cubicBezTo>
                    <a:cubicBezTo>
                      <a:pt x="8" y="1"/>
                      <a:pt x="9" y="0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10" y="1"/>
                      <a:pt x="9" y="1"/>
                      <a:pt x="8" y="1"/>
                    </a:cubicBezTo>
                    <a:cubicBezTo>
                      <a:pt x="8" y="2"/>
                      <a:pt x="7" y="2"/>
                      <a:pt x="6" y="2"/>
                    </a:cubicBezTo>
                    <a:cubicBezTo>
                      <a:pt x="5" y="3"/>
                      <a:pt x="3" y="3"/>
                      <a:pt x="2" y="3"/>
                    </a:cubicBezTo>
                    <a:cubicBezTo>
                      <a:pt x="1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3" name="Freeform 1048"/>
              <p:cNvSpPr>
                <a:spLocks/>
              </p:cNvSpPr>
              <p:nvPr/>
            </p:nvSpPr>
            <p:spPr bwMode="auto">
              <a:xfrm>
                <a:off x="4096" y="2186"/>
                <a:ext cx="19" cy="21"/>
              </a:xfrm>
              <a:custGeom>
                <a:avLst/>
                <a:gdLst>
                  <a:gd name="T0" fmla="*/ 0 w 8"/>
                  <a:gd name="T1" fmla="*/ 9 h 9"/>
                  <a:gd name="T2" fmla="*/ 1 w 8"/>
                  <a:gd name="T3" fmla="*/ 7 h 9"/>
                  <a:gd name="T4" fmla="*/ 4 w 8"/>
                  <a:gd name="T5" fmla="*/ 4 h 9"/>
                  <a:gd name="T6" fmla="*/ 6 w 8"/>
                  <a:gd name="T7" fmla="*/ 1 h 9"/>
                  <a:gd name="T8" fmla="*/ 8 w 8"/>
                  <a:gd name="T9" fmla="*/ 0 h 9"/>
                  <a:gd name="T10" fmla="*/ 7 w 8"/>
                  <a:gd name="T11" fmla="*/ 1 h 9"/>
                  <a:gd name="T12" fmla="*/ 6 w 8"/>
                  <a:gd name="T13" fmla="*/ 3 h 9"/>
                  <a:gd name="T14" fmla="*/ 4 w 8"/>
                  <a:gd name="T15" fmla="*/ 5 h 9"/>
                  <a:gd name="T16" fmla="*/ 1 w 8"/>
                  <a:gd name="T17" fmla="*/ 7 h 9"/>
                  <a:gd name="T18" fmla="*/ 0 w 8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9">
                    <a:moveTo>
                      <a:pt x="0" y="9"/>
                    </a:moveTo>
                    <a:cubicBezTo>
                      <a:pt x="0" y="9"/>
                      <a:pt x="0" y="8"/>
                      <a:pt x="1" y="7"/>
                    </a:cubicBezTo>
                    <a:cubicBezTo>
                      <a:pt x="1" y="6"/>
                      <a:pt x="3" y="5"/>
                      <a:pt x="4" y="4"/>
                    </a:cubicBezTo>
                    <a:cubicBezTo>
                      <a:pt x="5" y="3"/>
                      <a:pt x="6" y="2"/>
                      <a:pt x="6" y="1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1"/>
                    </a:cubicBezTo>
                    <a:cubicBezTo>
                      <a:pt x="6" y="2"/>
                      <a:pt x="6" y="2"/>
                      <a:pt x="6" y="3"/>
                    </a:cubicBezTo>
                    <a:cubicBezTo>
                      <a:pt x="5" y="3"/>
                      <a:pt x="5" y="4"/>
                      <a:pt x="4" y="5"/>
                    </a:cubicBezTo>
                    <a:cubicBezTo>
                      <a:pt x="3" y="6"/>
                      <a:pt x="2" y="7"/>
                      <a:pt x="1" y="7"/>
                    </a:cubicBezTo>
                    <a:cubicBezTo>
                      <a:pt x="0" y="8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4" name="Freeform 1049"/>
              <p:cNvSpPr>
                <a:spLocks/>
              </p:cNvSpPr>
              <p:nvPr/>
            </p:nvSpPr>
            <p:spPr bwMode="auto">
              <a:xfrm>
                <a:off x="4272" y="2436"/>
                <a:ext cx="71" cy="71"/>
              </a:xfrm>
              <a:custGeom>
                <a:avLst/>
                <a:gdLst>
                  <a:gd name="T0" fmla="*/ 10 w 30"/>
                  <a:gd name="T1" fmla="*/ 30 h 30"/>
                  <a:gd name="T2" fmla="*/ 15 w 30"/>
                  <a:gd name="T3" fmla="*/ 4 h 30"/>
                  <a:gd name="T4" fmla="*/ 10 w 30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30">
                    <a:moveTo>
                      <a:pt x="10" y="30"/>
                    </a:moveTo>
                    <a:cubicBezTo>
                      <a:pt x="10" y="30"/>
                      <a:pt x="30" y="9"/>
                      <a:pt x="15" y="4"/>
                    </a:cubicBezTo>
                    <a:cubicBezTo>
                      <a:pt x="0" y="0"/>
                      <a:pt x="10" y="30"/>
                      <a:pt x="10" y="3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5" name="Freeform 1050"/>
              <p:cNvSpPr>
                <a:spLocks/>
              </p:cNvSpPr>
              <p:nvPr/>
            </p:nvSpPr>
            <p:spPr bwMode="auto">
              <a:xfrm>
                <a:off x="4227" y="2438"/>
                <a:ext cx="69" cy="69"/>
              </a:xfrm>
              <a:custGeom>
                <a:avLst/>
                <a:gdLst>
                  <a:gd name="T0" fmla="*/ 29 w 29"/>
                  <a:gd name="T1" fmla="*/ 29 h 29"/>
                  <a:gd name="T2" fmla="*/ 13 w 29"/>
                  <a:gd name="T3" fmla="*/ 8 h 29"/>
                  <a:gd name="T4" fmla="*/ 29 w 29"/>
                  <a:gd name="T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29">
                    <a:moveTo>
                      <a:pt x="29" y="29"/>
                    </a:moveTo>
                    <a:cubicBezTo>
                      <a:pt x="29" y="29"/>
                      <a:pt x="26" y="0"/>
                      <a:pt x="13" y="8"/>
                    </a:cubicBezTo>
                    <a:cubicBezTo>
                      <a:pt x="0" y="16"/>
                      <a:pt x="29" y="29"/>
                      <a:pt x="29" y="29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6" name="Freeform 1051"/>
              <p:cNvSpPr>
                <a:spLocks/>
              </p:cNvSpPr>
              <p:nvPr/>
            </p:nvSpPr>
            <p:spPr bwMode="auto">
              <a:xfrm>
                <a:off x="4232" y="2474"/>
                <a:ext cx="64" cy="71"/>
              </a:xfrm>
              <a:custGeom>
                <a:avLst/>
                <a:gdLst>
                  <a:gd name="T0" fmla="*/ 27 w 27"/>
                  <a:gd name="T1" fmla="*/ 14 h 30"/>
                  <a:gd name="T2" fmla="*/ 0 w 27"/>
                  <a:gd name="T3" fmla="*/ 15 h 30"/>
                  <a:gd name="T4" fmla="*/ 27 w 27"/>
                  <a:gd name="T5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0">
                    <a:moveTo>
                      <a:pt x="27" y="14"/>
                    </a:moveTo>
                    <a:cubicBezTo>
                      <a:pt x="27" y="14"/>
                      <a:pt x="1" y="0"/>
                      <a:pt x="0" y="15"/>
                    </a:cubicBezTo>
                    <a:cubicBezTo>
                      <a:pt x="0" y="30"/>
                      <a:pt x="27" y="14"/>
                      <a:pt x="27" y="14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7" name="Freeform 1052"/>
              <p:cNvSpPr>
                <a:spLocks/>
              </p:cNvSpPr>
              <p:nvPr/>
            </p:nvSpPr>
            <p:spPr bwMode="auto">
              <a:xfrm>
                <a:off x="4232" y="2507"/>
                <a:ext cx="64" cy="76"/>
              </a:xfrm>
              <a:custGeom>
                <a:avLst/>
                <a:gdLst>
                  <a:gd name="T0" fmla="*/ 27 w 27"/>
                  <a:gd name="T1" fmla="*/ 0 h 32"/>
                  <a:gd name="T2" fmla="*/ 12 w 27"/>
                  <a:gd name="T3" fmla="*/ 22 h 32"/>
                  <a:gd name="T4" fmla="*/ 27 w 27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2">
                    <a:moveTo>
                      <a:pt x="27" y="0"/>
                    </a:moveTo>
                    <a:cubicBezTo>
                      <a:pt x="27" y="0"/>
                      <a:pt x="0" y="13"/>
                      <a:pt x="12" y="22"/>
                    </a:cubicBezTo>
                    <a:cubicBezTo>
                      <a:pt x="24" y="32"/>
                      <a:pt x="27" y="0"/>
                      <a:pt x="27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8" name="Freeform 1053"/>
              <p:cNvSpPr>
                <a:spLocks/>
              </p:cNvSpPr>
              <p:nvPr/>
            </p:nvSpPr>
            <p:spPr bwMode="auto">
              <a:xfrm>
                <a:off x="4284" y="2507"/>
                <a:ext cx="69" cy="72"/>
              </a:xfrm>
              <a:custGeom>
                <a:avLst/>
                <a:gdLst>
                  <a:gd name="T0" fmla="*/ 5 w 29"/>
                  <a:gd name="T1" fmla="*/ 0 h 30"/>
                  <a:gd name="T2" fmla="*/ 15 w 29"/>
                  <a:gd name="T3" fmla="*/ 25 h 30"/>
                  <a:gd name="T4" fmla="*/ 5 w 29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30">
                    <a:moveTo>
                      <a:pt x="5" y="0"/>
                    </a:moveTo>
                    <a:cubicBezTo>
                      <a:pt x="5" y="0"/>
                      <a:pt x="0" y="30"/>
                      <a:pt x="15" y="25"/>
                    </a:cubicBezTo>
                    <a:cubicBezTo>
                      <a:pt x="29" y="2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9" name="Freeform 1054"/>
              <p:cNvSpPr>
                <a:spLocks/>
              </p:cNvSpPr>
              <p:nvPr/>
            </p:nvSpPr>
            <p:spPr bwMode="auto">
              <a:xfrm>
                <a:off x="4296" y="2488"/>
                <a:ext cx="71" cy="69"/>
              </a:xfrm>
              <a:custGeom>
                <a:avLst/>
                <a:gdLst>
                  <a:gd name="T0" fmla="*/ 0 w 30"/>
                  <a:gd name="T1" fmla="*/ 8 h 29"/>
                  <a:gd name="T2" fmla="*/ 26 w 30"/>
                  <a:gd name="T3" fmla="*/ 14 h 29"/>
                  <a:gd name="T4" fmla="*/ 0 w 30"/>
                  <a:gd name="T5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29">
                    <a:moveTo>
                      <a:pt x="0" y="8"/>
                    </a:moveTo>
                    <a:cubicBezTo>
                      <a:pt x="0" y="8"/>
                      <a:pt x="21" y="29"/>
                      <a:pt x="26" y="14"/>
                    </a:cubicBezTo>
                    <a:cubicBezTo>
                      <a:pt x="30" y="0"/>
                      <a:pt x="0" y="8"/>
                      <a:pt x="0" y="8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0" name="Freeform 1055"/>
              <p:cNvSpPr>
                <a:spLocks/>
              </p:cNvSpPr>
              <p:nvPr/>
            </p:nvSpPr>
            <p:spPr bwMode="auto">
              <a:xfrm>
                <a:off x="4291" y="2445"/>
                <a:ext cx="71" cy="67"/>
              </a:xfrm>
              <a:custGeom>
                <a:avLst/>
                <a:gdLst>
                  <a:gd name="T0" fmla="*/ 0 w 30"/>
                  <a:gd name="T1" fmla="*/ 26 h 28"/>
                  <a:gd name="T2" fmla="*/ 24 w 30"/>
                  <a:gd name="T3" fmla="*/ 14 h 28"/>
                  <a:gd name="T4" fmla="*/ 0 w 30"/>
                  <a:gd name="T5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28">
                    <a:moveTo>
                      <a:pt x="0" y="26"/>
                    </a:moveTo>
                    <a:cubicBezTo>
                      <a:pt x="0" y="26"/>
                      <a:pt x="30" y="28"/>
                      <a:pt x="24" y="14"/>
                    </a:cubicBezTo>
                    <a:cubicBezTo>
                      <a:pt x="17" y="0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1" name="Freeform 1056"/>
              <p:cNvSpPr>
                <a:spLocks/>
              </p:cNvSpPr>
              <p:nvPr/>
            </p:nvSpPr>
            <p:spPr bwMode="auto">
              <a:xfrm>
                <a:off x="4284" y="2498"/>
                <a:ext cx="26" cy="21"/>
              </a:xfrm>
              <a:custGeom>
                <a:avLst/>
                <a:gdLst>
                  <a:gd name="T0" fmla="*/ 1 w 11"/>
                  <a:gd name="T1" fmla="*/ 3 h 9"/>
                  <a:gd name="T2" fmla="*/ 4 w 11"/>
                  <a:gd name="T3" fmla="*/ 8 h 9"/>
                  <a:gd name="T4" fmla="*/ 10 w 11"/>
                  <a:gd name="T5" fmla="*/ 6 h 9"/>
                  <a:gd name="T6" fmla="*/ 7 w 11"/>
                  <a:gd name="T7" fmla="*/ 1 h 9"/>
                  <a:gd name="T8" fmla="*/ 1 w 11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1" y="3"/>
                    </a:moveTo>
                    <a:cubicBezTo>
                      <a:pt x="0" y="5"/>
                      <a:pt x="2" y="7"/>
                      <a:pt x="4" y="8"/>
                    </a:cubicBezTo>
                    <a:cubicBezTo>
                      <a:pt x="7" y="9"/>
                      <a:pt x="9" y="8"/>
                      <a:pt x="10" y="6"/>
                    </a:cubicBezTo>
                    <a:cubicBezTo>
                      <a:pt x="11" y="4"/>
                      <a:pt x="9" y="2"/>
                      <a:pt x="7" y="1"/>
                    </a:cubicBezTo>
                    <a:cubicBezTo>
                      <a:pt x="4" y="0"/>
                      <a:pt x="2" y="1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2" name="Freeform 1057"/>
              <p:cNvSpPr>
                <a:spLocks/>
              </p:cNvSpPr>
              <p:nvPr/>
            </p:nvSpPr>
            <p:spPr bwMode="auto">
              <a:xfrm>
                <a:off x="4298" y="2495"/>
                <a:ext cx="5" cy="10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0 h 4"/>
                  <a:gd name="T4" fmla="*/ 1 w 2"/>
                  <a:gd name="T5" fmla="*/ 1 h 4"/>
                  <a:gd name="T6" fmla="*/ 1 w 2"/>
                  <a:gd name="T7" fmla="*/ 1 h 4"/>
                  <a:gd name="T8" fmla="*/ 0 w 2"/>
                  <a:gd name="T9" fmla="*/ 4 h 4"/>
                  <a:gd name="T10" fmla="*/ 1 w 2"/>
                  <a:gd name="T11" fmla="*/ 1 h 4"/>
                  <a:gd name="T12" fmla="*/ 0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4"/>
                      <a:pt x="0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3" name="Freeform 1058"/>
              <p:cNvSpPr>
                <a:spLocks/>
              </p:cNvSpPr>
              <p:nvPr/>
            </p:nvSpPr>
            <p:spPr bwMode="auto">
              <a:xfrm>
                <a:off x="4296" y="2495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1 w 1"/>
                  <a:gd name="T7" fmla="*/ 1 h 3"/>
                  <a:gd name="T8" fmla="*/ 1 w 1"/>
                  <a:gd name="T9" fmla="*/ 3 h 3"/>
                  <a:gd name="T10" fmla="*/ 0 w 1"/>
                  <a:gd name="T11" fmla="*/ 1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4" name="Freeform 1059"/>
              <p:cNvSpPr>
                <a:spLocks/>
              </p:cNvSpPr>
              <p:nvPr/>
            </p:nvSpPr>
            <p:spPr bwMode="auto">
              <a:xfrm>
                <a:off x="4293" y="2495"/>
                <a:ext cx="3" cy="7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0 h 3"/>
                  <a:gd name="T4" fmla="*/ 1 w 1"/>
                  <a:gd name="T5" fmla="*/ 0 h 3"/>
                  <a:gd name="T6" fmla="*/ 1 w 1"/>
                  <a:gd name="T7" fmla="*/ 1 h 3"/>
                  <a:gd name="T8" fmla="*/ 1 w 1"/>
                  <a:gd name="T9" fmla="*/ 3 h 3"/>
                  <a:gd name="T10" fmla="*/ 0 w 1"/>
                  <a:gd name="T11" fmla="*/ 1 h 3"/>
                  <a:gd name="T12" fmla="*/ 0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5" name="Freeform 1060"/>
              <p:cNvSpPr>
                <a:spLocks/>
              </p:cNvSpPr>
              <p:nvPr/>
            </p:nvSpPr>
            <p:spPr bwMode="auto">
              <a:xfrm>
                <a:off x="4289" y="2495"/>
                <a:ext cx="7" cy="10"/>
              </a:xfrm>
              <a:custGeom>
                <a:avLst/>
                <a:gdLst>
                  <a:gd name="T0" fmla="*/ 0 w 3"/>
                  <a:gd name="T1" fmla="*/ 1 h 4"/>
                  <a:gd name="T2" fmla="*/ 1 w 3"/>
                  <a:gd name="T3" fmla="*/ 0 h 4"/>
                  <a:gd name="T4" fmla="*/ 1 w 3"/>
                  <a:gd name="T5" fmla="*/ 1 h 4"/>
                  <a:gd name="T6" fmla="*/ 1 w 3"/>
                  <a:gd name="T7" fmla="*/ 1 h 4"/>
                  <a:gd name="T8" fmla="*/ 3 w 3"/>
                  <a:gd name="T9" fmla="*/ 4 h 4"/>
                  <a:gd name="T10" fmla="*/ 1 w 3"/>
                  <a:gd name="T11" fmla="*/ 2 h 4"/>
                  <a:gd name="T12" fmla="*/ 0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2" y="2"/>
                      <a:pt x="3" y="4"/>
                      <a:pt x="3" y="4"/>
                    </a:cubicBezTo>
                    <a:cubicBezTo>
                      <a:pt x="2" y="3"/>
                      <a:pt x="2" y="2"/>
                      <a:pt x="1" y="2"/>
                    </a:cubicBezTo>
                    <a:cubicBezTo>
                      <a:pt x="1" y="2"/>
                      <a:pt x="1" y="2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6" name="Freeform 1061"/>
              <p:cNvSpPr>
                <a:spLocks/>
              </p:cNvSpPr>
              <p:nvPr/>
            </p:nvSpPr>
            <p:spPr bwMode="auto">
              <a:xfrm>
                <a:off x="4286" y="2498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0 h 3"/>
                  <a:gd name="T4" fmla="*/ 1 w 3"/>
                  <a:gd name="T5" fmla="*/ 1 h 3"/>
                  <a:gd name="T6" fmla="*/ 1 w 3"/>
                  <a:gd name="T7" fmla="*/ 1 h 3"/>
                  <a:gd name="T8" fmla="*/ 3 w 3"/>
                  <a:gd name="T9" fmla="*/ 3 h 3"/>
                  <a:gd name="T10" fmla="*/ 1 w 3"/>
                  <a:gd name="T11" fmla="*/ 1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3"/>
                      <a:pt x="3" y="3"/>
                    </a:cubicBezTo>
                    <a:cubicBezTo>
                      <a:pt x="3" y="2"/>
                      <a:pt x="2" y="2"/>
                      <a:pt x="1" y="1"/>
                    </a:cubicBezTo>
                    <a:cubicBezTo>
                      <a:pt x="1" y="2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7" name="Freeform 1062"/>
              <p:cNvSpPr>
                <a:spLocks/>
              </p:cNvSpPr>
              <p:nvPr/>
            </p:nvSpPr>
            <p:spPr bwMode="auto">
              <a:xfrm>
                <a:off x="4284" y="2500"/>
                <a:ext cx="9" cy="5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1 h 2"/>
                  <a:gd name="T4" fmla="*/ 1 w 4"/>
                  <a:gd name="T5" fmla="*/ 0 h 2"/>
                  <a:gd name="T6" fmla="*/ 2 w 4"/>
                  <a:gd name="T7" fmla="*/ 1 h 2"/>
                  <a:gd name="T8" fmla="*/ 4 w 4"/>
                  <a:gd name="T9" fmla="*/ 2 h 2"/>
                  <a:gd name="T10" fmla="*/ 2 w 4"/>
                  <a:gd name="T11" fmla="*/ 1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4" y="2"/>
                      <a:pt x="4" y="2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2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8" name="Freeform 1063"/>
              <p:cNvSpPr>
                <a:spLocks/>
              </p:cNvSpPr>
              <p:nvPr/>
            </p:nvSpPr>
            <p:spPr bwMode="auto">
              <a:xfrm>
                <a:off x="4284" y="2502"/>
                <a:ext cx="7" cy="5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1 h 2"/>
                  <a:gd name="T4" fmla="*/ 1 w 3"/>
                  <a:gd name="T5" fmla="*/ 1 h 2"/>
                  <a:gd name="T6" fmla="*/ 1 w 3"/>
                  <a:gd name="T7" fmla="*/ 1 h 2"/>
                  <a:gd name="T8" fmla="*/ 3 w 3"/>
                  <a:gd name="T9" fmla="*/ 2 h 2"/>
                  <a:gd name="T10" fmla="*/ 1 w 3"/>
                  <a:gd name="T11" fmla="*/ 1 h 2"/>
                  <a:gd name="T12" fmla="*/ 0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2"/>
                      <a:pt x="3" y="2"/>
                    </a:cubicBezTo>
                    <a:cubicBezTo>
                      <a:pt x="3" y="2"/>
                      <a:pt x="2" y="1"/>
                      <a:pt x="1" y="1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9" name="Freeform 1064"/>
              <p:cNvSpPr>
                <a:spLocks/>
              </p:cNvSpPr>
              <p:nvPr/>
            </p:nvSpPr>
            <p:spPr bwMode="auto">
              <a:xfrm>
                <a:off x="4282" y="2507"/>
                <a:ext cx="9" cy="3"/>
              </a:xfrm>
              <a:custGeom>
                <a:avLst/>
                <a:gdLst>
                  <a:gd name="T0" fmla="*/ 1 w 4"/>
                  <a:gd name="T1" fmla="*/ 1 h 1"/>
                  <a:gd name="T2" fmla="*/ 1 w 4"/>
                  <a:gd name="T3" fmla="*/ 0 h 1"/>
                  <a:gd name="T4" fmla="*/ 1 w 4"/>
                  <a:gd name="T5" fmla="*/ 0 h 1"/>
                  <a:gd name="T6" fmla="*/ 2 w 4"/>
                  <a:gd name="T7" fmla="*/ 0 h 1"/>
                  <a:gd name="T8" fmla="*/ 4 w 4"/>
                  <a:gd name="T9" fmla="*/ 0 h 1"/>
                  <a:gd name="T10" fmla="*/ 2 w 4"/>
                  <a:gd name="T11" fmla="*/ 1 h 1"/>
                  <a:gd name="T12" fmla="*/ 1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1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0" name="Freeform 1065"/>
              <p:cNvSpPr>
                <a:spLocks/>
              </p:cNvSpPr>
              <p:nvPr/>
            </p:nvSpPr>
            <p:spPr bwMode="auto">
              <a:xfrm>
                <a:off x="4284" y="2510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0 w 3"/>
                  <a:gd name="T3" fmla="*/ 1 h 1"/>
                  <a:gd name="T4" fmla="*/ 0 w 3"/>
                  <a:gd name="T5" fmla="*/ 0 h 1"/>
                  <a:gd name="T6" fmla="*/ 1 w 3"/>
                  <a:gd name="T7" fmla="*/ 0 h 1"/>
                  <a:gd name="T8" fmla="*/ 3 w 3"/>
                  <a:gd name="T9" fmla="*/ 0 h 1"/>
                  <a:gd name="T10" fmla="*/ 1 w 3"/>
                  <a:gd name="T11" fmla="*/ 1 h 1"/>
                  <a:gd name="T12" fmla="*/ 0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1" name="Freeform 1066"/>
              <p:cNvSpPr>
                <a:spLocks/>
              </p:cNvSpPr>
              <p:nvPr/>
            </p:nvSpPr>
            <p:spPr bwMode="auto">
              <a:xfrm>
                <a:off x="4284" y="2512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0 w 3"/>
                  <a:gd name="T3" fmla="*/ 1 h 2"/>
                  <a:gd name="T4" fmla="*/ 1 w 3"/>
                  <a:gd name="T5" fmla="*/ 1 h 2"/>
                  <a:gd name="T6" fmla="*/ 1 w 3"/>
                  <a:gd name="T7" fmla="*/ 1 h 2"/>
                  <a:gd name="T8" fmla="*/ 3 w 3"/>
                  <a:gd name="T9" fmla="*/ 0 h 2"/>
                  <a:gd name="T10" fmla="*/ 1 w 3"/>
                  <a:gd name="T11" fmla="*/ 1 h 2"/>
                  <a:gd name="T12" fmla="*/ 1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2" name="Freeform 1067"/>
              <p:cNvSpPr>
                <a:spLocks/>
              </p:cNvSpPr>
              <p:nvPr/>
            </p:nvSpPr>
            <p:spPr bwMode="auto">
              <a:xfrm>
                <a:off x="4286" y="2512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3 h 3"/>
                  <a:gd name="T4" fmla="*/ 0 w 3"/>
                  <a:gd name="T5" fmla="*/ 2 h 3"/>
                  <a:gd name="T6" fmla="*/ 1 w 3"/>
                  <a:gd name="T7" fmla="*/ 2 h 3"/>
                  <a:gd name="T8" fmla="*/ 3 w 3"/>
                  <a:gd name="T9" fmla="*/ 0 h 3"/>
                  <a:gd name="T10" fmla="*/ 1 w 3"/>
                  <a:gd name="T11" fmla="*/ 2 h 3"/>
                  <a:gd name="T12" fmla="*/ 1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3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3" name="Freeform 1068"/>
              <p:cNvSpPr>
                <a:spLocks/>
              </p:cNvSpPr>
              <p:nvPr/>
            </p:nvSpPr>
            <p:spPr bwMode="auto">
              <a:xfrm>
                <a:off x="4289" y="2514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3 h 3"/>
                  <a:gd name="T4" fmla="*/ 0 w 2"/>
                  <a:gd name="T5" fmla="*/ 2 h 3"/>
                  <a:gd name="T6" fmla="*/ 1 w 2"/>
                  <a:gd name="T7" fmla="*/ 2 h 3"/>
                  <a:gd name="T8" fmla="*/ 2 w 2"/>
                  <a:gd name="T9" fmla="*/ 0 h 3"/>
                  <a:gd name="T10" fmla="*/ 1 w 2"/>
                  <a:gd name="T11" fmla="*/ 2 h 3"/>
                  <a:gd name="T12" fmla="*/ 1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4" name="Freeform 1069"/>
              <p:cNvSpPr>
                <a:spLocks/>
              </p:cNvSpPr>
              <p:nvPr/>
            </p:nvSpPr>
            <p:spPr bwMode="auto">
              <a:xfrm>
                <a:off x="4291" y="2514"/>
                <a:ext cx="5" cy="10"/>
              </a:xfrm>
              <a:custGeom>
                <a:avLst/>
                <a:gdLst>
                  <a:gd name="T0" fmla="*/ 1 w 2"/>
                  <a:gd name="T1" fmla="*/ 3 h 4"/>
                  <a:gd name="T2" fmla="*/ 0 w 2"/>
                  <a:gd name="T3" fmla="*/ 3 h 4"/>
                  <a:gd name="T4" fmla="*/ 0 w 2"/>
                  <a:gd name="T5" fmla="*/ 3 h 4"/>
                  <a:gd name="T6" fmla="*/ 1 w 2"/>
                  <a:gd name="T7" fmla="*/ 2 h 4"/>
                  <a:gd name="T8" fmla="*/ 2 w 2"/>
                  <a:gd name="T9" fmla="*/ 0 h 4"/>
                  <a:gd name="T10" fmla="*/ 1 w 2"/>
                  <a:gd name="T11" fmla="*/ 2 h 4"/>
                  <a:gd name="T12" fmla="*/ 1 w 2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3"/>
                    </a:moveTo>
                    <a:cubicBezTo>
                      <a:pt x="1" y="3"/>
                      <a:pt x="1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5" name="Freeform 1070"/>
              <p:cNvSpPr>
                <a:spLocks/>
              </p:cNvSpPr>
              <p:nvPr/>
            </p:nvSpPr>
            <p:spPr bwMode="auto">
              <a:xfrm>
                <a:off x="4293" y="2514"/>
                <a:ext cx="5" cy="10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4 h 4"/>
                  <a:gd name="T4" fmla="*/ 0 w 2"/>
                  <a:gd name="T5" fmla="*/ 3 h 4"/>
                  <a:gd name="T6" fmla="*/ 1 w 2"/>
                  <a:gd name="T7" fmla="*/ 3 h 4"/>
                  <a:gd name="T8" fmla="*/ 1 w 2"/>
                  <a:gd name="T9" fmla="*/ 0 h 4"/>
                  <a:gd name="T10" fmla="*/ 1 w 2"/>
                  <a:gd name="T11" fmla="*/ 3 h 4"/>
                  <a:gd name="T12" fmla="*/ 2 w 2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6" name="Freeform 1071"/>
              <p:cNvSpPr>
                <a:spLocks/>
              </p:cNvSpPr>
              <p:nvPr/>
            </p:nvSpPr>
            <p:spPr bwMode="auto">
              <a:xfrm>
                <a:off x="4298" y="2514"/>
                <a:ext cx="3" cy="10"/>
              </a:xfrm>
              <a:custGeom>
                <a:avLst/>
                <a:gdLst>
                  <a:gd name="T0" fmla="*/ 1 w 1"/>
                  <a:gd name="T1" fmla="*/ 3 h 4"/>
                  <a:gd name="T2" fmla="*/ 0 w 1"/>
                  <a:gd name="T3" fmla="*/ 4 h 4"/>
                  <a:gd name="T4" fmla="*/ 0 w 1"/>
                  <a:gd name="T5" fmla="*/ 3 h 4"/>
                  <a:gd name="T6" fmla="*/ 0 w 1"/>
                  <a:gd name="T7" fmla="*/ 3 h 4"/>
                  <a:gd name="T8" fmla="*/ 0 w 1"/>
                  <a:gd name="T9" fmla="*/ 0 h 4"/>
                  <a:gd name="T10" fmla="*/ 0 w 1"/>
                  <a:gd name="T11" fmla="*/ 2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cubicBezTo>
                      <a:pt x="1" y="3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7" name="Freeform 1072"/>
              <p:cNvSpPr>
                <a:spLocks/>
              </p:cNvSpPr>
              <p:nvPr/>
            </p:nvSpPr>
            <p:spPr bwMode="auto">
              <a:xfrm>
                <a:off x="4298" y="2514"/>
                <a:ext cx="5" cy="10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3 h 4"/>
                  <a:gd name="T4" fmla="*/ 1 w 2"/>
                  <a:gd name="T5" fmla="*/ 3 h 4"/>
                  <a:gd name="T6" fmla="*/ 1 w 2"/>
                  <a:gd name="T7" fmla="*/ 2 h 4"/>
                  <a:gd name="T8" fmla="*/ 0 w 2"/>
                  <a:gd name="T9" fmla="*/ 0 h 4"/>
                  <a:gd name="T10" fmla="*/ 2 w 2"/>
                  <a:gd name="T11" fmla="*/ 2 h 4"/>
                  <a:gd name="T12" fmla="*/ 2 w 2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8" name="Freeform 1073"/>
              <p:cNvSpPr>
                <a:spLocks/>
              </p:cNvSpPr>
              <p:nvPr/>
            </p:nvSpPr>
            <p:spPr bwMode="auto">
              <a:xfrm>
                <a:off x="4301" y="2514"/>
                <a:ext cx="7" cy="7"/>
              </a:xfrm>
              <a:custGeom>
                <a:avLst/>
                <a:gdLst>
                  <a:gd name="T0" fmla="*/ 2 w 3"/>
                  <a:gd name="T1" fmla="*/ 2 h 3"/>
                  <a:gd name="T2" fmla="*/ 2 w 3"/>
                  <a:gd name="T3" fmla="*/ 3 h 3"/>
                  <a:gd name="T4" fmla="*/ 1 w 3"/>
                  <a:gd name="T5" fmla="*/ 2 h 3"/>
                  <a:gd name="T6" fmla="*/ 1 w 3"/>
                  <a:gd name="T7" fmla="*/ 2 h 3"/>
                  <a:gd name="T8" fmla="*/ 0 w 3"/>
                  <a:gd name="T9" fmla="*/ 0 h 3"/>
                  <a:gd name="T10" fmla="*/ 2 w 3"/>
                  <a:gd name="T11" fmla="*/ 2 h 3"/>
                  <a:gd name="T12" fmla="*/ 2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3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2" y="1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9" name="Freeform 1074"/>
              <p:cNvSpPr>
                <a:spLocks/>
              </p:cNvSpPr>
              <p:nvPr/>
            </p:nvSpPr>
            <p:spPr bwMode="auto">
              <a:xfrm>
                <a:off x="4301" y="2512"/>
                <a:ext cx="9" cy="7"/>
              </a:xfrm>
              <a:custGeom>
                <a:avLst/>
                <a:gdLst>
                  <a:gd name="T0" fmla="*/ 3 w 4"/>
                  <a:gd name="T1" fmla="*/ 2 h 3"/>
                  <a:gd name="T2" fmla="*/ 3 w 4"/>
                  <a:gd name="T3" fmla="*/ 3 h 3"/>
                  <a:gd name="T4" fmla="*/ 2 w 4"/>
                  <a:gd name="T5" fmla="*/ 3 h 3"/>
                  <a:gd name="T6" fmla="*/ 2 w 4"/>
                  <a:gd name="T7" fmla="*/ 2 h 3"/>
                  <a:gd name="T8" fmla="*/ 0 w 4"/>
                  <a:gd name="T9" fmla="*/ 0 h 3"/>
                  <a:gd name="T10" fmla="*/ 2 w 4"/>
                  <a:gd name="T11" fmla="*/ 2 h 3"/>
                  <a:gd name="T12" fmla="*/ 3 w 4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3" y="2"/>
                      <a:pt x="4" y="2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3" y="1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0" name="Freeform 1075"/>
              <p:cNvSpPr>
                <a:spLocks/>
              </p:cNvSpPr>
              <p:nvPr/>
            </p:nvSpPr>
            <p:spPr bwMode="auto">
              <a:xfrm>
                <a:off x="4303" y="2512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1 h 2"/>
                  <a:gd name="T4" fmla="*/ 2 w 3"/>
                  <a:gd name="T5" fmla="*/ 1 h 2"/>
                  <a:gd name="T6" fmla="*/ 2 w 3"/>
                  <a:gd name="T7" fmla="*/ 1 h 2"/>
                  <a:gd name="T8" fmla="*/ 0 w 3"/>
                  <a:gd name="T9" fmla="*/ 0 h 2"/>
                  <a:gd name="T10" fmla="*/ 2 w 3"/>
                  <a:gd name="T11" fmla="*/ 1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1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1" name="Freeform 1076"/>
              <p:cNvSpPr>
                <a:spLocks/>
              </p:cNvSpPr>
              <p:nvPr/>
            </p:nvSpPr>
            <p:spPr bwMode="auto">
              <a:xfrm>
                <a:off x="4303" y="2510"/>
                <a:ext cx="9" cy="2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1 h 1"/>
                  <a:gd name="T4" fmla="*/ 3 w 4"/>
                  <a:gd name="T5" fmla="*/ 1 h 1"/>
                  <a:gd name="T6" fmla="*/ 2 w 4"/>
                  <a:gd name="T7" fmla="*/ 1 h 1"/>
                  <a:gd name="T8" fmla="*/ 0 w 4"/>
                  <a:gd name="T9" fmla="*/ 0 h 1"/>
                  <a:gd name="T10" fmla="*/ 2 w 4"/>
                  <a:gd name="T11" fmla="*/ 0 h 1"/>
                  <a:gd name="T12" fmla="*/ 3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3" y="0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2" name="Freeform 1077"/>
              <p:cNvSpPr>
                <a:spLocks/>
              </p:cNvSpPr>
              <p:nvPr/>
            </p:nvSpPr>
            <p:spPr bwMode="auto">
              <a:xfrm>
                <a:off x="4303" y="2507"/>
                <a:ext cx="9" cy="3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0 h 1"/>
                  <a:gd name="T4" fmla="*/ 3 w 4"/>
                  <a:gd name="T5" fmla="*/ 1 h 1"/>
                  <a:gd name="T6" fmla="*/ 2 w 4"/>
                  <a:gd name="T7" fmla="*/ 1 h 1"/>
                  <a:gd name="T8" fmla="*/ 0 w 4"/>
                  <a:gd name="T9" fmla="*/ 1 h 1"/>
                  <a:gd name="T10" fmla="*/ 2 w 4"/>
                  <a:gd name="T11" fmla="*/ 0 h 1"/>
                  <a:gd name="T12" fmla="*/ 3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3" name="Freeform 1078"/>
              <p:cNvSpPr>
                <a:spLocks/>
              </p:cNvSpPr>
              <p:nvPr/>
            </p:nvSpPr>
            <p:spPr bwMode="auto">
              <a:xfrm>
                <a:off x="4303" y="2502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1 h 2"/>
                  <a:gd name="T4" fmla="*/ 3 w 3"/>
                  <a:gd name="T5" fmla="*/ 2 h 2"/>
                  <a:gd name="T6" fmla="*/ 2 w 3"/>
                  <a:gd name="T7" fmla="*/ 1 h 2"/>
                  <a:gd name="T8" fmla="*/ 0 w 3"/>
                  <a:gd name="T9" fmla="*/ 2 h 2"/>
                  <a:gd name="T10" fmla="*/ 2 w 3"/>
                  <a:gd name="T11" fmla="*/ 1 h 2"/>
                  <a:gd name="T12" fmla="*/ 3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4" name="Freeform 1079"/>
              <p:cNvSpPr>
                <a:spLocks/>
              </p:cNvSpPr>
              <p:nvPr/>
            </p:nvSpPr>
            <p:spPr bwMode="auto">
              <a:xfrm>
                <a:off x="4303" y="2500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0 h 3"/>
                  <a:gd name="T4" fmla="*/ 2 w 3"/>
                  <a:gd name="T5" fmla="*/ 1 h 3"/>
                  <a:gd name="T6" fmla="*/ 2 w 3"/>
                  <a:gd name="T7" fmla="*/ 1 h 3"/>
                  <a:gd name="T8" fmla="*/ 0 w 3"/>
                  <a:gd name="T9" fmla="*/ 3 h 3"/>
                  <a:gd name="T10" fmla="*/ 2 w 3"/>
                  <a:gd name="T11" fmla="*/ 1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2"/>
                      <a:pt x="1" y="2"/>
                      <a:pt x="2" y="1"/>
                    </a:cubicBezTo>
                    <a:cubicBezTo>
                      <a:pt x="1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5" name="Freeform 1080"/>
              <p:cNvSpPr>
                <a:spLocks/>
              </p:cNvSpPr>
              <p:nvPr/>
            </p:nvSpPr>
            <p:spPr bwMode="auto">
              <a:xfrm>
                <a:off x="4301" y="2498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0 h 3"/>
                  <a:gd name="T4" fmla="*/ 3 w 3"/>
                  <a:gd name="T5" fmla="*/ 1 h 3"/>
                  <a:gd name="T6" fmla="*/ 2 w 3"/>
                  <a:gd name="T7" fmla="*/ 1 h 3"/>
                  <a:gd name="T8" fmla="*/ 0 w 3"/>
                  <a:gd name="T9" fmla="*/ 3 h 3"/>
                  <a:gd name="T10" fmla="*/ 2 w 3"/>
                  <a:gd name="T11" fmla="*/ 1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6" name="Freeform 1081"/>
              <p:cNvSpPr>
                <a:spLocks/>
              </p:cNvSpPr>
              <p:nvPr/>
            </p:nvSpPr>
            <p:spPr bwMode="auto">
              <a:xfrm>
                <a:off x="4301" y="2495"/>
                <a:ext cx="4" cy="10"/>
              </a:xfrm>
              <a:custGeom>
                <a:avLst/>
                <a:gdLst>
                  <a:gd name="T0" fmla="*/ 1 w 2"/>
                  <a:gd name="T1" fmla="*/ 1 h 4"/>
                  <a:gd name="T2" fmla="*/ 2 w 2"/>
                  <a:gd name="T3" fmla="*/ 0 h 4"/>
                  <a:gd name="T4" fmla="*/ 2 w 2"/>
                  <a:gd name="T5" fmla="*/ 1 h 4"/>
                  <a:gd name="T6" fmla="*/ 1 w 2"/>
                  <a:gd name="T7" fmla="*/ 2 h 4"/>
                  <a:gd name="T8" fmla="*/ 0 w 2"/>
                  <a:gd name="T9" fmla="*/ 4 h 4"/>
                  <a:gd name="T10" fmla="*/ 1 w 2"/>
                  <a:gd name="T11" fmla="*/ 2 h 4"/>
                  <a:gd name="T12" fmla="*/ 1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1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7" name="Freeform 1082"/>
              <p:cNvSpPr>
                <a:spLocks/>
              </p:cNvSpPr>
              <p:nvPr/>
            </p:nvSpPr>
            <p:spPr bwMode="auto">
              <a:xfrm>
                <a:off x="4296" y="2476"/>
                <a:ext cx="5" cy="29"/>
              </a:xfrm>
              <a:custGeom>
                <a:avLst/>
                <a:gdLst>
                  <a:gd name="T0" fmla="*/ 0 w 2"/>
                  <a:gd name="T1" fmla="*/ 12 h 12"/>
                  <a:gd name="T2" fmla="*/ 0 w 2"/>
                  <a:gd name="T3" fmla="*/ 10 h 12"/>
                  <a:gd name="T4" fmla="*/ 1 w 2"/>
                  <a:gd name="T5" fmla="*/ 6 h 12"/>
                  <a:gd name="T6" fmla="*/ 2 w 2"/>
                  <a:gd name="T7" fmla="*/ 2 h 12"/>
                  <a:gd name="T8" fmla="*/ 2 w 2"/>
                  <a:gd name="T9" fmla="*/ 0 h 12"/>
                  <a:gd name="T10" fmla="*/ 2 w 2"/>
                  <a:gd name="T11" fmla="*/ 2 h 12"/>
                  <a:gd name="T12" fmla="*/ 2 w 2"/>
                  <a:gd name="T13" fmla="*/ 4 h 12"/>
                  <a:gd name="T14" fmla="*/ 2 w 2"/>
                  <a:gd name="T15" fmla="*/ 6 h 12"/>
                  <a:gd name="T16" fmla="*/ 1 w 2"/>
                  <a:gd name="T17" fmla="*/ 10 h 12"/>
                  <a:gd name="T18" fmla="*/ 0 w 2"/>
                  <a:gd name="T1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cubicBezTo>
                      <a:pt x="0" y="12"/>
                      <a:pt x="0" y="11"/>
                      <a:pt x="0" y="10"/>
                    </a:cubicBezTo>
                    <a:cubicBezTo>
                      <a:pt x="0" y="9"/>
                      <a:pt x="1" y="7"/>
                      <a:pt x="1" y="6"/>
                    </a:cubicBezTo>
                    <a:cubicBezTo>
                      <a:pt x="1" y="4"/>
                      <a:pt x="2" y="3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2"/>
                    </a:cubicBezTo>
                    <a:cubicBezTo>
                      <a:pt x="2" y="2"/>
                      <a:pt x="2" y="3"/>
                      <a:pt x="2" y="4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1" y="7"/>
                      <a:pt x="1" y="9"/>
                      <a:pt x="1" y="10"/>
                    </a:cubicBezTo>
                    <a:cubicBezTo>
                      <a:pt x="0" y="11"/>
                      <a:pt x="0" y="12"/>
                      <a:pt x="0" y="1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8" name="Freeform 1083"/>
              <p:cNvSpPr>
                <a:spLocks/>
              </p:cNvSpPr>
              <p:nvPr/>
            </p:nvSpPr>
            <p:spPr bwMode="auto">
              <a:xfrm>
                <a:off x="4277" y="2479"/>
                <a:ext cx="16" cy="26"/>
              </a:xfrm>
              <a:custGeom>
                <a:avLst/>
                <a:gdLst>
                  <a:gd name="T0" fmla="*/ 7 w 7"/>
                  <a:gd name="T1" fmla="*/ 11 h 11"/>
                  <a:gd name="T2" fmla="*/ 6 w 7"/>
                  <a:gd name="T3" fmla="*/ 9 h 11"/>
                  <a:gd name="T4" fmla="*/ 3 w 7"/>
                  <a:gd name="T5" fmla="*/ 6 h 11"/>
                  <a:gd name="T6" fmla="*/ 1 w 7"/>
                  <a:gd name="T7" fmla="*/ 2 h 11"/>
                  <a:gd name="T8" fmla="*/ 0 w 7"/>
                  <a:gd name="T9" fmla="*/ 0 h 11"/>
                  <a:gd name="T10" fmla="*/ 2 w 7"/>
                  <a:gd name="T11" fmla="*/ 2 h 11"/>
                  <a:gd name="T12" fmla="*/ 3 w 7"/>
                  <a:gd name="T13" fmla="*/ 3 h 11"/>
                  <a:gd name="T14" fmla="*/ 4 w 7"/>
                  <a:gd name="T15" fmla="*/ 5 h 11"/>
                  <a:gd name="T16" fmla="*/ 6 w 7"/>
                  <a:gd name="T17" fmla="*/ 9 h 11"/>
                  <a:gd name="T18" fmla="*/ 7 w 7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11">
                    <a:moveTo>
                      <a:pt x="7" y="11"/>
                    </a:moveTo>
                    <a:cubicBezTo>
                      <a:pt x="7" y="11"/>
                      <a:pt x="6" y="10"/>
                      <a:pt x="6" y="9"/>
                    </a:cubicBezTo>
                    <a:cubicBezTo>
                      <a:pt x="5" y="8"/>
                      <a:pt x="4" y="7"/>
                      <a:pt x="3" y="6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2" y="2"/>
                      <a:pt x="3" y="3"/>
                      <a:pt x="3" y="3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5" y="7"/>
                      <a:pt x="6" y="8"/>
                      <a:pt x="6" y="9"/>
                    </a:cubicBezTo>
                    <a:cubicBezTo>
                      <a:pt x="6" y="10"/>
                      <a:pt x="7" y="11"/>
                      <a:pt x="7" y="1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9" name="Freeform 1084"/>
              <p:cNvSpPr>
                <a:spLocks/>
              </p:cNvSpPr>
              <p:nvPr/>
            </p:nvSpPr>
            <p:spPr bwMode="auto">
              <a:xfrm>
                <a:off x="4263" y="2498"/>
                <a:ext cx="28" cy="9"/>
              </a:xfrm>
              <a:custGeom>
                <a:avLst/>
                <a:gdLst>
                  <a:gd name="T0" fmla="*/ 12 w 12"/>
                  <a:gd name="T1" fmla="*/ 4 h 4"/>
                  <a:gd name="T2" fmla="*/ 10 w 12"/>
                  <a:gd name="T3" fmla="*/ 3 h 4"/>
                  <a:gd name="T4" fmla="*/ 6 w 12"/>
                  <a:gd name="T5" fmla="*/ 2 h 4"/>
                  <a:gd name="T6" fmla="*/ 2 w 12"/>
                  <a:gd name="T7" fmla="*/ 1 h 4"/>
                  <a:gd name="T8" fmla="*/ 0 w 12"/>
                  <a:gd name="T9" fmla="*/ 0 h 4"/>
                  <a:gd name="T10" fmla="*/ 2 w 12"/>
                  <a:gd name="T11" fmla="*/ 1 h 4"/>
                  <a:gd name="T12" fmla="*/ 4 w 12"/>
                  <a:gd name="T13" fmla="*/ 1 h 4"/>
                  <a:gd name="T14" fmla="*/ 6 w 12"/>
                  <a:gd name="T15" fmla="*/ 1 h 4"/>
                  <a:gd name="T16" fmla="*/ 10 w 12"/>
                  <a:gd name="T17" fmla="*/ 3 h 4"/>
                  <a:gd name="T18" fmla="*/ 12 w 12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cubicBezTo>
                      <a:pt x="12" y="4"/>
                      <a:pt x="11" y="4"/>
                      <a:pt x="10" y="3"/>
                    </a:cubicBezTo>
                    <a:cubicBezTo>
                      <a:pt x="9" y="3"/>
                      <a:pt x="8" y="3"/>
                      <a:pt x="6" y="2"/>
                    </a:cubicBezTo>
                    <a:cubicBezTo>
                      <a:pt x="5" y="2"/>
                      <a:pt x="3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8" y="2"/>
                      <a:pt x="9" y="2"/>
                      <a:pt x="10" y="3"/>
                    </a:cubicBezTo>
                    <a:cubicBezTo>
                      <a:pt x="11" y="3"/>
                      <a:pt x="12" y="4"/>
                      <a:pt x="12" y="4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0" name="Freeform 1085"/>
              <p:cNvSpPr>
                <a:spLocks/>
              </p:cNvSpPr>
              <p:nvPr/>
            </p:nvSpPr>
            <p:spPr bwMode="auto">
              <a:xfrm>
                <a:off x="4265" y="2507"/>
                <a:ext cx="26" cy="7"/>
              </a:xfrm>
              <a:custGeom>
                <a:avLst/>
                <a:gdLst>
                  <a:gd name="T0" fmla="*/ 11 w 11"/>
                  <a:gd name="T1" fmla="*/ 0 h 3"/>
                  <a:gd name="T2" fmla="*/ 10 w 11"/>
                  <a:gd name="T3" fmla="*/ 1 h 3"/>
                  <a:gd name="T4" fmla="*/ 6 w 11"/>
                  <a:gd name="T5" fmla="*/ 2 h 3"/>
                  <a:gd name="T6" fmla="*/ 2 w 11"/>
                  <a:gd name="T7" fmla="*/ 3 h 3"/>
                  <a:gd name="T8" fmla="*/ 0 w 11"/>
                  <a:gd name="T9" fmla="*/ 3 h 3"/>
                  <a:gd name="T10" fmla="*/ 1 w 11"/>
                  <a:gd name="T11" fmla="*/ 2 h 3"/>
                  <a:gd name="T12" fmla="*/ 3 w 11"/>
                  <a:gd name="T13" fmla="*/ 2 h 3"/>
                  <a:gd name="T14" fmla="*/ 5 w 11"/>
                  <a:gd name="T15" fmla="*/ 1 h 3"/>
                  <a:gd name="T16" fmla="*/ 10 w 11"/>
                  <a:gd name="T17" fmla="*/ 0 h 3"/>
                  <a:gd name="T18" fmla="*/ 11 w 11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3">
                    <a:moveTo>
                      <a:pt x="11" y="0"/>
                    </a:moveTo>
                    <a:cubicBezTo>
                      <a:pt x="11" y="0"/>
                      <a:pt x="11" y="1"/>
                      <a:pt x="10" y="1"/>
                    </a:cubicBezTo>
                    <a:cubicBezTo>
                      <a:pt x="9" y="1"/>
                      <a:pt x="7" y="2"/>
                      <a:pt x="6" y="2"/>
                    </a:cubicBezTo>
                    <a:cubicBezTo>
                      <a:pt x="4" y="2"/>
                      <a:pt x="3" y="3"/>
                      <a:pt x="2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7" y="1"/>
                      <a:pt x="8" y="1"/>
                      <a:pt x="10" y="0"/>
                    </a:cubicBezTo>
                    <a:cubicBezTo>
                      <a:pt x="11" y="0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1" name="Freeform 1086"/>
              <p:cNvSpPr>
                <a:spLocks/>
              </p:cNvSpPr>
              <p:nvPr/>
            </p:nvSpPr>
            <p:spPr bwMode="auto">
              <a:xfrm>
                <a:off x="4284" y="2512"/>
                <a:ext cx="9" cy="26"/>
              </a:xfrm>
              <a:custGeom>
                <a:avLst/>
                <a:gdLst>
                  <a:gd name="T0" fmla="*/ 4 w 4"/>
                  <a:gd name="T1" fmla="*/ 0 h 11"/>
                  <a:gd name="T2" fmla="*/ 4 w 4"/>
                  <a:gd name="T3" fmla="*/ 2 h 11"/>
                  <a:gd name="T4" fmla="*/ 2 w 4"/>
                  <a:gd name="T5" fmla="*/ 5 h 11"/>
                  <a:gd name="T6" fmla="*/ 1 w 4"/>
                  <a:gd name="T7" fmla="*/ 9 h 11"/>
                  <a:gd name="T8" fmla="*/ 0 w 4"/>
                  <a:gd name="T9" fmla="*/ 11 h 11"/>
                  <a:gd name="T10" fmla="*/ 0 w 4"/>
                  <a:gd name="T11" fmla="*/ 9 h 11"/>
                  <a:gd name="T12" fmla="*/ 0 w 4"/>
                  <a:gd name="T13" fmla="*/ 7 h 11"/>
                  <a:gd name="T14" fmla="*/ 1 w 4"/>
                  <a:gd name="T15" fmla="*/ 5 h 11"/>
                  <a:gd name="T16" fmla="*/ 3 w 4"/>
                  <a:gd name="T17" fmla="*/ 1 h 11"/>
                  <a:gd name="T18" fmla="*/ 4 w 4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1">
                    <a:moveTo>
                      <a:pt x="4" y="0"/>
                    </a:moveTo>
                    <a:cubicBezTo>
                      <a:pt x="4" y="0"/>
                      <a:pt x="4" y="0"/>
                      <a:pt x="4" y="2"/>
                    </a:cubicBezTo>
                    <a:cubicBezTo>
                      <a:pt x="3" y="3"/>
                      <a:pt x="3" y="4"/>
                      <a:pt x="2" y="5"/>
                    </a:cubicBezTo>
                    <a:cubicBezTo>
                      <a:pt x="1" y="7"/>
                      <a:pt x="1" y="8"/>
                      <a:pt x="1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0" y="9"/>
                      <a:pt x="0" y="8"/>
                      <a:pt x="0" y="7"/>
                    </a:cubicBezTo>
                    <a:cubicBezTo>
                      <a:pt x="1" y="7"/>
                      <a:pt x="1" y="6"/>
                      <a:pt x="1" y="5"/>
                    </a:cubicBezTo>
                    <a:cubicBezTo>
                      <a:pt x="2" y="4"/>
                      <a:pt x="2" y="2"/>
                      <a:pt x="3" y="1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2" name="Freeform 1087"/>
              <p:cNvSpPr>
                <a:spLocks/>
              </p:cNvSpPr>
              <p:nvPr/>
            </p:nvSpPr>
            <p:spPr bwMode="auto">
              <a:xfrm>
                <a:off x="4296" y="2512"/>
                <a:ext cx="12" cy="26"/>
              </a:xfrm>
              <a:custGeom>
                <a:avLst/>
                <a:gdLst>
                  <a:gd name="T0" fmla="*/ 0 w 5"/>
                  <a:gd name="T1" fmla="*/ 0 h 11"/>
                  <a:gd name="T2" fmla="*/ 1 w 5"/>
                  <a:gd name="T3" fmla="*/ 1 h 11"/>
                  <a:gd name="T4" fmla="*/ 3 w 5"/>
                  <a:gd name="T5" fmla="*/ 5 h 11"/>
                  <a:gd name="T6" fmla="*/ 4 w 5"/>
                  <a:gd name="T7" fmla="*/ 9 h 11"/>
                  <a:gd name="T8" fmla="*/ 5 w 5"/>
                  <a:gd name="T9" fmla="*/ 11 h 11"/>
                  <a:gd name="T10" fmla="*/ 4 w 5"/>
                  <a:gd name="T11" fmla="*/ 9 h 11"/>
                  <a:gd name="T12" fmla="*/ 3 w 5"/>
                  <a:gd name="T13" fmla="*/ 8 h 11"/>
                  <a:gd name="T14" fmla="*/ 2 w 5"/>
                  <a:gd name="T15" fmla="*/ 6 h 11"/>
                  <a:gd name="T16" fmla="*/ 1 w 5"/>
                  <a:gd name="T17" fmla="*/ 2 h 11"/>
                  <a:gd name="T18" fmla="*/ 0 w 5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2" y="2"/>
                      <a:pt x="2" y="4"/>
                      <a:pt x="3" y="5"/>
                    </a:cubicBezTo>
                    <a:cubicBezTo>
                      <a:pt x="3" y="7"/>
                      <a:pt x="4" y="8"/>
                      <a:pt x="4" y="9"/>
                    </a:cubicBezTo>
                    <a:cubicBezTo>
                      <a:pt x="5" y="10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9"/>
                    </a:cubicBezTo>
                    <a:cubicBezTo>
                      <a:pt x="3" y="9"/>
                      <a:pt x="3" y="8"/>
                      <a:pt x="3" y="8"/>
                    </a:cubicBezTo>
                    <a:cubicBezTo>
                      <a:pt x="2" y="7"/>
                      <a:pt x="2" y="6"/>
                      <a:pt x="2" y="6"/>
                    </a:cubicBezTo>
                    <a:cubicBezTo>
                      <a:pt x="1" y="4"/>
                      <a:pt x="1" y="3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3" name="Freeform 1088"/>
              <p:cNvSpPr>
                <a:spLocks/>
              </p:cNvSpPr>
              <p:nvPr/>
            </p:nvSpPr>
            <p:spPr bwMode="auto">
              <a:xfrm>
                <a:off x="4298" y="2510"/>
                <a:ext cx="26" cy="11"/>
              </a:xfrm>
              <a:custGeom>
                <a:avLst/>
                <a:gdLst>
                  <a:gd name="T0" fmla="*/ 0 w 11"/>
                  <a:gd name="T1" fmla="*/ 0 h 5"/>
                  <a:gd name="T2" fmla="*/ 2 w 11"/>
                  <a:gd name="T3" fmla="*/ 0 h 5"/>
                  <a:gd name="T4" fmla="*/ 6 w 11"/>
                  <a:gd name="T5" fmla="*/ 2 h 5"/>
                  <a:gd name="T6" fmla="*/ 9 w 11"/>
                  <a:gd name="T7" fmla="*/ 4 h 5"/>
                  <a:gd name="T8" fmla="*/ 11 w 11"/>
                  <a:gd name="T9" fmla="*/ 5 h 5"/>
                  <a:gd name="T10" fmla="*/ 9 w 11"/>
                  <a:gd name="T11" fmla="*/ 5 h 5"/>
                  <a:gd name="T12" fmla="*/ 7 w 11"/>
                  <a:gd name="T13" fmla="*/ 4 h 5"/>
                  <a:gd name="T14" fmla="*/ 5 w 11"/>
                  <a:gd name="T15" fmla="*/ 3 h 5"/>
                  <a:gd name="T16" fmla="*/ 2 w 11"/>
                  <a:gd name="T17" fmla="*/ 1 h 5"/>
                  <a:gd name="T18" fmla="*/ 0 w 11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5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3" y="1"/>
                      <a:pt x="4" y="2"/>
                      <a:pt x="6" y="2"/>
                    </a:cubicBezTo>
                    <a:cubicBezTo>
                      <a:pt x="7" y="3"/>
                      <a:pt x="8" y="4"/>
                      <a:pt x="9" y="4"/>
                    </a:cubicBezTo>
                    <a:cubicBezTo>
                      <a:pt x="10" y="5"/>
                      <a:pt x="11" y="5"/>
                      <a:pt x="11" y="5"/>
                    </a:cubicBezTo>
                    <a:cubicBezTo>
                      <a:pt x="11" y="5"/>
                      <a:pt x="10" y="5"/>
                      <a:pt x="9" y="5"/>
                    </a:cubicBezTo>
                    <a:cubicBezTo>
                      <a:pt x="9" y="4"/>
                      <a:pt x="8" y="4"/>
                      <a:pt x="7" y="4"/>
                    </a:cubicBezTo>
                    <a:cubicBezTo>
                      <a:pt x="7" y="4"/>
                      <a:pt x="6" y="3"/>
                      <a:pt x="5" y="3"/>
                    </a:cubicBezTo>
                    <a:cubicBezTo>
                      <a:pt x="4" y="2"/>
                      <a:pt x="3" y="2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4" name="Freeform 1089"/>
              <p:cNvSpPr>
                <a:spLocks/>
              </p:cNvSpPr>
              <p:nvPr/>
            </p:nvSpPr>
            <p:spPr bwMode="auto">
              <a:xfrm>
                <a:off x="4298" y="2498"/>
                <a:ext cx="29" cy="9"/>
              </a:xfrm>
              <a:custGeom>
                <a:avLst/>
                <a:gdLst>
                  <a:gd name="T0" fmla="*/ 0 w 12"/>
                  <a:gd name="T1" fmla="*/ 4 h 4"/>
                  <a:gd name="T2" fmla="*/ 2 w 12"/>
                  <a:gd name="T3" fmla="*/ 3 h 4"/>
                  <a:gd name="T4" fmla="*/ 6 w 12"/>
                  <a:gd name="T5" fmla="*/ 2 h 4"/>
                  <a:gd name="T6" fmla="*/ 10 w 12"/>
                  <a:gd name="T7" fmla="*/ 0 h 4"/>
                  <a:gd name="T8" fmla="*/ 12 w 12"/>
                  <a:gd name="T9" fmla="*/ 0 h 4"/>
                  <a:gd name="T10" fmla="*/ 10 w 12"/>
                  <a:gd name="T11" fmla="*/ 1 h 4"/>
                  <a:gd name="T12" fmla="*/ 8 w 12"/>
                  <a:gd name="T13" fmla="*/ 2 h 4"/>
                  <a:gd name="T14" fmla="*/ 6 w 12"/>
                  <a:gd name="T15" fmla="*/ 3 h 4"/>
                  <a:gd name="T16" fmla="*/ 2 w 12"/>
                  <a:gd name="T17" fmla="*/ 3 h 4"/>
                  <a:gd name="T18" fmla="*/ 0 w 12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4">
                    <a:moveTo>
                      <a:pt x="0" y="4"/>
                    </a:moveTo>
                    <a:cubicBezTo>
                      <a:pt x="0" y="4"/>
                      <a:pt x="1" y="3"/>
                      <a:pt x="2" y="3"/>
                    </a:cubicBezTo>
                    <a:cubicBezTo>
                      <a:pt x="3" y="2"/>
                      <a:pt x="4" y="2"/>
                      <a:pt x="6" y="2"/>
                    </a:cubicBezTo>
                    <a:cubicBezTo>
                      <a:pt x="7" y="1"/>
                      <a:pt x="9" y="1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9" y="1"/>
                      <a:pt x="9" y="2"/>
                      <a:pt x="8" y="2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5" y="3"/>
                      <a:pt x="3" y="3"/>
                      <a:pt x="2" y="3"/>
                    </a:cubicBezTo>
                    <a:cubicBezTo>
                      <a:pt x="1" y="4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5" name="Freeform 1090"/>
              <p:cNvSpPr>
                <a:spLocks/>
              </p:cNvSpPr>
              <p:nvPr/>
            </p:nvSpPr>
            <p:spPr bwMode="auto">
              <a:xfrm>
                <a:off x="4296" y="2483"/>
                <a:ext cx="19" cy="22"/>
              </a:xfrm>
              <a:custGeom>
                <a:avLst/>
                <a:gdLst>
                  <a:gd name="T0" fmla="*/ 0 w 8"/>
                  <a:gd name="T1" fmla="*/ 9 h 9"/>
                  <a:gd name="T2" fmla="*/ 2 w 8"/>
                  <a:gd name="T3" fmla="*/ 8 h 9"/>
                  <a:gd name="T4" fmla="*/ 4 w 8"/>
                  <a:gd name="T5" fmla="*/ 4 h 9"/>
                  <a:gd name="T6" fmla="*/ 7 w 8"/>
                  <a:gd name="T7" fmla="*/ 1 h 9"/>
                  <a:gd name="T8" fmla="*/ 8 w 8"/>
                  <a:gd name="T9" fmla="*/ 0 h 9"/>
                  <a:gd name="T10" fmla="*/ 8 w 8"/>
                  <a:gd name="T11" fmla="*/ 2 h 9"/>
                  <a:gd name="T12" fmla="*/ 6 w 8"/>
                  <a:gd name="T13" fmla="*/ 3 h 9"/>
                  <a:gd name="T14" fmla="*/ 5 w 8"/>
                  <a:gd name="T15" fmla="*/ 5 h 9"/>
                  <a:gd name="T16" fmla="*/ 2 w 8"/>
                  <a:gd name="T17" fmla="*/ 8 h 9"/>
                  <a:gd name="T18" fmla="*/ 0 w 8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9">
                    <a:moveTo>
                      <a:pt x="0" y="9"/>
                    </a:moveTo>
                    <a:cubicBezTo>
                      <a:pt x="0" y="9"/>
                      <a:pt x="1" y="8"/>
                      <a:pt x="2" y="8"/>
                    </a:cubicBezTo>
                    <a:cubicBezTo>
                      <a:pt x="2" y="7"/>
                      <a:pt x="3" y="6"/>
                      <a:pt x="4" y="4"/>
                    </a:cubicBezTo>
                    <a:cubicBezTo>
                      <a:pt x="5" y="3"/>
                      <a:pt x="6" y="2"/>
                      <a:pt x="7" y="1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8" y="0"/>
                      <a:pt x="8" y="1"/>
                      <a:pt x="8" y="2"/>
                    </a:cubicBezTo>
                    <a:cubicBezTo>
                      <a:pt x="7" y="2"/>
                      <a:pt x="7" y="3"/>
                      <a:pt x="6" y="3"/>
                    </a:cubicBezTo>
                    <a:cubicBezTo>
                      <a:pt x="6" y="4"/>
                      <a:pt x="5" y="5"/>
                      <a:pt x="5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1" y="9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6" name="Freeform 1091"/>
              <p:cNvSpPr>
                <a:spLocks/>
              </p:cNvSpPr>
              <p:nvPr/>
            </p:nvSpPr>
            <p:spPr bwMode="auto">
              <a:xfrm>
                <a:off x="3778" y="1908"/>
                <a:ext cx="55" cy="57"/>
              </a:xfrm>
              <a:custGeom>
                <a:avLst/>
                <a:gdLst>
                  <a:gd name="T0" fmla="*/ 7 w 23"/>
                  <a:gd name="T1" fmla="*/ 24 h 24"/>
                  <a:gd name="T2" fmla="*/ 11 w 23"/>
                  <a:gd name="T3" fmla="*/ 3 h 24"/>
                  <a:gd name="T4" fmla="*/ 7 w 23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4">
                    <a:moveTo>
                      <a:pt x="7" y="24"/>
                    </a:moveTo>
                    <a:cubicBezTo>
                      <a:pt x="7" y="24"/>
                      <a:pt x="23" y="7"/>
                      <a:pt x="11" y="3"/>
                    </a:cubicBezTo>
                    <a:cubicBezTo>
                      <a:pt x="0" y="0"/>
                      <a:pt x="7" y="24"/>
                      <a:pt x="7" y="24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7" name="Freeform 1092"/>
              <p:cNvSpPr>
                <a:spLocks/>
              </p:cNvSpPr>
              <p:nvPr/>
            </p:nvSpPr>
            <p:spPr bwMode="auto">
              <a:xfrm>
                <a:off x="3740" y="1910"/>
                <a:ext cx="55" cy="55"/>
              </a:xfrm>
              <a:custGeom>
                <a:avLst/>
                <a:gdLst>
                  <a:gd name="T0" fmla="*/ 23 w 23"/>
                  <a:gd name="T1" fmla="*/ 23 h 23"/>
                  <a:gd name="T2" fmla="*/ 11 w 23"/>
                  <a:gd name="T3" fmla="*/ 6 h 23"/>
                  <a:gd name="T4" fmla="*/ 23 w 23"/>
                  <a:gd name="T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3">
                    <a:moveTo>
                      <a:pt x="23" y="23"/>
                    </a:moveTo>
                    <a:cubicBezTo>
                      <a:pt x="23" y="23"/>
                      <a:pt x="21" y="0"/>
                      <a:pt x="11" y="6"/>
                    </a:cubicBezTo>
                    <a:cubicBezTo>
                      <a:pt x="0" y="12"/>
                      <a:pt x="23" y="23"/>
                      <a:pt x="23" y="23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8" name="Freeform 1093"/>
              <p:cNvSpPr>
                <a:spLocks/>
              </p:cNvSpPr>
              <p:nvPr/>
            </p:nvSpPr>
            <p:spPr bwMode="auto">
              <a:xfrm>
                <a:off x="3745" y="1936"/>
                <a:ext cx="50" cy="60"/>
              </a:xfrm>
              <a:custGeom>
                <a:avLst/>
                <a:gdLst>
                  <a:gd name="T0" fmla="*/ 21 w 21"/>
                  <a:gd name="T1" fmla="*/ 12 h 25"/>
                  <a:gd name="T2" fmla="*/ 0 w 21"/>
                  <a:gd name="T3" fmla="*/ 12 h 25"/>
                  <a:gd name="T4" fmla="*/ 21 w 21"/>
                  <a:gd name="T5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25">
                    <a:moveTo>
                      <a:pt x="21" y="12"/>
                    </a:moveTo>
                    <a:cubicBezTo>
                      <a:pt x="21" y="12"/>
                      <a:pt x="1" y="0"/>
                      <a:pt x="0" y="12"/>
                    </a:cubicBezTo>
                    <a:cubicBezTo>
                      <a:pt x="0" y="25"/>
                      <a:pt x="21" y="12"/>
                      <a:pt x="21" y="12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9" name="Freeform 1094"/>
              <p:cNvSpPr>
                <a:spLocks/>
              </p:cNvSpPr>
              <p:nvPr/>
            </p:nvSpPr>
            <p:spPr bwMode="auto">
              <a:xfrm>
                <a:off x="3745" y="1965"/>
                <a:ext cx="50" cy="59"/>
              </a:xfrm>
              <a:custGeom>
                <a:avLst/>
                <a:gdLst>
                  <a:gd name="T0" fmla="*/ 21 w 21"/>
                  <a:gd name="T1" fmla="*/ 0 h 25"/>
                  <a:gd name="T2" fmla="*/ 10 w 21"/>
                  <a:gd name="T3" fmla="*/ 18 h 25"/>
                  <a:gd name="T4" fmla="*/ 21 w 21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25">
                    <a:moveTo>
                      <a:pt x="21" y="0"/>
                    </a:moveTo>
                    <a:cubicBezTo>
                      <a:pt x="21" y="0"/>
                      <a:pt x="0" y="10"/>
                      <a:pt x="10" y="18"/>
                    </a:cubicBezTo>
                    <a:cubicBezTo>
                      <a:pt x="19" y="25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0" name="Freeform 1095"/>
              <p:cNvSpPr>
                <a:spLocks/>
              </p:cNvSpPr>
              <p:nvPr/>
            </p:nvSpPr>
            <p:spPr bwMode="auto">
              <a:xfrm>
                <a:off x="3785" y="1965"/>
                <a:ext cx="57" cy="55"/>
              </a:xfrm>
              <a:custGeom>
                <a:avLst/>
                <a:gdLst>
                  <a:gd name="T0" fmla="*/ 4 w 24"/>
                  <a:gd name="T1" fmla="*/ 0 h 23"/>
                  <a:gd name="T2" fmla="*/ 12 w 24"/>
                  <a:gd name="T3" fmla="*/ 20 h 23"/>
                  <a:gd name="T4" fmla="*/ 4 w 24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3">
                    <a:moveTo>
                      <a:pt x="4" y="0"/>
                    </a:moveTo>
                    <a:cubicBezTo>
                      <a:pt x="4" y="0"/>
                      <a:pt x="0" y="23"/>
                      <a:pt x="12" y="20"/>
                    </a:cubicBezTo>
                    <a:cubicBezTo>
                      <a:pt x="24" y="16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1" name="Freeform 1096"/>
              <p:cNvSpPr>
                <a:spLocks/>
              </p:cNvSpPr>
              <p:nvPr/>
            </p:nvSpPr>
            <p:spPr bwMode="auto">
              <a:xfrm>
                <a:off x="3795" y="1948"/>
                <a:ext cx="57" cy="57"/>
              </a:xfrm>
              <a:custGeom>
                <a:avLst/>
                <a:gdLst>
                  <a:gd name="T0" fmla="*/ 0 w 24"/>
                  <a:gd name="T1" fmla="*/ 7 h 24"/>
                  <a:gd name="T2" fmla="*/ 21 w 24"/>
                  <a:gd name="T3" fmla="*/ 12 h 24"/>
                  <a:gd name="T4" fmla="*/ 0 w 24"/>
                  <a:gd name="T5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4">
                    <a:moveTo>
                      <a:pt x="0" y="7"/>
                    </a:moveTo>
                    <a:cubicBezTo>
                      <a:pt x="0" y="7"/>
                      <a:pt x="17" y="24"/>
                      <a:pt x="21" y="12"/>
                    </a:cubicBezTo>
                    <a:cubicBezTo>
                      <a:pt x="24" y="0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2" name="Freeform 1097"/>
              <p:cNvSpPr>
                <a:spLocks/>
              </p:cNvSpPr>
              <p:nvPr/>
            </p:nvSpPr>
            <p:spPr bwMode="auto">
              <a:xfrm>
                <a:off x="3792" y="1915"/>
                <a:ext cx="57" cy="52"/>
              </a:xfrm>
              <a:custGeom>
                <a:avLst/>
                <a:gdLst>
                  <a:gd name="T0" fmla="*/ 0 w 24"/>
                  <a:gd name="T1" fmla="*/ 21 h 22"/>
                  <a:gd name="T2" fmla="*/ 19 w 24"/>
                  <a:gd name="T3" fmla="*/ 11 h 22"/>
                  <a:gd name="T4" fmla="*/ 0 w 24"/>
                  <a:gd name="T5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2">
                    <a:moveTo>
                      <a:pt x="0" y="21"/>
                    </a:moveTo>
                    <a:cubicBezTo>
                      <a:pt x="0" y="21"/>
                      <a:pt x="24" y="22"/>
                      <a:pt x="19" y="11"/>
                    </a:cubicBezTo>
                    <a:cubicBezTo>
                      <a:pt x="14" y="0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3" name="Freeform 1098"/>
              <p:cNvSpPr>
                <a:spLocks/>
              </p:cNvSpPr>
              <p:nvPr/>
            </p:nvSpPr>
            <p:spPr bwMode="auto">
              <a:xfrm>
                <a:off x="3788" y="1958"/>
                <a:ext cx="19" cy="16"/>
              </a:xfrm>
              <a:custGeom>
                <a:avLst/>
                <a:gdLst>
                  <a:gd name="T0" fmla="*/ 0 w 8"/>
                  <a:gd name="T1" fmla="*/ 2 h 7"/>
                  <a:gd name="T2" fmla="*/ 3 w 8"/>
                  <a:gd name="T3" fmla="*/ 6 h 7"/>
                  <a:gd name="T4" fmla="*/ 8 w 8"/>
                  <a:gd name="T5" fmla="*/ 5 h 7"/>
                  <a:gd name="T6" fmla="*/ 5 w 8"/>
                  <a:gd name="T7" fmla="*/ 1 h 7"/>
                  <a:gd name="T8" fmla="*/ 0 w 8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2"/>
                    </a:moveTo>
                    <a:cubicBezTo>
                      <a:pt x="0" y="4"/>
                      <a:pt x="1" y="6"/>
                      <a:pt x="3" y="6"/>
                    </a:cubicBezTo>
                    <a:cubicBezTo>
                      <a:pt x="5" y="7"/>
                      <a:pt x="7" y="6"/>
                      <a:pt x="8" y="5"/>
                    </a:cubicBezTo>
                    <a:cubicBezTo>
                      <a:pt x="8" y="3"/>
                      <a:pt x="7" y="1"/>
                      <a:pt x="5" y="1"/>
                    </a:cubicBezTo>
                    <a:cubicBezTo>
                      <a:pt x="3" y="0"/>
                      <a:pt x="1" y="0"/>
                      <a:pt x="0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4" name="Freeform 1099"/>
              <p:cNvSpPr>
                <a:spLocks/>
              </p:cNvSpPr>
              <p:nvPr/>
            </p:nvSpPr>
            <p:spPr bwMode="auto">
              <a:xfrm>
                <a:off x="3797" y="1955"/>
                <a:ext cx="3" cy="7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1 w 1"/>
                  <a:gd name="T7" fmla="*/ 1 h 3"/>
                  <a:gd name="T8" fmla="*/ 1 w 1"/>
                  <a:gd name="T9" fmla="*/ 3 h 3"/>
                  <a:gd name="T10" fmla="*/ 1 w 1"/>
                  <a:gd name="T11" fmla="*/ 1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5" name="Freeform 1100"/>
              <p:cNvSpPr>
                <a:spLocks/>
              </p:cNvSpPr>
              <p:nvPr/>
            </p:nvSpPr>
            <p:spPr bwMode="auto">
              <a:xfrm>
                <a:off x="3795" y="1955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1 w 1"/>
                  <a:gd name="T7" fmla="*/ 1 h 3"/>
                  <a:gd name="T8" fmla="*/ 1 w 1"/>
                  <a:gd name="T9" fmla="*/ 3 h 3"/>
                  <a:gd name="T10" fmla="*/ 1 w 1"/>
                  <a:gd name="T11" fmla="*/ 1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3"/>
                      <a:pt x="1" y="3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6" name="Freeform 1101"/>
              <p:cNvSpPr>
                <a:spLocks/>
              </p:cNvSpPr>
              <p:nvPr/>
            </p:nvSpPr>
            <p:spPr bwMode="auto">
              <a:xfrm>
                <a:off x="3792" y="1955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0 h 3"/>
                  <a:gd name="T4" fmla="*/ 1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  <a:gd name="T10" fmla="*/ 1 w 2"/>
                  <a:gd name="T11" fmla="*/ 1 h 3"/>
                  <a:gd name="T12" fmla="*/ 0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2" y="3"/>
                      <a:pt x="2" y="3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7" name="Freeform 1102"/>
              <p:cNvSpPr>
                <a:spLocks/>
              </p:cNvSpPr>
              <p:nvPr/>
            </p:nvSpPr>
            <p:spPr bwMode="auto">
              <a:xfrm>
                <a:off x="3790" y="1955"/>
                <a:ext cx="5" cy="7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0 h 3"/>
                  <a:gd name="T4" fmla="*/ 1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  <a:gd name="T10" fmla="*/ 1 w 2"/>
                  <a:gd name="T11" fmla="*/ 1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8" name="Freeform 1103"/>
              <p:cNvSpPr>
                <a:spLocks/>
              </p:cNvSpPr>
              <p:nvPr/>
            </p:nvSpPr>
            <p:spPr bwMode="auto">
              <a:xfrm>
                <a:off x="3788" y="1958"/>
                <a:ext cx="7" cy="4"/>
              </a:xfrm>
              <a:custGeom>
                <a:avLst/>
                <a:gdLst>
                  <a:gd name="T0" fmla="*/ 1 w 3"/>
                  <a:gd name="T1" fmla="*/ 1 h 2"/>
                  <a:gd name="T2" fmla="*/ 1 w 3"/>
                  <a:gd name="T3" fmla="*/ 0 h 2"/>
                  <a:gd name="T4" fmla="*/ 1 w 3"/>
                  <a:gd name="T5" fmla="*/ 0 h 2"/>
                  <a:gd name="T6" fmla="*/ 1 w 3"/>
                  <a:gd name="T7" fmla="*/ 0 h 2"/>
                  <a:gd name="T8" fmla="*/ 3 w 3"/>
                  <a:gd name="T9" fmla="*/ 2 h 2"/>
                  <a:gd name="T10" fmla="*/ 1 w 3"/>
                  <a:gd name="T11" fmla="*/ 1 h 2"/>
                  <a:gd name="T12" fmla="*/ 1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2"/>
                      <a:pt x="3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9" name="Freeform 1104"/>
              <p:cNvSpPr>
                <a:spLocks/>
              </p:cNvSpPr>
              <p:nvPr/>
            </p:nvSpPr>
            <p:spPr bwMode="auto">
              <a:xfrm>
                <a:off x="3788" y="1960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1 w 2"/>
                  <a:gd name="T7" fmla="*/ 0 h 1"/>
                  <a:gd name="T8" fmla="*/ 2 w 2"/>
                  <a:gd name="T9" fmla="*/ 1 h 1"/>
                  <a:gd name="T10" fmla="*/ 1 w 2"/>
                  <a:gd name="T11" fmla="*/ 0 h 1"/>
                  <a:gd name="T12" fmla="*/ 0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0" name="Freeform 1105"/>
              <p:cNvSpPr>
                <a:spLocks/>
              </p:cNvSpPr>
              <p:nvPr/>
            </p:nvSpPr>
            <p:spPr bwMode="auto">
              <a:xfrm>
                <a:off x="3785" y="1962"/>
                <a:ext cx="7" cy="3"/>
              </a:xfrm>
              <a:custGeom>
                <a:avLst/>
                <a:gdLst>
                  <a:gd name="T0" fmla="*/ 1 w 3"/>
                  <a:gd name="T1" fmla="*/ 1 h 1"/>
                  <a:gd name="T2" fmla="*/ 0 w 3"/>
                  <a:gd name="T3" fmla="*/ 0 h 1"/>
                  <a:gd name="T4" fmla="*/ 1 w 3"/>
                  <a:gd name="T5" fmla="*/ 0 h 1"/>
                  <a:gd name="T6" fmla="*/ 1 w 3"/>
                  <a:gd name="T7" fmla="*/ 0 h 1"/>
                  <a:gd name="T8" fmla="*/ 3 w 3"/>
                  <a:gd name="T9" fmla="*/ 1 h 1"/>
                  <a:gd name="T10" fmla="*/ 1 w 3"/>
                  <a:gd name="T11" fmla="*/ 0 h 1"/>
                  <a:gd name="T12" fmla="*/ 1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1" name="Freeform 1106"/>
              <p:cNvSpPr>
                <a:spLocks/>
              </p:cNvSpPr>
              <p:nvPr/>
            </p:nvSpPr>
            <p:spPr bwMode="auto">
              <a:xfrm>
                <a:off x="3785" y="1965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0 w 3"/>
                  <a:gd name="T3" fmla="*/ 0 h 1"/>
                  <a:gd name="T4" fmla="*/ 1 w 3"/>
                  <a:gd name="T5" fmla="*/ 0 h 1"/>
                  <a:gd name="T6" fmla="*/ 1 w 3"/>
                  <a:gd name="T7" fmla="*/ 0 h 1"/>
                  <a:gd name="T8" fmla="*/ 3 w 3"/>
                  <a:gd name="T9" fmla="*/ 0 h 1"/>
                  <a:gd name="T10" fmla="*/ 1 w 3"/>
                  <a:gd name="T11" fmla="*/ 0 h 1"/>
                  <a:gd name="T12" fmla="*/ 0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2" name="Freeform 1107"/>
              <p:cNvSpPr>
                <a:spLocks/>
              </p:cNvSpPr>
              <p:nvPr/>
            </p:nvSpPr>
            <p:spPr bwMode="auto">
              <a:xfrm>
                <a:off x="3785" y="1967"/>
                <a:ext cx="7" cy="3"/>
              </a:xfrm>
              <a:custGeom>
                <a:avLst/>
                <a:gdLst>
                  <a:gd name="T0" fmla="*/ 1 w 3"/>
                  <a:gd name="T1" fmla="*/ 1 h 1"/>
                  <a:gd name="T2" fmla="*/ 0 w 3"/>
                  <a:gd name="T3" fmla="*/ 0 h 1"/>
                  <a:gd name="T4" fmla="*/ 1 w 3"/>
                  <a:gd name="T5" fmla="*/ 0 h 1"/>
                  <a:gd name="T6" fmla="*/ 1 w 3"/>
                  <a:gd name="T7" fmla="*/ 0 h 1"/>
                  <a:gd name="T8" fmla="*/ 3 w 3"/>
                  <a:gd name="T9" fmla="*/ 0 h 1"/>
                  <a:gd name="T10" fmla="*/ 1 w 3"/>
                  <a:gd name="T11" fmla="*/ 0 h 1"/>
                  <a:gd name="T12" fmla="*/ 1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3" name="Freeform 1108"/>
              <p:cNvSpPr>
                <a:spLocks/>
              </p:cNvSpPr>
              <p:nvPr/>
            </p:nvSpPr>
            <p:spPr bwMode="auto">
              <a:xfrm>
                <a:off x="3785" y="1967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0 w 3"/>
                  <a:gd name="T3" fmla="*/ 1 h 2"/>
                  <a:gd name="T4" fmla="*/ 1 w 3"/>
                  <a:gd name="T5" fmla="*/ 1 h 2"/>
                  <a:gd name="T6" fmla="*/ 1 w 3"/>
                  <a:gd name="T7" fmla="*/ 1 h 2"/>
                  <a:gd name="T8" fmla="*/ 3 w 3"/>
                  <a:gd name="T9" fmla="*/ 0 h 2"/>
                  <a:gd name="T10" fmla="*/ 2 w 3"/>
                  <a:gd name="T11" fmla="*/ 1 h 2"/>
                  <a:gd name="T12" fmla="*/ 1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4" name="Freeform 1109"/>
              <p:cNvSpPr>
                <a:spLocks/>
              </p:cNvSpPr>
              <p:nvPr/>
            </p:nvSpPr>
            <p:spPr bwMode="auto">
              <a:xfrm>
                <a:off x="3788" y="1967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2 h 3"/>
                  <a:gd name="T4" fmla="*/ 0 w 2"/>
                  <a:gd name="T5" fmla="*/ 2 h 3"/>
                  <a:gd name="T6" fmla="*/ 1 w 2"/>
                  <a:gd name="T7" fmla="*/ 2 h 3"/>
                  <a:gd name="T8" fmla="*/ 2 w 2"/>
                  <a:gd name="T9" fmla="*/ 0 h 3"/>
                  <a:gd name="T10" fmla="*/ 1 w 2"/>
                  <a:gd name="T11" fmla="*/ 2 h 3"/>
                  <a:gd name="T12" fmla="*/ 1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5" name="Freeform 1110"/>
              <p:cNvSpPr>
                <a:spLocks/>
              </p:cNvSpPr>
              <p:nvPr/>
            </p:nvSpPr>
            <p:spPr bwMode="auto">
              <a:xfrm>
                <a:off x="3790" y="1970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2 w 2"/>
                  <a:gd name="T9" fmla="*/ 0 h 2"/>
                  <a:gd name="T10" fmla="*/ 1 w 2"/>
                  <a:gd name="T11" fmla="*/ 2 h 2"/>
                  <a:gd name="T12" fmla="*/ 1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6" name="Freeform 1111"/>
              <p:cNvSpPr>
                <a:spLocks/>
              </p:cNvSpPr>
              <p:nvPr/>
            </p:nvSpPr>
            <p:spPr bwMode="auto">
              <a:xfrm>
                <a:off x="3792" y="1970"/>
                <a:ext cx="3" cy="7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3 h 3"/>
                  <a:gd name="T4" fmla="*/ 0 w 1"/>
                  <a:gd name="T5" fmla="*/ 2 h 3"/>
                  <a:gd name="T6" fmla="*/ 0 w 1"/>
                  <a:gd name="T7" fmla="*/ 2 h 3"/>
                  <a:gd name="T8" fmla="*/ 1 w 1"/>
                  <a:gd name="T9" fmla="*/ 0 h 3"/>
                  <a:gd name="T10" fmla="*/ 1 w 1"/>
                  <a:gd name="T11" fmla="*/ 2 h 3"/>
                  <a:gd name="T12" fmla="*/ 1 w 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7" name="Freeform 1112"/>
              <p:cNvSpPr>
                <a:spLocks/>
              </p:cNvSpPr>
              <p:nvPr/>
            </p:nvSpPr>
            <p:spPr bwMode="auto">
              <a:xfrm>
                <a:off x="3795" y="1970"/>
                <a:ext cx="2" cy="7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2 h 3"/>
                  <a:gd name="T8" fmla="*/ 0 w 1"/>
                  <a:gd name="T9" fmla="*/ 0 h 3"/>
                  <a:gd name="T10" fmla="*/ 1 w 1"/>
                  <a:gd name="T11" fmla="*/ 2 h 3"/>
                  <a:gd name="T12" fmla="*/ 1 w 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8" name="Freeform 1113"/>
              <p:cNvSpPr>
                <a:spLocks/>
              </p:cNvSpPr>
              <p:nvPr/>
            </p:nvSpPr>
            <p:spPr bwMode="auto">
              <a:xfrm>
                <a:off x="3797" y="1970"/>
                <a:ext cx="3" cy="7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2 h 3"/>
                  <a:gd name="T8" fmla="*/ 0 w 1"/>
                  <a:gd name="T9" fmla="*/ 0 h 3"/>
                  <a:gd name="T10" fmla="*/ 0 w 1"/>
                  <a:gd name="T11" fmla="*/ 2 h 3"/>
                  <a:gd name="T12" fmla="*/ 1 w 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9" name="Freeform 1114"/>
              <p:cNvSpPr>
                <a:spLocks/>
              </p:cNvSpPr>
              <p:nvPr/>
            </p:nvSpPr>
            <p:spPr bwMode="auto">
              <a:xfrm>
                <a:off x="3797" y="1970"/>
                <a:ext cx="5" cy="7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3 h 3"/>
                  <a:gd name="T4" fmla="*/ 1 w 2"/>
                  <a:gd name="T5" fmla="*/ 3 h 3"/>
                  <a:gd name="T6" fmla="*/ 1 w 2"/>
                  <a:gd name="T7" fmla="*/ 2 h 3"/>
                  <a:gd name="T8" fmla="*/ 0 w 2"/>
                  <a:gd name="T9" fmla="*/ 0 h 3"/>
                  <a:gd name="T10" fmla="*/ 1 w 2"/>
                  <a:gd name="T11" fmla="*/ 2 h 3"/>
                  <a:gd name="T12" fmla="*/ 2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0" name="Freeform 1115"/>
              <p:cNvSpPr>
                <a:spLocks/>
              </p:cNvSpPr>
              <p:nvPr/>
            </p:nvSpPr>
            <p:spPr bwMode="auto">
              <a:xfrm>
                <a:off x="3800" y="1970"/>
                <a:ext cx="4" cy="4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0 h 2"/>
                  <a:gd name="T10" fmla="*/ 1 w 2"/>
                  <a:gd name="T11" fmla="*/ 1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1" name="Freeform 1116"/>
              <p:cNvSpPr>
                <a:spLocks/>
              </p:cNvSpPr>
              <p:nvPr/>
            </p:nvSpPr>
            <p:spPr bwMode="auto">
              <a:xfrm>
                <a:off x="3800" y="1970"/>
                <a:ext cx="7" cy="4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1 h 2"/>
                  <a:gd name="T4" fmla="*/ 2 w 3"/>
                  <a:gd name="T5" fmla="*/ 1 h 2"/>
                  <a:gd name="T6" fmla="*/ 2 w 3"/>
                  <a:gd name="T7" fmla="*/ 1 h 2"/>
                  <a:gd name="T8" fmla="*/ 0 w 3"/>
                  <a:gd name="T9" fmla="*/ 0 h 2"/>
                  <a:gd name="T10" fmla="*/ 2 w 3"/>
                  <a:gd name="T11" fmla="*/ 1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2" name="Freeform 1117"/>
              <p:cNvSpPr>
                <a:spLocks/>
              </p:cNvSpPr>
              <p:nvPr/>
            </p:nvSpPr>
            <p:spPr bwMode="auto">
              <a:xfrm>
                <a:off x="3800" y="1967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1 h 2"/>
                  <a:gd name="T4" fmla="*/ 3 w 3"/>
                  <a:gd name="T5" fmla="*/ 2 h 2"/>
                  <a:gd name="T6" fmla="*/ 2 w 3"/>
                  <a:gd name="T7" fmla="*/ 1 h 2"/>
                  <a:gd name="T8" fmla="*/ 0 w 3"/>
                  <a:gd name="T9" fmla="*/ 0 h 2"/>
                  <a:gd name="T10" fmla="*/ 2 w 3"/>
                  <a:gd name="T11" fmla="*/ 1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3" name="Freeform 1118"/>
              <p:cNvSpPr>
                <a:spLocks/>
              </p:cNvSpPr>
              <p:nvPr/>
            </p:nvSpPr>
            <p:spPr bwMode="auto">
              <a:xfrm>
                <a:off x="3802" y="1967"/>
                <a:ext cx="7" cy="3"/>
              </a:xfrm>
              <a:custGeom>
                <a:avLst/>
                <a:gdLst>
                  <a:gd name="T0" fmla="*/ 2 w 3"/>
                  <a:gd name="T1" fmla="*/ 0 h 1"/>
                  <a:gd name="T2" fmla="*/ 3 w 3"/>
                  <a:gd name="T3" fmla="*/ 0 h 1"/>
                  <a:gd name="T4" fmla="*/ 2 w 3"/>
                  <a:gd name="T5" fmla="*/ 1 h 1"/>
                  <a:gd name="T6" fmla="*/ 2 w 3"/>
                  <a:gd name="T7" fmla="*/ 0 h 1"/>
                  <a:gd name="T8" fmla="*/ 0 w 3"/>
                  <a:gd name="T9" fmla="*/ 0 h 1"/>
                  <a:gd name="T10" fmla="*/ 2 w 3"/>
                  <a:gd name="T11" fmla="*/ 0 h 1"/>
                  <a:gd name="T12" fmla="*/ 2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4" name="Freeform 1119"/>
              <p:cNvSpPr>
                <a:spLocks/>
              </p:cNvSpPr>
              <p:nvPr/>
            </p:nvSpPr>
            <p:spPr bwMode="auto">
              <a:xfrm>
                <a:off x="3802" y="1965"/>
                <a:ext cx="7" cy="2"/>
              </a:xfrm>
              <a:custGeom>
                <a:avLst/>
                <a:gdLst>
                  <a:gd name="T0" fmla="*/ 2 w 3"/>
                  <a:gd name="T1" fmla="*/ 0 h 1"/>
                  <a:gd name="T2" fmla="*/ 3 w 3"/>
                  <a:gd name="T3" fmla="*/ 0 h 1"/>
                  <a:gd name="T4" fmla="*/ 2 w 3"/>
                  <a:gd name="T5" fmla="*/ 1 h 1"/>
                  <a:gd name="T6" fmla="*/ 2 w 3"/>
                  <a:gd name="T7" fmla="*/ 0 h 1"/>
                  <a:gd name="T8" fmla="*/ 0 w 3"/>
                  <a:gd name="T9" fmla="*/ 0 h 1"/>
                  <a:gd name="T10" fmla="*/ 2 w 3"/>
                  <a:gd name="T11" fmla="*/ 0 h 1"/>
                  <a:gd name="T12" fmla="*/ 2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5" name="Freeform 1120"/>
              <p:cNvSpPr>
                <a:spLocks/>
              </p:cNvSpPr>
              <p:nvPr/>
            </p:nvSpPr>
            <p:spPr bwMode="auto">
              <a:xfrm>
                <a:off x="3802" y="1962"/>
                <a:ext cx="7" cy="3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0 h 1"/>
                  <a:gd name="T4" fmla="*/ 2 w 3"/>
                  <a:gd name="T5" fmla="*/ 0 h 1"/>
                  <a:gd name="T6" fmla="*/ 2 w 3"/>
                  <a:gd name="T7" fmla="*/ 0 h 1"/>
                  <a:gd name="T8" fmla="*/ 0 w 3"/>
                  <a:gd name="T9" fmla="*/ 1 h 1"/>
                  <a:gd name="T10" fmla="*/ 1 w 3"/>
                  <a:gd name="T11" fmla="*/ 0 h 1"/>
                  <a:gd name="T12" fmla="*/ 2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6" name="Freeform 1121"/>
              <p:cNvSpPr>
                <a:spLocks/>
              </p:cNvSpPr>
              <p:nvPr/>
            </p:nvSpPr>
            <p:spPr bwMode="auto">
              <a:xfrm>
                <a:off x="3802" y="1958"/>
                <a:ext cx="5" cy="7"/>
              </a:xfrm>
              <a:custGeom>
                <a:avLst/>
                <a:gdLst>
                  <a:gd name="T0" fmla="*/ 1 w 2"/>
                  <a:gd name="T1" fmla="*/ 1 h 3"/>
                  <a:gd name="T2" fmla="*/ 2 w 2"/>
                  <a:gd name="T3" fmla="*/ 1 h 3"/>
                  <a:gd name="T4" fmla="*/ 2 w 2"/>
                  <a:gd name="T5" fmla="*/ 1 h 3"/>
                  <a:gd name="T6" fmla="*/ 1 w 2"/>
                  <a:gd name="T7" fmla="*/ 1 h 3"/>
                  <a:gd name="T8" fmla="*/ 0 w 2"/>
                  <a:gd name="T9" fmla="*/ 3 h 3"/>
                  <a:gd name="T10" fmla="*/ 1 w 2"/>
                  <a:gd name="T11" fmla="*/ 1 h 3"/>
                  <a:gd name="T12" fmla="*/ 1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7" name="Freeform 1122"/>
              <p:cNvSpPr>
                <a:spLocks/>
              </p:cNvSpPr>
              <p:nvPr/>
            </p:nvSpPr>
            <p:spPr bwMode="auto">
              <a:xfrm>
                <a:off x="3800" y="1958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2 w 2"/>
                  <a:gd name="T7" fmla="*/ 1 h 2"/>
                  <a:gd name="T8" fmla="*/ 0 w 2"/>
                  <a:gd name="T9" fmla="*/ 2 h 2"/>
                  <a:gd name="T10" fmla="*/ 1 w 2"/>
                  <a:gd name="T11" fmla="*/ 1 h 2"/>
                  <a:gd name="T12" fmla="*/ 1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8" name="Freeform 1123"/>
              <p:cNvSpPr>
                <a:spLocks/>
              </p:cNvSpPr>
              <p:nvPr/>
            </p:nvSpPr>
            <p:spPr bwMode="auto">
              <a:xfrm>
                <a:off x="3800" y="1955"/>
                <a:ext cx="2" cy="7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1 w 1"/>
                  <a:gd name="T5" fmla="*/ 1 h 3"/>
                  <a:gd name="T6" fmla="*/ 1 w 1"/>
                  <a:gd name="T7" fmla="*/ 1 h 3"/>
                  <a:gd name="T8" fmla="*/ 0 w 1"/>
                  <a:gd name="T9" fmla="*/ 3 h 3"/>
                  <a:gd name="T10" fmla="*/ 1 w 1"/>
                  <a:gd name="T11" fmla="*/ 1 h 3"/>
                  <a:gd name="T12" fmla="*/ 1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9" name="Freeform 1124"/>
              <p:cNvSpPr>
                <a:spLocks/>
              </p:cNvSpPr>
              <p:nvPr/>
            </p:nvSpPr>
            <p:spPr bwMode="auto">
              <a:xfrm>
                <a:off x="3795" y="1939"/>
                <a:ext cx="5" cy="23"/>
              </a:xfrm>
              <a:custGeom>
                <a:avLst/>
                <a:gdLst>
                  <a:gd name="T0" fmla="*/ 0 w 2"/>
                  <a:gd name="T1" fmla="*/ 10 h 10"/>
                  <a:gd name="T2" fmla="*/ 0 w 2"/>
                  <a:gd name="T3" fmla="*/ 8 h 10"/>
                  <a:gd name="T4" fmla="*/ 1 w 2"/>
                  <a:gd name="T5" fmla="*/ 5 h 10"/>
                  <a:gd name="T6" fmla="*/ 2 w 2"/>
                  <a:gd name="T7" fmla="*/ 2 h 10"/>
                  <a:gd name="T8" fmla="*/ 2 w 2"/>
                  <a:gd name="T9" fmla="*/ 0 h 10"/>
                  <a:gd name="T10" fmla="*/ 2 w 2"/>
                  <a:gd name="T11" fmla="*/ 2 h 10"/>
                  <a:gd name="T12" fmla="*/ 2 w 2"/>
                  <a:gd name="T13" fmla="*/ 3 h 10"/>
                  <a:gd name="T14" fmla="*/ 2 w 2"/>
                  <a:gd name="T15" fmla="*/ 5 h 10"/>
                  <a:gd name="T16" fmla="*/ 0 w 2"/>
                  <a:gd name="T1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0">
                    <a:moveTo>
                      <a:pt x="0" y="10"/>
                    </a:move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6"/>
                      <a:pt x="1" y="5"/>
                    </a:cubicBezTo>
                    <a:cubicBezTo>
                      <a:pt x="1" y="4"/>
                      <a:pt x="2" y="3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7"/>
                      <a:pt x="0" y="10"/>
                      <a:pt x="0" y="1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0" name="Freeform 1125"/>
              <p:cNvSpPr>
                <a:spLocks/>
              </p:cNvSpPr>
              <p:nvPr/>
            </p:nvSpPr>
            <p:spPr bwMode="auto">
              <a:xfrm>
                <a:off x="3781" y="1943"/>
                <a:ext cx="11" cy="19"/>
              </a:xfrm>
              <a:custGeom>
                <a:avLst/>
                <a:gdLst>
                  <a:gd name="T0" fmla="*/ 5 w 5"/>
                  <a:gd name="T1" fmla="*/ 8 h 8"/>
                  <a:gd name="T2" fmla="*/ 4 w 5"/>
                  <a:gd name="T3" fmla="*/ 7 h 8"/>
                  <a:gd name="T4" fmla="*/ 3 w 5"/>
                  <a:gd name="T5" fmla="*/ 4 h 8"/>
                  <a:gd name="T6" fmla="*/ 1 w 5"/>
                  <a:gd name="T7" fmla="*/ 1 h 8"/>
                  <a:gd name="T8" fmla="*/ 0 w 5"/>
                  <a:gd name="T9" fmla="*/ 0 h 8"/>
                  <a:gd name="T10" fmla="*/ 1 w 5"/>
                  <a:gd name="T11" fmla="*/ 1 h 8"/>
                  <a:gd name="T12" fmla="*/ 2 w 5"/>
                  <a:gd name="T13" fmla="*/ 2 h 8"/>
                  <a:gd name="T14" fmla="*/ 3 w 5"/>
                  <a:gd name="T15" fmla="*/ 3 h 8"/>
                  <a:gd name="T16" fmla="*/ 5 w 5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8">
                    <a:moveTo>
                      <a:pt x="5" y="8"/>
                    </a:moveTo>
                    <a:cubicBezTo>
                      <a:pt x="5" y="8"/>
                      <a:pt x="5" y="7"/>
                      <a:pt x="4" y="7"/>
                    </a:cubicBezTo>
                    <a:cubicBezTo>
                      <a:pt x="4" y="6"/>
                      <a:pt x="3" y="5"/>
                      <a:pt x="3" y="4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5" y="6"/>
                      <a:pt x="5" y="8"/>
                      <a:pt x="5" y="8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1" name="Freeform 1126"/>
              <p:cNvSpPr>
                <a:spLocks/>
              </p:cNvSpPr>
              <p:nvPr/>
            </p:nvSpPr>
            <p:spPr bwMode="auto">
              <a:xfrm>
                <a:off x="3769" y="1958"/>
                <a:ext cx="23" cy="7"/>
              </a:xfrm>
              <a:custGeom>
                <a:avLst/>
                <a:gdLst>
                  <a:gd name="T0" fmla="*/ 10 w 10"/>
                  <a:gd name="T1" fmla="*/ 3 h 3"/>
                  <a:gd name="T2" fmla="*/ 8 w 10"/>
                  <a:gd name="T3" fmla="*/ 2 h 3"/>
                  <a:gd name="T4" fmla="*/ 5 w 10"/>
                  <a:gd name="T5" fmla="*/ 1 h 3"/>
                  <a:gd name="T6" fmla="*/ 2 w 10"/>
                  <a:gd name="T7" fmla="*/ 0 h 3"/>
                  <a:gd name="T8" fmla="*/ 0 w 10"/>
                  <a:gd name="T9" fmla="*/ 0 h 3"/>
                  <a:gd name="T10" fmla="*/ 2 w 10"/>
                  <a:gd name="T11" fmla="*/ 0 h 3"/>
                  <a:gd name="T12" fmla="*/ 4 w 10"/>
                  <a:gd name="T13" fmla="*/ 0 h 3"/>
                  <a:gd name="T14" fmla="*/ 5 w 10"/>
                  <a:gd name="T15" fmla="*/ 1 h 3"/>
                  <a:gd name="T16" fmla="*/ 10 w 10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3">
                    <a:moveTo>
                      <a:pt x="10" y="3"/>
                    </a:moveTo>
                    <a:cubicBezTo>
                      <a:pt x="10" y="3"/>
                      <a:pt x="9" y="3"/>
                      <a:pt x="8" y="2"/>
                    </a:cubicBezTo>
                    <a:cubicBezTo>
                      <a:pt x="7" y="2"/>
                      <a:pt x="6" y="2"/>
                      <a:pt x="5" y="1"/>
                    </a:cubicBezTo>
                    <a:cubicBezTo>
                      <a:pt x="4" y="1"/>
                      <a:pt x="3" y="1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5" y="1"/>
                      <a:pt x="5" y="1"/>
                    </a:cubicBezTo>
                    <a:cubicBezTo>
                      <a:pt x="8" y="1"/>
                      <a:pt x="10" y="3"/>
                      <a:pt x="10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2" name="Freeform 1127"/>
              <p:cNvSpPr>
                <a:spLocks/>
              </p:cNvSpPr>
              <p:nvPr/>
            </p:nvSpPr>
            <p:spPr bwMode="auto">
              <a:xfrm>
                <a:off x="3771" y="1965"/>
                <a:ext cx="21" cy="5"/>
              </a:xfrm>
              <a:custGeom>
                <a:avLst/>
                <a:gdLst>
                  <a:gd name="T0" fmla="*/ 9 w 9"/>
                  <a:gd name="T1" fmla="*/ 0 h 2"/>
                  <a:gd name="T2" fmla="*/ 8 w 9"/>
                  <a:gd name="T3" fmla="*/ 1 h 2"/>
                  <a:gd name="T4" fmla="*/ 4 w 9"/>
                  <a:gd name="T5" fmla="*/ 1 h 2"/>
                  <a:gd name="T6" fmla="*/ 1 w 9"/>
                  <a:gd name="T7" fmla="*/ 2 h 2"/>
                  <a:gd name="T8" fmla="*/ 0 w 9"/>
                  <a:gd name="T9" fmla="*/ 2 h 2"/>
                  <a:gd name="T10" fmla="*/ 1 w 9"/>
                  <a:gd name="T11" fmla="*/ 2 h 2"/>
                  <a:gd name="T12" fmla="*/ 3 w 9"/>
                  <a:gd name="T13" fmla="*/ 1 h 2"/>
                  <a:gd name="T14" fmla="*/ 4 w 9"/>
                  <a:gd name="T15" fmla="*/ 1 h 2"/>
                  <a:gd name="T16" fmla="*/ 9 w 9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">
                    <a:moveTo>
                      <a:pt x="9" y="0"/>
                    </a:moveTo>
                    <a:cubicBezTo>
                      <a:pt x="9" y="0"/>
                      <a:pt x="9" y="0"/>
                      <a:pt x="8" y="1"/>
                    </a:cubicBezTo>
                    <a:cubicBezTo>
                      <a:pt x="7" y="1"/>
                      <a:pt x="6" y="1"/>
                      <a:pt x="4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7" y="0"/>
                      <a:pt x="9" y="0"/>
                      <a:pt x="9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3" name="Freeform 1128"/>
              <p:cNvSpPr>
                <a:spLocks/>
              </p:cNvSpPr>
              <p:nvPr/>
            </p:nvSpPr>
            <p:spPr bwMode="auto">
              <a:xfrm>
                <a:off x="3785" y="1967"/>
                <a:ext cx="10" cy="22"/>
              </a:xfrm>
              <a:custGeom>
                <a:avLst/>
                <a:gdLst>
                  <a:gd name="T0" fmla="*/ 4 w 4"/>
                  <a:gd name="T1" fmla="*/ 0 h 9"/>
                  <a:gd name="T2" fmla="*/ 3 w 4"/>
                  <a:gd name="T3" fmla="*/ 2 h 9"/>
                  <a:gd name="T4" fmla="*/ 2 w 4"/>
                  <a:gd name="T5" fmla="*/ 5 h 9"/>
                  <a:gd name="T6" fmla="*/ 1 w 4"/>
                  <a:gd name="T7" fmla="*/ 8 h 9"/>
                  <a:gd name="T8" fmla="*/ 0 w 4"/>
                  <a:gd name="T9" fmla="*/ 9 h 9"/>
                  <a:gd name="T10" fmla="*/ 0 w 4"/>
                  <a:gd name="T11" fmla="*/ 8 h 9"/>
                  <a:gd name="T12" fmla="*/ 1 w 4"/>
                  <a:gd name="T13" fmla="*/ 6 h 9"/>
                  <a:gd name="T14" fmla="*/ 1 w 4"/>
                  <a:gd name="T15" fmla="*/ 4 h 9"/>
                  <a:gd name="T16" fmla="*/ 4 w 4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9">
                    <a:moveTo>
                      <a:pt x="4" y="0"/>
                    </a:moveTo>
                    <a:cubicBezTo>
                      <a:pt x="4" y="0"/>
                      <a:pt x="4" y="1"/>
                      <a:pt x="3" y="2"/>
                    </a:cubicBezTo>
                    <a:cubicBezTo>
                      <a:pt x="3" y="3"/>
                      <a:pt x="2" y="4"/>
                      <a:pt x="2" y="5"/>
                    </a:cubicBezTo>
                    <a:cubicBezTo>
                      <a:pt x="2" y="6"/>
                      <a:pt x="1" y="7"/>
                      <a:pt x="1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0" y="7"/>
                      <a:pt x="1" y="7"/>
                      <a:pt x="1" y="6"/>
                    </a:cubicBezTo>
                    <a:cubicBezTo>
                      <a:pt x="1" y="6"/>
                      <a:pt x="1" y="5"/>
                      <a:pt x="1" y="4"/>
                    </a:cubicBezTo>
                    <a:cubicBezTo>
                      <a:pt x="2" y="2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4" name="Freeform 1129"/>
              <p:cNvSpPr>
                <a:spLocks/>
              </p:cNvSpPr>
              <p:nvPr/>
            </p:nvSpPr>
            <p:spPr bwMode="auto">
              <a:xfrm>
                <a:off x="3797" y="1967"/>
                <a:ext cx="7" cy="22"/>
              </a:xfrm>
              <a:custGeom>
                <a:avLst/>
                <a:gdLst>
                  <a:gd name="T0" fmla="*/ 0 w 3"/>
                  <a:gd name="T1" fmla="*/ 0 h 9"/>
                  <a:gd name="T2" fmla="*/ 0 w 3"/>
                  <a:gd name="T3" fmla="*/ 1 h 9"/>
                  <a:gd name="T4" fmla="*/ 2 w 3"/>
                  <a:gd name="T5" fmla="*/ 5 h 9"/>
                  <a:gd name="T6" fmla="*/ 3 w 3"/>
                  <a:gd name="T7" fmla="*/ 8 h 9"/>
                  <a:gd name="T8" fmla="*/ 3 w 3"/>
                  <a:gd name="T9" fmla="*/ 9 h 9"/>
                  <a:gd name="T10" fmla="*/ 2 w 3"/>
                  <a:gd name="T11" fmla="*/ 8 h 9"/>
                  <a:gd name="T12" fmla="*/ 1 w 3"/>
                  <a:gd name="T13" fmla="*/ 6 h 9"/>
                  <a:gd name="T14" fmla="*/ 1 w 3"/>
                  <a:gd name="T15" fmla="*/ 5 h 9"/>
                  <a:gd name="T16" fmla="*/ 0 w 3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9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3"/>
                      <a:pt x="2" y="5"/>
                    </a:cubicBezTo>
                    <a:cubicBezTo>
                      <a:pt x="2" y="6"/>
                      <a:pt x="2" y="7"/>
                      <a:pt x="3" y="8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3" y="9"/>
                      <a:pt x="3" y="9"/>
                      <a:pt x="2" y="8"/>
                    </a:cubicBezTo>
                    <a:cubicBezTo>
                      <a:pt x="2" y="7"/>
                      <a:pt x="2" y="7"/>
                      <a:pt x="1" y="6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0" y="3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5" name="Freeform 1130"/>
              <p:cNvSpPr>
                <a:spLocks/>
              </p:cNvSpPr>
              <p:nvPr/>
            </p:nvSpPr>
            <p:spPr bwMode="auto">
              <a:xfrm>
                <a:off x="3797" y="1965"/>
                <a:ext cx="22" cy="12"/>
              </a:xfrm>
              <a:custGeom>
                <a:avLst/>
                <a:gdLst>
                  <a:gd name="T0" fmla="*/ 0 w 9"/>
                  <a:gd name="T1" fmla="*/ 0 h 5"/>
                  <a:gd name="T2" fmla="*/ 2 w 9"/>
                  <a:gd name="T3" fmla="*/ 1 h 5"/>
                  <a:gd name="T4" fmla="*/ 5 w 9"/>
                  <a:gd name="T5" fmla="*/ 2 h 5"/>
                  <a:gd name="T6" fmla="*/ 8 w 9"/>
                  <a:gd name="T7" fmla="*/ 4 h 5"/>
                  <a:gd name="T8" fmla="*/ 9 w 9"/>
                  <a:gd name="T9" fmla="*/ 5 h 5"/>
                  <a:gd name="T10" fmla="*/ 7 w 9"/>
                  <a:gd name="T11" fmla="*/ 4 h 5"/>
                  <a:gd name="T12" fmla="*/ 6 w 9"/>
                  <a:gd name="T13" fmla="*/ 4 h 5"/>
                  <a:gd name="T14" fmla="*/ 4 w 9"/>
                  <a:gd name="T15" fmla="*/ 3 h 5"/>
                  <a:gd name="T16" fmla="*/ 0 w 9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3" y="1"/>
                      <a:pt x="4" y="2"/>
                      <a:pt x="5" y="2"/>
                    </a:cubicBezTo>
                    <a:cubicBezTo>
                      <a:pt x="6" y="3"/>
                      <a:pt x="7" y="3"/>
                      <a:pt x="8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5"/>
                      <a:pt x="8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5" y="4"/>
                      <a:pt x="5" y="3"/>
                      <a:pt x="4" y="3"/>
                    </a:cubicBezTo>
                    <a:cubicBezTo>
                      <a:pt x="2" y="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6" name="Freeform 1131"/>
              <p:cNvSpPr>
                <a:spLocks/>
              </p:cNvSpPr>
              <p:nvPr/>
            </p:nvSpPr>
            <p:spPr bwMode="auto">
              <a:xfrm>
                <a:off x="3797" y="1958"/>
                <a:ext cx="22" cy="4"/>
              </a:xfrm>
              <a:custGeom>
                <a:avLst/>
                <a:gdLst>
                  <a:gd name="T0" fmla="*/ 0 w 9"/>
                  <a:gd name="T1" fmla="*/ 2 h 2"/>
                  <a:gd name="T2" fmla="*/ 2 w 9"/>
                  <a:gd name="T3" fmla="*/ 2 h 2"/>
                  <a:gd name="T4" fmla="*/ 5 w 9"/>
                  <a:gd name="T5" fmla="*/ 1 h 2"/>
                  <a:gd name="T6" fmla="*/ 8 w 9"/>
                  <a:gd name="T7" fmla="*/ 0 h 2"/>
                  <a:gd name="T8" fmla="*/ 9 w 9"/>
                  <a:gd name="T9" fmla="*/ 0 h 2"/>
                  <a:gd name="T10" fmla="*/ 8 w 9"/>
                  <a:gd name="T11" fmla="*/ 0 h 2"/>
                  <a:gd name="T12" fmla="*/ 7 w 9"/>
                  <a:gd name="T13" fmla="*/ 1 h 2"/>
                  <a:gd name="T14" fmla="*/ 5 w 9"/>
                  <a:gd name="T15" fmla="*/ 2 h 2"/>
                  <a:gd name="T16" fmla="*/ 0 w 9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">
                    <a:moveTo>
                      <a:pt x="0" y="2"/>
                    </a:moveTo>
                    <a:cubicBezTo>
                      <a:pt x="0" y="2"/>
                      <a:pt x="1" y="2"/>
                      <a:pt x="2" y="2"/>
                    </a:cubicBezTo>
                    <a:cubicBezTo>
                      <a:pt x="2" y="2"/>
                      <a:pt x="4" y="1"/>
                      <a:pt x="5" y="1"/>
                    </a:cubicBezTo>
                    <a:cubicBezTo>
                      <a:pt x="6" y="1"/>
                      <a:pt x="7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5" y="2"/>
                    </a:cubicBezTo>
                    <a:cubicBezTo>
                      <a:pt x="3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7" name="Freeform 1132"/>
              <p:cNvSpPr>
                <a:spLocks/>
              </p:cNvSpPr>
              <p:nvPr/>
            </p:nvSpPr>
            <p:spPr bwMode="auto">
              <a:xfrm>
                <a:off x="3797" y="1946"/>
                <a:ext cx="14" cy="16"/>
              </a:xfrm>
              <a:custGeom>
                <a:avLst/>
                <a:gdLst>
                  <a:gd name="T0" fmla="*/ 0 w 6"/>
                  <a:gd name="T1" fmla="*/ 7 h 7"/>
                  <a:gd name="T2" fmla="*/ 1 w 6"/>
                  <a:gd name="T3" fmla="*/ 6 h 7"/>
                  <a:gd name="T4" fmla="*/ 3 w 6"/>
                  <a:gd name="T5" fmla="*/ 3 h 7"/>
                  <a:gd name="T6" fmla="*/ 5 w 6"/>
                  <a:gd name="T7" fmla="*/ 1 h 7"/>
                  <a:gd name="T8" fmla="*/ 6 w 6"/>
                  <a:gd name="T9" fmla="*/ 0 h 7"/>
                  <a:gd name="T10" fmla="*/ 5 w 6"/>
                  <a:gd name="T11" fmla="*/ 1 h 7"/>
                  <a:gd name="T12" fmla="*/ 5 w 6"/>
                  <a:gd name="T13" fmla="*/ 3 h 7"/>
                  <a:gd name="T14" fmla="*/ 3 w 6"/>
                  <a:gd name="T15" fmla="*/ 4 h 7"/>
                  <a:gd name="T16" fmla="*/ 0 w 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7">
                    <a:moveTo>
                      <a:pt x="0" y="7"/>
                    </a:moveTo>
                    <a:cubicBezTo>
                      <a:pt x="0" y="7"/>
                      <a:pt x="0" y="7"/>
                      <a:pt x="1" y="6"/>
                    </a:cubicBezTo>
                    <a:cubicBezTo>
                      <a:pt x="1" y="5"/>
                      <a:pt x="2" y="4"/>
                      <a:pt x="3" y="3"/>
                    </a:cubicBezTo>
                    <a:cubicBezTo>
                      <a:pt x="4" y="2"/>
                      <a:pt x="4" y="2"/>
                      <a:pt x="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5" y="1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4" y="3"/>
                      <a:pt x="4" y="3"/>
                      <a:pt x="3" y="4"/>
                    </a:cubicBezTo>
                    <a:cubicBezTo>
                      <a:pt x="2" y="6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8" name="Freeform 1133"/>
              <p:cNvSpPr>
                <a:spLocks/>
              </p:cNvSpPr>
              <p:nvPr/>
            </p:nvSpPr>
            <p:spPr bwMode="auto">
              <a:xfrm>
                <a:off x="4198" y="2041"/>
                <a:ext cx="57" cy="57"/>
              </a:xfrm>
              <a:custGeom>
                <a:avLst/>
                <a:gdLst>
                  <a:gd name="T0" fmla="*/ 8 w 24"/>
                  <a:gd name="T1" fmla="*/ 24 h 24"/>
                  <a:gd name="T2" fmla="*/ 12 w 24"/>
                  <a:gd name="T3" fmla="*/ 3 h 24"/>
                  <a:gd name="T4" fmla="*/ 8 w 24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4">
                    <a:moveTo>
                      <a:pt x="8" y="24"/>
                    </a:moveTo>
                    <a:cubicBezTo>
                      <a:pt x="8" y="24"/>
                      <a:pt x="24" y="7"/>
                      <a:pt x="12" y="3"/>
                    </a:cubicBezTo>
                    <a:cubicBezTo>
                      <a:pt x="0" y="0"/>
                      <a:pt x="8" y="24"/>
                      <a:pt x="8" y="24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9" name="Freeform 1134"/>
              <p:cNvSpPr>
                <a:spLocks/>
              </p:cNvSpPr>
              <p:nvPr/>
            </p:nvSpPr>
            <p:spPr bwMode="auto">
              <a:xfrm>
                <a:off x="4163" y="2043"/>
                <a:ext cx="54" cy="55"/>
              </a:xfrm>
              <a:custGeom>
                <a:avLst/>
                <a:gdLst>
                  <a:gd name="T0" fmla="*/ 23 w 23"/>
                  <a:gd name="T1" fmla="*/ 23 h 23"/>
                  <a:gd name="T2" fmla="*/ 11 w 23"/>
                  <a:gd name="T3" fmla="*/ 6 h 23"/>
                  <a:gd name="T4" fmla="*/ 23 w 23"/>
                  <a:gd name="T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3">
                    <a:moveTo>
                      <a:pt x="23" y="23"/>
                    </a:moveTo>
                    <a:cubicBezTo>
                      <a:pt x="23" y="23"/>
                      <a:pt x="21" y="0"/>
                      <a:pt x="11" y="6"/>
                    </a:cubicBezTo>
                    <a:cubicBezTo>
                      <a:pt x="0" y="12"/>
                      <a:pt x="23" y="23"/>
                      <a:pt x="23" y="23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60" name="Freeform 1135"/>
              <p:cNvSpPr>
                <a:spLocks/>
              </p:cNvSpPr>
              <p:nvPr/>
            </p:nvSpPr>
            <p:spPr bwMode="auto">
              <a:xfrm>
                <a:off x="4165" y="2070"/>
                <a:ext cx="52" cy="59"/>
              </a:xfrm>
              <a:custGeom>
                <a:avLst/>
                <a:gdLst>
                  <a:gd name="T0" fmla="*/ 22 w 22"/>
                  <a:gd name="T1" fmla="*/ 12 h 25"/>
                  <a:gd name="T2" fmla="*/ 1 w 22"/>
                  <a:gd name="T3" fmla="*/ 12 h 25"/>
                  <a:gd name="T4" fmla="*/ 22 w 22"/>
                  <a:gd name="T5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25">
                    <a:moveTo>
                      <a:pt x="22" y="12"/>
                    </a:moveTo>
                    <a:cubicBezTo>
                      <a:pt x="22" y="12"/>
                      <a:pt x="1" y="0"/>
                      <a:pt x="1" y="12"/>
                    </a:cubicBezTo>
                    <a:cubicBezTo>
                      <a:pt x="0" y="25"/>
                      <a:pt x="22" y="12"/>
                      <a:pt x="22" y="12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61" name="Freeform 1136"/>
              <p:cNvSpPr>
                <a:spLocks/>
              </p:cNvSpPr>
              <p:nvPr/>
            </p:nvSpPr>
            <p:spPr bwMode="auto">
              <a:xfrm>
                <a:off x="4165" y="2098"/>
                <a:ext cx="52" cy="60"/>
              </a:xfrm>
              <a:custGeom>
                <a:avLst/>
                <a:gdLst>
                  <a:gd name="T0" fmla="*/ 22 w 22"/>
                  <a:gd name="T1" fmla="*/ 0 h 25"/>
                  <a:gd name="T2" fmla="*/ 10 w 22"/>
                  <a:gd name="T3" fmla="*/ 18 h 25"/>
                  <a:gd name="T4" fmla="*/ 22 w 2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25">
                    <a:moveTo>
                      <a:pt x="22" y="0"/>
                    </a:moveTo>
                    <a:cubicBezTo>
                      <a:pt x="22" y="0"/>
                      <a:pt x="0" y="10"/>
                      <a:pt x="10" y="18"/>
                    </a:cubicBezTo>
                    <a:cubicBezTo>
                      <a:pt x="20" y="25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62" name="Freeform 1137"/>
              <p:cNvSpPr>
                <a:spLocks/>
              </p:cNvSpPr>
              <p:nvPr/>
            </p:nvSpPr>
            <p:spPr bwMode="auto">
              <a:xfrm>
                <a:off x="4208" y="2098"/>
                <a:ext cx="55" cy="55"/>
              </a:xfrm>
              <a:custGeom>
                <a:avLst/>
                <a:gdLst>
                  <a:gd name="T0" fmla="*/ 4 w 23"/>
                  <a:gd name="T1" fmla="*/ 0 h 23"/>
                  <a:gd name="T2" fmla="*/ 12 w 23"/>
                  <a:gd name="T3" fmla="*/ 20 h 23"/>
                  <a:gd name="T4" fmla="*/ 4 w 23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3">
                    <a:moveTo>
                      <a:pt x="4" y="0"/>
                    </a:moveTo>
                    <a:cubicBezTo>
                      <a:pt x="4" y="0"/>
                      <a:pt x="0" y="23"/>
                      <a:pt x="12" y="20"/>
                    </a:cubicBezTo>
                    <a:cubicBezTo>
                      <a:pt x="23" y="16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63" name="Freeform 1138"/>
              <p:cNvSpPr>
                <a:spLocks/>
              </p:cNvSpPr>
              <p:nvPr/>
            </p:nvSpPr>
            <p:spPr bwMode="auto">
              <a:xfrm>
                <a:off x="4217" y="2081"/>
                <a:ext cx="57" cy="58"/>
              </a:xfrm>
              <a:custGeom>
                <a:avLst/>
                <a:gdLst>
                  <a:gd name="T0" fmla="*/ 0 w 24"/>
                  <a:gd name="T1" fmla="*/ 7 h 24"/>
                  <a:gd name="T2" fmla="*/ 20 w 24"/>
                  <a:gd name="T3" fmla="*/ 12 h 24"/>
                  <a:gd name="T4" fmla="*/ 0 w 24"/>
                  <a:gd name="T5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4">
                    <a:moveTo>
                      <a:pt x="0" y="7"/>
                    </a:moveTo>
                    <a:cubicBezTo>
                      <a:pt x="0" y="7"/>
                      <a:pt x="17" y="24"/>
                      <a:pt x="20" y="12"/>
                    </a:cubicBezTo>
                    <a:cubicBezTo>
                      <a:pt x="24" y="0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64" name="Freeform 1139"/>
              <p:cNvSpPr>
                <a:spLocks/>
              </p:cNvSpPr>
              <p:nvPr/>
            </p:nvSpPr>
            <p:spPr bwMode="auto">
              <a:xfrm>
                <a:off x="4215" y="2048"/>
                <a:ext cx="55" cy="52"/>
              </a:xfrm>
              <a:custGeom>
                <a:avLst/>
                <a:gdLst>
                  <a:gd name="T0" fmla="*/ 0 w 23"/>
                  <a:gd name="T1" fmla="*/ 21 h 22"/>
                  <a:gd name="T2" fmla="*/ 18 w 23"/>
                  <a:gd name="T3" fmla="*/ 11 h 22"/>
                  <a:gd name="T4" fmla="*/ 0 w 23"/>
                  <a:gd name="T5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2">
                    <a:moveTo>
                      <a:pt x="0" y="21"/>
                    </a:moveTo>
                    <a:cubicBezTo>
                      <a:pt x="0" y="21"/>
                      <a:pt x="23" y="22"/>
                      <a:pt x="18" y="11"/>
                    </a:cubicBezTo>
                    <a:cubicBezTo>
                      <a:pt x="13" y="0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65" name="Freeform 1140"/>
              <p:cNvSpPr>
                <a:spLocks/>
              </p:cNvSpPr>
              <p:nvPr/>
            </p:nvSpPr>
            <p:spPr bwMode="auto">
              <a:xfrm>
                <a:off x="4208" y="2091"/>
                <a:ext cx="21" cy="17"/>
              </a:xfrm>
              <a:custGeom>
                <a:avLst/>
                <a:gdLst>
                  <a:gd name="T0" fmla="*/ 1 w 9"/>
                  <a:gd name="T1" fmla="*/ 2 h 7"/>
                  <a:gd name="T2" fmla="*/ 4 w 9"/>
                  <a:gd name="T3" fmla="*/ 6 h 7"/>
                  <a:gd name="T4" fmla="*/ 8 w 9"/>
                  <a:gd name="T5" fmla="*/ 5 h 7"/>
                  <a:gd name="T6" fmla="*/ 6 w 9"/>
                  <a:gd name="T7" fmla="*/ 1 h 7"/>
                  <a:gd name="T8" fmla="*/ 1 w 9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1" y="2"/>
                    </a:moveTo>
                    <a:cubicBezTo>
                      <a:pt x="0" y="4"/>
                      <a:pt x="2" y="6"/>
                      <a:pt x="4" y="6"/>
                    </a:cubicBezTo>
                    <a:cubicBezTo>
                      <a:pt x="6" y="7"/>
                      <a:pt x="8" y="6"/>
                      <a:pt x="8" y="5"/>
                    </a:cubicBezTo>
                    <a:cubicBezTo>
                      <a:pt x="9" y="3"/>
                      <a:pt x="8" y="1"/>
                      <a:pt x="6" y="1"/>
                    </a:cubicBezTo>
                    <a:cubicBezTo>
                      <a:pt x="4" y="0"/>
                      <a:pt x="1" y="0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4348" name="Freeform 1142"/>
            <p:cNvSpPr>
              <a:spLocks/>
            </p:cNvSpPr>
            <p:nvPr/>
          </p:nvSpPr>
          <p:spPr bwMode="auto">
            <a:xfrm>
              <a:off x="6699250" y="3316288"/>
              <a:ext cx="3175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1 w 1"/>
                <a:gd name="T5" fmla="*/ 0 h 3"/>
                <a:gd name="T6" fmla="*/ 1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49" name="Freeform 1143"/>
            <p:cNvSpPr>
              <a:spLocks/>
            </p:cNvSpPr>
            <p:nvPr/>
          </p:nvSpPr>
          <p:spPr bwMode="auto">
            <a:xfrm>
              <a:off x="6694488" y="3316288"/>
              <a:ext cx="4763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1 w 1"/>
                <a:gd name="T5" fmla="*/ 0 h 3"/>
                <a:gd name="T6" fmla="*/ 1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3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0" name="Freeform 1144"/>
            <p:cNvSpPr>
              <a:spLocks/>
            </p:cNvSpPr>
            <p:nvPr/>
          </p:nvSpPr>
          <p:spPr bwMode="auto">
            <a:xfrm>
              <a:off x="6691313" y="3316288"/>
              <a:ext cx="3175" cy="11113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0 h 3"/>
                <a:gd name="T6" fmla="*/ 1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3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1" name="Freeform 1145"/>
            <p:cNvSpPr>
              <a:spLocks/>
            </p:cNvSpPr>
            <p:nvPr/>
          </p:nvSpPr>
          <p:spPr bwMode="auto">
            <a:xfrm>
              <a:off x="6688138" y="3316288"/>
              <a:ext cx="6350" cy="11113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2 w 2"/>
                <a:gd name="T9" fmla="*/ 3 h 3"/>
                <a:gd name="T10" fmla="*/ 1 w 2"/>
                <a:gd name="T11" fmla="*/ 1 h 3"/>
                <a:gd name="T12" fmla="*/ 0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2" name="Freeform 1146"/>
            <p:cNvSpPr>
              <a:spLocks/>
            </p:cNvSpPr>
            <p:nvPr/>
          </p:nvSpPr>
          <p:spPr bwMode="auto">
            <a:xfrm>
              <a:off x="6683375" y="3319463"/>
              <a:ext cx="7938" cy="793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1 w 2"/>
                <a:gd name="T5" fmla="*/ 0 h 2"/>
                <a:gd name="T6" fmla="*/ 1 w 2"/>
                <a:gd name="T7" fmla="*/ 0 h 2"/>
                <a:gd name="T8" fmla="*/ 2 w 2"/>
                <a:gd name="T9" fmla="*/ 2 h 2"/>
                <a:gd name="T10" fmla="*/ 1 w 2"/>
                <a:gd name="T11" fmla="*/ 1 h 2"/>
                <a:gd name="T12" fmla="*/ 0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3" name="Freeform 1147"/>
            <p:cNvSpPr>
              <a:spLocks/>
            </p:cNvSpPr>
            <p:nvPr/>
          </p:nvSpPr>
          <p:spPr bwMode="auto">
            <a:xfrm>
              <a:off x="6680200" y="3322638"/>
              <a:ext cx="11113" cy="4763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0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2" y="1"/>
                    <a:pt x="2" y="1"/>
                    <a:pt x="1" y="0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4" name="Freeform 1148"/>
            <p:cNvSpPr>
              <a:spLocks/>
            </p:cNvSpPr>
            <p:nvPr/>
          </p:nvSpPr>
          <p:spPr bwMode="auto">
            <a:xfrm>
              <a:off x="6680200" y="3327401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0 h 1"/>
                <a:gd name="T4" fmla="*/ 1 w 3"/>
                <a:gd name="T5" fmla="*/ 0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5" name="Freeform 1149"/>
            <p:cNvSpPr>
              <a:spLocks/>
            </p:cNvSpPr>
            <p:nvPr/>
          </p:nvSpPr>
          <p:spPr bwMode="auto">
            <a:xfrm>
              <a:off x="6680200" y="3330576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0 h 1"/>
                <a:gd name="T4" fmla="*/ 0 w 3"/>
                <a:gd name="T5" fmla="*/ 0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6" name="Freeform 1150"/>
            <p:cNvSpPr>
              <a:spLocks/>
            </p:cNvSpPr>
            <p:nvPr/>
          </p:nvSpPr>
          <p:spPr bwMode="auto">
            <a:xfrm>
              <a:off x="6680200" y="3333751"/>
              <a:ext cx="11113" cy="4763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0 h 1"/>
                <a:gd name="T4" fmla="*/ 0 w 3"/>
                <a:gd name="T5" fmla="*/ 0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7" name="Freeform 1151"/>
            <p:cNvSpPr>
              <a:spLocks/>
            </p:cNvSpPr>
            <p:nvPr/>
          </p:nvSpPr>
          <p:spPr bwMode="auto">
            <a:xfrm>
              <a:off x="6680200" y="3333751"/>
              <a:ext cx="11113" cy="7938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1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8" name="Freeform 1152"/>
            <p:cNvSpPr>
              <a:spLocks/>
            </p:cNvSpPr>
            <p:nvPr/>
          </p:nvSpPr>
          <p:spPr bwMode="auto">
            <a:xfrm>
              <a:off x="6683375" y="3333751"/>
              <a:ext cx="7938" cy="12700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2 h 3"/>
                <a:gd name="T4" fmla="*/ 0 w 2"/>
                <a:gd name="T5" fmla="*/ 2 h 3"/>
                <a:gd name="T6" fmla="*/ 0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1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9" name="Freeform 1153"/>
            <p:cNvSpPr>
              <a:spLocks/>
            </p:cNvSpPr>
            <p:nvPr/>
          </p:nvSpPr>
          <p:spPr bwMode="auto">
            <a:xfrm>
              <a:off x="6688138" y="3338513"/>
              <a:ext cx="3175" cy="793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1 w 1"/>
                <a:gd name="T9" fmla="*/ 0 h 2"/>
                <a:gd name="T10" fmla="*/ 0 w 1"/>
                <a:gd name="T11" fmla="*/ 2 h 2"/>
                <a:gd name="T12" fmla="*/ 0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0" name="Freeform 1154"/>
            <p:cNvSpPr>
              <a:spLocks/>
            </p:cNvSpPr>
            <p:nvPr/>
          </p:nvSpPr>
          <p:spPr bwMode="auto">
            <a:xfrm>
              <a:off x="6688138" y="3338513"/>
              <a:ext cx="6350" cy="11113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1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2" y="2"/>
                    <a:pt x="1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1" name="Freeform 1155"/>
            <p:cNvSpPr>
              <a:spLocks/>
            </p:cNvSpPr>
            <p:nvPr/>
          </p:nvSpPr>
          <p:spPr bwMode="auto">
            <a:xfrm>
              <a:off x="6694488" y="3338513"/>
              <a:ext cx="4763" cy="11113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2" name="Freeform 1156"/>
            <p:cNvSpPr>
              <a:spLocks/>
            </p:cNvSpPr>
            <p:nvPr/>
          </p:nvSpPr>
          <p:spPr bwMode="auto">
            <a:xfrm>
              <a:off x="6699250" y="3338513"/>
              <a:ext cx="3175" cy="1111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1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3" name="Freeform 1157"/>
            <p:cNvSpPr>
              <a:spLocks/>
            </p:cNvSpPr>
            <p:nvPr/>
          </p:nvSpPr>
          <p:spPr bwMode="auto">
            <a:xfrm>
              <a:off x="6699250" y="3338513"/>
              <a:ext cx="7938" cy="11113"/>
            </a:xfrm>
            <a:custGeom>
              <a:avLst/>
              <a:gdLst>
                <a:gd name="T0" fmla="*/ 2 w 2"/>
                <a:gd name="T1" fmla="*/ 2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0 w 2"/>
                <a:gd name="T9" fmla="*/ 0 h 3"/>
                <a:gd name="T10" fmla="*/ 1 w 2"/>
                <a:gd name="T11" fmla="*/ 2 h 3"/>
                <a:gd name="T12" fmla="*/ 2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4" name="Freeform 1158"/>
            <p:cNvSpPr>
              <a:spLocks/>
            </p:cNvSpPr>
            <p:nvPr/>
          </p:nvSpPr>
          <p:spPr bwMode="auto">
            <a:xfrm>
              <a:off x="6702425" y="3338513"/>
              <a:ext cx="7938" cy="7938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1 h 2"/>
                <a:gd name="T12" fmla="*/ 2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5" name="Freeform 1159"/>
            <p:cNvSpPr>
              <a:spLocks/>
            </p:cNvSpPr>
            <p:nvPr/>
          </p:nvSpPr>
          <p:spPr bwMode="auto">
            <a:xfrm>
              <a:off x="6702425" y="3338513"/>
              <a:ext cx="7938" cy="7938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1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2 w 2"/>
                <a:gd name="T11" fmla="*/ 1 h 2"/>
                <a:gd name="T12" fmla="*/ 2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6" name="Freeform 1160"/>
            <p:cNvSpPr>
              <a:spLocks/>
            </p:cNvSpPr>
            <p:nvPr/>
          </p:nvSpPr>
          <p:spPr bwMode="auto">
            <a:xfrm>
              <a:off x="6702425" y="3333751"/>
              <a:ext cx="11113" cy="7938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2 w 3"/>
                <a:gd name="T5" fmla="*/ 2 h 2"/>
                <a:gd name="T6" fmla="*/ 2 w 3"/>
                <a:gd name="T7" fmla="*/ 1 h 2"/>
                <a:gd name="T8" fmla="*/ 0 w 3"/>
                <a:gd name="T9" fmla="*/ 0 h 2"/>
                <a:gd name="T10" fmla="*/ 2 w 3"/>
                <a:gd name="T11" fmla="*/ 1 h 2"/>
                <a:gd name="T12" fmla="*/ 3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7" name="Freeform 1161"/>
            <p:cNvSpPr>
              <a:spLocks/>
            </p:cNvSpPr>
            <p:nvPr/>
          </p:nvSpPr>
          <p:spPr bwMode="auto">
            <a:xfrm>
              <a:off x="6702425" y="3333751"/>
              <a:ext cx="11113" cy="4763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3 w 3"/>
                <a:gd name="T5" fmla="*/ 1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8" name="Freeform 1162"/>
            <p:cNvSpPr>
              <a:spLocks/>
            </p:cNvSpPr>
            <p:nvPr/>
          </p:nvSpPr>
          <p:spPr bwMode="auto">
            <a:xfrm>
              <a:off x="6702425" y="3330576"/>
              <a:ext cx="11113" cy="3175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3 w 3"/>
                <a:gd name="T5" fmla="*/ 1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9" name="Freeform 1163"/>
            <p:cNvSpPr>
              <a:spLocks/>
            </p:cNvSpPr>
            <p:nvPr/>
          </p:nvSpPr>
          <p:spPr bwMode="auto">
            <a:xfrm>
              <a:off x="6702425" y="3327401"/>
              <a:ext cx="11113" cy="3175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3 w 3"/>
                <a:gd name="T5" fmla="*/ 0 h 1"/>
                <a:gd name="T6" fmla="*/ 2 w 3"/>
                <a:gd name="T7" fmla="*/ 0 h 1"/>
                <a:gd name="T8" fmla="*/ 0 w 3"/>
                <a:gd name="T9" fmla="*/ 1 h 1"/>
                <a:gd name="T10" fmla="*/ 2 w 3"/>
                <a:gd name="T11" fmla="*/ 0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0" name="Freeform 1164"/>
            <p:cNvSpPr>
              <a:spLocks/>
            </p:cNvSpPr>
            <p:nvPr/>
          </p:nvSpPr>
          <p:spPr bwMode="auto">
            <a:xfrm>
              <a:off x="6702425" y="3319463"/>
              <a:ext cx="11113" cy="11113"/>
            </a:xfrm>
            <a:custGeom>
              <a:avLst/>
              <a:gdLst>
                <a:gd name="T0" fmla="*/ 2 w 3"/>
                <a:gd name="T1" fmla="*/ 1 h 3"/>
                <a:gd name="T2" fmla="*/ 3 w 3"/>
                <a:gd name="T3" fmla="*/ 1 h 3"/>
                <a:gd name="T4" fmla="*/ 2 w 3"/>
                <a:gd name="T5" fmla="*/ 1 h 3"/>
                <a:gd name="T6" fmla="*/ 2 w 3"/>
                <a:gd name="T7" fmla="*/ 1 h 3"/>
                <a:gd name="T8" fmla="*/ 0 w 3"/>
                <a:gd name="T9" fmla="*/ 3 h 3"/>
                <a:gd name="T10" fmla="*/ 2 w 3"/>
                <a:gd name="T11" fmla="*/ 1 h 3"/>
                <a:gd name="T12" fmla="*/ 2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1" name="Freeform 1165"/>
            <p:cNvSpPr>
              <a:spLocks/>
            </p:cNvSpPr>
            <p:nvPr/>
          </p:nvSpPr>
          <p:spPr bwMode="auto">
            <a:xfrm>
              <a:off x="6702425" y="3319463"/>
              <a:ext cx="7938" cy="7938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2" name="Freeform 1166"/>
            <p:cNvSpPr>
              <a:spLocks/>
            </p:cNvSpPr>
            <p:nvPr/>
          </p:nvSpPr>
          <p:spPr bwMode="auto">
            <a:xfrm>
              <a:off x="6702425" y="3316288"/>
              <a:ext cx="4763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3" name="Freeform 1167"/>
            <p:cNvSpPr>
              <a:spLocks/>
            </p:cNvSpPr>
            <p:nvPr/>
          </p:nvSpPr>
          <p:spPr bwMode="auto">
            <a:xfrm>
              <a:off x="6694488" y="3289301"/>
              <a:ext cx="7938" cy="38100"/>
            </a:xfrm>
            <a:custGeom>
              <a:avLst/>
              <a:gdLst>
                <a:gd name="T0" fmla="*/ 0 w 2"/>
                <a:gd name="T1" fmla="*/ 10 h 10"/>
                <a:gd name="T2" fmla="*/ 0 w 2"/>
                <a:gd name="T3" fmla="*/ 8 h 10"/>
                <a:gd name="T4" fmla="*/ 1 w 2"/>
                <a:gd name="T5" fmla="*/ 5 h 10"/>
                <a:gd name="T6" fmla="*/ 1 w 2"/>
                <a:gd name="T7" fmla="*/ 2 h 10"/>
                <a:gd name="T8" fmla="*/ 2 w 2"/>
                <a:gd name="T9" fmla="*/ 0 h 10"/>
                <a:gd name="T10" fmla="*/ 2 w 2"/>
                <a:gd name="T11" fmla="*/ 2 h 10"/>
                <a:gd name="T12" fmla="*/ 2 w 2"/>
                <a:gd name="T13" fmla="*/ 3 h 10"/>
                <a:gd name="T14" fmla="*/ 1 w 2"/>
                <a:gd name="T15" fmla="*/ 5 h 10"/>
                <a:gd name="T16" fmla="*/ 0 w 2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0">
                  <a:moveTo>
                    <a:pt x="0" y="10"/>
                  </a:move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7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4" name="Freeform 1168"/>
            <p:cNvSpPr>
              <a:spLocks/>
            </p:cNvSpPr>
            <p:nvPr/>
          </p:nvSpPr>
          <p:spPr bwMode="auto">
            <a:xfrm>
              <a:off x="6672263" y="3297238"/>
              <a:ext cx="19050" cy="30163"/>
            </a:xfrm>
            <a:custGeom>
              <a:avLst/>
              <a:gdLst>
                <a:gd name="T0" fmla="*/ 5 w 5"/>
                <a:gd name="T1" fmla="*/ 8 h 8"/>
                <a:gd name="T2" fmla="*/ 4 w 5"/>
                <a:gd name="T3" fmla="*/ 7 h 8"/>
                <a:gd name="T4" fmla="*/ 2 w 5"/>
                <a:gd name="T5" fmla="*/ 4 h 8"/>
                <a:gd name="T6" fmla="*/ 1 w 5"/>
                <a:gd name="T7" fmla="*/ 1 h 8"/>
                <a:gd name="T8" fmla="*/ 0 w 5"/>
                <a:gd name="T9" fmla="*/ 0 h 8"/>
                <a:gd name="T10" fmla="*/ 1 w 5"/>
                <a:gd name="T11" fmla="*/ 1 h 8"/>
                <a:gd name="T12" fmla="*/ 2 w 5"/>
                <a:gd name="T13" fmla="*/ 2 h 8"/>
                <a:gd name="T14" fmla="*/ 3 w 5"/>
                <a:gd name="T15" fmla="*/ 3 h 8"/>
                <a:gd name="T16" fmla="*/ 5 w 5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5" y="8"/>
                    <a:pt x="5" y="7"/>
                    <a:pt x="4" y="7"/>
                  </a:cubicBezTo>
                  <a:cubicBezTo>
                    <a:pt x="4" y="6"/>
                    <a:pt x="3" y="5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4" y="6"/>
                    <a:pt x="5" y="8"/>
                    <a:pt x="5" y="8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5" name="Freeform 1169"/>
            <p:cNvSpPr>
              <a:spLocks/>
            </p:cNvSpPr>
            <p:nvPr/>
          </p:nvSpPr>
          <p:spPr bwMode="auto">
            <a:xfrm>
              <a:off x="6653213" y="3319463"/>
              <a:ext cx="34925" cy="11113"/>
            </a:xfrm>
            <a:custGeom>
              <a:avLst/>
              <a:gdLst>
                <a:gd name="T0" fmla="*/ 9 w 9"/>
                <a:gd name="T1" fmla="*/ 3 h 3"/>
                <a:gd name="T2" fmla="*/ 8 w 9"/>
                <a:gd name="T3" fmla="*/ 2 h 3"/>
                <a:gd name="T4" fmla="*/ 5 w 9"/>
                <a:gd name="T5" fmla="*/ 1 h 3"/>
                <a:gd name="T6" fmla="*/ 2 w 9"/>
                <a:gd name="T7" fmla="*/ 0 h 3"/>
                <a:gd name="T8" fmla="*/ 0 w 9"/>
                <a:gd name="T9" fmla="*/ 0 h 3"/>
                <a:gd name="T10" fmla="*/ 2 w 9"/>
                <a:gd name="T11" fmla="*/ 0 h 3"/>
                <a:gd name="T12" fmla="*/ 3 w 9"/>
                <a:gd name="T13" fmla="*/ 0 h 3"/>
                <a:gd name="T14" fmla="*/ 5 w 9"/>
                <a:gd name="T15" fmla="*/ 1 h 3"/>
                <a:gd name="T16" fmla="*/ 9 w 9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9" y="3"/>
                    <a:pt x="9" y="3"/>
                    <a:pt x="8" y="2"/>
                  </a:cubicBezTo>
                  <a:cubicBezTo>
                    <a:pt x="7" y="2"/>
                    <a:pt x="6" y="2"/>
                    <a:pt x="5" y="1"/>
                  </a:cubicBezTo>
                  <a:cubicBezTo>
                    <a:pt x="4" y="1"/>
                    <a:pt x="2" y="1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ubicBezTo>
                    <a:pt x="7" y="1"/>
                    <a:pt x="9" y="3"/>
                    <a:pt x="9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6" name="Freeform 1170"/>
            <p:cNvSpPr>
              <a:spLocks/>
            </p:cNvSpPr>
            <p:nvPr/>
          </p:nvSpPr>
          <p:spPr bwMode="auto">
            <a:xfrm>
              <a:off x="6653213" y="3330576"/>
              <a:ext cx="38100" cy="7938"/>
            </a:xfrm>
            <a:custGeom>
              <a:avLst/>
              <a:gdLst>
                <a:gd name="T0" fmla="*/ 10 w 10"/>
                <a:gd name="T1" fmla="*/ 0 h 2"/>
                <a:gd name="T2" fmla="*/ 8 w 10"/>
                <a:gd name="T3" fmla="*/ 1 h 2"/>
                <a:gd name="T4" fmla="*/ 5 w 10"/>
                <a:gd name="T5" fmla="*/ 1 h 2"/>
                <a:gd name="T6" fmla="*/ 2 w 10"/>
                <a:gd name="T7" fmla="*/ 2 h 2"/>
                <a:gd name="T8" fmla="*/ 0 w 10"/>
                <a:gd name="T9" fmla="*/ 2 h 2"/>
                <a:gd name="T10" fmla="*/ 2 w 10"/>
                <a:gd name="T11" fmla="*/ 2 h 2"/>
                <a:gd name="T12" fmla="*/ 3 w 10"/>
                <a:gd name="T13" fmla="*/ 1 h 2"/>
                <a:gd name="T14" fmla="*/ 5 w 10"/>
                <a:gd name="T15" fmla="*/ 1 h 2"/>
                <a:gd name="T16" fmla="*/ 10 w 10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">
                  <a:moveTo>
                    <a:pt x="10" y="0"/>
                  </a:moveTo>
                  <a:cubicBezTo>
                    <a:pt x="10" y="0"/>
                    <a:pt x="9" y="0"/>
                    <a:pt x="8" y="1"/>
                  </a:cubicBezTo>
                  <a:cubicBezTo>
                    <a:pt x="8" y="1"/>
                    <a:pt x="6" y="1"/>
                    <a:pt x="5" y="1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7" y="0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7" name="Freeform 1171"/>
            <p:cNvSpPr>
              <a:spLocks/>
            </p:cNvSpPr>
            <p:nvPr/>
          </p:nvSpPr>
          <p:spPr bwMode="auto">
            <a:xfrm>
              <a:off x="6680200" y="3333751"/>
              <a:ext cx="11113" cy="34925"/>
            </a:xfrm>
            <a:custGeom>
              <a:avLst/>
              <a:gdLst>
                <a:gd name="T0" fmla="*/ 3 w 3"/>
                <a:gd name="T1" fmla="*/ 0 h 9"/>
                <a:gd name="T2" fmla="*/ 3 w 3"/>
                <a:gd name="T3" fmla="*/ 2 h 9"/>
                <a:gd name="T4" fmla="*/ 2 w 3"/>
                <a:gd name="T5" fmla="*/ 5 h 9"/>
                <a:gd name="T6" fmla="*/ 0 w 3"/>
                <a:gd name="T7" fmla="*/ 8 h 9"/>
                <a:gd name="T8" fmla="*/ 0 w 3"/>
                <a:gd name="T9" fmla="*/ 9 h 9"/>
                <a:gd name="T10" fmla="*/ 0 w 3"/>
                <a:gd name="T11" fmla="*/ 8 h 9"/>
                <a:gd name="T12" fmla="*/ 0 w 3"/>
                <a:gd name="T13" fmla="*/ 6 h 9"/>
                <a:gd name="T14" fmla="*/ 1 w 3"/>
                <a:gd name="T15" fmla="*/ 4 h 9"/>
                <a:gd name="T16" fmla="*/ 3 w 3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1" y="6"/>
                    <a:pt x="1" y="7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2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8" name="Freeform 1172"/>
            <p:cNvSpPr>
              <a:spLocks/>
            </p:cNvSpPr>
            <p:nvPr/>
          </p:nvSpPr>
          <p:spPr bwMode="auto">
            <a:xfrm>
              <a:off x="6694488" y="3333751"/>
              <a:ext cx="15875" cy="34925"/>
            </a:xfrm>
            <a:custGeom>
              <a:avLst/>
              <a:gdLst>
                <a:gd name="T0" fmla="*/ 0 w 4"/>
                <a:gd name="T1" fmla="*/ 0 h 9"/>
                <a:gd name="T2" fmla="*/ 1 w 4"/>
                <a:gd name="T3" fmla="*/ 1 h 9"/>
                <a:gd name="T4" fmla="*/ 2 w 4"/>
                <a:gd name="T5" fmla="*/ 5 h 9"/>
                <a:gd name="T6" fmla="*/ 3 w 4"/>
                <a:gd name="T7" fmla="*/ 8 h 9"/>
                <a:gd name="T8" fmla="*/ 4 w 4"/>
                <a:gd name="T9" fmla="*/ 9 h 9"/>
                <a:gd name="T10" fmla="*/ 3 w 4"/>
                <a:gd name="T11" fmla="*/ 8 h 9"/>
                <a:gd name="T12" fmla="*/ 2 w 4"/>
                <a:gd name="T13" fmla="*/ 6 h 9"/>
                <a:gd name="T14" fmla="*/ 1 w 4"/>
                <a:gd name="T15" fmla="*/ 5 h 9"/>
                <a:gd name="T16" fmla="*/ 0 w 4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2" y="3"/>
                    <a:pt x="2" y="5"/>
                  </a:cubicBezTo>
                  <a:cubicBezTo>
                    <a:pt x="3" y="6"/>
                    <a:pt x="3" y="7"/>
                    <a:pt x="3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9"/>
                    <a:pt x="3" y="9"/>
                    <a:pt x="3" y="8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6"/>
                    <a:pt x="2" y="5"/>
                    <a:pt x="1" y="5"/>
                  </a:cubicBezTo>
                  <a:cubicBezTo>
                    <a:pt x="1" y="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9" name="Freeform 1173"/>
            <p:cNvSpPr>
              <a:spLocks/>
            </p:cNvSpPr>
            <p:nvPr/>
          </p:nvSpPr>
          <p:spPr bwMode="auto">
            <a:xfrm>
              <a:off x="6699250" y="3330576"/>
              <a:ext cx="33338" cy="19050"/>
            </a:xfrm>
            <a:custGeom>
              <a:avLst/>
              <a:gdLst>
                <a:gd name="T0" fmla="*/ 0 w 9"/>
                <a:gd name="T1" fmla="*/ 0 h 5"/>
                <a:gd name="T2" fmla="*/ 1 w 9"/>
                <a:gd name="T3" fmla="*/ 1 h 5"/>
                <a:gd name="T4" fmla="*/ 4 w 9"/>
                <a:gd name="T5" fmla="*/ 2 h 5"/>
                <a:gd name="T6" fmla="*/ 7 w 9"/>
                <a:gd name="T7" fmla="*/ 4 h 5"/>
                <a:gd name="T8" fmla="*/ 9 w 9"/>
                <a:gd name="T9" fmla="*/ 5 h 5"/>
                <a:gd name="T10" fmla="*/ 7 w 9"/>
                <a:gd name="T11" fmla="*/ 4 h 5"/>
                <a:gd name="T12" fmla="*/ 6 w 9"/>
                <a:gd name="T13" fmla="*/ 4 h 5"/>
                <a:gd name="T14" fmla="*/ 4 w 9"/>
                <a:gd name="T15" fmla="*/ 3 h 5"/>
                <a:gd name="T16" fmla="*/ 0 w 9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2" y="1"/>
                    <a:pt x="3" y="2"/>
                    <a:pt x="4" y="2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5"/>
                    <a:pt x="8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4"/>
                    <a:pt x="5" y="3"/>
                    <a:pt x="4" y="3"/>
                  </a:cubicBezTo>
                  <a:cubicBezTo>
                    <a:pt x="2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0" name="Freeform 1174"/>
            <p:cNvSpPr>
              <a:spLocks/>
            </p:cNvSpPr>
            <p:nvPr/>
          </p:nvSpPr>
          <p:spPr bwMode="auto">
            <a:xfrm>
              <a:off x="6699250" y="3319463"/>
              <a:ext cx="33338" cy="7938"/>
            </a:xfrm>
            <a:custGeom>
              <a:avLst/>
              <a:gdLst>
                <a:gd name="T0" fmla="*/ 0 w 9"/>
                <a:gd name="T1" fmla="*/ 2 h 2"/>
                <a:gd name="T2" fmla="*/ 1 w 9"/>
                <a:gd name="T3" fmla="*/ 2 h 2"/>
                <a:gd name="T4" fmla="*/ 4 w 9"/>
                <a:gd name="T5" fmla="*/ 1 h 2"/>
                <a:gd name="T6" fmla="*/ 8 w 9"/>
                <a:gd name="T7" fmla="*/ 0 h 2"/>
                <a:gd name="T8" fmla="*/ 9 w 9"/>
                <a:gd name="T9" fmla="*/ 0 h 2"/>
                <a:gd name="T10" fmla="*/ 8 w 9"/>
                <a:gd name="T11" fmla="*/ 0 h 2"/>
                <a:gd name="T12" fmla="*/ 6 w 9"/>
                <a:gd name="T13" fmla="*/ 1 h 2"/>
                <a:gd name="T14" fmla="*/ 5 w 9"/>
                <a:gd name="T15" fmla="*/ 2 h 2"/>
                <a:gd name="T16" fmla="*/ 0 w 9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">
                  <a:moveTo>
                    <a:pt x="0" y="2"/>
                  </a:moveTo>
                  <a:cubicBezTo>
                    <a:pt x="0" y="2"/>
                    <a:pt x="0" y="2"/>
                    <a:pt x="1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6" y="1"/>
                    <a:pt x="7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2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1" name="Freeform 1175"/>
            <p:cNvSpPr>
              <a:spLocks/>
            </p:cNvSpPr>
            <p:nvPr/>
          </p:nvSpPr>
          <p:spPr bwMode="auto">
            <a:xfrm>
              <a:off x="6694488" y="3300413"/>
              <a:ext cx="26988" cy="26988"/>
            </a:xfrm>
            <a:custGeom>
              <a:avLst/>
              <a:gdLst>
                <a:gd name="T0" fmla="*/ 0 w 7"/>
                <a:gd name="T1" fmla="*/ 7 h 7"/>
                <a:gd name="T2" fmla="*/ 1 w 7"/>
                <a:gd name="T3" fmla="*/ 6 h 7"/>
                <a:gd name="T4" fmla="*/ 3 w 7"/>
                <a:gd name="T5" fmla="*/ 3 h 7"/>
                <a:gd name="T6" fmla="*/ 6 w 7"/>
                <a:gd name="T7" fmla="*/ 1 h 7"/>
                <a:gd name="T8" fmla="*/ 7 w 7"/>
                <a:gd name="T9" fmla="*/ 0 h 7"/>
                <a:gd name="T10" fmla="*/ 6 w 7"/>
                <a:gd name="T11" fmla="*/ 1 h 7"/>
                <a:gd name="T12" fmla="*/ 5 w 7"/>
                <a:gd name="T13" fmla="*/ 3 h 7"/>
                <a:gd name="T14" fmla="*/ 4 w 7"/>
                <a:gd name="T15" fmla="*/ 4 h 7"/>
                <a:gd name="T16" fmla="*/ 0 w 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0" y="7"/>
                    <a:pt x="1" y="7"/>
                    <a:pt x="1" y="6"/>
                  </a:cubicBezTo>
                  <a:cubicBezTo>
                    <a:pt x="2" y="5"/>
                    <a:pt x="3" y="4"/>
                    <a:pt x="3" y="3"/>
                  </a:cubicBezTo>
                  <a:cubicBezTo>
                    <a:pt x="4" y="2"/>
                    <a:pt x="5" y="2"/>
                    <a:pt x="6" y="1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2" y="6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2" name="Freeform 1176"/>
            <p:cNvSpPr>
              <a:spLocks/>
            </p:cNvSpPr>
            <p:nvPr/>
          </p:nvSpPr>
          <p:spPr bwMode="auto">
            <a:xfrm>
              <a:off x="6951663" y="3398838"/>
              <a:ext cx="90488" cy="90488"/>
            </a:xfrm>
            <a:custGeom>
              <a:avLst/>
              <a:gdLst>
                <a:gd name="T0" fmla="*/ 8 w 24"/>
                <a:gd name="T1" fmla="*/ 24 h 24"/>
                <a:gd name="T2" fmla="*/ 12 w 24"/>
                <a:gd name="T3" fmla="*/ 3 h 24"/>
                <a:gd name="T4" fmla="*/ 8 w 24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4">
                  <a:moveTo>
                    <a:pt x="8" y="24"/>
                  </a:moveTo>
                  <a:cubicBezTo>
                    <a:pt x="8" y="24"/>
                    <a:pt x="24" y="6"/>
                    <a:pt x="12" y="3"/>
                  </a:cubicBezTo>
                  <a:cubicBezTo>
                    <a:pt x="0" y="0"/>
                    <a:pt x="8" y="24"/>
                    <a:pt x="8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3" name="Freeform 1177"/>
            <p:cNvSpPr>
              <a:spLocks/>
            </p:cNvSpPr>
            <p:nvPr/>
          </p:nvSpPr>
          <p:spPr bwMode="auto">
            <a:xfrm>
              <a:off x="6894513" y="3398838"/>
              <a:ext cx="87313" cy="90488"/>
            </a:xfrm>
            <a:custGeom>
              <a:avLst/>
              <a:gdLst>
                <a:gd name="T0" fmla="*/ 23 w 23"/>
                <a:gd name="T1" fmla="*/ 24 h 24"/>
                <a:gd name="T2" fmla="*/ 11 w 23"/>
                <a:gd name="T3" fmla="*/ 7 h 24"/>
                <a:gd name="T4" fmla="*/ 23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23" y="24"/>
                  </a:moveTo>
                  <a:cubicBezTo>
                    <a:pt x="23" y="24"/>
                    <a:pt x="21" y="0"/>
                    <a:pt x="11" y="7"/>
                  </a:cubicBezTo>
                  <a:cubicBezTo>
                    <a:pt x="0" y="13"/>
                    <a:pt x="23" y="24"/>
                    <a:pt x="23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4" name="Freeform 1178"/>
            <p:cNvSpPr>
              <a:spLocks/>
            </p:cNvSpPr>
            <p:nvPr/>
          </p:nvSpPr>
          <p:spPr bwMode="auto">
            <a:xfrm>
              <a:off x="6899275" y="3443288"/>
              <a:ext cx="82550" cy="92075"/>
            </a:xfrm>
            <a:custGeom>
              <a:avLst/>
              <a:gdLst>
                <a:gd name="T0" fmla="*/ 22 w 22"/>
                <a:gd name="T1" fmla="*/ 12 h 24"/>
                <a:gd name="T2" fmla="*/ 1 w 22"/>
                <a:gd name="T3" fmla="*/ 12 h 24"/>
                <a:gd name="T4" fmla="*/ 22 w 22"/>
                <a:gd name="T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4">
                  <a:moveTo>
                    <a:pt x="22" y="12"/>
                  </a:moveTo>
                  <a:cubicBezTo>
                    <a:pt x="22" y="12"/>
                    <a:pt x="1" y="0"/>
                    <a:pt x="1" y="12"/>
                  </a:cubicBezTo>
                  <a:cubicBezTo>
                    <a:pt x="0" y="24"/>
                    <a:pt x="22" y="12"/>
                    <a:pt x="22" y="12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5" name="Freeform 1179"/>
            <p:cNvSpPr>
              <a:spLocks/>
            </p:cNvSpPr>
            <p:nvPr/>
          </p:nvSpPr>
          <p:spPr bwMode="auto">
            <a:xfrm>
              <a:off x="6899275" y="3489326"/>
              <a:ext cx="82550" cy="93663"/>
            </a:xfrm>
            <a:custGeom>
              <a:avLst/>
              <a:gdLst>
                <a:gd name="T0" fmla="*/ 22 w 22"/>
                <a:gd name="T1" fmla="*/ 0 h 25"/>
                <a:gd name="T2" fmla="*/ 10 w 22"/>
                <a:gd name="T3" fmla="*/ 17 h 25"/>
                <a:gd name="T4" fmla="*/ 22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22" y="0"/>
                  </a:moveTo>
                  <a:cubicBezTo>
                    <a:pt x="22" y="0"/>
                    <a:pt x="0" y="10"/>
                    <a:pt x="10" y="17"/>
                  </a:cubicBezTo>
                  <a:cubicBezTo>
                    <a:pt x="20" y="25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6" name="Freeform 1180"/>
            <p:cNvSpPr>
              <a:spLocks/>
            </p:cNvSpPr>
            <p:nvPr/>
          </p:nvSpPr>
          <p:spPr bwMode="auto">
            <a:xfrm>
              <a:off x="6965950" y="3489326"/>
              <a:ext cx="87313" cy="87313"/>
            </a:xfrm>
            <a:custGeom>
              <a:avLst/>
              <a:gdLst>
                <a:gd name="T0" fmla="*/ 4 w 23"/>
                <a:gd name="T1" fmla="*/ 0 h 23"/>
                <a:gd name="T2" fmla="*/ 12 w 23"/>
                <a:gd name="T3" fmla="*/ 19 h 23"/>
                <a:gd name="T4" fmla="*/ 4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4" y="0"/>
                  </a:moveTo>
                  <a:cubicBezTo>
                    <a:pt x="4" y="0"/>
                    <a:pt x="0" y="23"/>
                    <a:pt x="12" y="19"/>
                  </a:cubicBezTo>
                  <a:cubicBezTo>
                    <a:pt x="23" y="16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7" name="Freeform 1181"/>
            <p:cNvSpPr>
              <a:spLocks/>
            </p:cNvSpPr>
            <p:nvPr/>
          </p:nvSpPr>
          <p:spPr bwMode="auto">
            <a:xfrm>
              <a:off x="6981825" y="3462338"/>
              <a:ext cx="90488" cy="87313"/>
            </a:xfrm>
            <a:custGeom>
              <a:avLst/>
              <a:gdLst>
                <a:gd name="T0" fmla="*/ 0 w 24"/>
                <a:gd name="T1" fmla="*/ 7 h 23"/>
                <a:gd name="T2" fmla="*/ 20 w 24"/>
                <a:gd name="T3" fmla="*/ 12 h 23"/>
                <a:gd name="T4" fmla="*/ 0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0" y="7"/>
                  </a:moveTo>
                  <a:cubicBezTo>
                    <a:pt x="0" y="7"/>
                    <a:pt x="17" y="23"/>
                    <a:pt x="20" y="12"/>
                  </a:cubicBezTo>
                  <a:cubicBezTo>
                    <a:pt x="24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8" name="Freeform 1182"/>
            <p:cNvSpPr>
              <a:spLocks/>
            </p:cNvSpPr>
            <p:nvPr/>
          </p:nvSpPr>
          <p:spPr bwMode="auto">
            <a:xfrm>
              <a:off x="6977063" y="3406776"/>
              <a:ext cx="87313" cy="85725"/>
            </a:xfrm>
            <a:custGeom>
              <a:avLst/>
              <a:gdLst>
                <a:gd name="T0" fmla="*/ 0 w 23"/>
                <a:gd name="T1" fmla="*/ 21 h 23"/>
                <a:gd name="T2" fmla="*/ 18 w 23"/>
                <a:gd name="T3" fmla="*/ 12 h 23"/>
                <a:gd name="T4" fmla="*/ 0 w 23"/>
                <a:gd name="T5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0" y="21"/>
                  </a:moveTo>
                  <a:cubicBezTo>
                    <a:pt x="0" y="21"/>
                    <a:pt x="23" y="23"/>
                    <a:pt x="18" y="12"/>
                  </a:cubicBezTo>
                  <a:cubicBezTo>
                    <a:pt x="13" y="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9" name="Freeform 1183"/>
            <p:cNvSpPr>
              <a:spLocks/>
            </p:cNvSpPr>
            <p:nvPr/>
          </p:nvSpPr>
          <p:spPr bwMode="auto">
            <a:xfrm>
              <a:off x="6965950" y="3478213"/>
              <a:ext cx="34925" cy="25400"/>
            </a:xfrm>
            <a:custGeom>
              <a:avLst/>
              <a:gdLst>
                <a:gd name="T0" fmla="*/ 1 w 9"/>
                <a:gd name="T1" fmla="*/ 2 h 7"/>
                <a:gd name="T2" fmla="*/ 4 w 9"/>
                <a:gd name="T3" fmla="*/ 6 h 7"/>
                <a:gd name="T4" fmla="*/ 8 w 9"/>
                <a:gd name="T5" fmla="*/ 4 h 7"/>
                <a:gd name="T6" fmla="*/ 6 w 9"/>
                <a:gd name="T7" fmla="*/ 0 h 7"/>
                <a:gd name="T8" fmla="*/ 1 w 9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1" y="2"/>
                  </a:moveTo>
                  <a:cubicBezTo>
                    <a:pt x="0" y="3"/>
                    <a:pt x="1" y="5"/>
                    <a:pt x="4" y="6"/>
                  </a:cubicBezTo>
                  <a:cubicBezTo>
                    <a:pt x="6" y="7"/>
                    <a:pt x="8" y="6"/>
                    <a:pt x="8" y="4"/>
                  </a:cubicBezTo>
                  <a:cubicBezTo>
                    <a:pt x="9" y="3"/>
                    <a:pt x="8" y="1"/>
                    <a:pt x="6" y="0"/>
                  </a:cubicBezTo>
                  <a:cubicBezTo>
                    <a:pt x="4" y="0"/>
                    <a:pt x="1" y="0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0" name="Freeform 1184"/>
            <p:cNvSpPr>
              <a:spLocks/>
            </p:cNvSpPr>
            <p:nvPr/>
          </p:nvSpPr>
          <p:spPr bwMode="auto">
            <a:xfrm>
              <a:off x="6985000" y="3470276"/>
              <a:ext cx="4763" cy="11113"/>
            </a:xfrm>
            <a:custGeom>
              <a:avLst/>
              <a:gdLst>
                <a:gd name="T0" fmla="*/ 0 w 1"/>
                <a:gd name="T1" fmla="*/ 1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0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1" name="Freeform 1185"/>
            <p:cNvSpPr>
              <a:spLocks/>
            </p:cNvSpPr>
            <p:nvPr/>
          </p:nvSpPr>
          <p:spPr bwMode="auto">
            <a:xfrm>
              <a:off x="6981825" y="3470276"/>
              <a:ext cx="3175" cy="11113"/>
            </a:xfrm>
            <a:custGeom>
              <a:avLst/>
              <a:gdLst>
                <a:gd name="T0" fmla="*/ 0 w 1"/>
                <a:gd name="T1" fmla="*/ 1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2" name="Freeform 1186"/>
            <p:cNvSpPr>
              <a:spLocks/>
            </p:cNvSpPr>
            <p:nvPr/>
          </p:nvSpPr>
          <p:spPr bwMode="auto">
            <a:xfrm>
              <a:off x="6977063" y="3470276"/>
              <a:ext cx="4763" cy="11113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3" name="Freeform 1187"/>
            <p:cNvSpPr>
              <a:spLocks/>
            </p:cNvSpPr>
            <p:nvPr/>
          </p:nvSpPr>
          <p:spPr bwMode="auto">
            <a:xfrm>
              <a:off x="6973888" y="3473451"/>
              <a:ext cx="7938" cy="793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1 w 2"/>
                <a:gd name="T5" fmla="*/ 0 h 2"/>
                <a:gd name="T6" fmla="*/ 1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0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4" name="Freeform 1188"/>
            <p:cNvSpPr>
              <a:spLocks/>
            </p:cNvSpPr>
            <p:nvPr/>
          </p:nvSpPr>
          <p:spPr bwMode="auto">
            <a:xfrm>
              <a:off x="6970713" y="3473451"/>
              <a:ext cx="6350" cy="12700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1 h 3"/>
                <a:gd name="T4" fmla="*/ 1 w 2"/>
                <a:gd name="T5" fmla="*/ 1 h 3"/>
                <a:gd name="T6" fmla="*/ 1 w 2"/>
                <a:gd name="T7" fmla="*/ 1 h 3"/>
                <a:gd name="T8" fmla="*/ 2 w 2"/>
                <a:gd name="T9" fmla="*/ 3 h 3"/>
                <a:gd name="T10" fmla="*/ 1 w 2"/>
                <a:gd name="T11" fmla="*/ 1 h 3"/>
                <a:gd name="T12" fmla="*/ 0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5" name="Freeform 1189"/>
            <p:cNvSpPr>
              <a:spLocks/>
            </p:cNvSpPr>
            <p:nvPr/>
          </p:nvSpPr>
          <p:spPr bwMode="auto">
            <a:xfrm>
              <a:off x="6965950" y="3478213"/>
              <a:ext cx="11113" cy="7938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1 h 2"/>
                <a:gd name="T4" fmla="*/ 1 w 3"/>
                <a:gd name="T5" fmla="*/ 0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2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6" name="Freeform 1190"/>
            <p:cNvSpPr>
              <a:spLocks/>
            </p:cNvSpPr>
            <p:nvPr/>
          </p:nvSpPr>
          <p:spPr bwMode="auto">
            <a:xfrm>
              <a:off x="6965950" y="3481388"/>
              <a:ext cx="11113" cy="4763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1 w 3"/>
                <a:gd name="T5" fmla="*/ 0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7" name="Freeform 1191"/>
            <p:cNvSpPr>
              <a:spLocks/>
            </p:cNvSpPr>
            <p:nvPr/>
          </p:nvSpPr>
          <p:spPr bwMode="auto">
            <a:xfrm>
              <a:off x="6965950" y="3486151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0 w 3"/>
                <a:gd name="T5" fmla="*/ 0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8" name="Freeform 1192"/>
            <p:cNvSpPr>
              <a:spLocks/>
            </p:cNvSpPr>
            <p:nvPr/>
          </p:nvSpPr>
          <p:spPr bwMode="auto">
            <a:xfrm>
              <a:off x="6965950" y="3489326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0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9" name="Freeform 1193"/>
            <p:cNvSpPr>
              <a:spLocks/>
            </p:cNvSpPr>
            <p:nvPr/>
          </p:nvSpPr>
          <p:spPr bwMode="auto">
            <a:xfrm>
              <a:off x="6965950" y="3492501"/>
              <a:ext cx="11113" cy="7938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1 h 2"/>
                <a:gd name="T4" fmla="*/ 0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0" name="Freeform 1194"/>
            <p:cNvSpPr>
              <a:spLocks/>
            </p:cNvSpPr>
            <p:nvPr/>
          </p:nvSpPr>
          <p:spPr bwMode="auto">
            <a:xfrm>
              <a:off x="6970713" y="3492501"/>
              <a:ext cx="6350" cy="7938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1 h 2"/>
                <a:gd name="T8" fmla="*/ 2 w 2"/>
                <a:gd name="T9" fmla="*/ 0 h 2"/>
                <a:gd name="T10" fmla="*/ 1 w 2"/>
                <a:gd name="T11" fmla="*/ 2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1" name="Freeform 1195"/>
            <p:cNvSpPr>
              <a:spLocks/>
            </p:cNvSpPr>
            <p:nvPr/>
          </p:nvSpPr>
          <p:spPr bwMode="auto">
            <a:xfrm>
              <a:off x="6970713" y="3497263"/>
              <a:ext cx="6350" cy="6350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1 w 2"/>
                <a:gd name="T5" fmla="*/ 1 h 2"/>
                <a:gd name="T6" fmla="*/ 1 w 2"/>
                <a:gd name="T7" fmla="*/ 1 h 2"/>
                <a:gd name="T8" fmla="*/ 2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2" y="1"/>
                    <a:pt x="2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2" name="Freeform 1196"/>
            <p:cNvSpPr>
              <a:spLocks/>
            </p:cNvSpPr>
            <p:nvPr/>
          </p:nvSpPr>
          <p:spPr bwMode="auto">
            <a:xfrm>
              <a:off x="6973888" y="3497263"/>
              <a:ext cx="7938" cy="11113"/>
            </a:xfrm>
            <a:custGeom>
              <a:avLst/>
              <a:gdLst>
                <a:gd name="T0" fmla="*/ 1 w 2"/>
                <a:gd name="T1" fmla="*/ 2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2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3" name="Freeform 1197"/>
            <p:cNvSpPr>
              <a:spLocks/>
            </p:cNvSpPr>
            <p:nvPr/>
          </p:nvSpPr>
          <p:spPr bwMode="auto">
            <a:xfrm>
              <a:off x="6981825" y="3497263"/>
              <a:ext cx="3175" cy="11113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4" name="Freeform 1198"/>
            <p:cNvSpPr>
              <a:spLocks/>
            </p:cNvSpPr>
            <p:nvPr/>
          </p:nvSpPr>
          <p:spPr bwMode="auto">
            <a:xfrm>
              <a:off x="6985000" y="3497263"/>
              <a:ext cx="4763" cy="11113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5" name="Freeform 1199"/>
            <p:cNvSpPr>
              <a:spLocks/>
            </p:cNvSpPr>
            <p:nvPr/>
          </p:nvSpPr>
          <p:spPr bwMode="auto">
            <a:xfrm>
              <a:off x="6985000" y="3497263"/>
              <a:ext cx="7938" cy="11113"/>
            </a:xfrm>
            <a:custGeom>
              <a:avLst/>
              <a:gdLst>
                <a:gd name="T0" fmla="*/ 2 w 2"/>
                <a:gd name="T1" fmla="*/ 2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0 w 2"/>
                <a:gd name="T9" fmla="*/ 0 h 3"/>
                <a:gd name="T10" fmla="*/ 1 w 2"/>
                <a:gd name="T11" fmla="*/ 2 h 3"/>
                <a:gd name="T12" fmla="*/ 2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6" name="Freeform 1200"/>
            <p:cNvSpPr>
              <a:spLocks/>
            </p:cNvSpPr>
            <p:nvPr/>
          </p:nvSpPr>
          <p:spPr bwMode="auto">
            <a:xfrm>
              <a:off x="6985000" y="3497263"/>
              <a:ext cx="11113" cy="6350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2 h 2"/>
                <a:gd name="T4" fmla="*/ 2 w 3"/>
                <a:gd name="T5" fmla="*/ 2 h 2"/>
                <a:gd name="T6" fmla="*/ 2 w 3"/>
                <a:gd name="T7" fmla="*/ 1 h 2"/>
                <a:gd name="T8" fmla="*/ 0 w 3"/>
                <a:gd name="T9" fmla="*/ 0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7" name="Freeform 1201"/>
            <p:cNvSpPr>
              <a:spLocks/>
            </p:cNvSpPr>
            <p:nvPr/>
          </p:nvSpPr>
          <p:spPr bwMode="auto">
            <a:xfrm>
              <a:off x="6989763" y="3492501"/>
              <a:ext cx="6350" cy="7938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0 h 2"/>
                <a:gd name="T10" fmla="*/ 2 w 2"/>
                <a:gd name="T11" fmla="*/ 1 h 2"/>
                <a:gd name="T12" fmla="*/ 2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8" name="Freeform 1202"/>
            <p:cNvSpPr>
              <a:spLocks/>
            </p:cNvSpPr>
            <p:nvPr/>
          </p:nvSpPr>
          <p:spPr bwMode="auto">
            <a:xfrm>
              <a:off x="6989763" y="3492501"/>
              <a:ext cx="11113" cy="4763"/>
            </a:xfrm>
            <a:custGeom>
              <a:avLst/>
              <a:gdLst>
                <a:gd name="T0" fmla="*/ 3 w 3"/>
                <a:gd name="T1" fmla="*/ 1 h 1"/>
                <a:gd name="T2" fmla="*/ 3 w 3"/>
                <a:gd name="T3" fmla="*/ 1 h 1"/>
                <a:gd name="T4" fmla="*/ 2 w 3"/>
                <a:gd name="T5" fmla="*/ 1 h 1"/>
                <a:gd name="T6" fmla="*/ 2 w 3"/>
                <a:gd name="T7" fmla="*/ 1 h 1"/>
                <a:gd name="T8" fmla="*/ 0 w 3"/>
                <a:gd name="T9" fmla="*/ 0 h 1"/>
                <a:gd name="T10" fmla="*/ 2 w 3"/>
                <a:gd name="T11" fmla="*/ 1 h 1"/>
                <a:gd name="T12" fmla="*/ 3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9" name="Freeform 1203"/>
            <p:cNvSpPr>
              <a:spLocks/>
            </p:cNvSpPr>
            <p:nvPr/>
          </p:nvSpPr>
          <p:spPr bwMode="auto">
            <a:xfrm>
              <a:off x="6989763" y="3489326"/>
              <a:ext cx="11113" cy="3175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1 h 1"/>
                <a:gd name="T4" fmla="*/ 3 w 3"/>
                <a:gd name="T5" fmla="*/ 1 h 1"/>
                <a:gd name="T6" fmla="*/ 2 w 3"/>
                <a:gd name="T7" fmla="*/ 1 h 1"/>
                <a:gd name="T8" fmla="*/ 0 w 3"/>
                <a:gd name="T9" fmla="*/ 1 h 1"/>
                <a:gd name="T10" fmla="*/ 2 w 3"/>
                <a:gd name="T11" fmla="*/ 1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0" name="Freeform 1204"/>
            <p:cNvSpPr>
              <a:spLocks/>
            </p:cNvSpPr>
            <p:nvPr/>
          </p:nvSpPr>
          <p:spPr bwMode="auto">
            <a:xfrm>
              <a:off x="6989763" y="3486151"/>
              <a:ext cx="11113" cy="3175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1 h 1"/>
                <a:gd name="T4" fmla="*/ 3 w 3"/>
                <a:gd name="T5" fmla="*/ 1 h 1"/>
                <a:gd name="T6" fmla="*/ 2 w 3"/>
                <a:gd name="T7" fmla="*/ 1 h 1"/>
                <a:gd name="T8" fmla="*/ 0 w 3"/>
                <a:gd name="T9" fmla="*/ 1 h 1"/>
                <a:gd name="T10" fmla="*/ 2 w 3"/>
                <a:gd name="T11" fmla="*/ 1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1" name="Freeform 1205"/>
            <p:cNvSpPr>
              <a:spLocks/>
            </p:cNvSpPr>
            <p:nvPr/>
          </p:nvSpPr>
          <p:spPr bwMode="auto">
            <a:xfrm>
              <a:off x="6989763" y="3481388"/>
              <a:ext cx="11113" cy="7938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1 h 2"/>
                <a:gd name="T4" fmla="*/ 3 w 3"/>
                <a:gd name="T5" fmla="*/ 1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3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2" name="Freeform 1206"/>
            <p:cNvSpPr>
              <a:spLocks/>
            </p:cNvSpPr>
            <p:nvPr/>
          </p:nvSpPr>
          <p:spPr bwMode="auto">
            <a:xfrm>
              <a:off x="6989763" y="3478213"/>
              <a:ext cx="11113" cy="7938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3" name="Freeform 1207"/>
            <p:cNvSpPr>
              <a:spLocks/>
            </p:cNvSpPr>
            <p:nvPr/>
          </p:nvSpPr>
          <p:spPr bwMode="auto">
            <a:xfrm>
              <a:off x="6989763" y="3473451"/>
              <a:ext cx="6350" cy="12700"/>
            </a:xfrm>
            <a:custGeom>
              <a:avLst/>
              <a:gdLst>
                <a:gd name="T0" fmla="*/ 1 w 2"/>
                <a:gd name="T1" fmla="*/ 1 h 3"/>
                <a:gd name="T2" fmla="*/ 2 w 2"/>
                <a:gd name="T3" fmla="*/ 1 h 3"/>
                <a:gd name="T4" fmla="*/ 2 w 2"/>
                <a:gd name="T5" fmla="*/ 1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1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4" name="Freeform 1208"/>
            <p:cNvSpPr>
              <a:spLocks/>
            </p:cNvSpPr>
            <p:nvPr/>
          </p:nvSpPr>
          <p:spPr bwMode="auto">
            <a:xfrm>
              <a:off x="6989763" y="3473451"/>
              <a:ext cx="3175" cy="12700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5" name="Freeform 1209"/>
            <p:cNvSpPr>
              <a:spLocks/>
            </p:cNvSpPr>
            <p:nvPr/>
          </p:nvSpPr>
          <p:spPr bwMode="auto">
            <a:xfrm>
              <a:off x="6981825" y="3448051"/>
              <a:ext cx="7938" cy="33338"/>
            </a:xfrm>
            <a:custGeom>
              <a:avLst/>
              <a:gdLst>
                <a:gd name="T0" fmla="*/ 0 w 2"/>
                <a:gd name="T1" fmla="*/ 9 h 9"/>
                <a:gd name="T2" fmla="*/ 0 w 2"/>
                <a:gd name="T3" fmla="*/ 8 h 9"/>
                <a:gd name="T4" fmla="*/ 1 w 2"/>
                <a:gd name="T5" fmla="*/ 5 h 9"/>
                <a:gd name="T6" fmla="*/ 1 w 2"/>
                <a:gd name="T7" fmla="*/ 1 h 9"/>
                <a:gd name="T8" fmla="*/ 2 w 2"/>
                <a:gd name="T9" fmla="*/ 0 h 9"/>
                <a:gd name="T10" fmla="*/ 2 w 2"/>
                <a:gd name="T11" fmla="*/ 1 h 9"/>
                <a:gd name="T12" fmla="*/ 2 w 2"/>
                <a:gd name="T13" fmla="*/ 3 h 9"/>
                <a:gd name="T14" fmla="*/ 1 w 2"/>
                <a:gd name="T15" fmla="*/ 5 h 9"/>
                <a:gd name="T16" fmla="*/ 0 w 2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9">
                  <a:moveTo>
                    <a:pt x="0" y="9"/>
                  </a:moveTo>
                  <a:cubicBezTo>
                    <a:pt x="0" y="9"/>
                    <a:pt x="0" y="9"/>
                    <a:pt x="0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7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6" name="Freeform 1210"/>
            <p:cNvSpPr>
              <a:spLocks/>
            </p:cNvSpPr>
            <p:nvPr/>
          </p:nvSpPr>
          <p:spPr bwMode="auto">
            <a:xfrm>
              <a:off x="6959600" y="3451226"/>
              <a:ext cx="17463" cy="34925"/>
            </a:xfrm>
            <a:custGeom>
              <a:avLst/>
              <a:gdLst>
                <a:gd name="T0" fmla="*/ 5 w 5"/>
                <a:gd name="T1" fmla="*/ 9 h 9"/>
                <a:gd name="T2" fmla="*/ 4 w 5"/>
                <a:gd name="T3" fmla="*/ 7 h 9"/>
                <a:gd name="T4" fmla="*/ 2 w 5"/>
                <a:gd name="T5" fmla="*/ 5 h 9"/>
                <a:gd name="T6" fmla="*/ 1 w 5"/>
                <a:gd name="T7" fmla="*/ 2 h 9"/>
                <a:gd name="T8" fmla="*/ 0 w 5"/>
                <a:gd name="T9" fmla="*/ 0 h 9"/>
                <a:gd name="T10" fmla="*/ 1 w 5"/>
                <a:gd name="T11" fmla="*/ 1 h 9"/>
                <a:gd name="T12" fmla="*/ 2 w 5"/>
                <a:gd name="T13" fmla="*/ 3 h 9"/>
                <a:gd name="T14" fmla="*/ 3 w 5"/>
                <a:gd name="T15" fmla="*/ 4 h 9"/>
                <a:gd name="T16" fmla="*/ 5 w 5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9">
                  <a:moveTo>
                    <a:pt x="5" y="9"/>
                  </a:moveTo>
                  <a:cubicBezTo>
                    <a:pt x="5" y="9"/>
                    <a:pt x="5" y="8"/>
                    <a:pt x="4" y="7"/>
                  </a:cubicBezTo>
                  <a:cubicBezTo>
                    <a:pt x="4" y="7"/>
                    <a:pt x="3" y="6"/>
                    <a:pt x="2" y="5"/>
                  </a:cubicBezTo>
                  <a:cubicBezTo>
                    <a:pt x="2" y="3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4" y="6"/>
                    <a:pt x="5" y="9"/>
                    <a:pt x="5" y="9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7" name="Freeform 1211"/>
            <p:cNvSpPr>
              <a:spLocks/>
            </p:cNvSpPr>
            <p:nvPr/>
          </p:nvSpPr>
          <p:spPr bwMode="auto">
            <a:xfrm>
              <a:off x="6940550" y="3478213"/>
              <a:ext cx="33338" cy="7938"/>
            </a:xfrm>
            <a:custGeom>
              <a:avLst/>
              <a:gdLst>
                <a:gd name="T0" fmla="*/ 9 w 9"/>
                <a:gd name="T1" fmla="*/ 2 h 2"/>
                <a:gd name="T2" fmla="*/ 8 w 9"/>
                <a:gd name="T3" fmla="*/ 2 h 2"/>
                <a:gd name="T4" fmla="*/ 5 w 9"/>
                <a:gd name="T5" fmla="*/ 1 h 2"/>
                <a:gd name="T6" fmla="*/ 2 w 9"/>
                <a:gd name="T7" fmla="*/ 0 h 2"/>
                <a:gd name="T8" fmla="*/ 0 w 9"/>
                <a:gd name="T9" fmla="*/ 0 h 2"/>
                <a:gd name="T10" fmla="*/ 2 w 9"/>
                <a:gd name="T11" fmla="*/ 0 h 2"/>
                <a:gd name="T12" fmla="*/ 3 w 9"/>
                <a:gd name="T13" fmla="*/ 0 h 2"/>
                <a:gd name="T14" fmla="*/ 5 w 9"/>
                <a:gd name="T15" fmla="*/ 0 h 2"/>
                <a:gd name="T16" fmla="*/ 9 w 9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">
                  <a:moveTo>
                    <a:pt x="9" y="2"/>
                  </a:move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6" y="1"/>
                    <a:pt x="5" y="1"/>
                  </a:cubicBezTo>
                  <a:cubicBezTo>
                    <a:pt x="4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7" y="1"/>
                    <a:pt x="9" y="2"/>
                    <a:pt x="9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8" name="Freeform 1212"/>
            <p:cNvSpPr>
              <a:spLocks/>
            </p:cNvSpPr>
            <p:nvPr/>
          </p:nvSpPr>
          <p:spPr bwMode="auto">
            <a:xfrm>
              <a:off x="6940550" y="3489326"/>
              <a:ext cx="36513" cy="7938"/>
            </a:xfrm>
            <a:custGeom>
              <a:avLst/>
              <a:gdLst>
                <a:gd name="T0" fmla="*/ 10 w 10"/>
                <a:gd name="T1" fmla="*/ 0 h 2"/>
                <a:gd name="T2" fmla="*/ 8 w 10"/>
                <a:gd name="T3" fmla="*/ 0 h 2"/>
                <a:gd name="T4" fmla="*/ 5 w 10"/>
                <a:gd name="T5" fmla="*/ 1 h 2"/>
                <a:gd name="T6" fmla="*/ 2 w 10"/>
                <a:gd name="T7" fmla="*/ 2 h 2"/>
                <a:gd name="T8" fmla="*/ 0 w 10"/>
                <a:gd name="T9" fmla="*/ 2 h 2"/>
                <a:gd name="T10" fmla="*/ 2 w 10"/>
                <a:gd name="T11" fmla="*/ 1 h 2"/>
                <a:gd name="T12" fmla="*/ 3 w 10"/>
                <a:gd name="T13" fmla="*/ 1 h 2"/>
                <a:gd name="T14" fmla="*/ 5 w 10"/>
                <a:gd name="T15" fmla="*/ 0 h 2"/>
                <a:gd name="T16" fmla="*/ 10 w 10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">
                  <a:moveTo>
                    <a:pt x="10" y="0"/>
                  </a:moveTo>
                  <a:cubicBezTo>
                    <a:pt x="10" y="0"/>
                    <a:pt x="9" y="0"/>
                    <a:pt x="8" y="0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1"/>
                    <a:pt x="3" y="2"/>
                    <a:pt x="2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7" y="0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9" name="Freeform 1213"/>
            <p:cNvSpPr>
              <a:spLocks/>
            </p:cNvSpPr>
            <p:nvPr/>
          </p:nvSpPr>
          <p:spPr bwMode="auto">
            <a:xfrm>
              <a:off x="6965950" y="3492501"/>
              <a:ext cx="11113" cy="34925"/>
            </a:xfrm>
            <a:custGeom>
              <a:avLst/>
              <a:gdLst>
                <a:gd name="T0" fmla="*/ 3 w 3"/>
                <a:gd name="T1" fmla="*/ 0 h 9"/>
                <a:gd name="T2" fmla="*/ 3 w 3"/>
                <a:gd name="T3" fmla="*/ 1 h 9"/>
                <a:gd name="T4" fmla="*/ 2 w 3"/>
                <a:gd name="T5" fmla="*/ 4 h 9"/>
                <a:gd name="T6" fmla="*/ 0 w 3"/>
                <a:gd name="T7" fmla="*/ 8 h 9"/>
                <a:gd name="T8" fmla="*/ 0 w 3"/>
                <a:gd name="T9" fmla="*/ 9 h 9"/>
                <a:gd name="T10" fmla="*/ 0 w 3"/>
                <a:gd name="T11" fmla="*/ 7 h 9"/>
                <a:gd name="T12" fmla="*/ 0 w 3"/>
                <a:gd name="T13" fmla="*/ 6 h 9"/>
                <a:gd name="T14" fmla="*/ 1 w 3"/>
                <a:gd name="T15" fmla="*/ 4 h 9"/>
                <a:gd name="T16" fmla="*/ 3 w 3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2" y="3"/>
                    <a:pt x="2" y="4"/>
                  </a:cubicBezTo>
                  <a:cubicBezTo>
                    <a:pt x="1" y="6"/>
                    <a:pt x="1" y="7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0" name="Freeform 1214"/>
            <p:cNvSpPr>
              <a:spLocks/>
            </p:cNvSpPr>
            <p:nvPr/>
          </p:nvSpPr>
          <p:spPr bwMode="auto">
            <a:xfrm>
              <a:off x="6981825" y="3492501"/>
              <a:ext cx="14288" cy="34925"/>
            </a:xfrm>
            <a:custGeom>
              <a:avLst/>
              <a:gdLst>
                <a:gd name="T0" fmla="*/ 0 w 4"/>
                <a:gd name="T1" fmla="*/ 0 h 9"/>
                <a:gd name="T2" fmla="*/ 1 w 4"/>
                <a:gd name="T3" fmla="*/ 1 h 9"/>
                <a:gd name="T4" fmla="*/ 2 w 4"/>
                <a:gd name="T5" fmla="*/ 4 h 9"/>
                <a:gd name="T6" fmla="*/ 3 w 4"/>
                <a:gd name="T7" fmla="*/ 7 h 9"/>
                <a:gd name="T8" fmla="*/ 4 w 4"/>
                <a:gd name="T9" fmla="*/ 9 h 9"/>
                <a:gd name="T10" fmla="*/ 3 w 4"/>
                <a:gd name="T11" fmla="*/ 8 h 9"/>
                <a:gd name="T12" fmla="*/ 2 w 4"/>
                <a:gd name="T13" fmla="*/ 6 h 9"/>
                <a:gd name="T14" fmla="*/ 1 w 4"/>
                <a:gd name="T15" fmla="*/ 5 h 9"/>
                <a:gd name="T16" fmla="*/ 0 w 4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3" y="5"/>
                    <a:pt x="3" y="7"/>
                    <a:pt x="3" y="7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9"/>
                    <a:pt x="3" y="8"/>
                    <a:pt x="3" y="8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6"/>
                    <a:pt x="2" y="5"/>
                    <a:pt x="1" y="5"/>
                  </a:cubicBez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1" name="Freeform 1215"/>
            <p:cNvSpPr>
              <a:spLocks/>
            </p:cNvSpPr>
            <p:nvPr/>
          </p:nvSpPr>
          <p:spPr bwMode="auto">
            <a:xfrm>
              <a:off x="6985000" y="3489326"/>
              <a:ext cx="34925" cy="14288"/>
            </a:xfrm>
            <a:custGeom>
              <a:avLst/>
              <a:gdLst>
                <a:gd name="T0" fmla="*/ 0 w 9"/>
                <a:gd name="T1" fmla="*/ 0 h 4"/>
                <a:gd name="T2" fmla="*/ 1 w 9"/>
                <a:gd name="T3" fmla="*/ 1 h 4"/>
                <a:gd name="T4" fmla="*/ 4 w 9"/>
                <a:gd name="T5" fmla="*/ 2 h 4"/>
                <a:gd name="T6" fmla="*/ 7 w 9"/>
                <a:gd name="T7" fmla="*/ 4 h 4"/>
                <a:gd name="T8" fmla="*/ 9 w 9"/>
                <a:gd name="T9" fmla="*/ 4 h 4"/>
                <a:gd name="T10" fmla="*/ 7 w 9"/>
                <a:gd name="T11" fmla="*/ 4 h 4"/>
                <a:gd name="T12" fmla="*/ 6 w 9"/>
                <a:gd name="T13" fmla="*/ 4 h 4"/>
                <a:gd name="T14" fmla="*/ 4 w 9"/>
                <a:gd name="T15" fmla="*/ 3 h 4"/>
                <a:gd name="T16" fmla="*/ 0 w 9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2" y="1"/>
                    <a:pt x="3" y="2"/>
                    <a:pt x="4" y="2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9" y="4"/>
                    <a:pt x="8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2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2" name="Freeform 1216"/>
            <p:cNvSpPr>
              <a:spLocks/>
            </p:cNvSpPr>
            <p:nvPr/>
          </p:nvSpPr>
          <p:spPr bwMode="auto">
            <a:xfrm>
              <a:off x="6985000" y="3473451"/>
              <a:ext cx="34925" cy="12700"/>
            </a:xfrm>
            <a:custGeom>
              <a:avLst/>
              <a:gdLst>
                <a:gd name="T0" fmla="*/ 0 w 9"/>
                <a:gd name="T1" fmla="*/ 3 h 3"/>
                <a:gd name="T2" fmla="*/ 1 w 9"/>
                <a:gd name="T3" fmla="*/ 3 h 3"/>
                <a:gd name="T4" fmla="*/ 4 w 9"/>
                <a:gd name="T5" fmla="*/ 2 h 3"/>
                <a:gd name="T6" fmla="*/ 8 w 9"/>
                <a:gd name="T7" fmla="*/ 1 h 3"/>
                <a:gd name="T8" fmla="*/ 9 w 9"/>
                <a:gd name="T9" fmla="*/ 0 h 3"/>
                <a:gd name="T10" fmla="*/ 8 w 9"/>
                <a:gd name="T11" fmla="*/ 1 h 3"/>
                <a:gd name="T12" fmla="*/ 6 w 9"/>
                <a:gd name="T13" fmla="*/ 2 h 3"/>
                <a:gd name="T14" fmla="*/ 5 w 9"/>
                <a:gd name="T15" fmla="*/ 2 h 3"/>
                <a:gd name="T16" fmla="*/ 0 w 9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6" y="1"/>
                    <a:pt x="7" y="1"/>
                    <a:pt x="8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1"/>
                    <a:pt x="8" y="1"/>
                  </a:cubicBezTo>
                  <a:cubicBezTo>
                    <a:pt x="7" y="1"/>
                    <a:pt x="7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2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3" name="Freeform 1217"/>
            <p:cNvSpPr>
              <a:spLocks/>
            </p:cNvSpPr>
            <p:nvPr/>
          </p:nvSpPr>
          <p:spPr bwMode="auto">
            <a:xfrm>
              <a:off x="6981825" y="3459163"/>
              <a:ext cx="25400" cy="26988"/>
            </a:xfrm>
            <a:custGeom>
              <a:avLst/>
              <a:gdLst>
                <a:gd name="T0" fmla="*/ 0 w 7"/>
                <a:gd name="T1" fmla="*/ 7 h 7"/>
                <a:gd name="T2" fmla="*/ 1 w 7"/>
                <a:gd name="T3" fmla="*/ 6 h 7"/>
                <a:gd name="T4" fmla="*/ 3 w 7"/>
                <a:gd name="T5" fmla="*/ 3 h 7"/>
                <a:gd name="T6" fmla="*/ 6 w 7"/>
                <a:gd name="T7" fmla="*/ 1 h 7"/>
                <a:gd name="T8" fmla="*/ 7 w 7"/>
                <a:gd name="T9" fmla="*/ 0 h 7"/>
                <a:gd name="T10" fmla="*/ 6 w 7"/>
                <a:gd name="T11" fmla="*/ 1 h 7"/>
                <a:gd name="T12" fmla="*/ 5 w 7"/>
                <a:gd name="T13" fmla="*/ 2 h 7"/>
                <a:gd name="T14" fmla="*/ 4 w 7"/>
                <a:gd name="T15" fmla="*/ 4 h 7"/>
                <a:gd name="T16" fmla="*/ 0 w 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0" y="7"/>
                    <a:pt x="1" y="6"/>
                    <a:pt x="1" y="6"/>
                  </a:cubicBezTo>
                  <a:cubicBezTo>
                    <a:pt x="2" y="5"/>
                    <a:pt x="3" y="4"/>
                    <a:pt x="3" y="3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6" y="1"/>
                    <a:pt x="6" y="2"/>
                    <a:pt x="5" y="2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2" y="5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4" name="Freeform 1218"/>
            <p:cNvSpPr>
              <a:spLocks/>
            </p:cNvSpPr>
            <p:nvPr/>
          </p:nvSpPr>
          <p:spPr bwMode="auto">
            <a:xfrm>
              <a:off x="6532563" y="3968751"/>
              <a:ext cx="90488" cy="90488"/>
            </a:xfrm>
            <a:custGeom>
              <a:avLst/>
              <a:gdLst>
                <a:gd name="T0" fmla="*/ 8 w 24"/>
                <a:gd name="T1" fmla="*/ 24 h 24"/>
                <a:gd name="T2" fmla="*/ 12 w 24"/>
                <a:gd name="T3" fmla="*/ 4 h 24"/>
                <a:gd name="T4" fmla="*/ 8 w 24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4">
                  <a:moveTo>
                    <a:pt x="8" y="24"/>
                  </a:moveTo>
                  <a:cubicBezTo>
                    <a:pt x="8" y="24"/>
                    <a:pt x="24" y="7"/>
                    <a:pt x="12" y="4"/>
                  </a:cubicBezTo>
                  <a:cubicBezTo>
                    <a:pt x="0" y="0"/>
                    <a:pt x="8" y="24"/>
                    <a:pt x="8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5" name="Freeform 1219"/>
            <p:cNvSpPr>
              <a:spLocks/>
            </p:cNvSpPr>
            <p:nvPr/>
          </p:nvSpPr>
          <p:spPr bwMode="auto">
            <a:xfrm>
              <a:off x="6477000" y="3971926"/>
              <a:ext cx="85725" cy="87313"/>
            </a:xfrm>
            <a:custGeom>
              <a:avLst/>
              <a:gdLst>
                <a:gd name="T0" fmla="*/ 23 w 23"/>
                <a:gd name="T1" fmla="*/ 23 h 23"/>
                <a:gd name="T2" fmla="*/ 11 w 23"/>
                <a:gd name="T3" fmla="*/ 6 h 23"/>
                <a:gd name="T4" fmla="*/ 23 w 23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23" y="23"/>
                  </a:moveTo>
                  <a:cubicBezTo>
                    <a:pt x="23" y="23"/>
                    <a:pt x="21" y="0"/>
                    <a:pt x="11" y="6"/>
                  </a:cubicBezTo>
                  <a:cubicBezTo>
                    <a:pt x="0" y="13"/>
                    <a:pt x="23" y="23"/>
                    <a:pt x="23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6" name="Freeform 1220"/>
            <p:cNvSpPr>
              <a:spLocks/>
            </p:cNvSpPr>
            <p:nvPr/>
          </p:nvSpPr>
          <p:spPr bwMode="auto">
            <a:xfrm>
              <a:off x="6480175" y="4014788"/>
              <a:ext cx="82550" cy="93663"/>
            </a:xfrm>
            <a:custGeom>
              <a:avLst/>
              <a:gdLst>
                <a:gd name="T0" fmla="*/ 22 w 22"/>
                <a:gd name="T1" fmla="*/ 12 h 25"/>
                <a:gd name="T2" fmla="*/ 1 w 22"/>
                <a:gd name="T3" fmla="*/ 13 h 25"/>
                <a:gd name="T4" fmla="*/ 22 w 22"/>
                <a:gd name="T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22" y="12"/>
                  </a:moveTo>
                  <a:cubicBezTo>
                    <a:pt x="22" y="12"/>
                    <a:pt x="2" y="0"/>
                    <a:pt x="1" y="13"/>
                  </a:cubicBezTo>
                  <a:cubicBezTo>
                    <a:pt x="0" y="25"/>
                    <a:pt x="22" y="12"/>
                    <a:pt x="22" y="12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7" name="Freeform 1221"/>
            <p:cNvSpPr>
              <a:spLocks/>
            </p:cNvSpPr>
            <p:nvPr/>
          </p:nvSpPr>
          <p:spPr bwMode="auto">
            <a:xfrm>
              <a:off x="6483350" y="4059238"/>
              <a:ext cx="79375" cy="95250"/>
            </a:xfrm>
            <a:custGeom>
              <a:avLst/>
              <a:gdLst>
                <a:gd name="T0" fmla="*/ 21 w 21"/>
                <a:gd name="T1" fmla="*/ 0 h 25"/>
                <a:gd name="T2" fmla="*/ 9 w 21"/>
                <a:gd name="T3" fmla="*/ 18 h 25"/>
                <a:gd name="T4" fmla="*/ 21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21" y="0"/>
                  </a:moveTo>
                  <a:cubicBezTo>
                    <a:pt x="21" y="0"/>
                    <a:pt x="0" y="10"/>
                    <a:pt x="9" y="18"/>
                  </a:cubicBezTo>
                  <a:cubicBezTo>
                    <a:pt x="19" y="25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8" name="Freeform 1222"/>
            <p:cNvSpPr>
              <a:spLocks/>
            </p:cNvSpPr>
            <p:nvPr/>
          </p:nvSpPr>
          <p:spPr bwMode="auto">
            <a:xfrm>
              <a:off x="6548438" y="4059238"/>
              <a:ext cx="90488" cy="90488"/>
            </a:xfrm>
            <a:custGeom>
              <a:avLst/>
              <a:gdLst>
                <a:gd name="T0" fmla="*/ 4 w 24"/>
                <a:gd name="T1" fmla="*/ 0 h 24"/>
                <a:gd name="T2" fmla="*/ 12 w 24"/>
                <a:gd name="T3" fmla="*/ 20 h 24"/>
                <a:gd name="T4" fmla="*/ 4 w 24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4">
                  <a:moveTo>
                    <a:pt x="4" y="0"/>
                  </a:moveTo>
                  <a:cubicBezTo>
                    <a:pt x="4" y="0"/>
                    <a:pt x="0" y="24"/>
                    <a:pt x="12" y="20"/>
                  </a:cubicBezTo>
                  <a:cubicBezTo>
                    <a:pt x="24" y="16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9" name="Freeform 1223"/>
            <p:cNvSpPr>
              <a:spLocks/>
            </p:cNvSpPr>
            <p:nvPr/>
          </p:nvSpPr>
          <p:spPr bwMode="auto">
            <a:xfrm>
              <a:off x="6562725" y="4033838"/>
              <a:ext cx="90488" cy="90488"/>
            </a:xfrm>
            <a:custGeom>
              <a:avLst/>
              <a:gdLst>
                <a:gd name="T0" fmla="*/ 0 w 24"/>
                <a:gd name="T1" fmla="*/ 7 h 24"/>
                <a:gd name="T2" fmla="*/ 21 w 24"/>
                <a:gd name="T3" fmla="*/ 12 h 24"/>
                <a:gd name="T4" fmla="*/ 0 w 24"/>
                <a:gd name="T5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4">
                  <a:moveTo>
                    <a:pt x="0" y="7"/>
                  </a:moveTo>
                  <a:cubicBezTo>
                    <a:pt x="0" y="7"/>
                    <a:pt x="17" y="24"/>
                    <a:pt x="21" y="12"/>
                  </a:cubicBezTo>
                  <a:cubicBezTo>
                    <a:pt x="24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0" name="Freeform 1224"/>
            <p:cNvSpPr>
              <a:spLocks/>
            </p:cNvSpPr>
            <p:nvPr/>
          </p:nvSpPr>
          <p:spPr bwMode="auto">
            <a:xfrm>
              <a:off x="6559550" y="3979863"/>
              <a:ext cx="87313" cy="84138"/>
            </a:xfrm>
            <a:custGeom>
              <a:avLst/>
              <a:gdLst>
                <a:gd name="T0" fmla="*/ 0 w 23"/>
                <a:gd name="T1" fmla="*/ 21 h 22"/>
                <a:gd name="T2" fmla="*/ 19 w 23"/>
                <a:gd name="T3" fmla="*/ 11 h 22"/>
                <a:gd name="T4" fmla="*/ 0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0" y="21"/>
                  </a:moveTo>
                  <a:cubicBezTo>
                    <a:pt x="0" y="21"/>
                    <a:pt x="23" y="22"/>
                    <a:pt x="19" y="11"/>
                  </a:cubicBezTo>
                  <a:cubicBezTo>
                    <a:pt x="14" y="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1" name="Freeform 1225"/>
            <p:cNvSpPr>
              <a:spLocks/>
            </p:cNvSpPr>
            <p:nvPr/>
          </p:nvSpPr>
          <p:spPr bwMode="auto">
            <a:xfrm>
              <a:off x="6551613" y="4048126"/>
              <a:ext cx="30163" cy="26988"/>
            </a:xfrm>
            <a:custGeom>
              <a:avLst/>
              <a:gdLst>
                <a:gd name="T0" fmla="*/ 0 w 8"/>
                <a:gd name="T1" fmla="*/ 2 h 7"/>
                <a:gd name="T2" fmla="*/ 3 w 8"/>
                <a:gd name="T3" fmla="*/ 7 h 7"/>
                <a:gd name="T4" fmla="*/ 7 w 8"/>
                <a:gd name="T5" fmla="*/ 5 h 7"/>
                <a:gd name="T6" fmla="*/ 5 w 8"/>
                <a:gd name="T7" fmla="*/ 1 h 7"/>
                <a:gd name="T8" fmla="*/ 0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0" y="2"/>
                  </a:moveTo>
                  <a:cubicBezTo>
                    <a:pt x="0" y="4"/>
                    <a:pt x="1" y="6"/>
                    <a:pt x="3" y="7"/>
                  </a:cubicBezTo>
                  <a:cubicBezTo>
                    <a:pt x="5" y="7"/>
                    <a:pt x="7" y="7"/>
                    <a:pt x="7" y="5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3" y="0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2" name="Freeform 1226"/>
            <p:cNvSpPr>
              <a:spLocks/>
            </p:cNvSpPr>
            <p:nvPr/>
          </p:nvSpPr>
          <p:spPr bwMode="auto">
            <a:xfrm>
              <a:off x="6567488" y="4044951"/>
              <a:ext cx="3175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0 w 1"/>
                <a:gd name="T9" fmla="*/ 3 h 3"/>
                <a:gd name="T10" fmla="*/ 1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3" name="Freeform 1227"/>
            <p:cNvSpPr>
              <a:spLocks/>
            </p:cNvSpPr>
            <p:nvPr/>
          </p:nvSpPr>
          <p:spPr bwMode="auto">
            <a:xfrm>
              <a:off x="6562725" y="4044951"/>
              <a:ext cx="4763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1 w 1"/>
                <a:gd name="T5" fmla="*/ 0 h 3"/>
                <a:gd name="T6" fmla="*/ 1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4" name="Freeform 1228"/>
            <p:cNvSpPr>
              <a:spLocks/>
            </p:cNvSpPr>
            <p:nvPr/>
          </p:nvSpPr>
          <p:spPr bwMode="auto">
            <a:xfrm>
              <a:off x="6559550" y="4044951"/>
              <a:ext cx="3175" cy="11113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0 h 3"/>
                <a:gd name="T4" fmla="*/ 1 w 1"/>
                <a:gd name="T5" fmla="*/ 0 h 3"/>
                <a:gd name="T6" fmla="*/ 1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0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5" name="Freeform 1229"/>
            <p:cNvSpPr>
              <a:spLocks/>
            </p:cNvSpPr>
            <p:nvPr/>
          </p:nvSpPr>
          <p:spPr bwMode="auto">
            <a:xfrm>
              <a:off x="6556375" y="4044951"/>
              <a:ext cx="6350" cy="11113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0 h 3"/>
                <a:gd name="T4" fmla="*/ 1 w 2"/>
                <a:gd name="T5" fmla="*/ 1 h 3"/>
                <a:gd name="T6" fmla="*/ 1 w 2"/>
                <a:gd name="T7" fmla="*/ 1 h 3"/>
                <a:gd name="T8" fmla="*/ 2 w 2"/>
                <a:gd name="T9" fmla="*/ 3 h 3"/>
                <a:gd name="T10" fmla="*/ 1 w 2"/>
                <a:gd name="T11" fmla="*/ 1 h 3"/>
                <a:gd name="T12" fmla="*/ 0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6" name="Freeform 1230"/>
            <p:cNvSpPr>
              <a:spLocks/>
            </p:cNvSpPr>
            <p:nvPr/>
          </p:nvSpPr>
          <p:spPr bwMode="auto">
            <a:xfrm>
              <a:off x="6551613" y="4048126"/>
              <a:ext cx="11113" cy="793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1 w 3"/>
                <a:gd name="T5" fmla="*/ 0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1 h 2"/>
                <a:gd name="T12" fmla="*/ 0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7" name="Freeform 1231"/>
            <p:cNvSpPr>
              <a:spLocks/>
            </p:cNvSpPr>
            <p:nvPr/>
          </p:nvSpPr>
          <p:spPr bwMode="auto">
            <a:xfrm>
              <a:off x="6548438" y="4051301"/>
              <a:ext cx="11113" cy="7938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2 w 3"/>
                <a:gd name="T7" fmla="*/ 0 h 2"/>
                <a:gd name="T8" fmla="*/ 3 w 3"/>
                <a:gd name="T9" fmla="*/ 2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8" name="Freeform 1232"/>
            <p:cNvSpPr>
              <a:spLocks/>
            </p:cNvSpPr>
            <p:nvPr/>
          </p:nvSpPr>
          <p:spPr bwMode="auto">
            <a:xfrm>
              <a:off x="6548438" y="4056063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0 h 1"/>
                <a:gd name="T4" fmla="*/ 1 w 3"/>
                <a:gd name="T5" fmla="*/ 0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9" name="Freeform 1233"/>
            <p:cNvSpPr>
              <a:spLocks/>
            </p:cNvSpPr>
            <p:nvPr/>
          </p:nvSpPr>
          <p:spPr bwMode="auto">
            <a:xfrm>
              <a:off x="6548438" y="4059238"/>
              <a:ext cx="11113" cy="4763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0 h 1"/>
                <a:gd name="T4" fmla="*/ 0 w 3"/>
                <a:gd name="T5" fmla="*/ 0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0" name="Freeform 1234"/>
            <p:cNvSpPr>
              <a:spLocks/>
            </p:cNvSpPr>
            <p:nvPr/>
          </p:nvSpPr>
          <p:spPr bwMode="auto">
            <a:xfrm>
              <a:off x="6548438" y="4064001"/>
              <a:ext cx="11113" cy="3175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1 h 1"/>
                <a:gd name="T4" fmla="*/ 0 w 3"/>
                <a:gd name="T5" fmla="*/ 0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1 h 1"/>
                <a:gd name="T12" fmla="*/ 1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1" name="Freeform 1235"/>
            <p:cNvSpPr>
              <a:spLocks/>
            </p:cNvSpPr>
            <p:nvPr/>
          </p:nvSpPr>
          <p:spPr bwMode="auto">
            <a:xfrm>
              <a:off x="6548438" y="4064001"/>
              <a:ext cx="11113" cy="6350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2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2" name="Freeform 1236"/>
            <p:cNvSpPr>
              <a:spLocks/>
            </p:cNvSpPr>
            <p:nvPr/>
          </p:nvSpPr>
          <p:spPr bwMode="auto">
            <a:xfrm>
              <a:off x="6551613" y="4067176"/>
              <a:ext cx="7938" cy="7938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1 h 2"/>
                <a:gd name="T8" fmla="*/ 2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3" name="Freeform 1237"/>
            <p:cNvSpPr>
              <a:spLocks/>
            </p:cNvSpPr>
            <p:nvPr/>
          </p:nvSpPr>
          <p:spPr bwMode="auto">
            <a:xfrm>
              <a:off x="6556375" y="4067176"/>
              <a:ext cx="3175" cy="11113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4" name="Freeform 1238"/>
            <p:cNvSpPr>
              <a:spLocks/>
            </p:cNvSpPr>
            <p:nvPr/>
          </p:nvSpPr>
          <p:spPr bwMode="auto">
            <a:xfrm>
              <a:off x="6559550" y="4067176"/>
              <a:ext cx="3175" cy="1111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2 h 3"/>
                <a:gd name="T8" fmla="*/ 1 w 1"/>
                <a:gd name="T9" fmla="*/ 0 h 3"/>
                <a:gd name="T10" fmla="*/ 0 w 1"/>
                <a:gd name="T11" fmla="*/ 2 h 3"/>
                <a:gd name="T12" fmla="*/ 1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5" name="Freeform 1239"/>
            <p:cNvSpPr>
              <a:spLocks/>
            </p:cNvSpPr>
            <p:nvPr/>
          </p:nvSpPr>
          <p:spPr bwMode="auto">
            <a:xfrm>
              <a:off x="6562725" y="4067176"/>
              <a:ext cx="4763" cy="14288"/>
            </a:xfrm>
            <a:custGeom>
              <a:avLst/>
              <a:gdLst>
                <a:gd name="T0" fmla="*/ 1 w 1"/>
                <a:gd name="T1" fmla="*/ 3 h 4"/>
                <a:gd name="T2" fmla="*/ 0 w 1"/>
                <a:gd name="T3" fmla="*/ 3 h 4"/>
                <a:gd name="T4" fmla="*/ 0 w 1"/>
                <a:gd name="T5" fmla="*/ 3 h 4"/>
                <a:gd name="T6" fmla="*/ 0 w 1"/>
                <a:gd name="T7" fmla="*/ 2 h 4"/>
                <a:gd name="T8" fmla="*/ 0 w 1"/>
                <a:gd name="T9" fmla="*/ 0 h 4"/>
                <a:gd name="T10" fmla="*/ 0 w 1"/>
                <a:gd name="T11" fmla="*/ 2 h 4"/>
                <a:gd name="T12" fmla="*/ 1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3"/>
                  </a:moveTo>
                  <a:cubicBezTo>
                    <a:pt x="1" y="3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6" name="Freeform 1240"/>
            <p:cNvSpPr>
              <a:spLocks/>
            </p:cNvSpPr>
            <p:nvPr/>
          </p:nvSpPr>
          <p:spPr bwMode="auto">
            <a:xfrm>
              <a:off x="6567488" y="4070351"/>
              <a:ext cx="3175" cy="11113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2 h 3"/>
                <a:gd name="T4" fmla="*/ 0 w 1"/>
                <a:gd name="T5" fmla="*/ 2 h 3"/>
                <a:gd name="T6" fmla="*/ 0 w 1"/>
                <a:gd name="T7" fmla="*/ 2 h 3"/>
                <a:gd name="T8" fmla="*/ 0 w 1"/>
                <a:gd name="T9" fmla="*/ 0 h 3"/>
                <a:gd name="T10" fmla="*/ 0 w 1"/>
                <a:gd name="T11" fmla="*/ 1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7" name="Freeform 1241"/>
            <p:cNvSpPr>
              <a:spLocks/>
            </p:cNvSpPr>
            <p:nvPr/>
          </p:nvSpPr>
          <p:spPr bwMode="auto">
            <a:xfrm>
              <a:off x="6567488" y="4067176"/>
              <a:ext cx="6350" cy="11113"/>
            </a:xfrm>
            <a:custGeom>
              <a:avLst/>
              <a:gdLst>
                <a:gd name="T0" fmla="*/ 2 w 2"/>
                <a:gd name="T1" fmla="*/ 3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0 w 2"/>
                <a:gd name="T9" fmla="*/ 0 h 3"/>
                <a:gd name="T10" fmla="*/ 1 w 2"/>
                <a:gd name="T11" fmla="*/ 2 h 3"/>
                <a:gd name="T12" fmla="*/ 2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8" name="Freeform 1242"/>
            <p:cNvSpPr>
              <a:spLocks/>
            </p:cNvSpPr>
            <p:nvPr/>
          </p:nvSpPr>
          <p:spPr bwMode="auto">
            <a:xfrm>
              <a:off x="6570663" y="4067176"/>
              <a:ext cx="7938" cy="1111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0 w 2"/>
                <a:gd name="T9" fmla="*/ 0 h 3"/>
                <a:gd name="T10" fmla="*/ 1 w 2"/>
                <a:gd name="T11" fmla="*/ 2 h 3"/>
                <a:gd name="T12" fmla="*/ 2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9" name="Freeform 1243"/>
            <p:cNvSpPr>
              <a:spLocks/>
            </p:cNvSpPr>
            <p:nvPr/>
          </p:nvSpPr>
          <p:spPr bwMode="auto">
            <a:xfrm>
              <a:off x="6570663" y="4067176"/>
              <a:ext cx="11113" cy="7938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2 h 2"/>
                <a:gd name="T4" fmla="*/ 2 w 3"/>
                <a:gd name="T5" fmla="*/ 2 h 2"/>
                <a:gd name="T6" fmla="*/ 2 w 3"/>
                <a:gd name="T7" fmla="*/ 1 h 2"/>
                <a:gd name="T8" fmla="*/ 0 w 3"/>
                <a:gd name="T9" fmla="*/ 0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0" name="Freeform 1244"/>
            <p:cNvSpPr>
              <a:spLocks/>
            </p:cNvSpPr>
            <p:nvPr/>
          </p:nvSpPr>
          <p:spPr bwMode="auto">
            <a:xfrm>
              <a:off x="6570663" y="4067176"/>
              <a:ext cx="11113" cy="3175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1 h 1"/>
                <a:gd name="T4" fmla="*/ 2 w 3"/>
                <a:gd name="T5" fmla="*/ 1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1" name="Freeform 1245"/>
            <p:cNvSpPr>
              <a:spLocks/>
            </p:cNvSpPr>
            <p:nvPr/>
          </p:nvSpPr>
          <p:spPr bwMode="auto">
            <a:xfrm>
              <a:off x="6570663" y="4064001"/>
              <a:ext cx="15875" cy="3175"/>
            </a:xfrm>
            <a:custGeom>
              <a:avLst/>
              <a:gdLst>
                <a:gd name="T0" fmla="*/ 3 w 4"/>
                <a:gd name="T1" fmla="*/ 0 h 1"/>
                <a:gd name="T2" fmla="*/ 3 w 4"/>
                <a:gd name="T3" fmla="*/ 1 h 1"/>
                <a:gd name="T4" fmla="*/ 3 w 4"/>
                <a:gd name="T5" fmla="*/ 1 h 1"/>
                <a:gd name="T6" fmla="*/ 2 w 4"/>
                <a:gd name="T7" fmla="*/ 1 h 1"/>
                <a:gd name="T8" fmla="*/ 0 w 4"/>
                <a:gd name="T9" fmla="*/ 0 h 1"/>
                <a:gd name="T10" fmla="*/ 2 w 4"/>
                <a:gd name="T11" fmla="*/ 0 h 1"/>
                <a:gd name="T12" fmla="*/ 3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cubicBezTo>
                    <a:pt x="3" y="0"/>
                    <a:pt x="4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2" name="Freeform 1246"/>
            <p:cNvSpPr>
              <a:spLocks/>
            </p:cNvSpPr>
            <p:nvPr/>
          </p:nvSpPr>
          <p:spPr bwMode="auto">
            <a:xfrm>
              <a:off x="6573838" y="4059238"/>
              <a:ext cx="12700" cy="4763"/>
            </a:xfrm>
            <a:custGeom>
              <a:avLst/>
              <a:gdLst>
                <a:gd name="T0" fmla="*/ 2 w 3"/>
                <a:gd name="T1" fmla="*/ 0 h 1"/>
                <a:gd name="T2" fmla="*/ 3 w 3"/>
                <a:gd name="T3" fmla="*/ 0 h 1"/>
                <a:gd name="T4" fmla="*/ 2 w 3"/>
                <a:gd name="T5" fmla="*/ 1 h 1"/>
                <a:gd name="T6" fmla="*/ 2 w 3"/>
                <a:gd name="T7" fmla="*/ 1 h 1"/>
                <a:gd name="T8" fmla="*/ 0 w 3"/>
                <a:gd name="T9" fmla="*/ 1 h 1"/>
                <a:gd name="T10" fmla="*/ 1 w 3"/>
                <a:gd name="T11" fmla="*/ 0 h 1"/>
                <a:gd name="T12" fmla="*/ 2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3" name="Freeform 1247"/>
            <p:cNvSpPr>
              <a:spLocks/>
            </p:cNvSpPr>
            <p:nvPr/>
          </p:nvSpPr>
          <p:spPr bwMode="auto">
            <a:xfrm>
              <a:off x="6573838" y="4056063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1 h 1"/>
                <a:gd name="T10" fmla="*/ 1 w 2"/>
                <a:gd name="T11" fmla="*/ 0 h 1"/>
                <a:gd name="T12" fmla="*/ 2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4" name="Freeform 1248"/>
            <p:cNvSpPr>
              <a:spLocks/>
            </p:cNvSpPr>
            <p:nvPr/>
          </p:nvSpPr>
          <p:spPr bwMode="auto">
            <a:xfrm>
              <a:off x="6570663" y="4051301"/>
              <a:ext cx="11113" cy="7938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5" name="Freeform 1249"/>
            <p:cNvSpPr>
              <a:spLocks/>
            </p:cNvSpPr>
            <p:nvPr/>
          </p:nvSpPr>
          <p:spPr bwMode="auto">
            <a:xfrm>
              <a:off x="6570663" y="4048126"/>
              <a:ext cx="7938" cy="7938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6" name="Freeform 1250"/>
            <p:cNvSpPr>
              <a:spLocks/>
            </p:cNvSpPr>
            <p:nvPr/>
          </p:nvSpPr>
          <p:spPr bwMode="auto">
            <a:xfrm>
              <a:off x="6570663" y="4044951"/>
              <a:ext cx="3175" cy="11113"/>
            </a:xfrm>
            <a:custGeom>
              <a:avLst/>
              <a:gdLst>
                <a:gd name="T0" fmla="*/ 0 w 1"/>
                <a:gd name="T1" fmla="*/ 1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0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7" name="Freeform 1251"/>
            <p:cNvSpPr>
              <a:spLocks/>
            </p:cNvSpPr>
            <p:nvPr/>
          </p:nvSpPr>
          <p:spPr bwMode="auto">
            <a:xfrm>
              <a:off x="6562725" y="4017963"/>
              <a:ext cx="7938" cy="38100"/>
            </a:xfrm>
            <a:custGeom>
              <a:avLst/>
              <a:gdLst>
                <a:gd name="T0" fmla="*/ 0 w 2"/>
                <a:gd name="T1" fmla="*/ 10 h 10"/>
                <a:gd name="T2" fmla="*/ 0 w 2"/>
                <a:gd name="T3" fmla="*/ 8 h 10"/>
                <a:gd name="T4" fmla="*/ 1 w 2"/>
                <a:gd name="T5" fmla="*/ 5 h 10"/>
                <a:gd name="T6" fmla="*/ 2 w 2"/>
                <a:gd name="T7" fmla="*/ 2 h 10"/>
                <a:gd name="T8" fmla="*/ 2 w 2"/>
                <a:gd name="T9" fmla="*/ 0 h 10"/>
                <a:gd name="T10" fmla="*/ 2 w 2"/>
                <a:gd name="T11" fmla="*/ 2 h 10"/>
                <a:gd name="T12" fmla="*/ 2 w 2"/>
                <a:gd name="T13" fmla="*/ 4 h 10"/>
                <a:gd name="T14" fmla="*/ 2 w 2"/>
                <a:gd name="T15" fmla="*/ 5 h 10"/>
                <a:gd name="T16" fmla="*/ 0 w 2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0">
                  <a:moveTo>
                    <a:pt x="0" y="10"/>
                  </a:moveTo>
                  <a:cubicBezTo>
                    <a:pt x="0" y="10"/>
                    <a:pt x="0" y="9"/>
                    <a:pt x="0" y="8"/>
                  </a:cubicBezTo>
                  <a:cubicBezTo>
                    <a:pt x="0" y="8"/>
                    <a:pt x="1" y="6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1" y="8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8" name="Freeform 1252"/>
            <p:cNvSpPr>
              <a:spLocks/>
            </p:cNvSpPr>
            <p:nvPr/>
          </p:nvSpPr>
          <p:spPr bwMode="auto">
            <a:xfrm>
              <a:off x="6540500" y="4025901"/>
              <a:ext cx="19050" cy="30163"/>
            </a:xfrm>
            <a:custGeom>
              <a:avLst/>
              <a:gdLst>
                <a:gd name="T0" fmla="*/ 5 w 5"/>
                <a:gd name="T1" fmla="*/ 8 h 8"/>
                <a:gd name="T2" fmla="*/ 4 w 5"/>
                <a:gd name="T3" fmla="*/ 7 h 8"/>
                <a:gd name="T4" fmla="*/ 2 w 5"/>
                <a:gd name="T5" fmla="*/ 4 h 8"/>
                <a:gd name="T6" fmla="*/ 1 w 5"/>
                <a:gd name="T7" fmla="*/ 1 h 8"/>
                <a:gd name="T8" fmla="*/ 0 w 5"/>
                <a:gd name="T9" fmla="*/ 0 h 8"/>
                <a:gd name="T10" fmla="*/ 1 w 5"/>
                <a:gd name="T11" fmla="*/ 1 h 8"/>
                <a:gd name="T12" fmla="*/ 2 w 5"/>
                <a:gd name="T13" fmla="*/ 2 h 8"/>
                <a:gd name="T14" fmla="*/ 3 w 5"/>
                <a:gd name="T15" fmla="*/ 4 h 8"/>
                <a:gd name="T16" fmla="*/ 5 w 5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5" y="8"/>
                    <a:pt x="5" y="8"/>
                    <a:pt x="4" y="7"/>
                  </a:cubicBezTo>
                  <a:cubicBezTo>
                    <a:pt x="4" y="6"/>
                    <a:pt x="3" y="5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4" y="6"/>
                    <a:pt x="5" y="8"/>
                    <a:pt x="5" y="8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9" name="Freeform 1253"/>
            <p:cNvSpPr>
              <a:spLocks/>
            </p:cNvSpPr>
            <p:nvPr/>
          </p:nvSpPr>
          <p:spPr bwMode="auto">
            <a:xfrm>
              <a:off x="6521450" y="4048126"/>
              <a:ext cx="38100" cy="11113"/>
            </a:xfrm>
            <a:custGeom>
              <a:avLst/>
              <a:gdLst>
                <a:gd name="T0" fmla="*/ 10 w 10"/>
                <a:gd name="T1" fmla="*/ 3 h 3"/>
                <a:gd name="T2" fmla="*/ 8 w 10"/>
                <a:gd name="T3" fmla="*/ 3 h 3"/>
                <a:gd name="T4" fmla="*/ 5 w 10"/>
                <a:gd name="T5" fmla="*/ 2 h 3"/>
                <a:gd name="T6" fmla="*/ 2 w 10"/>
                <a:gd name="T7" fmla="*/ 1 h 3"/>
                <a:gd name="T8" fmla="*/ 0 w 10"/>
                <a:gd name="T9" fmla="*/ 0 h 3"/>
                <a:gd name="T10" fmla="*/ 2 w 10"/>
                <a:gd name="T11" fmla="*/ 0 h 3"/>
                <a:gd name="T12" fmla="*/ 3 w 10"/>
                <a:gd name="T13" fmla="*/ 0 h 3"/>
                <a:gd name="T14" fmla="*/ 5 w 10"/>
                <a:gd name="T15" fmla="*/ 1 h 3"/>
                <a:gd name="T16" fmla="*/ 10 w 10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">
                  <a:moveTo>
                    <a:pt x="10" y="3"/>
                  </a:moveTo>
                  <a:cubicBezTo>
                    <a:pt x="10" y="3"/>
                    <a:pt x="9" y="3"/>
                    <a:pt x="8" y="3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7" y="2"/>
                    <a:pt x="10" y="3"/>
                    <a:pt x="10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60" name="Freeform 1254"/>
            <p:cNvSpPr>
              <a:spLocks/>
            </p:cNvSpPr>
            <p:nvPr/>
          </p:nvSpPr>
          <p:spPr bwMode="auto">
            <a:xfrm>
              <a:off x="6526213" y="4059238"/>
              <a:ext cx="33338" cy="11113"/>
            </a:xfrm>
            <a:custGeom>
              <a:avLst/>
              <a:gdLst>
                <a:gd name="T0" fmla="*/ 9 w 9"/>
                <a:gd name="T1" fmla="*/ 0 h 3"/>
                <a:gd name="T2" fmla="*/ 8 w 9"/>
                <a:gd name="T3" fmla="*/ 1 h 3"/>
                <a:gd name="T4" fmla="*/ 4 w 9"/>
                <a:gd name="T5" fmla="*/ 2 h 3"/>
                <a:gd name="T6" fmla="*/ 1 w 9"/>
                <a:gd name="T7" fmla="*/ 2 h 3"/>
                <a:gd name="T8" fmla="*/ 0 w 9"/>
                <a:gd name="T9" fmla="*/ 3 h 3"/>
                <a:gd name="T10" fmla="*/ 1 w 9"/>
                <a:gd name="T11" fmla="*/ 2 h 3"/>
                <a:gd name="T12" fmla="*/ 2 w 9"/>
                <a:gd name="T13" fmla="*/ 1 h 3"/>
                <a:gd name="T14" fmla="*/ 4 w 9"/>
                <a:gd name="T15" fmla="*/ 1 h 3"/>
                <a:gd name="T16" fmla="*/ 9 w 9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">
                  <a:moveTo>
                    <a:pt x="9" y="0"/>
                  </a:moveTo>
                  <a:cubicBezTo>
                    <a:pt x="9" y="0"/>
                    <a:pt x="8" y="1"/>
                    <a:pt x="8" y="1"/>
                  </a:cubicBezTo>
                  <a:cubicBezTo>
                    <a:pt x="7" y="1"/>
                    <a:pt x="5" y="1"/>
                    <a:pt x="4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7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61" name="Freeform 1255"/>
            <p:cNvSpPr>
              <a:spLocks/>
            </p:cNvSpPr>
            <p:nvPr/>
          </p:nvSpPr>
          <p:spPr bwMode="auto">
            <a:xfrm>
              <a:off x="6548438" y="4064001"/>
              <a:ext cx="14288" cy="33338"/>
            </a:xfrm>
            <a:custGeom>
              <a:avLst/>
              <a:gdLst>
                <a:gd name="T0" fmla="*/ 4 w 4"/>
                <a:gd name="T1" fmla="*/ 0 h 9"/>
                <a:gd name="T2" fmla="*/ 3 w 4"/>
                <a:gd name="T3" fmla="*/ 2 h 9"/>
                <a:gd name="T4" fmla="*/ 2 w 4"/>
                <a:gd name="T5" fmla="*/ 5 h 9"/>
                <a:gd name="T6" fmla="*/ 1 w 4"/>
                <a:gd name="T7" fmla="*/ 8 h 9"/>
                <a:gd name="T8" fmla="*/ 0 w 4"/>
                <a:gd name="T9" fmla="*/ 9 h 9"/>
                <a:gd name="T10" fmla="*/ 0 w 4"/>
                <a:gd name="T11" fmla="*/ 8 h 9"/>
                <a:gd name="T12" fmla="*/ 1 w 4"/>
                <a:gd name="T13" fmla="*/ 6 h 9"/>
                <a:gd name="T14" fmla="*/ 1 w 4"/>
                <a:gd name="T15" fmla="*/ 5 h 9"/>
                <a:gd name="T16" fmla="*/ 4 w 4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2" y="2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62" name="Freeform 1256"/>
            <p:cNvSpPr>
              <a:spLocks/>
            </p:cNvSpPr>
            <p:nvPr/>
          </p:nvSpPr>
          <p:spPr bwMode="auto">
            <a:xfrm>
              <a:off x="6562725" y="4064001"/>
              <a:ext cx="15875" cy="33338"/>
            </a:xfrm>
            <a:custGeom>
              <a:avLst/>
              <a:gdLst>
                <a:gd name="T0" fmla="*/ 0 w 4"/>
                <a:gd name="T1" fmla="*/ 0 h 9"/>
                <a:gd name="T2" fmla="*/ 1 w 4"/>
                <a:gd name="T3" fmla="*/ 2 h 9"/>
                <a:gd name="T4" fmla="*/ 2 w 4"/>
                <a:gd name="T5" fmla="*/ 5 h 9"/>
                <a:gd name="T6" fmla="*/ 4 w 4"/>
                <a:gd name="T7" fmla="*/ 8 h 9"/>
                <a:gd name="T8" fmla="*/ 4 w 4"/>
                <a:gd name="T9" fmla="*/ 9 h 9"/>
                <a:gd name="T10" fmla="*/ 3 w 4"/>
                <a:gd name="T11" fmla="*/ 8 h 9"/>
                <a:gd name="T12" fmla="*/ 2 w 4"/>
                <a:gd name="T13" fmla="*/ 7 h 9"/>
                <a:gd name="T14" fmla="*/ 2 w 4"/>
                <a:gd name="T15" fmla="*/ 5 h 9"/>
                <a:gd name="T16" fmla="*/ 0 w 4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0" y="0"/>
                    <a:pt x="1" y="1"/>
                    <a:pt x="1" y="2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3" y="6"/>
                    <a:pt x="3" y="7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3" y="8"/>
                  </a:cubicBezTo>
                  <a:cubicBezTo>
                    <a:pt x="3" y="8"/>
                    <a:pt x="3" y="7"/>
                    <a:pt x="2" y="7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1" y="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63" name="Freeform 1257"/>
            <p:cNvSpPr>
              <a:spLocks/>
            </p:cNvSpPr>
            <p:nvPr/>
          </p:nvSpPr>
          <p:spPr bwMode="auto">
            <a:xfrm>
              <a:off x="6567488" y="4064001"/>
              <a:ext cx="33338" cy="14288"/>
            </a:xfrm>
            <a:custGeom>
              <a:avLst/>
              <a:gdLst>
                <a:gd name="T0" fmla="*/ 0 w 9"/>
                <a:gd name="T1" fmla="*/ 0 h 4"/>
                <a:gd name="T2" fmla="*/ 1 w 9"/>
                <a:gd name="T3" fmla="*/ 0 h 4"/>
                <a:gd name="T4" fmla="*/ 4 w 9"/>
                <a:gd name="T5" fmla="*/ 2 h 4"/>
                <a:gd name="T6" fmla="*/ 7 w 9"/>
                <a:gd name="T7" fmla="*/ 3 h 4"/>
                <a:gd name="T8" fmla="*/ 9 w 9"/>
                <a:gd name="T9" fmla="*/ 4 h 4"/>
                <a:gd name="T10" fmla="*/ 7 w 9"/>
                <a:gd name="T11" fmla="*/ 4 h 4"/>
                <a:gd name="T12" fmla="*/ 6 w 9"/>
                <a:gd name="T13" fmla="*/ 3 h 4"/>
                <a:gd name="T14" fmla="*/ 4 w 9"/>
                <a:gd name="T15" fmla="*/ 2 h 4"/>
                <a:gd name="T16" fmla="*/ 0 w 9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6" y="2"/>
                    <a:pt x="7" y="3"/>
                    <a:pt x="7" y="3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9" y="4"/>
                    <a:pt x="8" y="4"/>
                    <a:pt x="7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3"/>
                    <a:pt x="5" y="3"/>
                    <a:pt x="4" y="2"/>
                  </a:cubicBezTo>
                  <a:cubicBezTo>
                    <a:pt x="2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64" name="Freeform 1258"/>
            <p:cNvSpPr>
              <a:spLocks/>
            </p:cNvSpPr>
            <p:nvPr/>
          </p:nvSpPr>
          <p:spPr bwMode="auto">
            <a:xfrm>
              <a:off x="6567488" y="4048126"/>
              <a:ext cx="33338" cy="11113"/>
            </a:xfrm>
            <a:custGeom>
              <a:avLst/>
              <a:gdLst>
                <a:gd name="T0" fmla="*/ 0 w 9"/>
                <a:gd name="T1" fmla="*/ 3 h 3"/>
                <a:gd name="T2" fmla="*/ 1 w 9"/>
                <a:gd name="T3" fmla="*/ 2 h 3"/>
                <a:gd name="T4" fmla="*/ 5 w 9"/>
                <a:gd name="T5" fmla="*/ 1 h 3"/>
                <a:gd name="T6" fmla="*/ 8 w 9"/>
                <a:gd name="T7" fmla="*/ 0 h 3"/>
                <a:gd name="T8" fmla="*/ 9 w 9"/>
                <a:gd name="T9" fmla="*/ 0 h 3"/>
                <a:gd name="T10" fmla="*/ 8 w 9"/>
                <a:gd name="T11" fmla="*/ 1 h 3"/>
                <a:gd name="T12" fmla="*/ 7 w 9"/>
                <a:gd name="T13" fmla="*/ 1 h 3"/>
                <a:gd name="T14" fmla="*/ 5 w 9"/>
                <a:gd name="T15" fmla="*/ 2 h 3"/>
                <a:gd name="T16" fmla="*/ 0 w 9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0" y="3"/>
                    <a:pt x="1" y="2"/>
                    <a:pt x="1" y="2"/>
                  </a:cubicBezTo>
                  <a:cubicBezTo>
                    <a:pt x="2" y="2"/>
                    <a:pt x="3" y="2"/>
                    <a:pt x="5" y="1"/>
                  </a:cubicBezTo>
                  <a:cubicBezTo>
                    <a:pt x="6" y="1"/>
                    <a:pt x="7" y="1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3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65" name="Freeform 1259"/>
            <p:cNvSpPr>
              <a:spLocks/>
            </p:cNvSpPr>
            <p:nvPr/>
          </p:nvSpPr>
          <p:spPr bwMode="auto">
            <a:xfrm>
              <a:off x="6562725" y="4029076"/>
              <a:ext cx="26988" cy="26988"/>
            </a:xfrm>
            <a:custGeom>
              <a:avLst/>
              <a:gdLst>
                <a:gd name="T0" fmla="*/ 0 w 7"/>
                <a:gd name="T1" fmla="*/ 7 h 7"/>
                <a:gd name="T2" fmla="*/ 1 w 7"/>
                <a:gd name="T3" fmla="*/ 6 h 7"/>
                <a:gd name="T4" fmla="*/ 4 w 7"/>
                <a:gd name="T5" fmla="*/ 4 h 7"/>
                <a:gd name="T6" fmla="*/ 6 w 7"/>
                <a:gd name="T7" fmla="*/ 1 h 7"/>
                <a:gd name="T8" fmla="*/ 7 w 7"/>
                <a:gd name="T9" fmla="*/ 0 h 7"/>
                <a:gd name="T10" fmla="*/ 6 w 7"/>
                <a:gd name="T11" fmla="*/ 1 h 7"/>
                <a:gd name="T12" fmla="*/ 5 w 7"/>
                <a:gd name="T13" fmla="*/ 3 h 7"/>
                <a:gd name="T14" fmla="*/ 4 w 7"/>
                <a:gd name="T15" fmla="*/ 4 h 7"/>
                <a:gd name="T16" fmla="*/ 0 w 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0" y="7"/>
                    <a:pt x="1" y="7"/>
                    <a:pt x="1" y="6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4" y="3"/>
                    <a:pt x="5" y="2"/>
                    <a:pt x="6" y="1"/>
                  </a:cubicBezTo>
                  <a:cubicBezTo>
                    <a:pt x="6" y="1"/>
                    <a:pt x="7" y="0"/>
                    <a:pt x="7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5" y="3"/>
                    <a:pt x="5" y="4"/>
                    <a:pt x="4" y="4"/>
                  </a:cubicBezTo>
                  <a:cubicBezTo>
                    <a:pt x="3" y="6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694" name="组合 64693"/>
          <p:cNvGrpSpPr/>
          <p:nvPr/>
        </p:nvGrpSpPr>
        <p:grpSpPr>
          <a:xfrm>
            <a:off x="7573483" y="1337364"/>
            <a:ext cx="1023938" cy="844550"/>
            <a:chOff x="7508875" y="842963"/>
            <a:chExt cx="1023938" cy="844550"/>
          </a:xfrm>
        </p:grpSpPr>
        <p:sp>
          <p:nvSpPr>
            <p:cNvPr id="64670" name="Freeform 1263"/>
            <p:cNvSpPr>
              <a:spLocks/>
            </p:cNvSpPr>
            <p:nvPr/>
          </p:nvSpPr>
          <p:spPr bwMode="auto">
            <a:xfrm>
              <a:off x="7508875" y="842963"/>
              <a:ext cx="1023938" cy="844550"/>
            </a:xfrm>
            <a:custGeom>
              <a:avLst/>
              <a:gdLst>
                <a:gd name="T0" fmla="*/ 123 w 123"/>
                <a:gd name="T1" fmla="*/ 74 h 99"/>
                <a:gd name="T2" fmla="*/ 121 w 123"/>
                <a:gd name="T3" fmla="*/ 71 h 99"/>
                <a:gd name="T4" fmla="*/ 109 w 123"/>
                <a:gd name="T5" fmla="*/ 60 h 99"/>
                <a:gd name="T6" fmla="*/ 107 w 123"/>
                <a:gd name="T7" fmla="*/ 57 h 99"/>
                <a:gd name="T8" fmla="*/ 105 w 123"/>
                <a:gd name="T9" fmla="*/ 48 h 99"/>
                <a:gd name="T10" fmla="*/ 43 w 123"/>
                <a:gd name="T11" fmla="*/ 23 h 99"/>
                <a:gd name="T12" fmla="*/ 28 w 123"/>
                <a:gd name="T13" fmla="*/ 13 h 99"/>
                <a:gd name="T14" fmla="*/ 0 w 123"/>
                <a:gd name="T15" fmla="*/ 35 h 99"/>
                <a:gd name="T16" fmla="*/ 16 w 123"/>
                <a:gd name="T17" fmla="*/ 43 h 99"/>
                <a:gd name="T18" fmla="*/ 30 w 123"/>
                <a:gd name="T19" fmla="*/ 49 h 99"/>
                <a:gd name="T20" fmla="*/ 15 w 123"/>
                <a:gd name="T21" fmla="*/ 56 h 99"/>
                <a:gd name="T22" fmla="*/ 17 w 123"/>
                <a:gd name="T23" fmla="*/ 58 h 99"/>
                <a:gd name="T24" fmla="*/ 27 w 123"/>
                <a:gd name="T25" fmla="*/ 56 h 99"/>
                <a:gd name="T26" fmla="*/ 37 w 123"/>
                <a:gd name="T27" fmla="*/ 58 h 99"/>
                <a:gd name="T28" fmla="*/ 21 w 123"/>
                <a:gd name="T29" fmla="*/ 69 h 99"/>
                <a:gd name="T30" fmla="*/ 23 w 123"/>
                <a:gd name="T31" fmla="*/ 70 h 99"/>
                <a:gd name="T32" fmla="*/ 33 w 123"/>
                <a:gd name="T33" fmla="*/ 69 h 99"/>
                <a:gd name="T34" fmla="*/ 63 w 123"/>
                <a:gd name="T35" fmla="*/ 73 h 99"/>
                <a:gd name="T36" fmla="*/ 57 w 123"/>
                <a:gd name="T37" fmla="*/ 77 h 99"/>
                <a:gd name="T38" fmla="*/ 100 w 123"/>
                <a:gd name="T39" fmla="*/ 74 h 99"/>
                <a:gd name="T40" fmla="*/ 111 w 123"/>
                <a:gd name="T41" fmla="*/ 69 h 99"/>
                <a:gd name="T42" fmla="*/ 116 w 123"/>
                <a:gd name="T43" fmla="*/ 76 h 99"/>
                <a:gd name="T44" fmla="*/ 116 w 123"/>
                <a:gd name="T45" fmla="*/ 77 h 99"/>
                <a:gd name="T46" fmla="*/ 113 w 123"/>
                <a:gd name="T47" fmla="*/ 84 h 99"/>
                <a:gd name="T48" fmla="*/ 101 w 123"/>
                <a:gd name="T49" fmla="*/ 90 h 99"/>
                <a:gd name="T50" fmla="*/ 71 w 123"/>
                <a:gd name="T51" fmla="*/ 95 h 99"/>
                <a:gd name="T52" fmla="*/ 49 w 123"/>
                <a:gd name="T53" fmla="*/ 93 h 99"/>
                <a:gd name="T54" fmla="*/ 41 w 123"/>
                <a:gd name="T55" fmla="*/ 91 h 99"/>
                <a:gd name="T56" fmla="*/ 41 w 123"/>
                <a:gd name="T57" fmla="*/ 91 h 99"/>
                <a:gd name="T58" fmla="*/ 45 w 123"/>
                <a:gd name="T59" fmla="*/ 93 h 99"/>
                <a:gd name="T60" fmla="*/ 56 w 123"/>
                <a:gd name="T61" fmla="*/ 96 h 99"/>
                <a:gd name="T62" fmla="*/ 87 w 123"/>
                <a:gd name="T63" fmla="*/ 98 h 99"/>
                <a:gd name="T64" fmla="*/ 110 w 123"/>
                <a:gd name="T65" fmla="*/ 93 h 99"/>
                <a:gd name="T66" fmla="*/ 121 w 123"/>
                <a:gd name="T67" fmla="*/ 85 h 99"/>
                <a:gd name="T68" fmla="*/ 123 w 123"/>
                <a:gd name="T69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3" h="99">
                  <a:moveTo>
                    <a:pt x="123" y="75"/>
                  </a:moveTo>
                  <a:cubicBezTo>
                    <a:pt x="123" y="75"/>
                    <a:pt x="123" y="75"/>
                    <a:pt x="123" y="74"/>
                  </a:cubicBezTo>
                  <a:cubicBezTo>
                    <a:pt x="122" y="74"/>
                    <a:pt x="122" y="73"/>
                    <a:pt x="122" y="73"/>
                  </a:cubicBezTo>
                  <a:cubicBezTo>
                    <a:pt x="122" y="72"/>
                    <a:pt x="121" y="71"/>
                    <a:pt x="121" y="71"/>
                  </a:cubicBezTo>
                  <a:cubicBezTo>
                    <a:pt x="119" y="68"/>
                    <a:pt x="117" y="66"/>
                    <a:pt x="115" y="65"/>
                  </a:cubicBezTo>
                  <a:cubicBezTo>
                    <a:pt x="113" y="63"/>
                    <a:pt x="111" y="62"/>
                    <a:pt x="109" y="60"/>
                  </a:cubicBezTo>
                  <a:cubicBezTo>
                    <a:pt x="109" y="60"/>
                    <a:pt x="108" y="59"/>
                    <a:pt x="108" y="59"/>
                  </a:cubicBezTo>
                  <a:cubicBezTo>
                    <a:pt x="108" y="58"/>
                    <a:pt x="107" y="58"/>
                    <a:pt x="107" y="57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106" y="54"/>
                    <a:pt x="106" y="50"/>
                    <a:pt x="105" y="48"/>
                  </a:cubicBezTo>
                  <a:cubicBezTo>
                    <a:pt x="102" y="36"/>
                    <a:pt x="95" y="28"/>
                    <a:pt x="83" y="25"/>
                  </a:cubicBezTo>
                  <a:cubicBezTo>
                    <a:pt x="70" y="21"/>
                    <a:pt x="56" y="21"/>
                    <a:pt x="43" y="23"/>
                  </a:cubicBezTo>
                  <a:cubicBezTo>
                    <a:pt x="48" y="20"/>
                    <a:pt x="50" y="12"/>
                    <a:pt x="43" y="6"/>
                  </a:cubicBezTo>
                  <a:cubicBezTo>
                    <a:pt x="37" y="0"/>
                    <a:pt x="28" y="13"/>
                    <a:pt x="28" y="13"/>
                  </a:cubicBezTo>
                  <a:cubicBezTo>
                    <a:pt x="18" y="14"/>
                    <a:pt x="5" y="31"/>
                    <a:pt x="5" y="31"/>
                  </a:cubicBezTo>
                  <a:cubicBezTo>
                    <a:pt x="1" y="30"/>
                    <a:pt x="0" y="32"/>
                    <a:pt x="0" y="35"/>
                  </a:cubicBezTo>
                  <a:cubicBezTo>
                    <a:pt x="1" y="36"/>
                    <a:pt x="1" y="38"/>
                    <a:pt x="3" y="39"/>
                  </a:cubicBezTo>
                  <a:cubicBezTo>
                    <a:pt x="6" y="41"/>
                    <a:pt x="11" y="42"/>
                    <a:pt x="16" y="43"/>
                  </a:cubicBezTo>
                  <a:cubicBezTo>
                    <a:pt x="17" y="43"/>
                    <a:pt x="27" y="43"/>
                    <a:pt x="27" y="43"/>
                  </a:cubicBezTo>
                  <a:cubicBezTo>
                    <a:pt x="28" y="45"/>
                    <a:pt x="28" y="47"/>
                    <a:pt x="30" y="49"/>
                  </a:cubicBezTo>
                  <a:cubicBezTo>
                    <a:pt x="29" y="50"/>
                    <a:pt x="27" y="51"/>
                    <a:pt x="23" y="51"/>
                  </a:cubicBezTo>
                  <a:cubicBezTo>
                    <a:pt x="17" y="52"/>
                    <a:pt x="15" y="56"/>
                    <a:pt x="15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8"/>
                    <a:pt x="17" y="58"/>
                  </a:cubicBezTo>
                  <a:cubicBezTo>
                    <a:pt x="17" y="58"/>
                    <a:pt x="17" y="57"/>
                    <a:pt x="18" y="57"/>
                  </a:cubicBezTo>
                  <a:cubicBezTo>
                    <a:pt x="19" y="56"/>
                    <a:pt x="22" y="56"/>
                    <a:pt x="27" y="56"/>
                  </a:cubicBezTo>
                  <a:cubicBezTo>
                    <a:pt x="30" y="56"/>
                    <a:pt x="33" y="56"/>
                    <a:pt x="35" y="56"/>
                  </a:cubicBezTo>
                  <a:cubicBezTo>
                    <a:pt x="36" y="57"/>
                    <a:pt x="37" y="58"/>
                    <a:pt x="37" y="58"/>
                  </a:cubicBezTo>
                  <a:cubicBezTo>
                    <a:pt x="37" y="61"/>
                    <a:pt x="35" y="63"/>
                    <a:pt x="29" y="64"/>
                  </a:cubicBezTo>
                  <a:cubicBezTo>
                    <a:pt x="23" y="64"/>
                    <a:pt x="21" y="69"/>
                    <a:pt x="21" y="69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4" y="69"/>
                  </a:cubicBezTo>
                  <a:cubicBezTo>
                    <a:pt x="25" y="69"/>
                    <a:pt x="28" y="68"/>
                    <a:pt x="33" y="69"/>
                  </a:cubicBezTo>
                  <a:cubicBezTo>
                    <a:pt x="44" y="69"/>
                    <a:pt x="48" y="65"/>
                    <a:pt x="48" y="65"/>
                  </a:cubicBezTo>
                  <a:cubicBezTo>
                    <a:pt x="56" y="72"/>
                    <a:pt x="63" y="73"/>
                    <a:pt x="63" y="73"/>
                  </a:cubicBezTo>
                  <a:cubicBezTo>
                    <a:pt x="63" y="73"/>
                    <a:pt x="69" y="73"/>
                    <a:pt x="62" y="73"/>
                  </a:cubicBezTo>
                  <a:cubicBezTo>
                    <a:pt x="55" y="73"/>
                    <a:pt x="57" y="77"/>
                    <a:pt x="57" y="77"/>
                  </a:cubicBezTo>
                  <a:cubicBezTo>
                    <a:pt x="65" y="78"/>
                    <a:pt x="94" y="78"/>
                    <a:pt x="99" y="75"/>
                  </a:cubicBezTo>
                  <a:cubicBezTo>
                    <a:pt x="99" y="75"/>
                    <a:pt x="100" y="74"/>
                    <a:pt x="100" y="74"/>
                  </a:cubicBezTo>
                  <a:cubicBezTo>
                    <a:pt x="103" y="72"/>
                    <a:pt x="105" y="68"/>
                    <a:pt x="106" y="64"/>
                  </a:cubicBezTo>
                  <a:cubicBezTo>
                    <a:pt x="108" y="66"/>
                    <a:pt x="109" y="68"/>
                    <a:pt x="111" y="69"/>
                  </a:cubicBezTo>
                  <a:cubicBezTo>
                    <a:pt x="113" y="71"/>
                    <a:pt x="114" y="73"/>
                    <a:pt x="115" y="74"/>
                  </a:cubicBezTo>
                  <a:cubicBezTo>
                    <a:pt x="115" y="75"/>
                    <a:pt x="115" y="75"/>
                    <a:pt x="116" y="76"/>
                  </a:cubicBezTo>
                  <a:cubicBezTo>
                    <a:pt x="116" y="76"/>
                    <a:pt x="116" y="76"/>
                    <a:pt x="116" y="76"/>
                  </a:cubicBezTo>
                  <a:cubicBezTo>
                    <a:pt x="116" y="76"/>
                    <a:pt x="116" y="77"/>
                    <a:pt x="116" y="77"/>
                  </a:cubicBezTo>
                  <a:cubicBezTo>
                    <a:pt x="116" y="78"/>
                    <a:pt x="116" y="78"/>
                    <a:pt x="116" y="79"/>
                  </a:cubicBezTo>
                  <a:cubicBezTo>
                    <a:pt x="116" y="81"/>
                    <a:pt x="115" y="82"/>
                    <a:pt x="113" y="84"/>
                  </a:cubicBezTo>
                  <a:cubicBezTo>
                    <a:pt x="111" y="85"/>
                    <a:pt x="109" y="86"/>
                    <a:pt x="107" y="87"/>
                  </a:cubicBezTo>
                  <a:cubicBezTo>
                    <a:pt x="105" y="88"/>
                    <a:pt x="103" y="89"/>
                    <a:pt x="101" y="90"/>
                  </a:cubicBezTo>
                  <a:cubicBezTo>
                    <a:pt x="96" y="92"/>
                    <a:pt x="91" y="93"/>
                    <a:pt x="86" y="94"/>
                  </a:cubicBezTo>
                  <a:cubicBezTo>
                    <a:pt x="81" y="94"/>
                    <a:pt x="76" y="95"/>
                    <a:pt x="71" y="95"/>
                  </a:cubicBezTo>
                  <a:cubicBezTo>
                    <a:pt x="66" y="95"/>
                    <a:pt x="61" y="94"/>
                    <a:pt x="56" y="94"/>
                  </a:cubicBezTo>
                  <a:cubicBezTo>
                    <a:pt x="54" y="94"/>
                    <a:pt x="51" y="93"/>
                    <a:pt x="49" y="93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1" y="91"/>
                    <a:pt x="41" y="92"/>
                    <a:pt x="41" y="92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51" y="95"/>
                    <a:pt x="53" y="95"/>
                    <a:pt x="56" y="96"/>
                  </a:cubicBezTo>
                  <a:cubicBezTo>
                    <a:pt x="61" y="97"/>
                    <a:pt x="66" y="98"/>
                    <a:pt x="71" y="98"/>
                  </a:cubicBezTo>
                  <a:cubicBezTo>
                    <a:pt x="76" y="99"/>
                    <a:pt x="81" y="99"/>
                    <a:pt x="87" y="98"/>
                  </a:cubicBezTo>
                  <a:cubicBezTo>
                    <a:pt x="92" y="98"/>
                    <a:pt x="97" y="97"/>
                    <a:pt x="102" y="95"/>
                  </a:cubicBezTo>
                  <a:cubicBezTo>
                    <a:pt x="105" y="95"/>
                    <a:pt x="107" y="94"/>
                    <a:pt x="110" y="93"/>
                  </a:cubicBezTo>
                  <a:cubicBezTo>
                    <a:pt x="112" y="92"/>
                    <a:pt x="115" y="91"/>
                    <a:pt x="117" y="89"/>
                  </a:cubicBezTo>
                  <a:cubicBezTo>
                    <a:pt x="118" y="88"/>
                    <a:pt x="120" y="87"/>
                    <a:pt x="121" y="85"/>
                  </a:cubicBezTo>
                  <a:cubicBezTo>
                    <a:pt x="122" y="84"/>
                    <a:pt x="122" y="82"/>
                    <a:pt x="123" y="81"/>
                  </a:cubicBezTo>
                  <a:cubicBezTo>
                    <a:pt x="123" y="79"/>
                    <a:pt x="123" y="77"/>
                    <a:pt x="123" y="75"/>
                  </a:cubicBezTo>
                  <a:close/>
                </a:path>
              </a:pathLst>
            </a:custGeom>
            <a:solidFill>
              <a:srgbClr val="F7E499"/>
            </a:solidFill>
            <a:ln w="9525" cap="rnd">
              <a:solidFill>
                <a:srgbClr val="911E2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71" name="Freeform 1264"/>
            <p:cNvSpPr>
              <a:spLocks/>
            </p:cNvSpPr>
            <p:nvPr/>
          </p:nvSpPr>
          <p:spPr bwMode="auto">
            <a:xfrm>
              <a:off x="7767638" y="919163"/>
              <a:ext cx="107950" cy="95250"/>
            </a:xfrm>
            <a:custGeom>
              <a:avLst/>
              <a:gdLst>
                <a:gd name="T0" fmla="*/ 12 w 13"/>
                <a:gd name="T1" fmla="*/ 9 h 11"/>
                <a:gd name="T2" fmla="*/ 11 w 13"/>
                <a:gd name="T3" fmla="*/ 4 h 11"/>
                <a:gd name="T4" fmla="*/ 8 w 13"/>
                <a:gd name="T5" fmla="*/ 1 h 11"/>
                <a:gd name="T6" fmla="*/ 4 w 13"/>
                <a:gd name="T7" fmla="*/ 3 h 11"/>
                <a:gd name="T8" fmla="*/ 2 w 13"/>
                <a:gd name="T9" fmla="*/ 7 h 11"/>
                <a:gd name="T10" fmla="*/ 1 w 13"/>
                <a:gd name="T11" fmla="*/ 6 h 11"/>
                <a:gd name="T12" fmla="*/ 3 w 13"/>
                <a:gd name="T13" fmla="*/ 6 h 11"/>
                <a:gd name="T14" fmla="*/ 5 w 13"/>
                <a:gd name="T15" fmla="*/ 7 h 11"/>
                <a:gd name="T16" fmla="*/ 6 w 13"/>
                <a:gd name="T17" fmla="*/ 10 h 11"/>
                <a:gd name="T18" fmla="*/ 5 w 13"/>
                <a:gd name="T19" fmla="*/ 11 h 11"/>
                <a:gd name="T20" fmla="*/ 5 w 13"/>
                <a:gd name="T21" fmla="*/ 10 h 11"/>
                <a:gd name="T22" fmla="*/ 4 w 13"/>
                <a:gd name="T23" fmla="*/ 8 h 11"/>
                <a:gd name="T24" fmla="*/ 1 w 13"/>
                <a:gd name="T25" fmla="*/ 7 h 11"/>
                <a:gd name="T26" fmla="*/ 0 w 13"/>
                <a:gd name="T27" fmla="*/ 7 h 11"/>
                <a:gd name="T28" fmla="*/ 0 w 13"/>
                <a:gd name="T29" fmla="*/ 6 h 11"/>
                <a:gd name="T30" fmla="*/ 3 w 13"/>
                <a:gd name="T31" fmla="*/ 2 h 11"/>
                <a:gd name="T32" fmla="*/ 8 w 13"/>
                <a:gd name="T33" fmla="*/ 0 h 11"/>
                <a:gd name="T34" fmla="*/ 12 w 13"/>
                <a:gd name="T35" fmla="*/ 4 h 11"/>
                <a:gd name="T36" fmla="*/ 12 w 13"/>
                <a:gd name="T37" fmla="*/ 9 h 11"/>
                <a:gd name="T38" fmla="*/ 12 w 13"/>
                <a:gd name="T39" fmla="*/ 9 h 11"/>
                <a:gd name="T40" fmla="*/ 12 w 13"/>
                <a:gd name="T4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2" y="9"/>
                  </a:moveTo>
                  <a:cubicBezTo>
                    <a:pt x="12" y="7"/>
                    <a:pt x="12" y="6"/>
                    <a:pt x="11" y="4"/>
                  </a:cubicBezTo>
                  <a:cubicBezTo>
                    <a:pt x="11" y="3"/>
                    <a:pt x="9" y="2"/>
                    <a:pt x="8" y="1"/>
                  </a:cubicBezTo>
                  <a:cubicBezTo>
                    <a:pt x="7" y="1"/>
                    <a:pt x="5" y="2"/>
                    <a:pt x="4" y="3"/>
                  </a:cubicBezTo>
                  <a:cubicBezTo>
                    <a:pt x="3" y="4"/>
                    <a:pt x="2" y="5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4" y="6"/>
                    <a:pt x="4" y="7"/>
                    <a:pt x="5" y="7"/>
                  </a:cubicBezTo>
                  <a:cubicBezTo>
                    <a:pt x="6" y="8"/>
                    <a:pt x="6" y="9"/>
                    <a:pt x="6" y="10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5" y="11"/>
                    <a:pt x="5" y="11"/>
                    <a:pt x="5" y="10"/>
                  </a:cubicBezTo>
                  <a:cubicBezTo>
                    <a:pt x="5" y="9"/>
                    <a:pt x="5" y="8"/>
                    <a:pt x="4" y="8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4" y="1"/>
                    <a:pt x="6" y="0"/>
                    <a:pt x="8" y="0"/>
                  </a:cubicBezTo>
                  <a:cubicBezTo>
                    <a:pt x="10" y="1"/>
                    <a:pt x="11" y="2"/>
                    <a:pt x="12" y="4"/>
                  </a:cubicBezTo>
                  <a:cubicBezTo>
                    <a:pt x="13" y="6"/>
                    <a:pt x="12" y="7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72" name="Freeform 1265"/>
            <p:cNvSpPr>
              <a:spLocks/>
            </p:cNvSpPr>
            <p:nvPr/>
          </p:nvSpPr>
          <p:spPr bwMode="auto">
            <a:xfrm>
              <a:off x="7550150" y="1098551"/>
              <a:ext cx="100013" cy="25400"/>
            </a:xfrm>
            <a:custGeom>
              <a:avLst/>
              <a:gdLst>
                <a:gd name="T0" fmla="*/ 0 w 12"/>
                <a:gd name="T1" fmla="*/ 3 h 3"/>
                <a:gd name="T2" fmla="*/ 6 w 12"/>
                <a:gd name="T3" fmla="*/ 1 h 3"/>
                <a:gd name="T4" fmla="*/ 12 w 12"/>
                <a:gd name="T5" fmla="*/ 0 h 3"/>
                <a:gd name="T6" fmla="*/ 0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8" y="1"/>
                    <a:pt x="10" y="0"/>
                    <a:pt x="12" y="0"/>
                  </a:cubicBezTo>
                  <a:cubicBezTo>
                    <a:pt x="8" y="1"/>
                    <a:pt x="4" y="2"/>
                    <a:pt x="0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73" name="Freeform 1266"/>
            <p:cNvSpPr>
              <a:spLocks/>
            </p:cNvSpPr>
            <p:nvPr/>
          </p:nvSpPr>
          <p:spPr bwMode="auto">
            <a:xfrm>
              <a:off x="7550150" y="1123951"/>
              <a:ext cx="117475" cy="9525"/>
            </a:xfrm>
            <a:custGeom>
              <a:avLst/>
              <a:gdLst>
                <a:gd name="T0" fmla="*/ 0 w 14"/>
                <a:gd name="T1" fmla="*/ 1 h 1"/>
                <a:gd name="T2" fmla="*/ 7 w 14"/>
                <a:gd name="T3" fmla="*/ 0 h 1"/>
                <a:gd name="T4" fmla="*/ 14 w 14"/>
                <a:gd name="T5" fmla="*/ 1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9" y="0"/>
                    <a:pt x="12" y="0"/>
                    <a:pt x="14" y="1"/>
                  </a:cubicBezTo>
                  <a:cubicBezTo>
                    <a:pt x="9" y="1"/>
                    <a:pt x="5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74" name="Freeform 1267"/>
            <p:cNvSpPr>
              <a:spLocks/>
            </p:cNvSpPr>
            <p:nvPr/>
          </p:nvSpPr>
          <p:spPr bwMode="auto">
            <a:xfrm>
              <a:off x="7550150" y="1141413"/>
              <a:ext cx="109538" cy="17463"/>
            </a:xfrm>
            <a:custGeom>
              <a:avLst/>
              <a:gdLst>
                <a:gd name="T0" fmla="*/ 0 w 13"/>
                <a:gd name="T1" fmla="*/ 0 h 2"/>
                <a:gd name="T2" fmla="*/ 7 w 13"/>
                <a:gd name="T3" fmla="*/ 0 h 2"/>
                <a:gd name="T4" fmla="*/ 13 w 13"/>
                <a:gd name="T5" fmla="*/ 2 h 2"/>
                <a:gd name="T6" fmla="*/ 10 w 13"/>
                <a:gd name="T7" fmla="*/ 2 h 2"/>
                <a:gd name="T8" fmla="*/ 7 w 13"/>
                <a:gd name="T9" fmla="*/ 1 h 2"/>
                <a:gd name="T10" fmla="*/ 0 w 1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">
                  <a:moveTo>
                    <a:pt x="0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9" y="1"/>
                    <a:pt x="11" y="1"/>
                    <a:pt x="13" y="2"/>
                  </a:cubicBezTo>
                  <a:cubicBezTo>
                    <a:pt x="12" y="2"/>
                    <a:pt x="11" y="2"/>
                    <a:pt x="10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75" name="Freeform 1268"/>
            <p:cNvSpPr>
              <a:spLocks/>
            </p:cNvSpPr>
            <p:nvPr/>
          </p:nvSpPr>
          <p:spPr bwMode="auto">
            <a:xfrm>
              <a:off x="7734300" y="1065213"/>
              <a:ext cx="123825" cy="144463"/>
            </a:xfrm>
            <a:custGeom>
              <a:avLst/>
              <a:gdLst>
                <a:gd name="T0" fmla="*/ 0 w 15"/>
                <a:gd name="T1" fmla="*/ 16 h 17"/>
                <a:gd name="T2" fmla="*/ 9 w 15"/>
                <a:gd name="T3" fmla="*/ 12 h 17"/>
                <a:gd name="T4" fmla="*/ 12 w 15"/>
                <a:gd name="T5" fmla="*/ 8 h 17"/>
                <a:gd name="T6" fmla="*/ 13 w 15"/>
                <a:gd name="T7" fmla="*/ 4 h 17"/>
                <a:gd name="T8" fmla="*/ 9 w 15"/>
                <a:gd name="T9" fmla="*/ 1 h 17"/>
                <a:gd name="T10" fmla="*/ 6 w 15"/>
                <a:gd name="T11" fmla="*/ 4 h 17"/>
                <a:gd name="T12" fmla="*/ 9 w 15"/>
                <a:gd name="T13" fmla="*/ 7 h 17"/>
                <a:gd name="T14" fmla="*/ 10 w 15"/>
                <a:gd name="T15" fmla="*/ 5 h 17"/>
                <a:gd name="T16" fmla="*/ 9 w 15"/>
                <a:gd name="T17" fmla="*/ 4 h 17"/>
                <a:gd name="T18" fmla="*/ 9 w 15"/>
                <a:gd name="T19" fmla="*/ 4 h 17"/>
                <a:gd name="T20" fmla="*/ 9 w 15"/>
                <a:gd name="T21" fmla="*/ 4 h 17"/>
                <a:gd name="T22" fmla="*/ 11 w 15"/>
                <a:gd name="T23" fmla="*/ 5 h 17"/>
                <a:gd name="T24" fmla="*/ 9 w 15"/>
                <a:gd name="T25" fmla="*/ 8 h 17"/>
                <a:gd name="T26" fmla="*/ 7 w 15"/>
                <a:gd name="T27" fmla="*/ 7 h 17"/>
                <a:gd name="T28" fmla="*/ 6 w 15"/>
                <a:gd name="T29" fmla="*/ 4 h 17"/>
                <a:gd name="T30" fmla="*/ 7 w 15"/>
                <a:gd name="T31" fmla="*/ 1 h 17"/>
                <a:gd name="T32" fmla="*/ 9 w 15"/>
                <a:gd name="T33" fmla="*/ 0 h 17"/>
                <a:gd name="T34" fmla="*/ 14 w 15"/>
                <a:gd name="T35" fmla="*/ 3 h 17"/>
                <a:gd name="T36" fmla="*/ 14 w 15"/>
                <a:gd name="T37" fmla="*/ 9 h 17"/>
                <a:gd name="T38" fmla="*/ 10 w 15"/>
                <a:gd name="T39" fmla="*/ 13 h 17"/>
                <a:gd name="T40" fmla="*/ 0 w 15"/>
                <a:gd name="T41" fmla="*/ 17 h 17"/>
                <a:gd name="T42" fmla="*/ 0 w 15"/>
                <a:gd name="T43" fmla="*/ 17 h 17"/>
                <a:gd name="T44" fmla="*/ 0 w 15"/>
                <a:gd name="T4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7">
                  <a:moveTo>
                    <a:pt x="0" y="16"/>
                  </a:moveTo>
                  <a:cubicBezTo>
                    <a:pt x="4" y="16"/>
                    <a:pt x="7" y="14"/>
                    <a:pt x="9" y="12"/>
                  </a:cubicBezTo>
                  <a:cubicBezTo>
                    <a:pt x="11" y="11"/>
                    <a:pt x="12" y="10"/>
                    <a:pt x="12" y="8"/>
                  </a:cubicBezTo>
                  <a:cubicBezTo>
                    <a:pt x="13" y="7"/>
                    <a:pt x="14" y="5"/>
                    <a:pt x="13" y="4"/>
                  </a:cubicBezTo>
                  <a:cubicBezTo>
                    <a:pt x="13" y="2"/>
                    <a:pt x="11" y="1"/>
                    <a:pt x="9" y="1"/>
                  </a:cubicBezTo>
                  <a:cubicBezTo>
                    <a:pt x="8" y="1"/>
                    <a:pt x="6" y="2"/>
                    <a:pt x="6" y="4"/>
                  </a:cubicBezTo>
                  <a:cubicBezTo>
                    <a:pt x="6" y="6"/>
                    <a:pt x="8" y="7"/>
                    <a:pt x="9" y="7"/>
                  </a:cubicBezTo>
                  <a:cubicBezTo>
                    <a:pt x="10" y="7"/>
                    <a:pt x="11" y="6"/>
                    <a:pt x="10" y="5"/>
                  </a:cubicBezTo>
                  <a:cubicBezTo>
                    <a:pt x="10" y="5"/>
                    <a:pt x="10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1" y="4"/>
                    <a:pt x="11" y="5"/>
                  </a:cubicBezTo>
                  <a:cubicBezTo>
                    <a:pt x="11" y="6"/>
                    <a:pt x="10" y="7"/>
                    <a:pt x="9" y="8"/>
                  </a:cubicBezTo>
                  <a:cubicBezTo>
                    <a:pt x="8" y="8"/>
                    <a:pt x="7" y="7"/>
                    <a:pt x="7" y="7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6" y="3"/>
                    <a:pt x="6" y="2"/>
                    <a:pt x="7" y="1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11" y="0"/>
                    <a:pt x="13" y="1"/>
                    <a:pt x="14" y="3"/>
                  </a:cubicBezTo>
                  <a:cubicBezTo>
                    <a:pt x="15" y="5"/>
                    <a:pt x="15" y="7"/>
                    <a:pt x="14" y="9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8" y="15"/>
                    <a:pt x="4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76" name="Freeform 1269"/>
            <p:cNvSpPr>
              <a:spLocks/>
            </p:cNvSpPr>
            <p:nvPr/>
          </p:nvSpPr>
          <p:spPr bwMode="auto">
            <a:xfrm>
              <a:off x="7534275" y="1108076"/>
              <a:ext cx="15875" cy="33338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2 h 4"/>
                <a:gd name="T4" fmla="*/ 0 w 2"/>
                <a:gd name="T5" fmla="*/ 4 h 4"/>
                <a:gd name="T6" fmla="*/ 0 w 2"/>
                <a:gd name="T7" fmla="*/ 4 h 4"/>
                <a:gd name="T8" fmla="*/ 0 w 2"/>
                <a:gd name="T9" fmla="*/ 4 h 4"/>
                <a:gd name="T10" fmla="*/ 1 w 2"/>
                <a:gd name="T11" fmla="*/ 2 h 4"/>
                <a:gd name="T12" fmla="*/ 1 w 2"/>
                <a:gd name="T13" fmla="*/ 0 h 4"/>
                <a:gd name="T14" fmla="*/ 2 w 2"/>
                <a:gd name="T15" fmla="*/ 0 h 4"/>
                <a:gd name="T16" fmla="*/ 2 w 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2" y="3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77" name="Freeform 1270"/>
            <p:cNvSpPr>
              <a:spLocks/>
            </p:cNvSpPr>
            <p:nvPr/>
          </p:nvSpPr>
          <p:spPr bwMode="auto">
            <a:xfrm>
              <a:off x="7659688" y="1022351"/>
              <a:ext cx="49213" cy="50800"/>
            </a:xfrm>
            <a:custGeom>
              <a:avLst/>
              <a:gdLst>
                <a:gd name="T0" fmla="*/ 3 w 6"/>
                <a:gd name="T1" fmla="*/ 1 h 6"/>
                <a:gd name="T2" fmla="*/ 6 w 6"/>
                <a:gd name="T3" fmla="*/ 2 h 6"/>
                <a:gd name="T4" fmla="*/ 6 w 6"/>
                <a:gd name="T5" fmla="*/ 3 h 6"/>
                <a:gd name="T6" fmla="*/ 5 w 6"/>
                <a:gd name="T7" fmla="*/ 5 h 6"/>
                <a:gd name="T8" fmla="*/ 2 w 6"/>
                <a:gd name="T9" fmla="*/ 6 h 6"/>
                <a:gd name="T10" fmla="*/ 0 w 6"/>
                <a:gd name="T11" fmla="*/ 5 h 6"/>
                <a:gd name="T12" fmla="*/ 2 w 6"/>
                <a:gd name="T13" fmla="*/ 5 h 6"/>
                <a:gd name="T14" fmla="*/ 4 w 6"/>
                <a:gd name="T15" fmla="*/ 4 h 6"/>
                <a:gd name="T16" fmla="*/ 5 w 6"/>
                <a:gd name="T17" fmla="*/ 2 h 6"/>
                <a:gd name="T18" fmla="*/ 3 w 6"/>
                <a:gd name="T1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3" y="1"/>
                  </a:moveTo>
                  <a:cubicBezTo>
                    <a:pt x="4" y="0"/>
                    <a:pt x="5" y="1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4"/>
                    <a:pt x="6" y="5"/>
                    <a:pt x="5" y="5"/>
                  </a:cubicBezTo>
                  <a:cubicBezTo>
                    <a:pt x="4" y="6"/>
                    <a:pt x="3" y="6"/>
                    <a:pt x="2" y="6"/>
                  </a:cubicBezTo>
                  <a:cubicBezTo>
                    <a:pt x="2" y="6"/>
                    <a:pt x="1" y="6"/>
                    <a:pt x="0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5" y="2"/>
                    <a:pt x="4" y="1"/>
                    <a:pt x="3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78" name="Freeform 1271"/>
            <p:cNvSpPr>
              <a:spLocks/>
            </p:cNvSpPr>
            <p:nvPr/>
          </p:nvSpPr>
          <p:spPr bwMode="auto">
            <a:xfrm>
              <a:off x="7667625" y="1030288"/>
              <a:ext cx="33338" cy="34925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2 h 4"/>
                <a:gd name="T4" fmla="*/ 0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0" y="4"/>
                    <a:pt x="0" y="0"/>
                    <a:pt x="4" y="2"/>
                  </a:cubicBezTo>
                  <a:cubicBezTo>
                    <a:pt x="4" y="2"/>
                    <a:pt x="3" y="4"/>
                    <a:pt x="0" y="4"/>
                  </a:cubicBezTo>
                  <a:close/>
                </a:path>
              </a:pathLst>
            </a:custGeom>
            <a:noFill/>
            <a:ln w="9525" cap="flat">
              <a:solidFill>
                <a:srgbClr val="911E2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79" name="Freeform 1272"/>
            <p:cNvSpPr>
              <a:spLocks/>
            </p:cNvSpPr>
            <p:nvPr/>
          </p:nvSpPr>
          <p:spPr bwMode="auto">
            <a:xfrm>
              <a:off x="8024813" y="1227138"/>
              <a:ext cx="250825" cy="247650"/>
            </a:xfrm>
            <a:custGeom>
              <a:avLst/>
              <a:gdLst>
                <a:gd name="T0" fmla="*/ 0 w 30"/>
                <a:gd name="T1" fmla="*/ 28 h 29"/>
                <a:gd name="T2" fmla="*/ 10 w 30"/>
                <a:gd name="T3" fmla="*/ 28 h 29"/>
                <a:gd name="T4" fmla="*/ 10 w 30"/>
                <a:gd name="T5" fmla="*/ 28 h 29"/>
                <a:gd name="T6" fmla="*/ 2 w 30"/>
                <a:gd name="T7" fmla="*/ 18 h 29"/>
                <a:gd name="T8" fmla="*/ 2 w 30"/>
                <a:gd name="T9" fmla="*/ 12 h 29"/>
                <a:gd name="T10" fmla="*/ 5 w 30"/>
                <a:gd name="T11" fmla="*/ 6 h 29"/>
                <a:gd name="T12" fmla="*/ 17 w 30"/>
                <a:gd name="T13" fmla="*/ 0 h 29"/>
                <a:gd name="T14" fmla="*/ 28 w 30"/>
                <a:gd name="T15" fmla="*/ 6 h 29"/>
                <a:gd name="T16" fmla="*/ 30 w 30"/>
                <a:gd name="T17" fmla="*/ 13 h 29"/>
                <a:gd name="T18" fmla="*/ 26 w 30"/>
                <a:gd name="T19" fmla="*/ 18 h 29"/>
                <a:gd name="T20" fmla="*/ 20 w 30"/>
                <a:gd name="T21" fmla="*/ 21 h 29"/>
                <a:gd name="T22" fmla="*/ 13 w 30"/>
                <a:gd name="T23" fmla="*/ 19 h 29"/>
                <a:gd name="T24" fmla="*/ 11 w 30"/>
                <a:gd name="T25" fmla="*/ 13 h 29"/>
                <a:gd name="T26" fmla="*/ 14 w 30"/>
                <a:gd name="T27" fmla="*/ 8 h 29"/>
                <a:gd name="T28" fmla="*/ 20 w 30"/>
                <a:gd name="T29" fmla="*/ 8 h 29"/>
                <a:gd name="T30" fmla="*/ 22 w 30"/>
                <a:gd name="T31" fmla="*/ 14 h 29"/>
                <a:gd name="T32" fmla="*/ 21 w 30"/>
                <a:gd name="T33" fmla="*/ 14 h 29"/>
                <a:gd name="T34" fmla="*/ 21 w 30"/>
                <a:gd name="T35" fmla="*/ 14 h 29"/>
                <a:gd name="T36" fmla="*/ 21 w 30"/>
                <a:gd name="T37" fmla="*/ 14 h 29"/>
                <a:gd name="T38" fmla="*/ 20 w 30"/>
                <a:gd name="T39" fmla="*/ 8 h 29"/>
                <a:gd name="T40" fmla="*/ 14 w 30"/>
                <a:gd name="T41" fmla="*/ 8 h 29"/>
                <a:gd name="T42" fmla="*/ 11 w 30"/>
                <a:gd name="T43" fmla="*/ 13 h 29"/>
                <a:gd name="T44" fmla="*/ 14 w 30"/>
                <a:gd name="T45" fmla="*/ 19 h 29"/>
                <a:gd name="T46" fmla="*/ 25 w 30"/>
                <a:gd name="T47" fmla="*/ 17 h 29"/>
                <a:gd name="T48" fmla="*/ 29 w 30"/>
                <a:gd name="T49" fmla="*/ 13 h 29"/>
                <a:gd name="T50" fmla="*/ 27 w 30"/>
                <a:gd name="T51" fmla="*/ 7 h 29"/>
                <a:gd name="T52" fmla="*/ 17 w 30"/>
                <a:gd name="T53" fmla="*/ 2 h 29"/>
                <a:gd name="T54" fmla="*/ 6 w 30"/>
                <a:gd name="T55" fmla="*/ 7 h 29"/>
                <a:gd name="T56" fmla="*/ 3 w 30"/>
                <a:gd name="T57" fmla="*/ 12 h 29"/>
                <a:gd name="T58" fmla="*/ 3 w 30"/>
                <a:gd name="T59" fmla="*/ 18 h 29"/>
                <a:gd name="T60" fmla="*/ 10 w 30"/>
                <a:gd name="T61" fmla="*/ 28 h 29"/>
                <a:gd name="T62" fmla="*/ 12 w 30"/>
                <a:gd name="T63" fmla="*/ 29 h 29"/>
                <a:gd name="T64" fmla="*/ 10 w 30"/>
                <a:gd name="T65" fmla="*/ 29 h 29"/>
                <a:gd name="T66" fmla="*/ 0 w 30"/>
                <a:gd name="T67" fmla="*/ 28 h 29"/>
                <a:gd name="T68" fmla="*/ 0 w 30"/>
                <a:gd name="T69" fmla="*/ 28 h 29"/>
                <a:gd name="T70" fmla="*/ 0 w 30"/>
                <a:gd name="T71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29">
                  <a:moveTo>
                    <a:pt x="0" y="28"/>
                  </a:moveTo>
                  <a:cubicBezTo>
                    <a:pt x="3" y="28"/>
                    <a:pt x="7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6" y="26"/>
                    <a:pt x="3" y="23"/>
                    <a:pt x="2" y="18"/>
                  </a:cubicBezTo>
                  <a:cubicBezTo>
                    <a:pt x="1" y="16"/>
                    <a:pt x="1" y="14"/>
                    <a:pt x="2" y="12"/>
                  </a:cubicBezTo>
                  <a:cubicBezTo>
                    <a:pt x="3" y="10"/>
                    <a:pt x="4" y="8"/>
                    <a:pt x="5" y="6"/>
                  </a:cubicBezTo>
                  <a:cubicBezTo>
                    <a:pt x="8" y="3"/>
                    <a:pt x="12" y="0"/>
                    <a:pt x="17" y="0"/>
                  </a:cubicBezTo>
                  <a:cubicBezTo>
                    <a:pt x="21" y="0"/>
                    <a:pt x="26" y="3"/>
                    <a:pt x="28" y="6"/>
                  </a:cubicBezTo>
                  <a:cubicBezTo>
                    <a:pt x="30" y="8"/>
                    <a:pt x="30" y="11"/>
                    <a:pt x="30" y="13"/>
                  </a:cubicBezTo>
                  <a:cubicBezTo>
                    <a:pt x="29" y="15"/>
                    <a:pt x="28" y="17"/>
                    <a:pt x="26" y="18"/>
                  </a:cubicBezTo>
                  <a:cubicBezTo>
                    <a:pt x="24" y="20"/>
                    <a:pt x="22" y="20"/>
                    <a:pt x="20" y="21"/>
                  </a:cubicBezTo>
                  <a:cubicBezTo>
                    <a:pt x="18" y="21"/>
                    <a:pt x="15" y="21"/>
                    <a:pt x="13" y="19"/>
                  </a:cubicBezTo>
                  <a:cubicBezTo>
                    <a:pt x="12" y="18"/>
                    <a:pt x="11" y="16"/>
                    <a:pt x="11" y="13"/>
                  </a:cubicBezTo>
                  <a:cubicBezTo>
                    <a:pt x="11" y="11"/>
                    <a:pt x="12" y="9"/>
                    <a:pt x="14" y="8"/>
                  </a:cubicBezTo>
                  <a:cubicBezTo>
                    <a:pt x="16" y="7"/>
                    <a:pt x="18" y="7"/>
                    <a:pt x="20" y="8"/>
                  </a:cubicBezTo>
                  <a:cubicBezTo>
                    <a:pt x="22" y="9"/>
                    <a:pt x="23" y="12"/>
                    <a:pt x="22" y="14"/>
                  </a:cubicBezTo>
                  <a:cubicBezTo>
                    <a:pt x="22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2"/>
                    <a:pt x="21" y="9"/>
                    <a:pt x="20" y="8"/>
                  </a:cubicBezTo>
                  <a:cubicBezTo>
                    <a:pt x="18" y="7"/>
                    <a:pt x="16" y="7"/>
                    <a:pt x="14" y="8"/>
                  </a:cubicBezTo>
                  <a:cubicBezTo>
                    <a:pt x="12" y="9"/>
                    <a:pt x="11" y="11"/>
                    <a:pt x="11" y="13"/>
                  </a:cubicBezTo>
                  <a:cubicBezTo>
                    <a:pt x="11" y="16"/>
                    <a:pt x="12" y="18"/>
                    <a:pt x="14" y="19"/>
                  </a:cubicBezTo>
                  <a:cubicBezTo>
                    <a:pt x="17" y="21"/>
                    <a:pt x="22" y="20"/>
                    <a:pt x="25" y="17"/>
                  </a:cubicBezTo>
                  <a:cubicBezTo>
                    <a:pt x="27" y="16"/>
                    <a:pt x="28" y="14"/>
                    <a:pt x="29" y="13"/>
                  </a:cubicBezTo>
                  <a:cubicBezTo>
                    <a:pt x="29" y="11"/>
                    <a:pt x="28" y="9"/>
                    <a:pt x="27" y="7"/>
                  </a:cubicBezTo>
                  <a:cubicBezTo>
                    <a:pt x="25" y="4"/>
                    <a:pt x="21" y="1"/>
                    <a:pt x="17" y="2"/>
                  </a:cubicBezTo>
                  <a:cubicBezTo>
                    <a:pt x="13" y="2"/>
                    <a:pt x="9" y="4"/>
                    <a:pt x="6" y="7"/>
                  </a:cubicBezTo>
                  <a:cubicBezTo>
                    <a:pt x="5" y="8"/>
                    <a:pt x="4" y="10"/>
                    <a:pt x="3" y="12"/>
                  </a:cubicBezTo>
                  <a:cubicBezTo>
                    <a:pt x="3" y="14"/>
                    <a:pt x="3" y="16"/>
                    <a:pt x="3" y="18"/>
                  </a:cubicBezTo>
                  <a:cubicBezTo>
                    <a:pt x="4" y="22"/>
                    <a:pt x="7" y="25"/>
                    <a:pt x="10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7" y="28"/>
                    <a:pt x="3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80" name="Freeform 1273"/>
            <p:cNvSpPr>
              <a:spLocks/>
            </p:cNvSpPr>
            <p:nvPr/>
          </p:nvSpPr>
          <p:spPr bwMode="auto">
            <a:xfrm>
              <a:off x="7875588" y="1184276"/>
              <a:ext cx="125413" cy="230188"/>
            </a:xfrm>
            <a:custGeom>
              <a:avLst/>
              <a:gdLst>
                <a:gd name="T0" fmla="*/ 2 w 15"/>
                <a:gd name="T1" fmla="*/ 27 h 27"/>
                <a:gd name="T2" fmla="*/ 10 w 15"/>
                <a:gd name="T3" fmla="*/ 18 h 27"/>
                <a:gd name="T4" fmla="*/ 13 w 15"/>
                <a:gd name="T5" fmla="*/ 12 h 27"/>
                <a:gd name="T6" fmla="*/ 13 w 15"/>
                <a:gd name="T7" fmla="*/ 6 h 27"/>
                <a:gd name="T8" fmla="*/ 10 w 15"/>
                <a:gd name="T9" fmla="*/ 2 h 27"/>
                <a:gd name="T10" fmla="*/ 4 w 15"/>
                <a:gd name="T11" fmla="*/ 2 h 27"/>
                <a:gd name="T12" fmla="*/ 2 w 15"/>
                <a:gd name="T13" fmla="*/ 8 h 27"/>
                <a:gd name="T14" fmla="*/ 6 w 15"/>
                <a:gd name="T15" fmla="*/ 10 h 27"/>
                <a:gd name="T16" fmla="*/ 6 w 15"/>
                <a:gd name="T17" fmla="*/ 10 h 27"/>
                <a:gd name="T18" fmla="*/ 6 w 15"/>
                <a:gd name="T19" fmla="*/ 11 h 27"/>
                <a:gd name="T20" fmla="*/ 1 w 15"/>
                <a:gd name="T21" fmla="*/ 8 h 27"/>
                <a:gd name="T22" fmla="*/ 3 w 15"/>
                <a:gd name="T23" fmla="*/ 2 h 27"/>
                <a:gd name="T24" fmla="*/ 10 w 15"/>
                <a:gd name="T25" fmla="*/ 1 h 27"/>
                <a:gd name="T26" fmla="*/ 14 w 15"/>
                <a:gd name="T27" fmla="*/ 6 h 27"/>
                <a:gd name="T28" fmla="*/ 14 w 15"/>
                <a:gd name="T29" fmla="*/ 13 h 27"/>
                <a:gd name="T30" fmla="*/ 12 w 15"/>
                <a:gd name="T31" fmla="*/ 19 h 27"/>
                <a:gd name="T32" fmla="*/ 2 w 15"/>
                <a:gd name="T33" fmla="*/ 27 h 27"/>
                <a:gd name="T34" fmla="*/ 2 w 15"/>
                <a:gd name="T35" fmla="*/ 27 h 27"/>
                <a:gd name="T36" fmla="*/ 2 w 15"/>
                <a:gd name="T3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27">
                  <a:moveTo>
                    <a:pt x="2" y="27"/>
                  </a:moveTo>
                  <a:cubicBezTo>
                    <a:pt x="6" y="25"/>
                    <a:pt x="8" y="21"/>
                    <a:pt x="10" y="18"/>
                  </a:cubicBezTo>
                  <a:cubicBezTo>
                    <a:pt x="11" y="16"/>
                    <a:pt x="12" y="14"/>
                    <a:pt x="13" y="12"/>
                  </a:cubicBezTo>
                  <a:cubicBezTo>
                    <a:pt x="13" y="10"/>
                    <a:pt x="14" y="8"/>
                    <a:pt x="13" y="6"/>
                  </a:cubicBezTo>
                  <a:cubicBezTo>
                    <a:pt x="13" y="4"/>
                    <a:pt x="11" y="3"/>
                    <a:pt x="10" y="2"/>
                  </a:cubicBezTo>
                  <a:cubicBezTo>
                    <a:pt x="8" y="1"/>
                    <a:pt x="5" y="1"/>
                    <a:pt x="4" y="2"/>
                  </a:cubicBezTo>
                  <a:cubicBezTo>
                    <a:pt x="2" y="3"/>
                    <a:pt x="1" y="6"/>
                    <a:pt x="2" y="8"/>
                  </a:cubicBezTo>
                  <a:cubicBezTo>
                    <a:pt x="2" y="9"/>
                    <a:pt x="4" y="11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1"/>
                    <a:pt x="6" y="11"/>
                  </a:cubicBezTo>
                  <a:cubicBezTo>
                    <a:pt x="4" y="11"/>
                    <a:pt x="2" y="10"/>
                    <a:pt x="1" y="8"/>
                  </a:cubicBezTo>
                  <a:cubicBezTo>
                    <a:pt x="0" y="6"/>
                    <a:pt x="1" y="3"/>
                    <a:pt x="3" y="2"/>
                  </a:cubicBezTo>
                  <a:cubicBezTo>
                    <a:pt x="5" y="1"/>
                    <a:pt x="8" y="0"/>
                    <a:pt x="10" y="1"/>
                  </a:cubicBezTo>
                  <a:cubicBezTo>
                    <a:pt x="12" y="2"/>
                    <a:pt x="14" y="4"/>
                    <a:pt x="14" y="6"/>
                  </a:cubicBezTo>
                  <a:cubicBezTo>
                    <a:pt x="15" y="8"/>
                    <a:pt x="15" y="10"/>
                    <a:pt x="14" y="13"/>
                  </a:cubicBezTo>
                  <a:cubicBezTo>
                    <a:pt x="14" y="15"/>
                    <a:pt x="13" y="17"/>
                    <a:pt x="12" y="19"/>
                  </a:cubicBezTo>
                  <a:cubicBezTo>
                    <a:pt x="9" y="22"/>
                    <a:pt x="6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81" name="Freeform 1274"/>
            <p:cNvSpPr>
              <a:spLocks/>
            </p:cNvSpPr>
            <p:nvPr/>
          </p:nvSpPr>
          <p:spPr bwMode="auto">
            <a:xfrm>
              <a:off x="7759700" y="1260476"/>
              <a:ext cx="41275" cy="60325"/>
            </a:xfrm>
            <a:custGeom>
              <a:avLst/>
              <a:gdLst>
                <a:gd name="T0" fmla="*/ 0 w 5"/>
                <a:gd name="T1" fmla="*/ 0 h 7"/>
                <a:gd name="T2" fmla="*/ 5 w 5"/>
                <a:gd name="T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7">
                  <a:moveTo>
                    <a:pt x="0" y="0"/>
                  </a:moveTo>
                  <a:cubicBezTo>
                    <a:pt x="0" y="0"/>
                    <a:pt x="3" y="6"/>
                    <a:pt x="5" y="7"/>
                  </a:cubicBezTo>
                </a:path>
              </a:pathLst>
            </a:custGeom>
            <a:noFill/>
            <a:ln w="9525" cap="rnd">
              <a:solidFill>
                <a:srgbClr val="911E2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695" name="组合 64694"/>
          <p:cNvGrpSpPr/>
          <p:nvPr/>
        </p:nvGrpSpPr>
        <p:grpSpPr>
          <a:xfrm>
            <a:off x="3936521" y="1337364"/>
            <a:ext cx="1023938" cy="844550"/>
            <a:chOff x="3871913" y="842963"/>
            <a:chExt cx="1023938" cy="844550"/>
          </a:xfrm>
        </p:grpSpPr>
        <p:sp>
          <p:nvSpPr>
            <p:cNvPr id="64682" name="Freeform 1275"/>
            <p:cNvSpPr>
              <a:spLocks/>
            </p:cNvSpPr>
            <p:nvPr/>
          </p:nvSpPr>
          <p:spPr bwMode="auto">
            <a:xfrm>
              <a:off x="3871913" y="842963"/>
              <a:ext cx="1023938" cy="844550"/>
            </a:xfrm>
            <a:custGeom>
              <a:avLst/>
              <a:gdLst>
                <a:gd name="T0" fmla="*/ 1 w 123"/>
                <a:gd name="T1" fmla="*/ 74 h 99"/>
                <a:gd name="T2" fmla="*/ 2 w 123"/>
                <a:gd name="T3" fmla="*/ 71 h 99"/>
                <a:gd name="T4" fmla="*/ 14 w 123"/>
                <a:gd name="T5" fmla="*/ 60 h 99"/>
                <a:gd name="T6" fmla="*/ 16 w 123"/>
                <a:gd name="T7" fmla="*/ 57 h 99"/>
                <a:gd name="T8" fmla="*/ 18 w 123"/>
                <a:gd name="T9" fmla="*/ 48 h 99"/>
                <a:gd name="T10" fmla="*/ 80 w 123"/>
                <a:gd name="T11" fmla="*/ 23 h 99"/>
                <a:gd name="T12" fmla="*/ 95 w 123"/>
                <a:gd name="T13" fmla="*/ 13 h 99"/>
                <a:gd name="T14" fmla="*/ 123 w 123"/>
                <a:gd name="T15" fmla="*/ 35 h 99"/>
                <a:gd name="T16" fmla="*/ 107 w 123"/>
                <a:gd name="T17" fmla="*/ 43 h 99"/>
                <a:gd name="T18" fmla="*/ 94 w 123"/>
                <a:gd name="T19" fmla="*/ 49 h 99"/>
                <a:gd name="T20" fmla="*/ 108 w 123"/>
                <a:gd name="T21" fmla="*/ 56 h 99"/>
                <a:gd name="T22" fmla="*/ 106 w 123"/>
                <a:gd name="T23" fmla="*/ 58 h 99"/>
                <a:gd name="T24" fmla="*/ 96 w 123"/>
                <a:gd name="T25" fmla="*/ 56 h 99"/>
                <a:gd name="T26" fmla="*/ 86 w 123"/>
                <a:gd name="T27" fmla="*/ 58 h 99"/>
                <a:gd name="T28" fmla="*/ 102 w 123"/>
                <a:gd name="T29" fmla="*/ 69 h 99"/>
                <a:gd name="T30" fmla="*/ 100 w 123"/>
                <a:gd name="T31" fmla="*/ 70 h 99"/>
                <a:gd name="T32" fmla="*/ 90 w 123"/>
                <a:gd name="T33" fmla="*/ 69 h 99"/>
                <a:gd name="T34" fmla="*/ 60 w 123"/>
                <a:gd name="T35" fmla="*/ 73 h 99"/>
                <a:gd name="T36" fmla="*/ 66 w 123"/>
                <a:gd name="T37" fmla="*/ 77 h 99"/>
                <a:gd name="T38" fmla="*/ 23 w 123"/>
                <a:gd name="T39" fmla="*/ 74 h 99"/>
                <a:gd name="T40" fmla="*/ 12 w 123"/>
                <a:gd name="T41" fmla="*/ 69 h 99"/>
                <a:gd name="T42" fmla="*/ 8 w 123"/>
                <a:gd name="T43" fmla="*/ 76 h 99"/>
                <a:gd name="T44" fmla="*/ 7 w 123"/>
                <a:gd name="T45" fmla="*/ 77 h 99"/>
                <a:gd name="T46" fmla="*/ 10 w 123"/>
                <a:gd name="T47" fmla="*/ 84 h 99"/>
                <a:gd name="T48" fmla="*/ 22 w 123"/>
                <a:gd name="T49" fmla="*/ 90 h 99"/>
                <a:gd name="T50" fmla="*/ 52 w 123"/>
                <a:gd name="T51" fmla="*/ 95 h 99"/>
                <a:gd name="T52" fmla="*/ 74 w 123"/>
                <a:gd name="T53" fmla="*/ 93 h 99"/>
                <a:gd name="T54" fmla="*/ 82 w 123"/>
                <a:gd name="T55" fmla="*/ 91 h 99"/>
                <a:gd name="T56" fmla="*/ 82 w 123"/>
                <a:gd name="T57" fmla="*/ 91 h 99"/>
                <a:gd name="T58" fmla="*/ 79 w 123"/>
                <a:gd name="T59" fmla="*/ 93 h 99"/>
                <a:gd name="T60" fmla="*/ 67 w 123"/>
                <a:gd name="T61" fmla="*/ 96 h 99"/>
                <a:gd name="T62" fmla="*/ 36 w 123"/>
                <a:gd name="T63" fmla="*/ 98 h 99"/>
                <a:gd name="T64" fmla="*/ 13 w 123"/>
                <a:gd name="T65" fmla="*/ 93 h 99"/>
                <a:gd name="T66" fmla="*/ 2 w 123"/>
                <a:gd name="T67" fmla="*/ 85 h 99"/>
                <a:gd name="T68" fmla="*/ 0 w 123"/>
                <a:gd name="T69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3" h="99">
                  <a:moveTo>
                    <a:pt x="0" y="75"/>
                  </a:moveTo>
                  <a:cubicBezTo>
                    <a:pt x="0" y="75"/>
                    <a:pt x="0" y="75"/>
                    <a:pt x="1" y="74"/>
                  </a:cubicBezTo>
                  <a:cubicBezTo>
                    <a:pt x="1" y="74"/>
                    <a:pt x="1" y="73"/>
                    <a:pt x="1" y="73"/>
                  </a:cubicBezTo>
                  <a:cubicBezTo>
                    <a:pt x="1" y="72"/>
                    <a:pt x="2" y="71"/>
                    <a:pt x="2" y="71"/>
                  </a:cubicBezTo>
                  <a:cubicBezTo>
                    <a:pt x="4" y="68"/>
                    <a:pt x="6" y="66"/>
                    <a:pt x="8" y="65"/>
                  </a:cubicBezTo>
                  <a:cubicBezTo>
                    <a:pt x="10" y="63"/>
                    <a:pt x="12" y="62"/>
                    <a:pt x="14" y="60"/>
                  </a:cubicBezTo>
                  <a:cubicBezTo>
                    <a:pt x="14" y="60"/>
                    <a:pt x="15" y="59"/>
                    <a:pt x="15" y="59"/>
                  </a:cubicBezTo>
                  <a:cubicBezTo>
                    <a:pt x="15" y="58"/>
                    <a:pt x="16" y="58"/>
                    <a:pt x="16" y="57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4"/>
                    <a:pt x="17" y="50"/>
                    <a:pt x="18" y="48"/>
                  </a:cubicBezTo>
                  <a:cubicBezTo>
                    <a:pt x="21" y="36"/>
                    <a:pt x="28" y="28"/>
                    <a:pt x="40" y="25"/>
                  </a:cubicBezTo>
                  <a:cubicBezTo>
                    <a:pt x="53" y="21"/>
                    <a:pt x="67" y="21"/>
                    <a:pt x="80" y="23"/>
                  </a:cubicBezTo>
                  <a:cubicBezTo>
                    <a:pt x="75" y="20"/>
                    <a:pt x="73" y="12"/>
                    <a:pt x="80" y="6"/>
                  </a:cubicBezTo>
                  <a:cubicBezTo>
                    <a:pt x="86" y="0"/>
                    <a:pt x="95" y="13"/>
                    <a:pt x="95" y="13"/>
                  </a:cubicBezTo>
                  <a:cubicBezTo>
                    <a:pt x="106" y="14"/>
                    <a:pt x="119" y="31"/>
                    <a:pt x="119" y="31"/>
                  </a:cubicBezTo>
                  <a:cubicBezTo>
                    <a:pt x="122" y="30"/>
                    <a:pt x="123" y="32"/>
                    <a:pt x="123" y="35"/>
                  </a:cubicBezTo>
                  <a:cubicBezTo>
                    <a:pt x="122" y="36"/>
                    <a:pt x="122" y="38"/>
                    <a:pt x="120" y="39"/>
                  </a:cubicBezTo>
                  <a:cubicBezTo>
                    <a:pt x="117" y="41"/>
                    <a:pt x="112" y="42"/>
                    <a:pt x="107" y="43"/>
                  </a:cubicBezTo>
                  <a:cubicBezTo>
                    <a:pt x="107" y="43"/>
                    <a:pt x="96" y="43"/>
                    <a:pt x="96" y="43"/>
                  </a:cubicBezTo>
                  <a:cubicBezTo>
                    <a:pt x="95" y="45"/>
                    <a:pt x="95" y="47"/>
                    <a:pt x="94" y="49"/>
                  </a:cubicBezTo>
                  <a:cubicBezTo>
                    <a:pt x="95" y="50"/>
                    <a:pt x="97" y="51"/>
                    <a:pt x="100" y="51"/>
                  </a:cubicBezTo>
                  <a:cubicBezTo>
                    <a:pt x="106" y="52"/>
                    <a:pt x="108" y="56"/>
                    <a:pt x="108" y="56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7"/>
                    <a:pt x="106" y="58"/>
                    <a:pt x="106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2" y="56"/>
                    <a:pt x="96" y="56"/>
                  </a:cubicBezTo>
                  <a:cubicBezTo>
                    <a:pt x="93" y="56"/>
                    <a:pt x="90" y="56"/>
                    <a:pt x="88" y="56"/>
                  </a:cubicBezTo>
                  <a:cubicBezTo>
                    <a:pt x="87" y="57"/>
                    <a:pt x="86" y="58"/>
                    <a:pt x="86" y="58"/>
                  </a:cubicBezTo>
                  <a:cubicBezTo>
                    <a:pt x="86" y="61"/>
                    <a:pt x="88" y="63"/>
                    <a:pt x="94" y="64"/>
                  </a:cubicBezTo>
                  <a:cubicBezTo>
                    <a:pt x="100" y="64"/>
                    <a:pt x="102" y="69"/>
                    <a:pt x="102" y="69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100" y="70"/>
                    <a:pt x="100" y="70"/>
                    <a:pt x="99" y="69"/>
                  </a:cubicBezTo>
                  <a:cubicBezTo>
                    <a:pt x="98" y="69"/>
                    <a:pt x="95" y="68"/>
                    <a:pt x="90" y="69"/>
                  </a:cubicBezTo>
                  <a:cubicBezTo>
                    <a:pt x="79" y="69"/>
                    <a:pt x="75" y="65"/>
                    <a:pt x="75" y="65"/>
                  </a:cubicBezTo>
                  <a:cubicBezTo>
                    <a:pt x="67" y="72"/>
                    <a:pt x="60" y="73"/>
                    <a:pt x="60" y="73"/>
                  </a:cubicBezTo>
                  <a:cubicBezTo>
                    <a:pt x="60" y="73"/>
                    <a:pt x="54" y="73"/>
                    <a:pt x="61" y="73"/>
                  </a:cubicBezTo>
                  <a:cubicBezTo>
                    <a:pt x="68" y="73"/>
                    <a:pt x="66" y="77"/>
                    <a:pt x="66" y="77"/>
                  </a:cubicBezTo>
                  <a:cubicBezTo>
                    <a:pt x="58" y="78"/>
                    <a:pt x="30" y="78"/>
                    <a:pt x="24" y="75"/>
                  </a:cubicBezTo>
                  <a:cubicBezTo>
                    <a:pt x="24" y="75"/>
                    <a:pt x="23" y="74"/>
                    <a:pt x="23" y="74"/>
                  </a:cubicBezTo>
                  <a:cubicBezTo>
                    <a:pt x="20" y="72"/>
                    <a:pt x="18" y="68"/>
                    <a:pt x="17" y="64"/>
                  </a:cubicBezTo>
                  <a:cubicBezTo>
                    <a:pt x="15" y="66"/>
                    <a:pt x="14" y="68"/>
                    <a:pt x="12" y="69"/>
                  </a:cubicBezTo>
                  <a:cubicBezTo>
                    <a:pt x="11" y="71"/>
                    <a:pt x="9" y="73"/>
                    <a:pt x="8" y="74"/>
                  </a:cubicBezTo>
                  <a:cubicBezTo>
                    <a:pt x="8" y="75"/>
                    <a:pt x="8" y="75"/>
                    <a:pt x="8" y="76"/>
                  </a:cubicBezTo>
                  <a:cubicBezTo>
                    <a:pt x="7" y="76"/>
                    <a:pt x="7" y="76"/>
                    <a:pt x="7" y="76"/>
                  </a:cubicBezTo>
                  <a:cubicBezTo>
                    <a:pt x="7" y="76"/>
                    <a:pt x="7" y="77"/>
                    <a:pt x="7" y="77"/>
                  </a:cubicBezTo>
                  <a:cubicBezTo>
                    <a:pt x="7" y="78"/>
                    <a:pt x="7" y="78"/>
                    <a:pt x="7" y="79"/>
                  </a:cubicBezTo>
                  <a:cubicBezTo>
                    <a:pt x="8" y="81"/>
                    <a:pt x="9" y="82"/>
                    <a:pt x="10" y="84"/>
                  </a:cubicBezTo>
                  <a:cubicBezTo>
                    <a:pt x="12" y="85"/>
                    <a:pt x="14" y="86"/>
                    <a:pt x="16" y="87"/>
                  </a:cubicBezTo>
                  <a:cubicBezTo>
                    <a:pt x="18" y="88"/>
                    <a:pt x="20" y="89"/>
                    <a:pt x="22" y="90"/>
                  </a:cubicBezTo>
                  <a:cubicBezTo>
                    <a:pt x="27" y="92"/>
                    <a:pt x="32" y="93"/>
                    <a:pt x="37" y="94"/>
                  </a:cubicBezTo>
                  <a:cubicBezTo>
                    <a:pt x="42" y="94"/>
                    <a:pt x="47" y="95"/>
                    <a:pt x="52" y="95"/>
                  </a:cubicBezTo>
                  <a:cubicBezTo>
                    <a:pt x="57" y="95"/>
                    <a:pt x="62" y="94"/>
                    <a:pt x="67" y="94"/>
                  </a:cubicBezTo>
                  <a:cubicBezTo>
                    <a:pt x="69" y="94"/>
                    <a:pt x="72" y="93"/>
                    <a:pt x="74" y="93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2" y="91"/>
                    <a:pt x="82" y="92"/>
                    <a:pt x="82" y="92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2" y="95"/>
                    <a:pt x="70" y="95"/>
                    <a:pt x="67" y="96"/>
                  </a:cubicBezTo>
                  <a:cubicBezTo>
                    <a:pt x="62" y="97"/>
                    <a:pt x="57" y="98"/>
                    <a:pt x="52" y="98"/>
                  </a:cubicBezTo>
                  <a:cubicBezTo>
                    <a:pt x="47" y="99"/>
                    <a:pt x="42" y="99"/>
                    <a:pt x="36" y="98"/>
                  </a:cubicBezTo>
                  <a:cubicBezTo>
                    <a:pt x="31" y="98"/>
                    <a:pt x="26" y="97"/>
                    <a:pt x="21" y="95"/>
                  </a:cubicBezTo>
                  <a:cubicBezTo>
                    <a:pt x="18" y="95"/>
                    <a:pt x="16" y="94"/>
                    <a:pt x="13" y="93"/>
                  </a:cubicBezTo>
                  <a:cubicBezTo>
                    <a:pt x="11" y="92"/>
                    <a:pt x="8" y="91"/>
                    <a:pt x="6" y="89"/>
                  </a:cubicBezTo>
                  <a:cubicBezTo>
                    <a:pt x="5" y="88"/>
                    <a:pt x="3" y="87"/>
                    <a:pt x="2" y="85"/>
                  </a:cubicBezTo>
                  <a:cubicBezTo>
                    <a:pt x="1" y="84"/>
                    <a:pt x="1" y="82"/>
                    <a:pt x="0" y="81"/>
                  </a:cubicBezTo>
                  <a:cubicBezTo>
                    <a:pt x="0" y="79"/>
                    <a:pt x="0" y="77"/>
                    <a:pt x="0" y="75"/>
                  </a:cubicBezTo>
                  <a:close/>
                </a:path>
              </a:pathLst>
            </a:custGeom>
            <a:solidFill>
              <a:srgbClr val="F7E499"/>
            </a:solidFill>
            <a:ln w="9525" cap="rnd">
              <a:solidFill>
                <a:srgbClr val="911E2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83" name="Freeform 1276"/>
            <p:cNvSpPr>
              <a:spLocks/>
            </p:cNvSpPr>
            <p:nvPr/>
          </p:nvSpPr>
          <p:spPr bwMode="auto">
            <a:xfrm>
              <a:off x="4538663" y="919163"/>
              <a:ext cx="100013" cy="95250"/>
            </a:xfrm>
            <a:custGeom>
              <a:avLst/>
              <a:gdLst>
                <a:gd name="T0" fmla="*/ 0 w 12"/>
                <a:gd name="T1" fmla="*/ 9 h 11"/>
                <a:gd name="T2" fmla="*/ 0 w 12"/>
                <a:gd name="T3" fmla="*/ 4 h 11"/>
                <a:gd name="T4" fmla="*/ 4 w 12"/>
                <a:gd name="T5" fmla="*/ 0 h 11"/>
                <a:gd name="T6" fmla="*/ 9 w 12"/>
                <a:gd name="T7" fmla="*/ 2 h 11"/>
                <a:gd name="T8" fmla="*/ 12 w 12"/>
                <a:gd name="T9" fmla="*/ 6 h 11"/>
                <a:gd name="T10" fmla="*/ 12 w 12"/>
                <a:gd name="T11" fmla="*/ 7 h 11"/>
                <a:gd name="T12" fmla="*/ 11 w 12"/>
                <a:gd name="T13" fmla="*/ 7 h 11"/>
                <a:gd name="T14" fmla="*/ 8 w 12"/>
                <a:gd name="T15" fmla="*/ 8 h 11"/>
                <a:gd name="T16" fmla="*/ 7 w 12"/>
                <a:gd name="T17" fmla="*/ 10 h 11"/>
                <a:gd name="T18" fmla="*/ 7 w 12"/>
                <a:gd name="T19" fmla="*/ 11 h 11"/>
                <a:gd name="T20" fmla="*/ 6 w 12"/>
                <a:gd name="T21" fmla="*/ 10 h 11"/>
                <a:gd name="T22" fmla="*/ 8 w 12"/>
                <a:gd name="T23" fmla="*/ 7 h 11"/>
                <a:gd name="T24" fmla="*/ 9 w 12"/>
                <a:gd name="T25" fmla="*/ 6 h 11"/>
                <a:gd name="T26" fmla="*/ 11 w 12"/>
                <a:gd name="T27" fmla="*/ 6 h 11"/>
                <a:gd name="T28" fmla="*/ 10 w 12"/>
                <a:gd name="T29" fmla="*/ 7 h 11"/>
                <a:gd name="T30" fmla="*/ 8 w 12"/>
                <a:gd name="T31" fmla="*/ 3 h 11"/>
                <a:gd name="T32" fmla="*/ 4 w 12"/>
                <a:gd name="T33" fmla="*/ 1 h 11"/>
                <a:gd name="T34" fmla="*/ 1 w 12"/>
                <a:gd name="T35" fmla="*/ 4 h 11"/>
                <a:gd name="T36" fmla="*/ 0 w 12"/>
                <a:gd name="T37" fmla="*/ 9 h 11"/>
                <a:gd name="T38" fmla="*/ 0 w 12"/>
                <a:gd name="T39" fmla="*/ 9 h 11"/>
                <a:gd name="T40" fmla="*/ 0 w 12"/>
                <a:gd name="T4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11">
                  <a:moveTo>
                    <a:pt x="0" y="9"/>
                  </a:moveTo>
                  <a:cubicBezTo>
                    <a:pt x="0" y="7"/>
                    <a:pt x="0" y="6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6" y="0"/>
                    <a:pt x="8" y="1"/>
                    <a:pt x="9" y="2"/>
                  </a:cubicBezTo>
                  <a:cubicBezTo>
                    <a:pt x="10" y="3"/>
                    <a:pt x="11" y="5"/>
                    <a:pt x="12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6" y="10"/>
                  </a:cubicBezTo>
                  <a:cubicBezTo>
                    <a:pt x="6" y="9"/>
                    <a:pt x="7" y="8"/>
                    <a:pt x="8" y="7"/>
                  </a:cubicBezTo>
                  <a:cubicBezTo>
                    <a:pt x="8" y="7"/>
                    <a:pt x="9" y="6"/>
                    <a:pt x="9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5"/>
                    <a:pt x="9" y="4"/>
                    <a:pt x="8" y="3"/>
                  </a:cubicBezTo>
                  <a:cubicBezTo>
                    <a:pt x="7" y="2"/>
                    <a:pt x="5" y="1"/>
                    <a:pt x="4" y="1"/>
                  </a:cubicBezTo>
                  <a:cubicBezTo>
                    <a:pt x="3" y="2"/>
                    <a:pt x="1" y="3"/>
                    <a:pt x="1" y="4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84" name="Freeform 1277"/>
            <p:cNvSpPr>
              <a:spLocks/>
            </p:cNvSpPr>
            <p:nvPr/>
          </p:nvSpPr>
          <p:spPr bwMode="auto">
            <a:xfrm>
              <a:off x="4754563" y="1098551"/>
              <a:ext cx="100013" cy="25400"/>
            </a:xfrm>
            <a:custGeom>
              <a:avLst/>
              <a:gdLst>
                <a:gd name="T0" fmla="*/ 12 w 12"/>
                <a:gd name="T1" fmla="*/ 3 h 3"/>
                <a:gd name="T2" fmla="*/ 0 w 12"/>
                <a:gd name="T3" fmla="*/ 0 h 3"/>
                <a:gd name="T4" fmla="*/ 6 w 12"/>
                <a:gd name="T5" fmla="*/ 1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cubicBezTo>
                    <a:pt x="8" y="2"/>
                    <a:pt x="4" y="1"/>
                    <a:pt x="0" y="0"/>
                  </a:cubicBezTo>
                  <a:cubicBezTo>
                    <a:pt x="2" y="0"/>
                    <a:pt x="4" y="1"/>
                    <a:pt x="6" y="1"/>
                  </a:cubicBezTo>
                  <a:cubicBezTo>
                    <a:pt x="8" y="1"/>
                    <a:pt x="10" y="2"/>
                    <a:pt x="12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85" name="Freeform 1278"/>
            <p:cNvSpPr>
              <a:spLocks/>
            </p:cNvSpPr>
            <p:nvPr/>
          </p:nvSpPr>
          <p:spPr bwMode="auto">
            <a:xfrm>
              <a:off x="4738688" y="1123951"/>
              <a:ext cx="115888" cy="9525"/>
            </a:xfrm>
            <a:custGeom>
              <a:avLst/>
              <a:gdLst>
                <a:gd name="T0" fmla="*/ 14 w 14"/>
                <a:gd name="T1" fmla="*/ 1 h 1"/>
                <a:gd name="T2" fmla="*/ 0 w 14"/>
                <a:gd name="T3" fmla="*/ 1 h 1"/>
                <a:gd name="T4" fmla="*/ 7 w 14"/>
                <a:gd name="T5" fmla="*/ 0 h 1"/>
                <a:gd name="T6" fmla="*/ 14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1"/>
                  </a:moveTo>
                  <a:cubicBezTo>
                    <a:pt x="9" y="1"/>
                    <a:pt x="5" y="1"/>
                    <a:pt x="0" y="1"/>
                  </a:cubicBezTo>
                  <a:cubicBezTo>
                    <a:pt x="2" y="0"/>
                    <a:pt x="5" y="0"/>
                    <a:pt x="7" y="0"/>
                  </a:cubicBezTo>
                  <a:cubicBezTo>
                    <a:pt x="9" y="0"/>
                    <a:pt x="12" y="0"/>
                    <a:pt x="14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86" name="Freeform 1279"/>
            <p:cNvSpPr>
              <a:spLocks/>
            </p:cNvSpPr>
            <p:nvPr/>
          </p:nvSpPr>
          <p:spPr bwMode="auto">
            <a:xfrm>
              <a:off x="4746625" y="1141413"/>
              <a:ext cx="107950" cy="17463"/>
            </a:xfrm>
            <a:custGeom>
              <a:avLst/>
              <a:gdLst>
                <a:gd name="T0" fmla="*/ 13 w 13"/>
                <a:gd name="T1" fmla="*/ 0 h 2"/>
                <a:gd name="T2" fmla="*/ 6 w 13"/>
                <a:gd name="T3" fmla="*/ 1 h 2"/>
                <a:gd name="T4" fmla="*/ 3 w 13"/>
                <a:gd name="T5" fmla="*/ 2 h 2"/>
                <a:gd name="T6" fmla="*/ 0 w 13"/>
                <a:gd name="T7" fmla="*/ 2 h 2"/>
                <a:gd name="T8" fmla="*/ 6 w 13"/>
                <a:gd name="T9" fmla="*/ 0 h 2"/>
                <a:gd name="T10" fmla="*/ 13 w 1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">
                  <a:moveTo>
                    <a:pt x="13" y="0"/>
                  </a:moveTo>
                  <a:cubicBezTo>
                    <a:pt x="11" y="0"/>
                    <a:pt x="8" y="1"/>
                    <a:pt x="6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8" y="0"/>
                    <a:pt x="11" y="0"/>
                    <a:pt x="1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87" name="Freeform 1280"/>
            <p:cNvSpPr>
              <a:spLocks/>
            </p:cNvSpPr>
            <p:nvPr/>
          </p:nvSpPr>
          <p:spPr bwMode="auto">
            <a:xfrm>
              <a:off x="4546600" y="1065213"/>
              <a:ext cx="125413" cy="144463"/>
            </a:xfrm>
            <a:custGeom>
              <a:avLst/>
              <a:gdLst>
                <a:gd name="T0" fmla="*/ 15 w 15"/>
                <a:gd name="T1" fmla="*/ 17 h 17"/>
                <a:gd name="T2" fmla="*/ 5 w 15"/>
                <a:gd name="T3" fmla="*/ 13 h 17"/>
                <a:gd name="T4" fmla="*/ 1 w 15"/>
                <a:gd name="T5" fmla="*/ 9 h 17"/>
                <a:gd name="T6" fmla="*/ 1 w 15"/>
                <a:gd name="T7" fmla="*/ 3 h 17"/>
                <a:gd name="T8" fmla="*/ 6 w 15"/>
                <a:gd name="T9" fmla="*/ 0 h 17"/>
                <a:gd name="T10" fmla="*/ 8 w 15"/>
                <a:gd name="T11" fmla="*/ 1 h 17"/>
                <a:gd name="T12" fmla="*/ 10 w 15"/>
                <a:gd name="T13" fmla="*/ 4 h 17"/>
                <a:gd name="T14" fmla="*/ 8 w 15"/>
                <a:gd name="T15" fmla="*/ 7 h 17"/>
                <a:gd name="T16" fmla="*/ 6 w 15"/>
                <a:gd name="T17" fmla="*/ 8 h 17"/>
                <a:gd name="T18" fmla="*/ 4 w 15"/>
                <a:gd name="T19" fmla="*/ 5 h 17"/>
                <a:gd name="T20" fmla="*/ 6 w 15"/>
                <a:gd name="T21" fmla="*/ 4 h 17"/>
                <a:gd name="T22" fmla="*/ 6 w 15"/>
                <a:gd name="T23" fmla="*/ 4 h 17"/>
                <a:gd name="T24" fmla="*/ 6 w 15"/>
                <a:gd name="T25" fmla="*/ 4 h 17"/>
                <a:gd name="T26" fmla="*/ 5 w 15"/>
                <a:gd name="T27" fmla="*/ 5 h 17"/>
                <a:gd name="T28" fmla="*/ 6 w 15"/>
                <a:gd name="T29" fmla="*/ 7 h 17"/>
                <a:gd name="T30" fmla="*/ 9 w 15"/>
                <a:gd name="T31" fmla="*/ 4 h 17"/>
                <a:gd name="T32" fmla="*/ 6 w 15"/>
                <a:gd name="T33" fmla="*/ 1 h 17"/>
                <a:gd name="T34" fmla="*/ 2 w 15"/>
                <a:gd name="T35" fmla="*/ 4 h 17"/>
                <a:gd name="T36" fmla="*/ 3 w 15"/>
                <a:gd name="T37" fmla="*/ 8 h 17"/>
                <a:gd name="T38" fmla="*/ 6 w 15"/>
                <a:gd name="T39" fmla="*/ 12 h 17"/>
                <a:gd name="T40" fmla="*/ 15 w 15"/>
                <a:gd name="T41" fmla="*/ 16 h 17"/>
                <a:gd name="T42" fmla="*/ 15 w 15"/>
                <a:gd name="T43" fmla="*/ 17 h 17"/>
                <a:gd name="T44" fmla="*/ 15 w 15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7">
                  <a:moveTo>
                    <a:pt x="15" y="17"/>
                  </a:moveTo>
                  <a:cubicBezTo>
                    <a:pt x="11" y="17"/>
                    <a:pt x="8" y="15"/>
                    <a:pt x="5" y="13"/>
                  </a:cubicBezTo>
                  <a:cubicBezTo>
                    <a:pt x="3" y="12"/>
                    <a:pt x="2" y="10"/>
                    <a:pt x="1" y="9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9" y="5"/>
                    <a:pt x="9" y="6"/>
                    <a:pt x="8" y="7"/>
                  </a:cubicBezTo>
                  <a:cubicBezTo>
                    <a:pt x="8" y="7"/>
                    <a:pt x="7" y="8"/>
                    <a:pt x="6" y="8"/>
                  </a:cubicBezTo>
                  <a:cubicBezTo>
                    <a:pt x="5" y="7"/>
                    <a:pt x="4" y="6"/>
                    <a:pt x="4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5" y="5"/>
                    <a:pt x="5" y="5"/>
                  </a:cubicBezTo>
                  <a:cubicBezTo>
                    <a:pt x="5" y="6"/>
                    <a:pt x="5" y="7"/>
                    <a:pt x="6" y="7"/>
                  </a:cubicBezTo>
                  <a:cubicBezTo>
                    <a:pt x="8" y="7"/>
                    <a:pt x="9" y="6"/>
                    <a:pt x="9" y="4"/>
                  </a:cubicBezTo>
                  <a:cubicBezTo>
                    <a:pt x="9" y="2"/>
                    <a:pt x="7" y="1"/>
                    <a:pt x="6" y="1"/>
                  </a:cubicBezTo>
                  <a:cubicBezTo>
                    <a:pt x="4" y="1"/>
                    <a:pt x="3" y="2"/>
                    <a:pt x="2" y="4"/>
                  </a:cubicBezTo>
                  <a:cubicBezTo>
                    <a:pt x="1" y="5"/>
                    <a:pt x="2" y="7"/>
                    <a:pt x="3" y="8"/>
                  </a:cubicBezTo>
                  <a:cubicBezTo>
                    <a:pt x="3" y="10"/>
                    <a:pt x="4" y="11"/>
                    <a:pt x="6" y="12"/>
                  </a:cubicBezTo>
                  <a:cubicBezTo>
                    <a:pt x="8" y="14"/>
                    <a:pt x="11" y="16"/>
                    <a:pt x="15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88" name="Freeform 1281"/>
            <p:cNvSpPr>
              <a:spLocks/>
            </p:cNvSpPr>
            <p:nvPr/>
          </p:nvSpPr>
          <p:spPr bwMode="auto">
            <a:xfrm>
              <a:off x="4854575" y="1108076"/>
              <a:ext cx="15875" cy="33338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2 h 4"/>
                <a:gd name="T4" fmla="*/ 2 w 2"/>
                <a:gd name="T5" fmla="*/ 4 h 4"/>
                <a:gd name="T6" fmla="*/ 2 w 2"/>
                <a:gd name="T7" fmla="*/ 4 h 4"/>
                <a:gd name="T8" fmla="*/ 2 w 2"/>
                <a:gd name="T9" fmla="*/ 4 h 4"/>
                <a:gd name="T10" fmla="*/ 0 w 2"/>
                <a:gd name="T11" fmla="*/ 2 h 4"/>
                <a:gd name="T12" fmla="*/ 1 w 2"/>
                <a:gd name="T13" fmla="*/ 0 h 4"/>
                <a:gd name="T14" fmla="*/ 1 w 2"/>
                <a:gd name="T15" fmla="*/ 0 h 4"/>
                <a:gd name="T16" fmla="*/ 1 w 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89" name="Freeform 1282"/>
            <p:cNvSpPr>
              <a:spLocks/>
            </p:cNvSpPr>
            <p:nvPr/>
          </p:nvSpPr>
          <p:spPr bwMode="auto">
            <a:xfrm>
              <a:off x="4695825" y="1022351"/>
              <a:ext cx="50800" cy="50800"/>
            </a:xfrm>
            <a:custGeom>
              <a:avLst/>
              <a:gdLst>
                <a:gd name="T0" fmla="*/ 3 w 6"/>
                <a:gd name="T1" fmla="*/ 1 h 6"/>
                <a:gd name="T2" fmla="*/ 1 w 6"/>
                <a:gd name="T3" fmla="*/ 2 h 6"/>
                <a:gd name="T4" fmla="*/ 2 w 6"/>
                <a:gd name="T5" fmla="*/ 4 h 6"/>
                <a:gd name="T6" fmla="*/ 4 w 6"/>
                <a:gd name="T7" fmla="*/ 5 h 6"/>
                <a:gd name="T8" fmla="*/ 6 w 6"/>
                <a:gd name="T9" fmla="*/ 5 h 6"/>
                <a:gd name="T10" fmla="*/ 4 w 6"/>
                <a:gd name="T11" fmla="*/ 6 h 6"/>
                <a:gd name="T12" fmla="*/ 1 w 6"/>
                <a:gd name="T13" fmla="*/ 5 h 6"/>
                <a:gd name="T14" fmla="*/ 0 w 6"/>
                <a:gd name="T15" fmla="*/ 3 h 6"/>
                <a:gd name="T16" fmla="*/ 0 w 6"/>
                <a:gd name="T17" fmla="*/ 2 h 6"/>
                <a:gd name="T18" fmla="*/ 3 w 6"/>
                <a:gd name="T1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3" y="1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1" y="3"/>
                    <a:pt x="1" y="4"/>
                    <a:pt x="2" y="4"/>
                  </a:cubicBezTo>
                  <a:cubicBezTo>
                    <a:pt x="2" y="4"/>
                    <a:pt x="3" y="5"/>
                    <a:pt x="4" y="5"/>
                  </a:cubicBezTo>
                  <a:cubicBezTo>
                    <a:pt x="4" y="5"/>
                    <a:pt x="5" y="5"/>
                    <a:pt x="6" y="5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3" y="6"/>
                    <a:pt x="2" y="6"/>
                    <a:pt x="1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90" name="Freeform 1283"/>
            <p:cNvSpPr>
              <a:spLocks/>
            </p:cNvSpPr>
            <p:nvPr/>
          </p:nvSpPr>
          <p:spPr bwMode="auto">
            <a:xfrm>
              <a:off x="4705350" y="1030288"/>
              <a:ext cx="33338" cy="34925"/>
            </a:xfrm>
            <a:custGeom>
              <a:avLst/>
              <a:gdLst>
                <a:gd name="T0" fmla="*/ 4 w 4"/>
                <a:gd name="T1" fmla="*/ 4 h 4"/>
                <a:gd name="T2" fmla="*/ 0 w 4"/>
                <a:gd name="T3" fmla="*/ 2 h 4"/>
                <a:gd name="T4" fmla="*/ 4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cubicBezTo>
                    <a:pt x="4" y="4"/>
                    <a:pt x="4" y="0"/>
                    <a:pt x="0" y="2"/>
                  </a:cubicBezTo>
                  <a:cubicBezTo>
                    <a:pt x="0" y="2"/>
                    <a:pt x="1" y="4"/>
                    <a:pt x="4" y="4"/>
                  </a:cubicBezTo>
                  <a:close/>
                </a:path>
              </a:pathLst>
            </a:custGeom>
            <a:noFill/>
            <a:ln w="9525" cap="flat">
              <a:solidFill>
                <a:srgbClr val="911E2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91" name="Freeform 1284"/>
            <p:cNvSpPr>
              <a:spLocks/>
            </p:cNvSpPr>
            <p:nvPr/>
          </p:nvSpPr>
          <p:spPr bwMode="auto">
            <a:xfrm>
              <a:off x="4130675" y="1227138"/>
              <a:ext cx="249238" cy="247650"/>
            </a:xfrm>
            <a:custGeom>
              <a:avLst/>
              <a:gdLst>
                <a:gd name="T0" fmla="*/ 30 w 30"/>
                <a:gd name="T1" fmla="*/ 28 h 29"/>
                <a:gd name="T2" fmla="*/ 20 w 30"/>
                <a:gd name="T3" fmla="*/ 29 h 29"/>
                <a:gd name="T4" fmla="*/ 19 w 30"/>
                <a:gd name="T5" fmla="*/ 29 h 29"/>
                <a:gd name="T6" fmla="*/ 20 w 30"/>
                <a:gd name="T7" fmla="*/ 28 h 29"/>
                <a:gd name="T8" fmla="*/ 27 w 30"/>
                <a:gd name="T9" fmla="*/ 18 h 29"/>
                <a:gd name="T10" fmla="*/ 27 w 30"/>
                <a:gd name="T11" fmla="*/ 12 h 29"/>
                <a:gd name="T12" fmla="*/ 24 w 30"/>
                <a:gd name="T13" fmla="*/ 7 h 29"/>
                <a:gd name="T14" fmla="*/ 13 w 30"/>
                <a:gd name="T15" fmla="*/ 2 h 29"/>
                <a:gd name="T16" fmla="*/ 3 w 30"/>
                <a:gd name="T17" fmla="*/ 7 h 29"/>
                <a:gd name="T18" fmla="*/ 1 w 30"/>
                <a:gd name="T19" fmla="*/ 13 h 29"/>
                <a:gd name="T20" fmla="*/ 5 w 30"/>
                <a:gd name="T21" fmla="*/ 17 h 29"/>
                <a:gd name="T22" fmla="*/ 16 w 30"/>
                <a:gd name="T23" fmla="*/ 19 h 29"/>
                <a:gd name="T24" fmla="*/ 19 w 30"/>
                <a:gd name="T25" fmla="*/ 13 h 29"/>
                <a:gd name="T26" fmla="*/ 16 w 30"/>
                <a:gd name="T27" fmla="*/ 8 h 29"/>
                <a:gd name="T28" fmla="*/ 10 w 30"/>
                <a:gd name="T29" fmla="*/ 8 h 29"/>
                <a:gd name="T30" fmla="*/ 9 w 30"/>
                <a:gd name="T31" fmla="*/ 14 h 29"/>
                <a:gd name="T32" fmla="*/ 9 w 30"/>
                <a:gd name="T33" fmla="*/ 14 h 29"/>
                <a:gd name="T34" fmla="*/ 9 w 30"/>
                <a:gd name="T35" fmla="*/ 14 h 29"/>
                <a:gd name="T36" fmla="*/ 9 w 30"/>
                <a:gd name="T37" fmla="*/ 14 h 29"/>
                <a:gd name="T38" fmla="*/ 10 w 30"/>
                <a:gd name="T39" fmla="*/ 8 h 29"/>
                <a:gd name="T40" fmla="*/ 16 w 30"/>
                <a:gd name="T41" fmla="*/ 8 h 29"/>
                <a:gd name="T42" fmla="*/ 19 w 30"/>
                <a:gd name="T43" fmla="*/ 13 h 29"/>
                <a:gd name="T44" fmla="*/ 17 w 30"/>
                <a:gd name="T45" fmla="*/ 19 h 29"/>
                <a:gd name="T46" fmla="*/ 10 w 30"/>
                <a:gd name="T47" fmla="*/ 21 h 29"/>
                <a:gd name="T48" fmla="*/ 4 w 30"/>
                <a:gd name="T49" fmla="*/ 18 h 29"/>
                <a:gd name="T50" fmla="*/ 0 w 30"/>
                <a:gd name="T51" fmla="*/ 13 h 29"/>
                <a:gd name="T52" fmla="*/ 2 w 30"/>
                <a:gd name="T53" fmla="*/ 6 h 29"/>
                <a:gd name="T54" fmla="*/ 13 w 30"/>
                <a:gd name="T55" fmla="*/ 0 h 29"/>
                <a:gd name="T56" fmla="*/ 25 w 30"/>
                <a:gd name="T57" fmla="*/ 6 h 29"/>
                <a:gd name="T58" fmla="*/ 28 w 30"/>
                <a:gd name="T59" fmla="*/ 12 h 29"/>
                <a:gd name="T60" fmla="*/ 28 w 30"/>
                <a:gd name="T61" fmla="*/ 18 h 29"/>
                <a:gd name="T62" fmla="*/ 20 w 30"/>
                <a:gd name="T63" fmla="*/ 28 h 29"/>
                <a:gd name="T64" fmla="*/ 20 w 30"/>
                <a:gd name="T65" fmla="*/ 28 h 29"/>
                <a:gd name="T66" fmla="*/ 30 w 30"/>
                <a:gd name="T67" fmla="*/ 28 h 29"/>
                <a:gd name="T68" fmla="*/ 30 w 30"/>
                <a:gd name="T69" fmla="*/ 28 h 29"/>
                <a:gd name="T70" fmla="*/ 30 w 30"/>
                <a:gd name="T71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29">
                  <a:moveTo>
                    <a:pt x="30" y="28"/>
                  </a:moveTo>
                  <a:cubicBezTo>
                    <a:pt x="27" y="28"/>
                    <a:pt x="23" y="28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3" y="25"/>
                    <a:pt x="26" y="22"/>
                    <a:pt x="27" y="18"/>
                  </a:cubicBezTo>
                  <a:cubicBezTo>
                    <a:pt x="27" y="16"/>
                    <a:pt x="27" y="14"/>
                    <a:pt x="27" y="12"/>
                  </a:cubicBezTo>
                  <a:cubicBezTo>
                    <a:pt x="26" y="10"/>
                    <a:pt x="25" y="8"/>
                    <a:pt x="24" y="7"/>
                  </a:cubicBezTo>
                  <a:cubicBezTo>
                    <a:pt x="21" y="4"/>
                    <a:pt x="17" y="2"/>
                    <a:pt x="13" y="2"/>
                  </a:cubicBezTo>
                  <a:cubicBezTo>
                    <a:pt x="9" y="1"/>
                    <a:pt x="5" y="4"/>
                    <a:pt x="3" y="7"/>
                  </a:cubicBezTo>
                  <a:cubicBezTo>
                    <a:pt x="2" y="9"/>
                    <a:pt x="1" y="11"/>
                    <a:pt x="1" y="13"/>
                  </a:cubicBezTo>
                  <a:cubicBezTo>
                    <a:pt x="2" y="14"/>
                    <a:pt x="3" y="16"/>
                    <a:pt x="5" y="17"/>
                  </a:cubicBezTo>
                  <a:cubicBezTo>
                    <a:pt x="8" y="20"/>
                    <a:pt x="13" y="21"/>
                    <a:pt x="16" y="19"/>
                  </a:cubicBezTo>
                  <a:cubicBezTo>
                    <a:pt x="18" y="18"/>
                    <a:pt x="19" y="16"/>
                    <a:pt x="19" y="13"/>
                  </a:cubicBezTo>
                  <a:cubicBezTo>
                    <a:pt x="19" y="11"/>
                    <a:pt x="18" y="9"/>
                    <a:pt x="16" y="8"/>
                  </a:cubicBezTo>
                  <a:cubicBezTo>
                    <a:pt x="14" y="7"/>
                    <a:pt x="12" y="7"/>
                    <a:pt x="10" y="8"/>
                  </a:cubicBezTo>
                  <a:cubicBezTo>
                    <a:pt x="9" y="9"/>
                    <a:pt x="8" y="12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7" y="12"/>
                    <a:pt x="8" y="9"/>
                    <a:pt x="10" y="8"/>
                  </a:cubicBezTo>
                  <a:cubicBezTo>
                    <a:pt x="12" y="7"/>
                    <a:pt x="15" y="7"/>
                    <a:pt x="16" y="8"/>
                  </a:cubicBezTo>
                  <a:cubicBezTo>
                    <a:pt x="19" y="9"/>
                    <a:pt x="19" y="11"/>
                    <a:pt x="19" y="13"/>
                  </a:cubicBezTo>
                  <a:cubicBezTo>
                    <a:pt x="19" y="16"/>
                    <a:pt x="18" y="18"/>
                    <a:pt x="17" y="19"/>
                  </a:cubicBezTo>
                  <a:cubicBezTo>
                    <a:pt x="15" y="21"/>
                    <a:pt x="12" y="21"/>
                    <a:pt x="10" y="21"/>
                  </a:cubicBezTo>
                  <a:cubicBezTo>
                    <a:pt x="8" y="20"/>
                    <a:pt x="6" y="20"/>
                    <a:pt x="4" y="18"/>
                  </a:cubicBezTo>
                  <a:cubicBezTo>
                    <a:pt x="2" y="17"/>
                    <a:pt x="1" y="15"/>
                    <a:pt x="0" y="13"/>
                  </a:cubicBezTo>
                  <a:cubicBezTo>
                    <a:pt x="0" y="11"/>
                    <a:pt x="1" y="8"/>
                    <a:pt x="2" y="6"/>
                  </a:cubicBezTo>
                  <a:cubicBezTo>
                    <a:pt x="4" y="3"/>
                    <a:pt x="9" y="0"/>
                    <a:pt x="13" y="0"/>
                  </a:cubicBezTo>
                  <a:cubicBezTo>
                    <a:pt x="18" y="0"/>
                    <a:pt x="22" y="3"/>
                    <a:pt x="25" y="6"/>
                  </a:cubicBezTo>
                  <a:cubicBezTo>
                    <a:pt x="26" y="8"/>
                    <a:pt x="27" y="10"/>
                    <a:pt x="28" y="12"/>
                  </a:cubicBezTo>
                  <a:cubicBezTo>
                    <a:pt x="29" y="14"/>
                    <a:pt x="29" y="16"/>
                    <a:pt x="28" y="18"/>
                  </a:cubicBezTo>
                  <a:cubicBezTo>
                    <a:pt x="27" y="23"/>
                    <a:pt x="24" y="26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3" y="28"/>
                    <a:pt x="27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92" name="Freeform 1285"/>
            <p:cNvSpPr>
              <a:spLocks/>
            </p:cNvSpPr>
            <p:nvPr/>
          </p:nvSpPr>
          <p:spPr bwMode="auto">
            <a:xfrm>
              <a:off x="4405313" y="1184276"/>
              <a:ext cx="125413" cy="230188"/>
            </a:xfrm>
            <a:custGeom>
              <a:avLst/>
              <a:gdLst>
                <a:gd name="T0" fmla="*/ 13 w 15"/>
                <a:gd name="T1" fmla="*/ 27 h 27"/>
                <a:gd name="T2" fmla="*/ 3 w 15"/>
                <a:gd name="T3" fmla="*/ 19 h 27"/>
                <a:gd name="T4" fmla="*/ 1 w 15"/>
                <a:gd name="T5" fmla="*/ 13 h 27"/>
                <a:gd name="T6" fmla="*/ 1 w 15"/>
                <a:gd name="T7" fmla="*/ 6 h 27"/>
                <a:gd name="T8" fmla="*/ 5 w 15"/>
                <a:gd name="T9" fmla="*/ 1 h 27"/>
                <a:gd name="T10" fmla="*/ 12 w 15"/>
                <a:gd name="T11" fmla="*/ 2 h 27"/>
                <a:gd name="T12" fmla="*/ 14 w 15"/>
                <a:gd name="T13" fmla="*/ 8 h 27"/>
                <a:gd name="T14" fmla="*/ 9 w 15"/>
                <a:gd name="T15" fmla="*/ 11 h 27"/>
                <a:gd name="T16" fmla="*/ 9 w 15"/>
                <a:gd name="T17" fmla="*/ 10 h 27"/>
                <a:gd name="T18" fmla="*/ 9 w 15"/>
                <a:gd name="T19" fmla="*/ 10 h 27"/>
                <a:gd name="T20" fmla="*/ 13 w 15"/>
                <a:gd name="T21" fmla="*/ 8 h 27"/>
                <a:gd name="T22" fmla="*/ 11 w 15"/>
                <a:gd name="T23" fmla="*/ 2 h 27"/>
                <a:gd name="T24" fmla="*/ 6 w 15"/>
                <a:gd name="T25" fmla="*/ 2 h 27"/>
                <a:gd name="T26" fmla="*/ 2 w 15"/>
                <a:gd name="T27" fmla="*/ 6 h 27"/>
                <a:gd name="T28" fmla="*/ 2 w 15"/>
                <a:gd name="T29" fmla="*/ 12 h 27"/>
                <a:gd name="T30" fmla="*/ 5 w 15"/>
                <a:gd name="T31" fmla="*/ 18 h 27"/>
                <a:gd name="T32" fmla="*/ 13 w 15"/>
                <a:gd name="T33" fmla="*/ 27 h 27"/>
                <a:gd name="T34" fmla="*/ 13 w 15"/>
                <a:gd name="T35" fmla="*/ 27 h 27"/>
                <a:gd name="T36" fmla="*/ 13 w 15"/>
                <a:gd name="T3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27">
                  <a:moveTo>
                    <a:pt x="13" y="27"/>
                  </a:moveTo>
                  <a:cubicBezTo>
                    <a:pt x="9" y="26"/>
                    <a:pt x="6" y="22"/>
                    <a:pt x="3" y="19"/>
                  </a:cubicBezTo>
                  <a:cubicBezTo>
                    <a:pt x="2" y="17"/>
                    <a:pt x="2" y="15"/>
                    <a:pt x="1" y="13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1" y="4"/>
                    <a:pt x="3" y="2"/>
                    <a:pt x="5" y="1"/>
                  </a:cubicBezTo>
                  <a:cubicBezTo>
                    <a:pt x="7" y="0"/>
                    <a:pt x="10" y="1"/>
                    <a:pt x="12" y="2"/>
                  </a:cubicBezTo>
                  <a:cubicBezTo>
                    <a:pt x="14" y="3"/>
                    <a:pt x="15" y="6"/>
                    <a:pt x="14" y="8"/>
                  </a:cubicBezTo>
                  <a:cubicBezTo>
                    <a:pt x="13" y="10"/>
                    <a:pt x="11" y="11"/>
                    <a:pt x="9" y="11"/>
                  </a:cubicBezTo>
                  <a:cubicBezTo>
                    <a:pt x="9" y="11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1" y="11"/>
                    <a:pt x="13" y="9"/>
                    <a:pt x="13" y="8"/>
                  </a:cubicBezTo>
                  <a:cubicBezTo>
                    <a:pt x="14" y="6"/>
                    <a:pt x="13" y="3"/>
                    <a:pt x="11" y="2"/>
                  </a:cubicBezTo>
                  <a:cubicBezTo>
                    <a:pt x="10" y="1"/>
                    <a:pt x="7" y="1"/>
                    <a:pt x="6" y="2"/>
                  </a:cubicBezTo>
                  <a:cubicBezTo>
                    <a:pt x="4" y="3"/>
                    <a:pt x="2" y="4"/>
                    <a:pt x="2" y="6"/>
                  </a:cubicBezTo>
                  <a:cubicBezTo>
                    <a:pt x="2" y="8"/>
                    <a:pt x="2" y="10"/>
                    <a:pt x="2" y="12"/>
                  </a:cubicBezTo>
                  <a:cubicBezTo>
                    <a:pt x="3" y="14"/>
                    <a:pt x="4" y="16"/>
                    <a:pt x="5" y="18"/>
                  </a:cubicBezTo>
                  <a:cubicBezTo>
                    <a:pt x="7" y="21"/>
                    <a:pt x="9" y="25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93" name="Freeform 1286"/>
            <p:cNvSpPr>
              <a:spLocks/>
            </p:cNvSpPr>
            <p:nvPr/>
          </p:nvSpPr>
          <p:spPr bwMode="auto">
            <a:xfrm>
              <a:off x="4605338" y="1260476"/>
              <a:ext cx="49213" cy="60325"/>
            </a:xfrm>
            <a:custGeom>
              <a:avLst/>
              <a:gdLst>
                <a:gd name="T0" fmla="*/ 6 w 6"/>
                <a:gd name="T1" fmla="*/ 0 h 7"/>
                <a:gd name="T2" fmla="*/ 0 w 6"/>
                <a:gd name="T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cubicBezTo>
                    <a:pt x="6" y="0"/>
                    <a:pt x="2" y="6"/>
                    <a:pt x="0" y="7"/>
                  </a:cubicBezTo>
                </a:path>
              </a:pathLst>
            </a:custGeom>
            <a:noFill/>
            <a:ln w="9525" cap="rnd">
              <a:solidFill>
                <a:srgbClr val="911E2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55" name="TextBox 1"/>
          <p:cNvSpPr txBox="1"/>
          <p:nvPr/>
        </p:nvSpPr>
        <p:spPr>
          <a:xfrm>
            <a:off x="2329204" y="2519595"/>
            <a:ext cx="8471591" cy="110796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6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年终</a:t>
            </a:r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总结</a:t>
            </a:r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计划</a:t>
            </a:r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汇报</a:t>
            </a:r>
            <a:endParaRPr lang="zh-CN" altLang="en-US" sz="66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56" name="矩形 655"/>
          <p:cNvSpPr/>
          <p:nvPr/>
        </p:nvSpPr>
        <p:spPr>
          <a:xfrm>
            <a:off x="2359606" y="3528553"/>
            <a:ext cx="75426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spc="300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LOREM IPSUM DOLOR SIT AMET, CONSECTETUR ADIPISICING</a:t>
            </a:r>
            <a:endParaRPr lang="zh-CN" altLang="en-US" sz="1400" spc="3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657" name="组合 656"/>
          <p:cNvGrpSpPr/>
          <p:nvPr/>
        </p:nvGrpSpPr>
        <p:grpSpPr>
          <a:xfrm>
            <a:off x="4183463" y="3931105"/>
            <a:ext cx="3965848" cy="393904"/>
            <a:chOff x="3030884" y="2980708"/>
            <a:chExt cx="3965848" cy="393904"/>
          </a:xfrm>
        </p:grpSpPr>
        <p:sp>
          <p:nvSpPr>
            <p:cNvPr id="658" name="圆角矩形 2"/>
            <p:cNvSpPr/>
            <p:nvPr/>
          </p:nvSpPr>
          <p:spPr>
            <a:xfrm>
              <a:off x="3452088" y="2980708"/>
              <a:ext cx="1309679" cy="370768"/>
            </a:xfrm>
            <a:prstGeom prst="rect">
              <a:avLst/>
            </a:prstGeom>
            <a:solidFill>
              <a:srgbClr val="E7E7E7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lvl="0">
                <a:defRPr/>
              </a:pPr>
              <a:r>
                <a:rPr lang="zh-CN" altLang="en-US" sz="1200" b="1" dirty="0">
                  <a:solidFill>
                    <a:srgbClr val="B50000"/>
                  </a:solidFill>
                  <a:latin typeface="Arial" panose="020B0604020202020204"/>
                  <a:sym typeface="Arial" panose="020B0604020202020204" pitchFamily="34" charset="0"/>
                </a:rPr>
                <a:t>汇报人：</a:t>
              </a:r>
            </a:p>
          </p:txBody>
        </p:sp>
        <p:sp>
          <p:nvSpPr>
            <p:cNvPr id="659" name="圆角矩形 2"/>
            <p:cNvSpPr/>
            <p:nvPr/>
          </p:nvSpPr>
          <p:spPr>
            <a:xfrm>
              <a:off x="3030884" y="2980708"/>
              <a:ext cx="370821" cy="37076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0" name="student-graduation-cap-shape_52041"/>
            <p:cNvSpPr>
              <a:spLocks noChangeAspect="1"/>
            </p:cNvSpPr>
            <p:nvPr/>
          </p:nvSpPr>
          <p:spPr bwMode="auto">
            <a:xfrm>
              <a:off x="3135739" y="3067213"/>
              <a:ext cx="153299" cy="184628"/>
            </a:xfrm>
            <a:custGeom>
              <a:avLst/>
              <a:gdLst>
                <a:gd name="connsiteX0" fmla="*/ 56671 w 279400"/>
                <a:gd name="connsiteY0" fmla="*/ 192087 h 336550"/>
                <a:gd name="connsiteX1" fmla="*/ 224047 w 279400"/>
                <a:gd name="connsiteY1" fmla="*/ 192087 h 336550"/>
                <a:gd name="connsiteX2" fmla="*/ 279400 w 279400"/>
                <a:gd name="connsiteY2" fmla="*/ 247752 h 336550"/>
                <a:gd name="connsiteX3" fmla="*/ 279400 w 279400"/>
                <a:gd name="connsiteY3" fmla="*/ 336550 h 336550"/>
                <a:gd name="connsiteX4" fmla="*/ 176602 w 279400"/>
                <a:gd name="connsiteY4" fmla="*/ 336550 h 336550"/>
                <a:gd name="connsiteX5" fmla="*/ 158151 w 279400"/>
                <a:gd name="connsiteY5" fmla="*/ 245101 h 336550"/>
                <a:gd name="connsiteX6" fmla="*/ 151562 w 279400"/>
                <a:gd name="connsiteY6" fmla="*/ 239800 h 336550"/>
                <a:gd name="connsiteX7" fmla="*/ 167377 w 279400"/>
                <a:gd name="connsiteY7" fmla="*/ 213293 h 336550"/>
                <a:gd name="connsiteX8" fmla="*/ 167377 w 279400"/>
                <a:gd name="connsiteY8" fmla="*/ 209317 h 336550"/>
                <a:gd name="connsiteX9" fmla="*/ 163423 w 279400"/>
                <a:gd name="connsiteY9" fmla="*/ 207991 h 336550"/>
                <a:gd name="connsiteX10" fmla="*/ 121249 w 279400"/>
                <a:gd name="connsiteY10" fmla="*/ 207991 h 336550"/>
                <a:gd name="connsiteX11" fmla="*/ 118613 w 279400"/>
                <a:gd name="connsiteY11" fmla="*/ 209317 h 336550"/>
                <a:gd name="connsiteX12" fmla="*/ 118613 w 279400"/>
                <a:gd name="connsiteY12" fmla="*/ 213293 h 336550"/>
                <a:gd name="connsiteX13" fmla="*/ 134429 w 279400"/>
                <a:gd name="connsiteY13" fmla="*/ 239800 h 336550"/>
                <a:gd name="connsiteX14" fmla="*/ 126521 w 279400"/>
                <a:gd name="connsiteY14" fmla="*/ 245101 h 336550"/>
                <a:gd name="connsiteX15" fmla="*/ 110706 w 279400"/>
                <a:gd name="connsiteY15" fmla="*/ 336550 h 336550"/>
                <a:gd name="connsiteX16" fmla="*/ 0 w 279400"/>
                <a:gd name="connsiteY16" fmla="*/ 336550 h 336550"/>
                <a:gd name="connsiteX17" fmla="*/ 0 w 279400"/>
                <a:gd name="connsiteY17" fmla="*/ 247752 h 336550"/>
                <a:gd name="connsiteX18" fmla="*/ 56671 w 279400"/>
                <a:gd name="connsiteY18" fmla="*/ 192087 h 336550"/>
                <a:gd name="connsiteX19" fmla="*/ 138907 w 279400"/>
                <a:gd name="connsiteY19" fmla="*/ 0 h 336550"/>
                <a:gd name="connsiteX20" fmla="*/ 219076 w 279400"/>
                <a:gd name="connsiteY20" fmla="*/ 80169 h 336550"/>
                <a:gd name="connsiteX21" fmla="*/ 138907 w 279400"/>
                <a:gd name="connsiteY21" fmla="*/ 160338 h 336550"/>
                <a:gd name="connsiteX22" fmla="*/ 58738 w 279400"/>
                <a:gd name="connsiteY22" fmla="*/ 80169 h 336550"/>
                <a:gd name="connsiteX23" fmla="*/ 138907 w 279400"/>
                <a:gd name="connsiteY23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9400" h="336550">
                  <a:moveTo>
                    <a:pt x="56671" y="192087"/>
                  </a:moveTo>
                  <a:cubicBezTo>
                    <a:pt x="56671" y="192087"/>
                    <a:pt x="56671" y="192087"/>
                    <a:pt x="224047" y="192087"/>
                  </a:cubicBezTo>
                  <a:cubicBezTo>
                    <a:pt x="254360" y="192087"/>
                    <a:pt x="279400" y="217269"/>
                    <a:pt x="279400" y="247752"/>
                  </a:cubicBezTo>
                  <a:cubicBezTo>
                    <a:pt x="279400" y="247752"/>
                    <a:pt x="279400" y="247752"/>
                    <a:pt x="279400" y="336550"/>
                  </a:cubicBezTo>
                  <a:cubicBezTo>
                    <a:pt x="279400" y="336550"/>
                    <a:pt x="279400" y="336550"/>
                    <a:pt x="176602" y="336550"/>
                  </a:cubicBezTo>
                  <a:cubicBezTo>
                    <a:pt x="176602" y="336550"/>
                    <a:pt x="176602" y="336550"/>
                    <a:pt x="158151" y="245101"/>
                  </a:cubicBezTo>
                  <a:cubicBezTo>
                    <a:pt x="158151" y="242450"/>
                    <a:pt x="154197" y="239800"/>
                    <a:pt x="151562" y="239800"/>
                  </a:cubicBezTo>
                  <a:cubicBezTo>
                    <a:pt x="151562" y="239800"/>
                    <a:pt x="151562" y="239800"/>
                    <a:pt x="167377" y="213293"/>
                  </a:cubicBezTo>
                  <a:cubicBezTo>
                    <a:pt x="167377" y="211967"/>
                    <a:pt x="167377" y="210642"/>
                    <a:pt x="167377" y="209317"/>
                  </a:cubicBezTo>
                  <a:cubicBezTo>
                    <a:pt x="166059" y="207991"/>
                    <a:pt x="164741" y="207991"/>
                    <a:pt x="163423" y="207991"/>
                  </a:cubicBezTo>
                  <a:cubicBezTo>
                    <a:pt x="163423" y="207991"/>
                    <a:pt x="163423" y="207991"/>
                    <a:pt x="121249" y="207991"/>
                  </a:cubicBezTo>
                  <a:cubicBezTo>
                    <a:pt x="119931" y="207991"/>
                    <a:pt x="118613" y="207991"/>
                    <a:pt x="118613" y="209317"/>
                  </a:cubicBezTo>
                  <a:cubicBezTo>
                    <a:pt x="117296" y="210642"/>
                    <a:pt x="117296" y="211967"/>
                    <a:pt x="118613" y="213293"/>
                  </a:cubicBezTo>
                  <a:cubicBezTo>
                    <a:pt x="118613" y="213293"/>
                    <a:pt x="118613" y="213293"/>
                    <a:pt x="134429" y="239800"/>
                  </a:cubicBezTo>
                  <a:cubicBezTo>
                    <a:pt x="130475" y="239800"/>
                    <a:pt x="127839" y="242450"/>
                    <a:pt x="126521" y="245101"/>
                  </a:cubicBezTo>
                  <a:cubicBezTo>
                    <a:pt x="126521" y="245101"/>
                    <a:pt x="126521" y="245101"/>
                    <a:pt x="110706" y="336550"/>
                  </a:cubicBezTo>
                  <a:cubicBezTo>
                    <a:pt x="110706" y="336550"/>
                    <a:pt x="110706" y="336550"/>
                    <a:pt x="0" y="336550"/>
                  </a:cubicBezTo>
                  <a:cubicBezTo>
                    <a:pt x="0" y="336550"/>
                    <a:pt x="0" y="336550"/>
                    <a:pt x="0" y="247752"/>
                  </a:cubicBezTo>
                  <a:cubicBezTo>
                    <a:pt x="0" y="217269"/>
                    <a:pt x="25040" y="192087"/>
                    <a:pt x="56671" y="192087"/>
                  </a:cubicBezTo>
                  <a:close/>
                  <a:moveTo>
                    <a:pt x="138907" y="0"/>
                  </a:moveTo>
                  <a:cubicBezTo>
                    <a:pt x="183183" y="0"/>
                    <a:pt x="219076" y="35893"/>
                    <a:pt x="219076" y="80169"/>
                  </a:cubicBezTo>
                  <a:cubicBezTo>
                    <a:pt x="219076" y="124445"/>
                    <a:pt x="183183" y="160338"/>
                    <a:pt x="138907" y="160338"/>
                  </a:cubicBezTo>
                  <a:cubicBezTo>
                    <a:pt x="94631" y="160338"/>
                    <a:pt x="58738" y="124445"/>
                    <a:pt x="58738" y="80169"/>
                  </a:cubicBezTo>
                  <a:cubicBezTo>
                    <a:pt x="58738" y="35893"/>
                    <a:pt x="94631" y="0"/>
                    <a:pt x="1389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1" name="圆角矩形 2"/>
            <p:cNvSpPr/>
            <p:nvPr/>
          </p:nvSpPr>
          <p:spPr>
            <a:xfrm>
              <a:off x="5059035" y="2998460"/>
              <a:ext cx="370834" cy="3709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2" name="student-graduation-cap-shape_52041"/>
            <p:cNvSpPr>
              <a:spLocks noChangeAspect="1"/>
            </p:cNvSpPr>
            <p:nvPr/>
          </p:nvSpPr>
          <p:spPr bwMode="auto">
            <a:xfrm>
              <a:off x="5152643" y="3092001"/>
              <a:ext cx="178566" cy="184724"/>
            </a:xfrm>
            <a:custGeom>
              <a:avLst/>
              <a:gdLst>
                <a:gd name="connsiteX0" fmla="*/ 233363 w 325438"/>
                <a:gd name="connsiteY0" fmla="*/ 249238 h 336550"/>
                <a:gd name="connsiteX1" fmla="*/ 279401 w 325438"/>
                <a:gd name="connsiteY1" fmla="*/ 249238 h 336550"/>
                <a:gd name="connsiteX2" fmla="*/ 279401 w 325438"/>
                <a:gd name="connsiteY2" fmla="*/ 290513 h 336550"/>
                <a:gd name="connsiteX3" fmla="*/ 233363 w 325438"/>
                <a:gd name="connsiteY3" fmla="*/ 290513 h 336550"/>
                <a:gd name="connsiteX4" fmla="*/ 171450 w 325438"/>
                <a:gd name="connsiteY4" fmla="*/ 249238 h 336550"/>
                <a:gd name="connsiteX5" fmla="*/ 217488 w 325438"/>
                <a:gd name="connsiteY5" fmla="*/ 249238 h 336550"/>
                <a:gd name="connsiteX6" fmla="*/ 217488 w 325438"/>
                <a:gd name="connsiteY6" fmla="*/ 290513 h 336550"/>
                <a:gd name="connsiteX7" fmla="*/ 171450 w 325438"/>
                <a:gd name="connsiteY7" fmla="*/ 290513 h 336550"/>
                <a:gd name="connsiteX8" fmla="*/ 107950 w 325438"/>
                <a:gd name="connsiteY8" fmla="*/ 249238 h 336550"/>
                <a:gd name="connsiteX9" fmla="*/ 155575 w 325438"/>
                <a:gd name="connsiteY9" fmla="*/ 249238 h 336550"/>
                <a:gd name="connsiteX10" fmla="*/ 155575 w 325438"/>
                <a:gd name="connsiteY10" fmla="*/ 290513 h 336550"/>
                <a:gd name="connsiteX11" fmla="*/ 107950 w 325438"/>
                <a:gd name="connsiteY11" fmla="*/ 290513 h 336550"/>
                <a:gd name="connsiteX12" fmla="*/ 46038 w 325438"/>
                <a:gd name="connsiteY12" fmla="*/ 249238 h 336550"/>
                <a:gd name="connsiteX13" fmla="*/ 93663 w 325438"/>
                <a:gd name="connsiteY13" fmla="*/ 249238 h 336550"/>
                <a:gd name="connsiteX14" fmla="*/ 93663 w 325438"/>
                <a:gd name="connsiteY14" fmla="*/ 290513 h 336550"/>
                <a:gd name="connsiteX15" fmla="*/ 46038 w 325438"/>
                <a:gd name="connsiteY15" fmla="*/ 290513 h 336550"/>
                <a:gd name="connsiteX16" fmla="*/ 233363 w 325438"/>
                <a:gd name="connsiteY16" fmla="*/ 195263 h 336550"/>
                <a:gd name="connsiteX17" fmla="*/ 279401 w 325438"/>
                <a:gd name="connsiteY17" fmla="*/ 195263 h 336550"/>
                <a:gd name="connsiteX18" fmla="*/ 279401 w 325438"/>
                <a:gd name="connsiteY18" fmla="*/ 234951 h 336550"/>
                <a:gd name="connsiteX19" fmla="*/ 233363 w 325438"/>
                <a:gd name="connsiteY19" fmla="*/ 234951 h 336550"/>
                <a:gd name="connsiteX20" fmla="*/ 171450 w 325438"/>
                <a:gd name="connsiteY20" fmla="*/ 195263 h 336550"/>
                <a:gd name="connsiteX21" fmla="*/ 217488 w 325438"/>
                <a:gd name="connsiteY21" fmla="*/ 195263 h 336550"/>
                <a:gd name="connsiteX22" fmla="*/ 217488 w 325438"/>
                <a:gd name="connsiteY22" fmla="*/ 234951 h 336550"/>
                <a:gd name="connsiteX23" fmla="*/ 171450 w 325438"/>
                <a:gd name="connsiteY23" fmla="*/ 234951 h 336550"/>
                <a:gd name="connsiteX24" fmla="*/ 107950 w 325438"/>
                <a:gd name="connsiteY24" fmla="*/ 195263 h 336550"/>
                <a:gd name="connsiteX25" fmla="*/ 155575 w 325438"/>
                <a:gd name="connsiteY25" fmla="*/ 195263 h 336550"/>
                <a:gd name="connsiteX26" fmla="*/ 155575 w 325438"/>
                <a:gd name="connsiteY26" fmla="*/ 234951 h 336550"/>
                <a:gd name="connsiteX27" fmla="*/ 107950 w 325438"/>
                <a:gd name="connsiteY27" fmla="*/ 234951 h 336550"/>
                <a:gd name="connsiteX28" fmla="*/ 46038 w 325438"/>
                <a:gd name="connsiteY28" fmla="*/ 195263 h 336550"/>
                <a:gd name="connsiteX29" fmla="*/ 93663 w 325438"/>
                <a:gd name="connsiteY29" fmla="*/ 195263 h 336550"/>
                <a:gd name="connsiteX30" fmla="*/ 93663 w 325438"/>
                <a:gd name="connsiteY30" fmla="*/ 234951 h 336550"/>
                <a:gd name="connsiteX31" fmla="*/ 46038 w 325438"/>
                <a:gd name="connsiteY31" fmla="*/ 234951 h 336550"/>
                <a:gd name="connsiteX32" fmla="*/ 233363 w 325438"/>
                <a:gd name="connsiteY32" fmla="*/ 139700 h 336550"/>
                <a:gd name="connsiteX33" fmla="*/ 279401 w 325438"/>
                <a:gd name="connsiteY33" fmla="*/ 139700 h 336550"/>
                <a:gd name="connsiteX34" fmla="*/ 279401 w 325438"/>
                <a:gd name="connsiteY34" fmla="*/ 180975 h 336550"/>
                <a:gd name="connsiteX35" fmla="*/ 233363 w 325438"/>
                <a:gd name="connsiteY35" fmla="*/ 180975 h 336550"/>
                <a:gd name="connsiteX36" fmla="*/ 171450 w 325438"/>
                <a:gd name="connsiteY36" fmla="*/ 139700 h 336550"/>
                <a:gd name="connsiteX37" fmla="*/ 217488 w 325438"/>
                <a:gd name="connsiteY37" fmla="*/ 139700 h 336550"/>
                <a:gd name="connsiteX38" fmla="*/ 217488 w 325438"/>
                <a:gd name="connsiteY38" fmla="*/ 180975 h 336550"/>
                <a:gd name="connsiteX39" fmla="*/ 171450 w 325438"/>
                <a:gd name="connsiteY39" fmla="*/ 180975 h 336550"/>
                <a:gd name="connsiteX40" fmla="*/ 107950 w 325438"/>
                <a:gd name="connsiteY40" fmla="*/ 139700 h 336550"/>
                <a:gd name="connsiteX41" fmla="*/ 155575 w 325438"/>
                <a:gd name="connsiteY41" fmla="*/ 139700 h 336550"/>
                <a:gd name="connsiteX42" fmla="*/ 155575 w 325438"/>
                <a:gd name="connsiteY42" fmla="*/ 180975 h 336550"/>
                <a:gd name="connsiteX43" fmla="*/ 107950 w 325438"/>
                <a:gd name="connsiteY43" fmla="*/ 180975 h 336550"/>
                <a:gd name="connsiteX44" fmla="*/ 49167 w 325438"/>
                <a:gd name="connsiteY44" fmla="*/ 38100 h 336550"/>
                <a:gd name="connsiteX45" fmla="*/ 25400 w 325438"/>
                <a:gd name="connsiteY45" fmla="*/ 61753 h 336550"/>
                <a:gd name="connsiteX46" fmla="*/ 25400 w 325438"/>
                <a:gd name="connsiteY46" fmla="*/ 289085 h 336550"/>
                <a:gd name="connsiteX47" fmla="*/ 49167 w 325438"/>
                <a:gd name="connsiteY47" fmla="*/ 312738 h 336550"/>
                <a:gd name="connsiteX48" fmla="*/ 276271 w 325438"/>
                <a:gd name="connsiteY48" fmla="*/ 312738 h 336550"/>
                <a:gd name="connsiteX49" fmla="*/ 300038 w 325438"/>
                <a:gd name="connsiteY49" fmla="*/ 289085 h 336550"/>
                <a:gd name="connsiteX50" fmla="*/ 300038 w 325438"/>
                <a:gd name="connsiteY50" fmla="*/ 61753 h 336550"/>
                <a:gd name="connsiteX51" fmla="*/ 276271 w 325438"/>
                <a:gd name="connsiteY51" fmla="*/ 38100 h 336550"/>
                <a:gd name="connsiteX52" fmla="*/ 269669 w 325438"/>
                <a:gd name="connsiteY52" fmla="*/ 38100 h 336550"/>
                <a:gd name="connsiteX53" fmla="*/ 269669 w 325438"/>
                <a:gd name="connsiteY53" fmla="*/ 63067 h 336550"/>
                <a:gd name="connsiteX54" fmla="*/ 276271 w 325438"/>
                <a:gd name="connsiteY54" fmla="*/ 74894 h 336550"/>
                <a:gd name="connsiteX55" fmla="*/ 260427 w 325438"/>
                <a:gd name="connsiteY55" fmla="*/ 90662 h 336550"/>
                <a:gd name="connsiteX56" fmla="*/ 244582 w 325438"/>
                <a:gd name="connsiteY56" fmla="*/ 74894 h 336550"/>
                <a:gd name="connsiteX57" fmla="*/ 249864 w 325438"/>
                <a:gd name="connsiteY57" fmla="*/ 63067 h 336550"/>
                <a:gd name="connsiteX58" fmla="*/ 249864 w 325438"/>
                <a:gd name="connsiteY58" fmla="*/ 38100 h 336550"/>
                <a:gd name="connsiteX59" fmla="*/ 231379 w 325438"/>
                <a:gd name="connsiteY59" fmla="*/ 38100 h 336550"/>
                <a:gd name="connsiteX60" fmla="*/ 231379 w 325438"/>
                <a:gd name="connsiteY60" fmla="*/ 63067 h 336550"/>
                <a:gd name="connsiteX61" fmla="*/ 236660 w 325438"/>
                <a:gd name="connsiteY61" fmla="*/ 74894 h 336550"/>
                <a:gd name="connsiteX62" fmla="*/ 220816 w 325438"/>
                <a:gd name="connsiteY62" fmla="*/ 90662 h 336550"/>
                <a:gd name="connsiteX63" fmla="*/ 204971 w 325438"/>
                <a:gd name="connsiteY63" fmla="*/ 74894 h 336550"/>
                <a:gd name="connsiteX64" fmla="*/ 210253 w 325438"/>
                <a:gd name="connsiteY64" fmla="*/ 63067 h 336550"/>
                <a:gd name="connsiteX65" fmla="*/ 210253 w 325438"/>
                <a:gd name="connsiteY65" fmla="*/ 38100 h 336550"/>
                <a:gd name="connsiteX66" fmla="*/ 191767 w 325438"/>
                <a:gd name="connsiteY66" fmla="*/ 38100 h 336550"/>
                <a:gd name="connsiteX67" fmla="*/ 191767 w 325438"/>
                <a:gd name="connsiteY67" fmla="*/ 63067 h 336550"/>
                <a:gd name="connsiteX68" fmla="*/ 198369 w 325438"/>
                <a:gd name="connsiteY68" fmla="*/ 74894 h 336550"/>
                <a:gd name="connsiteX69" fmla="*/ 182525 w 325438"/>
                <a:gd name="connsiteY69" fmla="*/ 90662 h 336550"/>
                <a:gd name="connsiteX70" fmla="*/ 166680 w 325438"/>
                <a:gd name="connsiteY70" fmla="*/ 74894 h 336550"/>
                <a:gd name="connsiteX71" fmla="*/ 171962 w 325438"/>
                <a:gd name="connsiteY71" fmla="*/ 63067 h 336550"/>
                <a:gd name="connsiteX72" fmla="*/ 171962 w 325438"/>
                <a:gd name="connsiteY72" fmla="*/ 38100 h 336550"/>
                <a:gd name="connsiteX73" fmla="*/ 153476 w 325438"/>
                <a:gd name="connsiteY73" fmla="*/ 38100 h 336550"/>
                <a:gd name="connsiteX74" fmla="*/ 153476 w 325438"/>
                <a:gd name="connsiteY74" fmla="*/ 63067 h 336550"/>
                <a:gd name="connsiteX75" fmla="*/ 158758 w 325438"/>
                <a:gd name="connsiteY75" fmla="*/ 74894 h 336550"/>
                <a:gd name="connsiteX76" fmla="*/ 142913 w 325438"/>
                <a:gd name="connsiteY76" fmla="*/ 90662 h 336550"/>
                <a:gd name="connsiteX77" fmla="*/ 127069 w 325438"/>
                <a:gd name="connsiteY77" fmla="*/ 74894 h 336550"/>
                <a:gd name="connsiteX78" fmla="*/ 133671 w 325438"/>
                <a:gd name="connsiteY78" fmla="*/ 63067 h 336550"/>
                <a:gd name="connsiteX79" fmla="*/ 133671 w 325438"/>
                <a:gd name="connsiteY79" fmla="*/ 38100 h 336550"/>
                <a:gd name="connsiteX80" fmla="*/ 115186 w 325438"/>
                <a:gd name="connsiteY80" fmla="*/ 38100 h 336550"/>
                <a:gd name="connsiteX81" fmla="*/ 115186 w 325438"/>
                <a:gd name="connsiteY81" fmla="*/ 63067 h 336550"/>
                <a:gd name="connsiteX82" fmla="*/ 120467 w 325438"/>
                <a:gd name="connsiteY82" fmla="*/ 74894 h 336550"/>
                <a:gd name="connsiteX83" fmla="*/ 104623 w 325438"/>
                <a:gd name="connsiteY83" fmla="*/ 90662 h 336550"/>
                <a:gd name="connsiteX84" fmla="*/ 88778 w 325438"/>
                <a:gd name="connsiteY84" fmla="*/ 74894 h 336550"/>
                <a:gd name="connsiteX85" fmla="*/ 94060 w 325438"/>
                <a:gd name="connsiteY85" fmla="*/ 63067 h 336550"/>
                <a:gd name="connsiteX86" fmla="*/ 94060 w 325438"/>
                <a:gd name="connsiteY86" fmla="*/ 38100 h 336550"/>
                <a:gd name="connsiteX87" fmla="*/ 75574 w 325438"/>
                <a:gd name="connsiteY87" fmla="*/ 38100 h 336550"/>
                <a:gd name="connsiteX88" fmla="*/ 75574 w 325438"/>
                <a:gd name="connsiteY88" fmla="*/ 63067 h 336550"/>
                <a:gd name="connsiteX89" fmla="*/ 80856 w 325438"/>
                <a:gd name="connsiteY89" fmla="*/ 74894 h 336550"/>
                <a:gd name="connsiteX90" fmla="*/ 65011 w 325438"/>
                <a:gd name="connsiteY90" fmla="*/ 90662 h 336550"/>
                <a:gd name="connsiteX91" fmla="*/ 49167 w 325438"/>
                <a:gd name="connsiteY91" fmla="*/ 74894 h 336550"/>
                <a:gd name="connsiteX92" fmla="*/ 55769 w 325438"/>
                <a:gd name="connsiteY92" fmla="*/ 63067 h 336550"/>
                <a:gd name="connsiteX93" fmla="*/ 55769 w 325438"/>
                <a:gd name="connsiteY93" fmla="*/ 38100 h 336550"/>
                <a:gd name="connsiteX94" fmla="*/ 49167 w 325438"/>
                <a:gd name="connsiteY94" fmla="*/ 38100 h 336550"/>
                <a:gd name="connsiteX95" fmla="*/ 65315 w 325438"/>
                <a:gd name="connsiteY95" fmla="*/ 4763 h 336550"/>
                <a:gd name="connsiteX96" fmla="*/ 61913 w 325438"/>
                <a:gd name="connsiteY96" fmla="*/ 10110 h 336550"/>
                <a:gd name="connsiteX97" fmla="*/ 61913 w 325438"/>
                <a:gd name="connsiteY97" fmla="*/ 75616 h 336550"/>
                <a:gd name="connsiteX98" fmla="*/ 65315 w 325438"/>
                <a:gd name="connsiteY98" fmla="*/ 80963 h 336550"/>
                <a:gd name="connsiteX99" fmla="*/ 69851 w 325438"/>
                <a:gd name="connsiteY99" fmla="*/ 75616 h 336550"/>
                <a:gd name="connsiteX100" fmla="*/ 69851 w 325438"/>
                <a:gd name="connsiteY100" fmla="*/ 10110 h 336550"/>
                <a:gd name="connsiteX101" fmla="*/ 65315 w 325438"/>
                <a:gd name="connsiteY101" fmla="*/ 4763 h 336550"/>
                <a:gd name="connsiteX102" fmla="*/ 104776 w 325438"/>
                <a:gd name="connsiteY102" fmla="*/ 4763 h 336550"/>
                <a:gd name="connsiteX103" fmla="*/ 100013 w 325438"/>
                <a:gd name="connsiteY103" fmla="*/ 10110 h 336550"/>
                <a:gd name="connsiteX104" fmla="*/ 100013 w 325438"/>
                <a:gd name="connsiteY104" fmla="*/ 75616 h 336550"/>
                <a:gd name="connsiteX105" fmla="*/ 104776 w 325438"/>
                <a:gd name="connsiteY105" fmla="*/ 80963 h 336550"/>
                <a:gd name="connsiteX106" fmla="*/ 109538 w 325438"/>
                <a:gd name="connsiteY106" fmla="*/ 75616 h 336550"/>
                <a:gd name="connsiteX107" fmla="*/ 109538 w 325438"/>
                <a:gd name="connsiteY107" fmla="*/ 10110 h 336550"/>
                <a:gd name="connsiteX108" fmla="*/ 104776 w 325438"/>
                <a:gd name="connsiteY108" fmla="*/ 4763 h 336550"/>
                <a:gd name="connsiteX109" fmla="*/ 142876 w 325438"/>
                <a:gd name="connsiteY109" fmla="*/ 4763 h 336550"/>
                <a:gd name="connsiteX110" fmla="*/ 138113 w 325438"/>
                <a:gd name="connsiteY110" fmla="*/ 10110 h 336550"/>
                <a:gd name="connsiteX111" fmla="*/ 138113 w 325438"/>
                <a:gd name="connsiteY111" fmla="*/ 75616 h 336550"/>
                <a:gd name="connsiteX112" fmla="*/ 142876 w 325438"/>
                <a:gd name="connsiteY112" fmla="*/ 80963 h 336550"/>
                <a:gd name="connsiteX113" fmla="*/ 147638 w 325438"/>
                <a:gd name="connsiteY113" fmla="*/ 75616 h 336550"/>
                <a:gd name="connsiteX114" fmla="*/ 147638 w 325438"/>
                <a:gd name="connsiteY114" fmla="*/ 10110 h 336550"/>
                <a:gd name="connsiteX115" fmla="*/ 142876 w 325438"/>
                <a:gd name="connsiteY115" fmla="*/ 4763 h 336550"/>
                <a:gd name="connsiteX116" fmla="*/ 182563 w 325438"/>
                <a:gd name="connsiteY116" fmla="*/ 4763 h 336550"/>
                <a:gd name="connsiteX117" fmla="*/ 177800 w 325438"/>
                <a:gd name="connsiteY117" fmla="*/ 10110 h 336550"/>
                <a:gd name="connsiteX118" fmla="*/ 177800 w 325438"/>
                <a:gd name="connsiteY118" fmla="*/ 75616 h 336550"/>
                <a:gd name="connsiteX119" fmla="*/ 182563 w 325438"/>
                <a:gd name="connsiteY119" fmla="*/ 80963 h 336550"/>
                <a:gd name="connsiteX120" fmla="*/ 187325 w 325438"/>
                <a:gd name="connsiteY120" fmla="*/ 75616 h 336550"/>
                <a:gd name="connsiteX121" fmla="*/ 187325 w 325438"/>
                <a:gd name="connsiteY121" fmla="*/ 10110 h 336550"/>
                <a:gd name="connsiteX122" fmla="*/ 182563 w 325438"/>
                <a:gd name="connsiteY122" fmla="*/ 4763 h 336550"/>
                <a:gd name="connsiteX123" fmla="*/ 220663 w 325438"/>
                <a:gd name="connsiteY123" fmla="*/ 4763 h 336550"/>
                <a:gd name="connsiteX124" fmla="*/ 215900 w 325438"/>
                <a:gd name="connsiteY124" fmla="*/ 10110 h 336550"/>
                <a:gd name="connsiteX125" fmla="*/ 215900 w 325438"/>
                <a:gd name="connsiteY125" fmla="*/ 75616 h 336550"/>
                <a:gd name="connsiteX126" fmla="*/ 220663 w 325438"/>
                <a:gd name="connsiteY126" fmla="*/ 80963 h 336550"/>
                <a:gd name="connsiteX127" fmla="*/ 225425 w 325438"/>
                <a:gd name="connsiteY127" fmla="*/ 75616 h 336550"/>
                <a:gd name="connsiteX128" fmla="*/ 225425 w 325438"/>
                <a:gd name="connsiteY128" fmla="*/ 10110 h 336550"/>
                <a:gd name="connsiteX129" fmla="*/ 220663 w 325438"/>
                <a:gd name="connsiteY129" fmla="*/ 4763 h 336550"/>
                <a:gd name="connsiteX130" fmla="*/ 260124 w 325438"/>
                <a:gd name="connsiteY130" fmla="*/ 4763 h 336550"/>
                <a:gd name="connsiteX131" fmla="*/ 255588 w 325438"/>
                <a:gd name="connsiteY131" fmla="*/ 10110 h 336550"/>
                <a:gd name="connsiteX132" fmla="*/ 255588 w 325438"/>
                <a:gd name="connsiteY132" fmla="*/ 75616 h 336550"/>
                <a:gd name="connsiteX133" fmla="*/ 260124 w 325438"/>
                <a:gd name="connsiteY133" fmla="*/ 80963 h 336550"/>
                <a:gd name="connsiteX134" fmla="*/ 263526 w 325438"/>
                <a:gd name="connsiteY134" fmla="*/ 75616 h 336550"/>
                <a:gd name="connsiteX135" fmla="*/ 263526 w 325438"/>
                <a:gd name="connsiteY135" fmla="*/ 10110 h 336550"/>
                <a:gd name="connsiteX136" fmla="*/ 260124 w 325438"/>
                <a:gd name="connsiteY136" fmla="*/ 4763 h 336550"/>
                <a:gd name="connsiteX137" fmla="*/ 64823 w 325438"/>
                <a:gd name="connsiteY137" fmla="*/ 0 h 336550"/>
                <a:gd name="connsiteX138" fmla="*/ 75406 w 325438"/>
                <a:gd name="connsiteY138" fmla="*/ 10517 h 336550"/>
                <a:gd name="connsiteX139" fmla="*/ 75406 w 325438"/>
                <a:gd name="connsiteY139" fmla="*/ 14461 h 336550"/>
                <a:gd name="connsiteX140" fmla="*/ 93927 w 325438"/>
                <a:gd name="connsiteY140" fmla="*/ 14461 h 336550"/>
                <a:gd name="connsiteX141" fmla="*/ 93927 w 325438"/>
                <a:gd name="connsiteY141" fmla="*/ 10517 h 336550"/>
                <a:gd name="connsiteX142" fmla="*/ 104511 w 325438"/>
                <a:gd name="connsiteY142" fmla="*/ 0 h 336550"/>
                <a:gd name="connsiteX143" fmla="*/ 115094 w 325438"/>
                <a:gd name="connsiteY143" fmla="*/ 10517 h 336550"/>
                <a:gd name="connsiteX144" fmla="*/ 115094 w 325438"/>
                <a:gd name="connsiteY144" fmla="*/ 14461 h 336550"/>
                <a:gd name="connsiteX145" fmla="*/ 133615 w 325438"/>
                <a:gd name="connsiteY145" fmla="*/ 14461 h 336550"/>
                <a:gd name="connsiteX146" fmla="*/ 133615 w 325438"/>
                <a:gd name="connsiteY146" fmla="*/ 10517 h 336550"/>
                <a:gd name="connsiteX147" fmla="*/ 142875 w 325438"/>
                <a:gd name="connsiteY147" fmla="*/ 0 h 336550"/>
                <a:gd name="connsiteX148" fmla="*/ 153459 w 325438"/>
                <a:gd name="connsiteY148" fmla="*/ 10517 h 336550"/>
                <a:gd name="connsiteX149" fmla="*/ 153459 w 325438"/>
                <a:gd name="connsiteY149" fmla="*/ 14461 h 336550"/>
                <a:gd name="connsiteX150" fmla="*/ 171980 w 325438"/>
                <a:gd name="connsiteY150" fmla="*/ 14461 h 336550"/>
                <a:gd name="connsiteX151" fmla="*/ 171980 w 325438"/>
                <a:gd name="connsiteY151" fmla="*/ 10517 h 336550"/>
                <a:gd name="connsiteX152" fmla="*/ 182563 w 325438"/>
                <a:gd name="connsiteY152" fmla="*/ 0 h 336550"/>
                <a:gd name="connsiteX153" fmla="*/ 191823 w 325438"/>
                <a:gd name="connsiteY153" fmla="*/ 10517 h 336550"/>
                <a:gd name="connsiteX154" fmla="*/ 191823 w 325438"/>
                <a:gd name="connsiteY154" fmla="*/ 14461 h 336550"/>
                <a:gd name="connsiteX155" fmla="*/ 210344 w 325438"/>
                <a:gd name="connsiteY155" fmla="*/ 14461 h 336550"/>
                <a:gd name="connsiteX156" fmla="*/ 210344 w 325438"/>
                <a:gd name="connsiteY156" fmla="*/ 10517 h 336550"/>
                <a:gd name="connsiteX157" fmla="*/ 220927 w 325438"/>
                <a:gd name="connsiteY157" fmla="*/ 0 h 336550"/>
                <a:gd name="connsiteX158" fmla="*/ 231511 w 325438"/>
                <a:gd name="connsiteY158" fmla="*/ 10517 h 336550"/>
                <a:gd name="connsiteX159" fmla="*/ 231511 w 325438"/>
                <a:gd name="connsiteY159" fmla="*/ 14461 h 336550"/>
                <a:gd name="connsiteX160" fmla="*/ 250032 w 325438"/>
                <a:gd name="connsiteY160" fmla="*/ 14461 h 336550"/>
                <a:gd name="connsiteX161" fmla="*/ 250032 w 325438"/>
                <a:gd name="connsiteY161" fmla="*/ 10517 h 336550"/>
                <a:gd name="connsiteX162" fmla="*/ 260615 w 325438"/>
                <a:gd name="connsiteY162" fmla="*/ 0 h 336550"/>
                <a:gd name="connsiteX163" fmla="*/ 269875 w 325438"/>
                <a:gd name="connsiteY163" fmla="*/ 10517 h 336550"/>
                <a:gd name="connsiteX164" fmla="*/ 269875 w 325438"/>
                <a:gd name="connsiteY164" fmla="*/ 14461 h 336550"/>
                <a:gd name="connsiteX165" fmla="*/ 276490 w 325438"/>
                <a:gd name="connsiteY165" fmla="*/ 14461 h 336550"/>
                <a:gd name="connsiteX166" fmla="*/ 325438 w 325438"/>
                <a:gd name="connsiteY166" fmla="*/ 61789 h 336550"/>
                <a:gd name="connsiteX167" fmla="*/ 325438 w 325438"/>
                <a:gd name="connsiteY167" fmla="*/ 289223 h 336550"/>
                <a:gd name="connsiteX168" fmla="*/ 276490 w 325438"/>
                <a:gd name="connsiteY168" fmla="*/ 336550 h 336550"/>
                <a:gd name="connsiteX169" fmla="*/ 48948 w 325438"/>
                <a:gd name="connsiteY169" fmla="*/ 336550 h 336550"/>
                <a:gd name="connsiteX170" fmla="*/ 0 w 325438"/>
                <a:gd name="connsiteY170" fmla="*/ 289223 h 336550"/>
                <a:gd name="connsiteX171" fmla="*/ 0 w 325438"/>
                <a:gd name="connsiteY171" fmla="*/ 61789 h 336550"/>
                <a:gd name="connsiteX172" fmla="*/ 48948 w 325438"/>
                <a:gd name="connsiteY172" fmla="*/ 14461 h 336550"/>
                <a:gd name="connsiteX173" fmla="*/ 55563 w 325438"/>
                <a:gd name="connsiteY173" fmla="*/ 14461 h 336550"/>
                <a:gd name="connsiteX174" fmla="*/ 55563 w 325438"/>
                <a:gd name="connsiteY174" fmla="*/ 10517 h 336550"/>
                <a:gd name="connsiteX175" fmla="*/ 64823 w 325438"/>
                <a:gd name="connsiteY17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325438" h="336550">
                  <a:moveTo>
                    <a:pt x="233363" y="249238"/>
                  </a:moveTo>
                  <a:lnTo>
                    <a:pt x="279401" y="249238"/>
                  </a:lnTo>
                  <a:lnTo>
                    <a:pt x="279401" y="290513"/>
                  </a:lnTo>
                  <a:lnTo>
                    <a:pt x="233363" y="290513"/>
                  </a:lnTo>
                  <a:close/>
                  <a:moveTo>
                    <a:pt x="171450" y="249238"/>
                  </a:moveTo>
                  <a:lnTo>
                    <a:pt x="217488" y="249238"/>
                  </a:lnTo>
                  <a:lnTo>
                    <a:pt x="217488" y="290513"/>
                  </a:lnTo>
                  <a:lnTo>
                    <a:pt x="171450" y="290513"/>
                  </a:lnTo>
                  <a:close/>
                  <a:moveTo>
                    <a:pt x="107950" y="249238"/>
                  </a:moveTo>
                  <a:lnTo>
                    <a:pt x="155575" y="249238"/>
                  </a:lnTo>
                  <a:lnTo>
                    <a:pt x="155575" y="290513"/>
                  </a:lnTo>
                  <a:lnTo>
                    <a:pt x="107950" y="290513"/>
                  </a:lnTo>
                  <a:close/>
                  <a:moveTo>
                    <a:pt x="46038" y="249238"/>
                  </a:moveTo>
                  <a:lnTo>
                    <a:pt x="93663" y="249238"/>
                  </a:lnTo>
                  <a:lnTo>
                    <a:pt x="93663" y="290513"/>
                  </a:lnTo>
                  <a:lnTo>
                    <a:pt x="46038" y="290513"/>
                  </a:lnTo>
                  <a:close/>
                  <a:moveTo>
                    <a:pt x="233363" y="195263"/>
                  </a:moveTo>
                  <a:lnTo>
                    <a:pt x="279401" y="195263"/>
                  </a:lnTo>
                  <a:lnTo>
                    <a:pt x="279401" y="234951"/>
                  </a:lnTo>
                  <a:lnTo>
                    <a:pt x="233363" y="234951"/>
                  </a:lnTo>
                  <a:close/>
                  <a:moveTo>
                    <a:pt x="171450" y="195263"/>
                  </a:moveTo>
                  <a:lnTo>
                    <a:pt x="217488" y="195263"/>
                  </a:lnTo>
                  <a:lnTo>
                    <a:pt x="217488" y="234951"/>
                  </a:lnTo>
                  <a:lnTo>
                    <a:pt x="171450" y="234951"/>
                  </a:lnTo>
                  <a:close/>
                  <a:moveTo>
                    <a:pt x="107950" y="195263"/>
                  </a:moveTo>
                  <a:lnTo>
                    <a:pt x="155575" y="195263"/>
                  </a:lnTo>
                  <a:lnTo>
                    <a:pt x="155575" y="234951"/>
                  </a:lnTo>
                  <a:lnTo>
                    <a:pt x="107950" y="234951"/>
                  </a:lnTo>
                  <a:close/>
                  <a:moveTo>
                    <a:pt x="46038" y="195263"/>
                  </a:moveTo>
                  <a:lnTo>
                    <a:pt x="93663" y="195263"/>
                  </a:lnTo>
                  <a:lnTo>
                    <a:pt x="93663" y="234951"/>
                  </a:lnTo>
                  <a:lnTo>
                    <a:pt x="46038" y="234951"/>
                  </a:lnTo>
                  <a:close/>
                  <a:moveTo>
                    <a:pt x="233363" y="139700"/>
                  </a:moveTo>
                  <a:lnTo>
                    <a:pt x="279401" y="139700"/>
                  </a:lnTo>
                  <a:lnTo>
                    <a:pt x="279401" y="180975"/>
                  </a:lnTo>
                  <a:lnTo>
                    <a:pt x="233363" y="180975"/>
                  </a:lnTo>
                  <a:close/>
                  <a:moveTo>
                    <a:pt x="171450" y="139700"/>
                  </a:moveTo>
                  <a:lnTo>
                    <a:pt x="217488" y="139700"/>
                  </a:lnTo>
                  <a:lnTo>
                    <a:pt x="217488" y="180975"/>
                  </a:lnTo>
                  <a:lnTo>
                    <a:pt x="171450" y="180975"/>
                  </a:lnTo>
                  <a:close/>
                  <a:moveTo>
                    <a:pt x="107950" y="139700"/>
                  </a:moveTo>
                  <a:lnTo>
                    <a:pt x="155575" y="139700"/>
                  </a:lnTo>
                  <a:lnTo>
                    <a:pt x="155575" y="180975"/>
                  </a:lnTo>
                  <a:lnTo>
                    <a:pt x="107950" y="180975"/>
                  </a:lnTo>
                  <a:close/>
                  <a:moveTo>
                    <a:pt x="49167" y="38100"/>
                  </a:moveTo>
                  <a:cubicBezTo>
                    <a:pt x="35963" y="38100"/>
                    <a:pt x="25400" y="48613"/>
                    <a:pt x="25400" y="61753"/>
                  </a:cubicBezTo>
                  <a:cubicBezTo>
                    <a:pt x="25400" y="61753"/>
                    <a:pt x="25400" y="61753"/>
                    <a:pt x="25400" y="289085"/>
                  </a:cubicBezTo>
                  <a:cubicBezTo>
                    <a:pt x="25400" y="302226"/>
                    <a:pt x="35963" y="312738"/>
                    <a:pt x="49167" y="312738"/>
                  </a:cubicBezTo>
                  <a:cubicBezTo>
                    <a:pt x="49167" y="312738"/>
                    <a:pt x="49167" y="312738"/>
                    <a:pt x="276271" y="312738"/>
                  </a:cubicBezTo>
                  <a:cubicBezTo>
                    <a:pt x="289475" y="312738"/>
                    <a:pt x="300038" y="302226"/>
                    <a:pt x="300038" y="289085"/>
                  </a:cubicBezTo>
                  <a:cubicBezTo>
                    <a:pt x="300038" y="289085"/>
                    <a:pt x="300038" y="289085"/>
                    <a:pt x="300038" y="61753"/>
                  </a:cubicBezTo>
                  <a:cubicBezTo>
                    <a:pt x="300038" y="48613"/>
                    <a:pt x="289475" y="38100"/>
                    <a:pt x="276271" y="38100"/>
                  </a:cubicBezTo>
                  <a:cubicBezTo>
                    <a:pt x="276271" y="38100"/>
                    <a:pt x="276271" y="38100"/>
                    <a:pt x="269669" y="38100"/>
                  </a:cubicBezTo>
                  <a:cubicBezTo>
                    <a:pt x="269669" y="38100"/>
                    <a:pt x="269669" y="38100"/>
                    <a:pt x="269669" y="63067"/>
                  </a:cubicBezTo>
                  <a:cubicBezTo>
                    <a:pt x="273631" y="65695"/>
                    <a:pt x="276271" y="70951"/>
                    <a:pt x="276271" y="74894"/>
                  </a:cubicBezTo>
                  <a:cubicBezTo>
                    <a:pt x="276271" y="84092"/>
                    <a:pt x="268349" y="90662"/>
                    <a:pt x="260427" y="90662"/>
                  </a:cubicBezTo>
                  <a:cubicBezTo>
                    <a:pt x="251184" y="90662"/>
                    <a:pt x="244582" y="84092"/>
                    <a:pt x="244582" y="74894"/>
                  </a:cubicBezTo>
                  <a:cubicBezTo>
                    <a:pt x="244582" y="70951"/>
                    <a:pt x="245903" y="65695"/>
                    <a:pt x="249864" y="63067"/>
                  </a:cubicBezTo>
                  <a:cubicBezTo>
                    <a:pt x="249864" y="63067"/>
                    <a:pt x="249864" y="63067"/>
                    <a:pt x="249864" y="38100"/>
                  </a:cubicBezTo>
                  <a:cubicBezTo>
                    <a:pt x="249864" y="38100"/>
                    <a:pt x="249864" y="38100"/>
                    <a:pt x="231379" y="38100"/>
                  </a:cubicBezTo>
                  <a:cubicBezTo>
                    <a:pt x="231379" y="38100"/>
                    <a:pt x="231379" y="38100"/>
                    <a:pt x="231379" y="63067"/>
                  </a:cubicBezTo>
                  <a:cubicBezTo>
                    <a:pt x="234019" y="65695"/>
                    <a:pt x="236660" y="70951"/>
                    <a:pt x="236660" y="74894"/>
                  </a:cubicBezTo>
                  <a:cubicBezTo>
                    <a:pt x="236660" y="84092"/>
                    <a:pt x="230058" y="90662"/>
                    <a:pt x="220816" y="90662"/>
                  </a:cubicBezTo>
                  <a:cubicBezTo>
                    <a:pt x="212893" y="90662"/>
                    <a:pt x="204971" y="84092"/>
                    <a:pt x="204971" y="74894"/>
                  </a:cubicBezTo>
                  <a:cubicBezTo>
                    <a:pt x="204971" y="70951"/>
                    <a:pt x="207612" y="65695"/>
                    <a:pt x="210253" y="63067"/>
                  </a:cubicBezTo>
                  <a:cubicBezTo>
                    <a:pt x="210253" y="63067"/>
                    <a:pt x="210253" y="63067"/>
                    <a:pt x="210253" y="38100"/>
                  </a:cubicBezTo>
                  <a:cubicBezTo>
                    <a:pt x="210253" y="38100"/>
                    <a:pt x="210253" y="38100"/>
                    <a:pt x="191767" y="38100"/>
                  </a:cubicBezTo>
                  <a:cubicBezTo>
                    <a:pt x="191767" y="38100"/>
                    <a:pt x="191767" y="38100"/>
                    <a:pt x="191767" y="63067"/>
                  </a:cubicBezTo>
                  <a:cubicBezTo>
                    <a:pt x="195728" y="65695"/>
                    <a:pt x="198369" y="70951"/>
                    <a:pt x="198369" y="74894"/>
                  </a:cubicBezTo>
                  <a:cubicBezTo>
                    <a:pt x="198369" y="84092"/>
                    <a:pt x="190447" y="90662"/>
                    <a:pt x="182525" y="90662"/>
                  </a:cubicBezTo>
                  <a:cubicBezTo>
                    <a:pt x="173282" y="90662"/>
                    <a:pt x="166680" y="84092"/>
                    <a:pt x="166680" y="74894"/>
                  </a:cubicBezTo>
                  <a:cubicBezTo>
                    <a:pt x="166680" y="70951"/>
                    <a:pt x="168001" y="65695"/>
                    <a:pt x="171962" y="63067"/>
                  </a:cubicBezTo>
                  <a:cubicBezTo>
                    <a:pt x="171962" y="63067"/>
                    <a:pt x="171962" y="63067"/>
                    <a:pt x="171962" y="38100"/>
                  </a:cubicBezTo>
                  <a:cubicBezTo>
                    <a:pt x="171962" y="38100"/>
                    <a:pt x="171962" y="38100"/>
                    <a:pt x="153476" y="38100"/>
                  </a:cubicBezTo>
                  <a:cubicBezTo>
                    <a:pt x="153476" y="38100"/>
                    <a:pt x="153476" y="38100"/>
                    <a:pt x="153476" y="63067"/>
                  </a:cubicBezTo>
                  <a:cubicBezTo>
                    <a:pt x="157438" y="65695"/>
                    <a:pt x="158758" y="70951"/>
                    <a:pt x="158758" y="74894"/>
                  </a:cubicBezTo>
                  <a:cubicBezTo>
                    <a:pt x="158758" y="84092"/>
                    <a:pt x="152156" y="90662"/>
                    <a:pt x="142913" y="90662"/>
                  </a:cubicBezTo>
                  <a:cubicBezTo>
                    <a:pt x="134991" y="90662"/>
                    <a:pt x="127069" y="84092"/>
                    <a:pt x="127069" y="74894"/>
                  </a:cubicBezTo>
                  <a:cubicBezTo>
                    <a:pt x="127069" y="70951"/>
                    <a:pt x="129710" y="65695"/>
                    <a:pt x="133671" y="63067"/>
                  </a:cubicBezTo>
                  <a:cubicBezTo>
                    <a:pt x="133671" y="63067"/>
                    <a:pt x="133671" y="63067"/>
                    <a:pt x="133671" y="38100"/>
                  </a:cubicBezTo>
                  <a:cubicBezTo>
                    <a:pt x="133671" y="38100"/>
                    <a:pt x="133671" y="38100"/>
                    <a:pt x="115186" y="38100"/>
                  </a:cubicBezTo>
                  <a:cubicBezTo>
                    <a:pt x="115186" y="38100"/>
                    <a:pt x="115186" y="38100"/>
                    <a:pt x="115186" y="63067"/>
                  </a:cubicBezTo>
                  <a:cubicBezTo>
                    <a:pt x="117826" y="65695"/>
                    <a:pt x="120467" y="70951"/>
                    <a:pt x="120467" y="74894"/>
                  </a:cubicBezTo>
                  <a:cubicBezTo>
                    <a:pt x="120467" y="84092"/>
                    <a:pt x="112545" y="90662"/>
                    <a:pt x="104623" y="90662"/>
                  </a:cubicBezTo>
                  <a:cubicBezTo>
                    <a:pt x="95380" y="90662"/>
                    <a:pt x="88778" y="84092"/>
                    <a:pt x="88778" y="74894"/>
                  </a:cubicBezTo>
                  <a:cubicBezTo>
                    <a:pt x="88778" y="70951"/>
                    <a:pt x="91419" y="65695"/>
                    <a:pt x="94060" y="63067"/>
                  </a:cubicBezTo>
                  <a:cubicBezTo>
                    <a:pt x="94060" y="63067"/>
                    <a:pt x="94060" y="63067"/>
                    <a:pt x="94060" y="38100"/>
                  </a:cubicBezTo>
                  <a:cubicBezTo>
                    <a:pt x="94060" y="38100"/>
                    <a:pt x="94060" y="38100"/>
                    <a:pt x="75574" y="38100"/>
                  </a:cubicBezTo>
                  <a:cubicBezTo>
                    <a:pt x="75574" y="38100"/>
                    <a:pt x="75574" y="38100"/>
                    <a:pt x="75574" y="63067"/>
                  </a:cubicBezTo>
                  <a:cubicBezTo>
                    <a:pt x="79535" y="65695"/>
                    <a:pt x="80856" y="70951"/>
                    <a:pt x="80856" y="74894"/>
                  </a:cubicBezTo>
                  <a:cubicBezTo>
                    <a:pt x="80856" y="84092"/>
                    <a:pt x="74254" y="90662"/>
                    <a:pt x="65011" y="90662"/>
                  </a:cubicBezTo>
                  <a:cubicBezTo>
                    <a:pt x="57089" y="90662"/>
                    <a:pt x="49167" y="84092"/>
                    <a:pt x="49167" y="74894"/>
                  </a:cubicBezTo>
                  <a:cubicBezTo>
                    <a:pt x="49167" y="70951"/>
                    <a:pt x="51808" y="65695"/>
                    <a:pt x="55769" y="63067"/>
                  </a:cubicBezTo>
                  <a:cubicBezTo>
                    <a:pt x="55769" y="63067"/>
                    <a:pt x="55769" y="63067"/>
                    <a:pt x="55769" y="38100"/>
                  </a:cubicBezTo>
                  <a:cubicBezTo>
                    <a:pt x="55769" y="38100"/>
                    <a:pt x="55769" y="38100"/>
                    <a:pt x="49167" y="38100"/>
                  </a:cubicBezTo>
                  <a:close/>
                  <a:moveTo>
                    <a:pt x="65315" y="4763"/>
                  </a:moveTo>
                  <a:cubicBezTo>
                    <a:pt x="63047" y="4763"/>
                    <a:pt x="61913" y="7437"/>
                    <a:pt x="61913" y="10110"/>
                  </a:cubicBezTo>
                  <a:lnTo>
                    <a:pt x="61913" y="75616"/>
                  </a:lnTo>
                  <a:cubicBezTo>
                    <a:pt x="61913" y="79626"/>
                    <a:pt x="63047" y="80963"/>
                    <a:pt x="65315" y="80963"/>
                  </a:cubicBezTo>
                  <a:cubicBezTo>
                    <a:pt x="68717" y="80963"/>
                    <a:pt x="69851" y="79626"/>
                    <a:pt x="69851" y="75616"/>
                  </a:cubicBezTo>
                  <a:cubicBezTo>
                    <a:pt x="69851" y="75616"/>
                    <a:pt x="69851" y="75616"/>
                    <a:pt x="69851" y="10110"/>
                  </a:cubicBezTo>
                  <a:cubicBezTo>
                    <a:pt x="69851" y="7437"/>
                    <a:pt x="68717" y="4763"/>
                    <a:pt x="65315" y="4763"/>
                  </a:cubicBezTo>
                  <a:close/>
                  <a:moveTo>
                    <a:pt x="104776" y="4763"/>
                  </a:moveTo>
                  <a:cubicBezTo>
                    <a:pt x="102394" y="4763"/>
                    <a:pt x="100013" y="7437"/>
                    <a:pt x="100013" y="10110"/>
                  </a:cubicBezTo>
                  <a:lnTo>
                    <a:pt x="100013" y="75616"/>
                  </a:lnTo>
                  <a:cubicBezTo>
                    <a:pt x="100013" y="79626"/>
                    <a:pt x="102394" y="80963"/>
                    <a:pt x="104776" y="80963"/>
                  </a:cubicBezTo>
                  <a:cubicBezTo>
                    <a:pt x="107157" y="80963"/>
                    <a:pt x="109538" y="79626"/>
                    <a:pt x="109538" y="75616"/>
                  </a:cubicBezTo>
                  <a:cubicBezTo>
                    <a:pt x="109538" y="75616"/>
                    <a:pt x="109538" y="75616"/>
                    <a:pt x="109538" y="10110"/>
                  </a:cubicBezTo>
                  <a:cubicBezTo>
                    <a:pt x="109538" y="7437"/>
                    <a:pt x="107157" y="4763"/>
                    <a:pt x="104776" y="4763"/>
                  </a:cubicBezTo>
                  <a:close/>
                  <a:moveTo>
                    <a:pt x="142876" y="4763"/>
                  </a:moveTo>
                  <a:cubicBezTo>
                    <a:pt x="140494" y="4763"/>
                    <a:pt x="138113" y="7437"/>
                    <a:pt x="138113" y="10110"/>
                  </a:cubicBezTo>
                  <a:lnTo>
                    <a:pt x="138113" y="75616"/>
                  </a:lnTo>
                  <a:cubicBezTo>
                    <a:pt x="138113" y="79626"/>
                    <a:pt x="140494" y="80963"/>
                    <a:pt x="142876" y="80963"/>
                  </a:cubicBezTo>
                  <a:cubicBezTo>
                    <a:pt x="145257" y="80963"/>
                    <a:pt x="147638" y="79626"/>
                    <a:pt x="147638" y="75616"/>
                  </a:cubicBezTo>
                  <a:cubicBezTo>
                    <a:pt x="147638" y="75616"/>
                    <a:pt x="147638" y="75616"/>
                    <a:pt x="147638" y="10110"/>
                  </a:cubicBezTo>
                  <a:cubicBezTo>
                    <a:pt x="147638" y="7437"/>
                    <a:pt x="145257" y="4763"/>
                    <a:pt x="142876" y="4763"/>
                  </a:cubicBezTo>
                  <a:close/>
                  <a:moveTo>
                    <a:pt x="182563" y="4763"/>
                  </a:moveTo>
                  <a:cubicBezTo>
                    <a:pt x="180181" y="4763"/>
                    <a:pt x="177800" y="7437"/>
                    <a:pt x="177800" y="10110"/>
                  </a:cubicBezTo>
                  <a:lnTo>
                    <a:pt x="177800" y="75616"/>
                  </a:lnTo>
                  <a:cubicBezTo>
                    <a:pt x="177800" y="79626"/>
                    <a:pt x="180181" y="80963"/>
                    <a:pt x="182563" y="80963"/>
                  </a:cubicBezTo>
                  <a:cubicBezTo>
                    <a:pt x="184944" y="80963"/>
                    <a:pt x="187325" y="79626"/>
                    <a:pt x="187325" y="75616"/>
                  </a:cubicBezTo>
                  <a:cubicBezTo>
                    <a:pt x="187325" y="75616"/>
                    <a:pt x="187325" y="75616"/>
                    <a:pt x="187325" y="10110"/>
                  </a:cubicBezTo>
                  <a:cubicBezTo>
                    <a:pt x="187325" y="7437"/>
                    <a:pt x="184944" y="4763"/>
                    <a:pt x="182563" y="4763"/>
                  </a:cubicBezTo>
                  <a:close/>
                  <a:moveTo>
                    <a:pt x="220663" y="4763"/>
                  </a:moveTo>
                  <a:cubicBezTo>
                    <a:pt x="218281" y="4763"/>
                    <a:pt x="215900" y="7437"/>
                    <a:pt x="215900" y="10110"/>
                  </a:cubicBezTo>
                  <a:lnTo>
                    <a:pt x="215900" y="75616"/>
                  </a:lnTo>
                  <a:cubicBezTo>
                    <a:pt x="215900" y="79626"/>
                    <a:pt x="218281" y="80963"/>
                    <a:pt x="220663" y="80963"/>
                  </a:cubicBezTo>
                  <a:cubicBezTo>
                    <a:pt x="223044" y="80963"/>
                    <a:pt x="225425" y="79626"/>
                    <a:pt x="225425" y="75616"/>
                  </a:cubicBezTo>
                  <a:cubicBezTo>
                    <a:pt x="225425" y="75616"/>
                    <a:pt x="225425" y="75616"/>
                    <a:pt x="225425" y="10110"/>
                  </a:cubicBezTo>
                  <a:cubicBezTo>
                    <a:pt x="225425" y="7437"/>
                    <a:pt x="223044" y="4763"/>
                    <a:pt x="220663" y="4763"/>
                  </a:cubicBezTo>
                  <a:close/>
                  <a:moveTo>
                    <a:pt x="260124" y="4763"/>
                  </a:moveTo>
                  <a:cubicBezTo>
                    <a:pt x="256722" y="4763"/>
                    <a:pt x="255588" y="7437"/>
                    <a:pt x="255588" y="10110"/>
                  </a:cubicBezTo>
                  <a:lnTo>
                    <a:pt x="255588" y="75616"/>
                  </a:lnTo>
                  <a:cubicBezTo>
                    <a:pt x="255588" y="79626"/>
                    <a:pt x="256722" y="80963"/>
                    <a:pt x="260124" y="80963"/>
                  </a:cubicBezTo>
                  <a:cubicBezTo>
                    <a:pt x="262392" y="80963"/>
                    <a:pt x="263526" y="79626"/>
                    <a:pt x="263526" y="75616"/>
                  </a:cubicBezTo>
                  <a:cubicBezTo>
                    <a:pt x="263526" y="75616"/>
                    <a:pt x="263526" y="75616"/>
                    <a:pt x="263526" y="10110"/>
                  </a:cubicBezTo>
                  <a:cubicBezTo>
                    <a:pt x="263526" y="7437"/>
                    <a:pt x="262392" y="4763"/>
                    <a:pt x="260124" y="4763"/>
                  </a:cubicBezTo>
                  <a:close/>
                  <a:moveTo>
                    <a:pt x="64823" y="0"/>
                  </a:moveTo>
                  <a:cubicBezTo>
                    <a:pt x="71438" y="0"/>
                    <a:pt x="75406" y="3944"/>
                    <a:pt x="75406" y="10517"/>
                  </a:cubicBezTo>
                  <a:cubicBezTo>
                    <a:pt x="75406" y="10517"/>
                    <a:pt x="75406" y="10517"/>
                    <a:pt x="75406" y="14461"/>
                  </a:cubicBezTo>
                  <a:cubicBezTo>
                    <a:pt x="75406" y="14461"/>
                    <a:pt x="75406" y="14461"/>
                    <a:pt x="93927" y="14461"/>
                  </a:cubicBezTo>
                  <a:cubicBezTo>
                    <a:pt x="93927" y="14461"/>
                    <a:pt x="93927" y="14461"/>
                    <a:pt x="93927" y="10517"/>
                  </a:cubicBezTo>
                  <a:cubicBezTo>
                    <a:pt x="93927" y="3944"/>
                    <a:pt x="99219" y="0"/>
                    <a:pt x="104511" y="0"/>
                  </a:cubicBezTo>
                  <a:cubicBezTo>
                    <a:pt x="109802" y="0"/>
                    <a:pt x="115094" y="3944"/>
                    <a:pt x="115094" y="10517"/>
                  </a:cubicBezTo>
                  <a:cubicBezTo>
                    <a:pt x="115094" y="10517"/>
                    <a:pt x="115094" y="10517"/>
                    <a:pt x="115094" y="14461"/>
                  </a:cubicBezTo>
                  <a:cubicBezTo>
                    <a:pt x="115094" y="14461"/>
                    <a:pt x="115094" y="14461"/>
                    <a:pt x="133615" y="14461"/>
                  </a:cubicBezTo>
                  <a:cubicBezTo>
                    <a:pt x="133615" y="14461"/>
                    <a:pt x="133615" y="14461"/>
                    <a:pt x="133615" y="10517"/>
                  </a:cubicBezTo>
                  <a:cubicBezTo>
                    <a:pt x="133615" y="3944"/>
                    <a:pt x="137584" y="0"/>
                    <a:pt x="142875" y="0"/>
                  </a:cubicBezTo>
                  <a:cubicBezTo>
                    <a:pt x="149490" y="0"/>
                    <a:pt x="153459" y="3944"/>
                    <a:pt x="153459" y="10517"/>
                  </a:cubicBezTo>
                  <a:cubicBezTo>
                    <a:pt x="153459" y="10517"/>
                    <a:pt x="153459" y="10517"/>
                    <a:pt x="153459" y="14461"/>
                  </a:cubicBezTo>
                  <a:cubicBezTo>
                    <a:pt x="153459" y="14461"/>
                    <a:pt x="153459" y="14461"/>
                    <a:pt x="171980" y="14461"/>
                  </a:cubicBezTo>
                  <a:cubicBezTo>
                    <a:pt x="171980" y="14461"/>
                    <a:pt x="171980" y="14461"/>
                    <a:pt x="171980" y="10517"/>
                  </a:cubicBezTo>
                  <a:cubicBezTo>
                    <a:pt x="171980" y="3944"/>
                    <a:pt x="175948" y="0"/>
                    <a:pt x="182563" y="0"/>
                  </a:cubicBezTo>
                  <a:cubicBezTo>
                    <a:pt x="187855" y="0"/>
                    <a:pt x="191823" y="3944"/>
                    <a:pt x="191823" y="10517"/>
                  </a:cubicBezTo>
                  <a:cubicBezTo>
                    <a:pt x="191823" y="10517"/>
                    <a:pt x="191823" y="10517"/>
                    <a:pt x="191823" y="14461"/>
                  </a:cubicBezTo>
                  <a:cubicBezTo>
                    <a:pt x="191823" y="14461"/>
                    <a:pt x="191823" y="14461"/>
                    <a:pt x="210344" y="14461"/>
                  </a:cubicBezTo>
                  <a:cubicBezTo>
                    <a:pt x="210344" y="14461"/>
                    <a:pt x="210344" y="14461"/>
                    <a:pt x="210344" y="10517"/>
                  </a:cubicBezTo>
                  <a:cubicBezTo>
                    <a:pt x="210344" y="3944"/>
                    <a:pt x="215636" y="0"/>
                    <a:pt x="220927" y="0"/>
                  </a:cubicBezTo>
                  <a:cubicBezTo>
                    <a:pt x="226219" y="0"/>
                    <a:pt x="231511" y="3944"/>
                    <a:pt x="231511" y="10517"/>
                  </a:cubicBezTo>
                  <a:cubicBezTo>
                    <a:pt x="231511" y="10517"/>
                    <a:pt x="231511" y="10517"/>
                    <a:pt x="231511" y="14461"/>
                  </a:cubicBezTo>
                  <a:cubicBezTo>
                    <a:pt x="231511" y="14461"/>
                    <a:pt x="231511" y="14461"/>
                    <a:pt x="250032" y="14461"/>
                  </a:cubicBezTo>
                  <a:cubicBezTo>
                    <a:pt x="250032" y="14461"/>
                    <a:pt x="250032" y="14461"/>
                    <a:pt x="250032" y="10517"/>
                  </a:cubicBezTo>
                  <a:cubicBezTo>
                    <a:pt x="250032" y="3944"/>
                    <a:pt x="254000" y="0"/>
                    <a:pt x="260615" y="0"/>
                  </a:cubicBezTo>
                  <a:cubicBezTo>
                    <a:pt x="265907" y="0"/>
                    <a:pt x="269875" y="3944"/>
                    <a:pt x="269875" y="10517"/>
                  </a:cubicBezTo>
                  <a:cubicBezTo>
                    <a:pt x="269875" y="10517"/>
                    <a:pt x="269875" y="10517"/>
                    <a:pt x="269875" y="14461"/>
                  </a:cubicBezTo>
                  <a:cubicBezTo>
                    <a:pt x="269875" y="14461"/>
                    <a:pt x="269875" y="14461"/>
                    <a:pt x="276490" y="14461"/>
                  </a:cubicBezTo>
                  <a:cubicBezTo>
                    <a:pt x="302948" y="14461"/>
                    <a:pt x="325438" y="35496"/>
                    <a:pt x="325438" y="61789"/>
                  </a:cubicBezTo>
                  <a:cubicBezTo>
                    <a:pt x="325438" y="61789"/>
                    <a:pt x="325438" y="61789"/>
                    <a:pt x="325438" y="289223"/>
                  </a:cubicBezTo>
                  <a:cubicBezTo>
                    <a:pt x="325438" y="315516"/>
                    <a:pt x="302948" y="336550"/>
                    <a:pt x="276490" y="336550"/>
                  </a:cubicBezTo>
                  <a:cubicBezTo>
                    <a:pt x="276490" y="336550"/>
                    <a:pt x="276490" y="336550"/>
                    <a:pt x="48948" y="336550"/>
                  </a:cubicBezTo>
                  <a:cubicBezTo>
                    <a:pt x="22490" y="336550"/>
                    <a:pt x="0" y="315516"/>
                    <a:pt x="0" y="289223"/>
                  </a:cubicBezTo>
                  <a:cubicBezTo>
                    <a:pt x="0" y="289223"/>
                    <a:pt x="0" y="289223"/>
                    <a:pt x="0" y="61789"/>
                  </a:cubicBezTo>
                  <a:cubicBezTo>
                    <a:pt x="0" y="35496"/>
                    <a:pt x="22490" y="14461"/>
                    <a:pt x="48948" y="14461"/>
                  </a:cubicBezTo>
                  <a:cubicBezTo>
                    <a:pt x="48948" y="14461"/>
                    <a:pt x="48948" y="14461"/>
                    <a:pt x="55563" y="14461"/>
                  </a:cubicBezTo>
                  <a:cubicBezTo>
                    <a:pt x="55563" y="14461"/>
                    <a:pt x="55563" y="14461"/>
                    <a:pt x="55563" y="10517"/>
                  </a:cubicBezTo>
                  <a:cubicBezTo>
                    <a:pt x="55563" y="3944"/>
                    <a:pt x="59531" y="0"/>
                    <a:pt x="648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3" name="圆角矩形 2"/>
            <p:cNvSpPr/>
            <p:nvPr/>
          </p:nvSpPr>
          <p:spPr>
            <a:xfrm>
              <a:off x="5485377" y="3003844"/>
              <a:ext cx="1511355" cy="370768"/>
            </a:xfrm>
            <a:prstGeom prst="rect">
              <a:avLst/>
            </a:prstGeom>
            <a:solidFill>
              <a:srgbClr val="E7E7E7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lvl="0">
                <a:defRPr/>
              </a:pPr>
              <a:r>
                <a:rPr lang="zh-CN" altLang="en-US" sz="1200" b="1" dirty="0">
                  <a:solidFill>
                    <a:srgbClr val="B50000"/>
                  </a:solidFill>
                  <a:latin typeface="Arial" panose="020B0604020202020204"/>
                  <a:sym typeface="Arial" panose="020B0604020202020204" pitchFamily="34" charset="0"/>
                </a:rPr>
                <a:t>时间：</a:t>
              </a:r>
            </a:p>
          </p:txBody>
        </p:sp>
      </p:grpSp>
      <p:sp>
        <p:nvSpPr>
          <p:cNvPr id="664" name="TextBox 1"/>
          <p:cNvSpPr txBox="1"/>
          <p:nvPr/>
        </p:nvSpPr>
        <p:spPr>
          <a:xfrm>
            <a:off x="5119187" y="1415205"/>
            <a:ext cx="2503816" cy="110796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2020</a:t>
            </a:r>
            <a:endParaRPr lang="zh-CN" altLang="en-US" sz="66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9459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EditPoint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CC25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160338" y="911224"/>
            <a:ext cx="0" cy="5026025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938" y="7938"/>
            <a:ext cx="917575" cy="920750"/>
            <a:chOff x="7938" y="7938"/>
            <a:chExt cx="917575" cy="920750"/>
          </a:xfrm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938" y="7938"/>
              <a:ext cx="917575" cy="903288"/>
            </a:xfrm>
            <a:custGeom>
              <a:avLst/>
              <a:gdLst>
                <a:gd name="T0" fmla="*/ 578 w 578"/>
                <a:gd name="T1" fmla="*/ 0 h 569"/>
                <a:gd name="T2" fmla="*/ 382 w 578"/>
                <a:gd name="T3" fmla="*/ 0 h 569"/>
                <a:gd name="T4" fmla="*/ 382 w 578"/>
                <a:gd name="T5" fmla="*/ 222 h 569"/>
                <a:gd name="T6" fmla="*/ 482 w 578"/>
                <a:gd name="T7" fmla="*/ 222 h 569"/>
                <a:gd name="T8" fmla="*/ 482 w 578"/>
                <a:gd name="T9" fmla="*/ 111 h 569"/>
                <a:gd name="T10" fmla="*/ 0 w 578"/>
                <a:gd name="T11" fmla="*/ 111 h 569"/>
                <a:gd name="T12" fmla="*/ 0 w 578"/>
                <a:gd name="T13" fmla="*/ 0 h 569"/>
                <a:gd name="T14" fmla="*/ 96 w 578"/>
                <a:gd name="T15" fmla="*/ 0 h 569"/>
                <a:gd name="T16" fmla="*/ 96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578" y="0"/>
                  </a:moveTo>
                  <a:lnTo>
                    <a:pt x="382" y="0"/>
                  </a:lnTo>
                  <a:lnTo>
                    <a:pt x="382" y="222"/>
                  </a:lnTo>
                  <a:lnTo>
                    <a:pt x="482" y="222"/>
                  </a:lnTo>
                  <a:lnTo>
                    <a:pt x="482" y="111"/>
                  </a:lnTo>
                  <a:lnTo>
                    <a:pt x="0" y="111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938" y="7938"/>
              <a:ext cx="606425" cy="920750"/>
            </a:xfrm>
            <a:custGeom>
              <a:avLst/>
              <a:gdLst>
                <a:gd name="T0" fmla="*/ 0 w 382"/>
                <a:gd name="T1" fmla="*/ 580 h 580"/>
                <a:gd name="T2" fmla="*/ 0 w 382"/>
                <a:gd name="T3" fmla="*/ 454 h 580"/>
                <a:gd name="T4" fmla="*/ 196 w 382"/>
                <a:gd name="T5" fmla="*/ 454 h 580"/>
                <a:gd name="T6" fmla="*/ 196 w 382"/>
                <a:gd name="T7" fmla="*/ 343 h 580"/>
                <a:gd name="T8" fmla="*/ 96 w 382"/>
                <a:gd name="T9" fmla="*/ 343 h 580"/>
                <a:gd name="T10" fmla="*/ 0 w 382"/>
                <a:gd name="T11" fmla="*/ 343 h 580"/>
                <a:gd name="T12" fmla="*/ 0 w 382"/>
                <a:gd name="T13" fmla="*/ 212 h 580"/>
                <a:gd name="T14" fmla="*/ 96 w 382"/>
                <a:gd name="T15" fmla="*/ 212 h 580"/>
                <a:gd name="T16" fmla="*/ 226 w 382"/>
                <a:gd name="T17" fmla="*/ 212 h 580"/>
                <a:gd name="T18" fmla="*/ 226 w 382"/>
                <a:gd name="T19" fmla="*/ 111 h 580"/>
                <a:gd name="T20" fmla="*/ 226 w 382"/>
                <a:gd name="T21" fmla="*/ 0 h 580"/>
                <a:gd name="T22" fmla="*/ 382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580"/>
                  </a:moveTo>
                  <a:lnTo>
                    <a:pt x="0" y="454"/>
                  </a:lnTo>
                  <a:lnTo>
                    <a:pt x="196" y="454"/>
                  </a:lnTo>
                  <a:lnTo>
                    <a:pt x="196" y="343"/>
                  </a:lnTo>
                  <a:lnTo>
                    <a:pt x="96" y="343"/>
                  </a:lnTo>
                  <a:lnTo>
                    <a:pt x="0" y="343"/>
                  </a:lnTo>
                  <a:lnTo>
                    <a:pt x="0" y="212"/>
                  </a:lnTo>
                  <a:lnTo>
                    <a:pt x="96" y="212"/>
                  </a:lnTo>
                  <a:lnTo>
                    <a:pt x="226" y="212"/>
                  </a:lnTo>
                  <a:lnTo>
                    <a:pt x="226" y="111"/>
                  </a:lnTo>
                  <a:lnTo>
                    <a:pt x="226" y="0"/>
                  </a:lnTo>
                  <a:lnTo>
                    <a:pt x="3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19088" y="360363"/>
              <a:ext cx="295275" cy="423863"/>
            </a:xfrm>
            <a:custGeom>
              <a:avLst/>
              <a:gdLst>
                <a:gd name="T0" fmla="*/ 186 w 186"/>
                <a:gd name="T1" fmla="*/ 0 h 267"/>
                <a:gd name="T2" fmla="*/ 186 w 186"/>
                <a:gd name="T3" fmla="*/ 121 h 267"/>
                <a:gd name="T4" fmla="*/ 0 w 186"/>
                <a:gd name="T5" fmla="*/ 121 h 267"/>
                <a:gd name="T6" fmla="*/ 0 w 186"/>
                <a:gd name="T7" fmla="*/ 50 h 267"/>
                <a:gd name="T8" fmla="*/ 110 w 186"/>
                <a:gd name="T9" fmla="*/ 50 h 267"/>
                <a:gd name="T10" fmla="*/ 110 w 186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0"/>
                  </a:moveTo>
                  <a:lnTo>
                    <a:pt x="186" y="121"/>
                  </a:lnTo>
                  <a:lnTo>
                    <a:pt x="0" y="121"/>
                  </a:lnTo>
                  <a:lnTo>
                    <a:pt x="0" y="50"/>
                  </a:lnTo>
                  <a:lnTo>
                    <a:pt x="110" y="50"/>
                  </a:lnTo>
                  <a:lnTo>
                    <a:pt x="110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12034838" y="911225"/>
            <a:ext cx="0" cy="5041900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1269663" y="60190"/>
            <a:ext cx="917575" cy="920750"/>
            <a:chOff x="11269663" y="7938"/>
            <a:chExt cx="917575" cy="920750"/>
          </a:xfrm>
        </p:grpSpPr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1269663" y="7938"/>
              <a:ext cx="917575" cy="903288"/>
            </a:xfrm>
            <a:custGeom>
              <a:avLst/>
              <a:gdLst>
                <a:gd name="T0" fmla="*/ 0 w 578"/>
                <a:gd name="T1" fmla="*/ 0 h 569"/>
                <a:gd name="T2" fmla="*/ 196 w 578"/>
                <a:gd name="T3" fmla="*/ 0 h 569"/>
                <a:gd name="T4" fmla="*/ 196 w 578"/>
                <a:gd name="T5" fmla="*/ 222 h 569"/>
                <a:gd name="T6" fmla="*/ 96 w 578"/>
                <a:gd name="T7" fmla="*/ 222 h 569"/>
                <a:gd name="T8" fmla="*/ 96 w 578"/>
                <a:gd name="T9" fmla="*/ 111 h 569"/>
                <a:gd name="T10" fmla="*/ 578 w 578"/>
                <a:gd name="T11" fmla="*/ 111 h 569"/>
                <a:gd name="T12" fmla="*/ 578 w 578"/>
                <a:gd name="T13" fmla="*/ 0 h 569"/>
                <a:gd name="T14" fmla="*/ 482 w 578"/>
                <a:gd name="T15" fmla="*/ 0 h 569"/>
                <a:gd name="T16" fmla="*/ 482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0" y="0"/>
                  </a:moveTo>
                  <a:lnTo>
                    <a:pt x="196" y="0"/>
                  </a:lnTo>
                  <a:lnTo>
                    <a:pt x="196" y="222"/>
                  </a:lnTo>
                  <a:lnTo>
                    <a:pt x="96" y="222"/>
                  </a:lnTo>
                  <a:lnTo>
                    <a:pt x="96" y="111"/>
                  </a:lnTo>
                  <a:lnTo>
                    <a:pt x="578" y="111"/>
                  </a:lnTo>
                  <a:lnTo>
                    <a:pt x="578" y="0"/>
                  </a:lnTo>
                  <a:lnTo>
                    <a:pt x="482" y="0"/>
                  </a:lnTo>
                  <a:lnTo>
                    <a:pt x="482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1580813" y="7938"/>
              <a:ext cx="606425" cy="920750"/>
            </a:xfrm>
            <a:custGeom>
              <a:avLst/>
              <a:gdLst>
                <a:gd name="T0" fmla="*/ 382 w 382"/>
                <a:gd name="T1" fmla="*/ 580 h 580"/>
                <a:gd name="T2" fmla="*/ 382 w 382"/>
                <a:gd name="T3" fmla="*/ 454 h 580"/>
                <a:gd name="T4" fmla="*/ 191 w 382"/>
                <a:gd name="T5" fmla="*/ 454 h 580"/>
                <a:gd name="T6" fmla="*/ 191 w 382"/>
                <a:gd name="T7" fmla="*/ 343 h 580"/>
                <a:gd name="T8" fmla="*/ 286 w 382"/>
                <a:gd name="T9" fmla="*/ 343 h 580"/>
                <a:gd name="T10" fmla="*/ 382 w 382"/>
                <a:gd name="T11" fmla="*/ 343 h 580"/>
                <a:gd name="T12" fmla="*/ 382 w 382"/>
                <a:gd name="T13" fmla="*/ 212 h 580"/>
                <a:gd name="T14" fmla="*/ 286 w 382"/>
                <a:gd name="T15" fmla="*/ 212 h 580"/>
                <a:gd name="T16" fmla="*/ 156 w 382"/>
                <a:gd name="T17" fmla="*/ 212 h 580"/>
                <a:gd name="T18" fmla="*/ 156 w 382"/>
                <a:gd name="T19" fmla="*/ 111 h 580"/>
                <a:gd name="T20" fmla="*/ 156 w 382"/>
                <a:gd name="T21" fmla="*/ 0 h 580"/>
                <a:gd name="T22" fmla="*/ 0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580"/>
                  </a:moveTo>
                  <a:lnTo>
                    <a:pt x="382" y="454"/>
                  </a:lnTo>
                  <a:lnTo>
                    <a:pt x="191" y="454"/>
                  </a:lnTo>
                  <a:lnTo>
                    <a:pt x="191" y="343"/>
                  </a:lnTo>
                  <a:lnTo>
                    <a:pt x="286" y="343"/>
                  </a:lnTo>
                  <a:lnTo>
                    <a:pt x="382" y="343"/>
                  </a:lnTo>
                  <a:lnTo>
                    <a:pt x="382" y="212"/>
                  </a:lnTo>
                  <a:lnTo>
                    <a:pt x="286" y="212"/>
                  </a:lnTo>
                  <a:lnTo>
                    <a:pt x="156" y="212"/>
                  </a:lnTo>
                  <a:lnTo>
                    <a:pt x="156" y="111"/>
                  </a:lnTo>
                  <a:lnTo>
                    <a:pt x="156" y="0"/>
                  </a:ln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1580813" y="360363"/>
              <a:ext cx="303213" cy="423863"/>
            </a:xfrm>
            <a:custGeom>
              <a:avLst/>
              <a:gdLst>
                <a:gd name="T0" fmla="*/ 0 w 191"/>
                <a:gd name="T1" fmla="*/ 0 h 267"/>
                <a:gd name="T2" fmla="*/ 0 w 191"/>
                <a:gd name="T3" fmla="*/ 121 h 267"/>
                <a:gd name="T4" fmla="*/ 191 w 191"/>
                <a:gd name="T5" fmla="*/ 121 h 267"/>
                <a:gd name="T6" fmla="*/ 191 w 191"/>
                <a:gd name="T7" fmla="*/ 50 h 267"/>
                <a:gd name="T8" fmla="*/ 76 w 191"/>
                <a:gd name="T9" fmla="*/ 50 h 267"/>
                <a:gd name="T10" fmla="*/ 76 w 191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0"/>
                  </a:moveTo>
                  <a:lnTo>
                    <a:pt x="0" y="121"/>
                  </a:lnTo>
                  <a:lnTo>
                    <a:pt x="191" y="121"/>
                  </a:lnTo>
                  <a:lnTo>
                    <a:pt x="191" y="50"/>
                  </a:lnTo>
                  <a:lnTo>
                    <a:pt x="76" y="50"/>
                  </a:lnTo>
                  <a:lnTo>
                    <a:pt x="76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700" y="5937250"/>
            <a:ext cx="12179300" cy="920750"/>
            <a:chOff x="7938" y="3462338"/>
            <a:chExt cx="12179300" cy="920750"/>
          </a:xfrm>
        </p:grpSpPr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1269663" y="3478213"/>
              <a:ext cx="917575" cy="904875"/>
            </a:xfrm>
            <a:custGeom>
              <a:avLst/>
              <a:gdLst>
                <a:gd name="T0" fmla="*/ 0 w 578"/>
                <a:gd name="T1" fmla="*/ 570 h 570"/>
                <a:gd name="T2" fmla="*/ 196 w 578"/>
                <a:gd name="T3" fmla="*/ 570 h 570"/>
                <a:gd name="T4" fmla="*/ 196 w 578"/>
                <a:gd name="T5" fmla="*/ 348 h 570"/>
                <a:gd name="T6" fmla="*/ 96 w 578"/>
                <a:gd name="T7" fmla="*/ 348 h 570"/>
                <a:gd name="T8" fmla="*/ 96 w 578"/>
                <a:gd name="T9" fmla="*/ 459 h 570"/>
                <a:gd name="T10" fmla="*/ 578 w 578"/>
                <a:gd name="T11" fmla="*/ 459 h 570"/>
                <a:gd name="T12" fmla="*/ 578 w 578"/>
                <a:gd name="T13" fmla="*/ 570 h 570"/>
                <a:gd name="T14" fmla="*/ 482 w 578"/>
                <a:gd name="T15" fmla="*/ 570 h 570"/>
                <a:gd name="T16" fmla="*/ 482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0" y="570"/>
                  </a:moveTo>
                  <a:lnTo>
                    <a:pt x="196" y="570"/>
                  </a:lnTo>
                  <a:lnTo>
                    <a:pt x="196" y="348"/>
                  </a:lnTo>
                  <a:lnTo>
                    <a:pt x="96" y="348"/>
                  </a:lnTo>
                  <a:lnTo>
                    <a:pt x="96" y="459"/>
                  </a:lnTo>
                  <a:lnTo>
                    <a:pt x="578" y="459"/>
                  </a:lnTo>
                  <a:lnTo>
                    <a:pt x="578" y="570"/>
                  </a:lnTo>
                  <a:lnTo>
                    <a:pt x="482" y="570"/>
                  </a:lnTo>
                  <a:lnTo>
                    <a:pt x="4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1580813" y="3462338"/>
              <a:ext cx="606425" cy="920750"/>
            </a:xfrm>
            <a:custGeom>
              <a:avLst/>
              <a:gdLst>
                <a:gd name="T0" fmla="*/ 382 w 382"/>
                <a:gd name="T1" fmla="*/ 0 h 580"/>
                <a:gd name="T2" fmla="*/ 382 w 382"/>
                <a:gd name="T3" fmla="*/ 126 h 580"/>
                <a:gd name="T4" fmla="*/ 191 w 382"/>
                <a:gd name="T5" fmla="*/ 126 h 580"/>
                <a:gd name="T6" fmla="*/ 191 w 382"/>
                <a:gd name="T7" fmla="*/ 237 h 580"/>
                <a:gd name="T8" fmla="*/ 286 w 382"/>
                <a:gd name="T9" fmla="*/ 237 h 580"/>
                <a:gd name="T10" fmla="*/ 382 w 382"/>
                <a:gd name="T11" fmla="*/ 237 h 580"/>
                <a:gd name="T12" fmla="*/ 382 w 382"/>
                <a:gd name="T13" fmla="*/ 368 h 580"/>
                <a:gd name="T14" fmla="*/ 286 w 382"/>
                <a:gd name="T15" fmla="*/ 368 h 580"/>
                <a:gd name="T16" fmla="*/ 156 w 382"/>
                <a:gd name="T17" fmla="*/ 368 h 580"/>
                <a:gd name="T18" fmla="*/ 156 w 382"/>
                <a:gd name="T19" fmla="*/ 469 h 580"/>
                <a:gd name="T20" fmla="*/ 156 w 382"/>
                <a:gd name="T21" fmla="*/ 580 h 580"/>
                <a:gd name="T22" fmla="*/ 0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0"/>
                  </a:moveTo>
                  <a:lnTo>
                    <a:pt x="382" y="126"/>
                  </a:lnTo>
                  <a:lnTo>
                    <a:pt x="191" y="126"/>
                  </a:lnTo>
                  <a:lnTo>
                    <a:pt x="191" y="237"/>
                  </a:lnTo>
                  <a:lnTo>
                    <a:pt x="286" y="237"/>
                  </a:lnTo>
                  <a:lnTo>
                    <a:pt x="382" y="237"/>
                  </a:lnTo>
                  <a:lnTo>
                    <a:pt x="382" y="368"/>
                  </a:lnTo>
                  <a:lnTo>
                    <a:pt x="286" y="368"/>
                  </a:lnTo>
                  <a:lnTo>
                    <a:pt x="156" y="368"/>
                  </a:lnTo>
                  <a:lnTo>
                    <a:pt x="156" y="469"/>
                  </a:lnTo>
                  <a:lnTo>
                    <a:pt x="156" y="580"/>
                  </a:lnTo>
                  <a:lnTo>
                    <a:pt x="0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1580813" y="3606800"/>
              <a:ext cx="303213" cy="423863"/>
            </a:xfrm>
            <a:custGeom>
              <a:avLst/>
              <a:gdLst>
                <a:gd name="T0" fmla="*/ 0 w 191"/>
                <a:gd name="T1" fmla="*/ 267 h 267"/>
                <a:gd name="T2" fmla="*/ 0 w 191"/>
                <a:gd name="T3" fmla="*/ 146 h 267"/>
                <a:gd name="T4" fmla="*/ 191 w 191"/>
                <a:gd name="T5" fmla="*/ 146 h 267"/>
                <a:gd name="T6" fmla="*/ 191 w 191"/>
                <a:gd name="T7" fmla="*/ 217 h 267"/>
                <a:gd name="T8" fmla="*/ 76 w 191"/>
                <a:gd name="T9" fmla="*/ 217 h 267"/>
                <a:gd name="T10" fmla="*/ 76 w 191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267"/>
                  </a:moveTo>
                  <a:lnTo>
                    <a:pt x="0" y="146"/>
                  </a:lnTo>
                  <a:lnTo>
                    <a:pt x="191" y="146"/>
                  </a:lnTo>
                  <a:lnTo>
                    <a:pt x="191" y="217"/>
                  </a:lnTo>
                  <a:lnTo>
                    <a:pt x="76" y="217"/>
                  </a:lnTo>
                  <a:lnTo>
                    <a:pt x="7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938" y="3478213"/>
              <a:ext cx="917575" cy="904875"/>
            </a:xfrm>
            <a:custGeom>
              <a:avLst/>
              <a:gdLst>
                <a:gd name="T0" fmla="*/ 578 w 578"/>
                <a:gd name="T1" fmla="*/ 570 h 570"/>
                <a:gd name="T2" fmla="*/ 382 w 578"/>
                <a:gd name="T3" fmla="*/ 570 h 570"/>
                <a:gd name="T4" fmla="*/ 382 w 578"/>
                <a:gd name="T5" fmla="*/ 348 h 570"/>
                <a:gd name="T6" fmla="*/ 482 w 578"/>
                <a:gd name="T7" fmla="*/ 348 h 570"/>
                <a:gd name="T8" fmla="*/ 482 w 578"/>
                <a:gd name="T9" fmla="*/ 459 h 570"/>
                <a:gd name="T10" fmla="*/ 0 w 578"/>
                <a:gd name="T11" fmla="*/ 459 h 570"/>
                <a:gd name="T12" fmla="*/ 0 w 578"/>
                <a:gd name="T13" fmla="*/ 570 h 570"/>
                <a:gd name="T14" fmla="*/ 96 w 578"/>
                <a:gd name="T15" fmla="*/ 570 h 570"/>
                <a:gd name="T16" fmla="*/ 96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578" y="570"/>
                  </a:moveTo>
                  <a:lnTo>
                    <a:pt x="382" y="570"/>
                  </a:lnTo>
                  <a:lnTo>
                    <a:pt x="382" y="348"/>
                  </a:lnTo>
                  <a:lnTo>
                    <a:pt x="482" y="348"/>
                  </a:lnTo>
                  <a:lnTo>
                    <a:pt x="482" y="459"/>
                  </a:lnTo>
                  <a:lnTo>
                    <a:pt x="0" y="459"/>
                  </a:lnTo>
                  <a:lnTo>
                    <a:pt x="0" y="570"/>
                  </a:lnTo>
                  <a:lnTo>
                    <a:pt x="96" y="570"/>
                  </a:lnTo>
                  <a:lnTo>
                    <a:pt x="9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938" y="3462338"/>
              <a:ext cx="606425" cy="920750"/>
            </a:xfrm>
            <a:custGeom>
              <a:avLst/>
              <a:gdLst>
                <a:gd name="T0" fmla="*/ 0 w 382"/>
                <a:gd name="T1" fmla="*/ 0 h 580"/>
                <a:gd name="T2" fmla="*/ 0 w 382"/>
                <a:gd name="T3" fmla="*/ 126 h 580"/>
                <a:gd name="T4" fmla="*/ 196 w 382"/>
                <a:gd name="T5" fmla="*/ 126 h 580"/>
                <a:gd name="T6" fmla="*/ 196 w 382"/>
                <a:gd name="T7" fmla="*/ 237 h 580"/>
                <a:gd name="T8" fmla="*/ 96 w 382"/>
                <a:gd name="T9" fmla="*/ 237 h 580"/>
                <a:gd name="T10" fmla="*/ 0 w 382"/>
                <a:gd name="T11" fmla="*/ 237 h 580"/>
                <a:gd name="T12" fmla="*/ 0 w 382"/>
                <a:gd name="T13" fmla="*/ 368 h 580"/>
                <a:gd name="T14" fmla="*/ 96 w 382"/>
                <a:gd name="T15" fmla="*/ 368 h 580"/>
                <a:gd name="T16" fmla="*/ 226 w 382"/>
                <a:gd name="T17" fmla="*/ 368 h 580"/>
                <a:gd name="T18" fmla="*/ 226 w 382"/>
                <a:gd name="T19" fmla="*/ 469 h 580"/>
                <a:gd name="T20" fmla="*/ 226 w 382"/>
                <a:gd name="T21" fmla="*/ 580 h 580"/>
                <a:gd name="T22" fmla="*/ 382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0"/>
                  </a:moveTo>
                  <a:lnTo>
                    <a:pt x="0" y="126"/>
                  </a:lnTo>
                  <a:lnTo>
                    <a:pt x="196" y="126"/>
                  </a:lnTo>
                  <a:lnTo>
                    <a:pt x="196" y="237"/>
                  </a:lnTo>
                  <a:lnTo>
                    <a:pt x="96" y="237"/>
                  </a:lnTo>
                  <a:lnTo>
                    <a:pt x="0" y="237"/>
                  </a:lnTo>
                  <a:lnTo>
                    <a:pt x="0" y="368"/>
                  </a:lnTo>
                  <a:lnTo>
                    <a:pt x="96" y="368"/>
                  </a:lnTo>
                  <a:lnTo>
                    <a:pt x="226" y="368"/>
                  </a:lnTo>
                  <a:lnTo>
                    <a:pt x="226" y="469"/>
                  </a:lnTo>
                  <a:lnTo>
                    <a:pt x="226" y="580"/>
                  </a:lnTo>
                  <a:lnTo>
                    <a:pt x="382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19088" y="3606800"/>
              <a:ext cx="295275" cy="423863"/>
            </a:xfrm>
            <a:custGeom>
              <a:avLst/>
              <a:gdLst>
                <a:gd name="T0" fmla="*/ 186 w 186"/>
                <a:gd name="T1" fmla="*/ 267 h 267"/>
                <a:gd name="T2" fmla="*/ 186 w 186"/>
                <a:gd name="T3" fmla="*/ 146 h 267"/>
                <a:gd name="T4" fmla="*/ 0 w 186"/>
                <a:gd name="T5" fmla="*/ 146 h 267"/>
                <a:gd name="T6" fmla="*/ 0 w 186"/>
                <a:gd name="T7" fmla="*/ 217 h 267"/>
                <a:gd name="T8" fmla="*/ 110 w 186"/>
                <a:gd name="T9" fmla="*/ 217 h 267"/>
                <a:gd name="T10" fmla="*/ 110 w 186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267"/>
                  </a:moveTo>
                  <a:lnTo>
                    <a:pt x="186" y="146"/>
                  </a:lnTo>
                  <a:lnTo>
                    <a:pt x="0" y="146"/>
                  </a:lnTo>
                  <a:lnTo>
                    <a:pt x="0" y="217"/>
                  </a:lnTo>
                  <a:lnTo>
                    <a:pt x="110" y="217"/>
                  </a:lnTo>
                  <a:lnTo>
                    <a:pt x="11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8" name="Line 11"/>
          <p:cNvSpPr>
            <a:spLocks noChangeShapeType="1"/>
          </p:cNvSpPr>
          <p:nvPr/>
        </p:nvSpPr>
        <p:spPr bwMode="auto">
          <a:xfrm flipH="1" flipV="1">
            <a:off x="319473" y="6665594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Line 11"/>
          <p:cNvSpPr>
            <a:spLocks noChangeShapeType="1"/>
          </p:cNvSpPr>
          <p:nvPr/>
        </p:nvSpPr>
        <p:spPr bwMode="auto">
          <a:xfrm flipH="1" flipV="1">
            <a:off x="387146" y="207963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0718663" y="300765"/>
            <a:ext cx="751750" cy="2435129"/>
            <a:chOff x="1290638" y="809625"/>
            <a:chExt cx="1147763" cy="3717926"/>
          </a:xfrm>
        </p:grpSpPr>
        <p:sp>
          <p:nvSpPr>
            <p:cNvPr id="63" name="Oval 28"/>
            <p:cNvSpPr>
              <a:spLocks noChangeArrowheads="1"/>
            </p:cNvSpPr>
            <p:nvPr/>
          </p:nvSpPr>
          <p:spPr bwMode="auto">
            <a:xfrm>
              <a:off x="1290638" y="1438275"/>
              <a:ext cx="1147763" cy="11303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Line 29"/>
            <p:cNvSpPr>
              <a:spLocks noChangeShapeType="1"/>
            </p:cNvSpPr>
            <p:nvPr/>
          </p:nvSpPr>
          <p:spPr bwMode="auto">
            <a:xfrm>
              <a:off x="1863725" y="1438275"/>
              <a:ext cx="0" cy="113030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auto">
            <a:xfrm>
              <a:off x="1493838" y="1470025"/>
              <a:ext cx="201613" cy="1074738"/>
            </a:xfrm>
            <a:custGeom>
              <a:avLst/>
              <a:gdLst>
                <a:gd name="T0" fmla="*/ 25 w 25"/>
                <a:gd name="T1" fmla="*/ 0 h 135"/>
                <a:gd name="T2" fmla="*/ 25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25" y="0"/>
                  </a:moveTo>
                  <a:cubicBezTo>
                    <a:pt x="25" y="0"/>
                    <a:pt x="0" y="74"/>
                    <a:pt x="25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auto">
            <a:xfrm>
              <a:off x="1331913" y="1606550"/>
              <a:ext cx="128588" cy="803275"/>
            </a:xfrm>
            <a:custGeom>
              <a:avLst/>
              <a:gdLst>
                <a:gd name="T0" fmla="*/ 16 w 16"/>
                <a:gd name="T1" fmla="*/ 0 h 101"/>
                <a:gd name="T2" fmla="*/ 16 w 16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01">
                  <a:moveTo>
                    <a:pt x="16" y="0"/>
                  </a:moveTo>
                  <a:cubicBezTo>
                    <a:pt x="16" y="0"/>
                    <a:pt x="0" y="55"/>
                    <a:pt x="16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auto">
            <a:xfrm>
              <a:off x="2025650" y="1470025"/>
              <a:ext cx="201613" cy="1074738"/>
            </a:xfrm>
            <a:custGeom>
              <a:avLst/>
              <a:gdLst>
                <a:gd name="T0" fmla="*/ 0 w 25"/>
                <a:gd name="T1" fmla="*/ 0 h 135"/>
                <a:gd name="T2" fmla="*/ 0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0" y="0"/>
                  </a:moveTo>
                  <a:cubicBezTo>
                    <a:pt x="0" y="0"/>
                    <a:pt x="25" y="74"/>
                    <a:pt x="0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auto">
            <a:xfrm>
              <a:off x="2260600" y="1606550"/>
              <a:ext cx="136525" cy="803275"/>
            </a:xfrm>
            <a:custGeom>
              <a:avLst/>
              <a:gdLst>
                <a:gd name="T0" fmla="*/ 0 w 17"/>
                <a:gd name="T1" fmla="*/ 0 h 101"/>
                <a:gd name="T2" fmla="*/ 0 w 17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101">
                  <a:moveTo>
                    <a:pt x="0" y="0"/>
                  </a:moveTo>
                  <a:cubicBezTo>
                    <a:pt x="0" y="0"/>
                    <a:pt x="17" y="55"/>
                    <a:pt x="0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auto">
            <a:xfrm>
              <a:off x="1711325" y="1343025"/>
              <a:ext cx="338138" cy="127000"/>
            </a:xfrm>
            <a:custGeom>
              <a:avLst/>
              <a:gdLst>
                <a:gd name="T0" fmla="*/ 0 w 42"/>
                <a:gd name="T1" fmla="*/ 15 h 16"/>
                <a:gd name="T2" fmla="*/ 42 w 42"/>
                <a:gd name="T3" fmla="*/ 16 h 16"/>
                <a:gd name="T4" fmla="*/ 31 w 42"/>
                <a:gd name="T5" fmla="*/ 0 h 16"/>
                <a:gd name="T6" fmla="*/ 11 w 42"/>
                <a:gd name="T7" fmla="*/ 0 h 16"/>
                <a:gd name="T8" fmla="*/ 0 w 42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0" y="15"/>
                  </a:moveTo>
                  <a:cubicBezTo>
                    <a:pt x="0" y="15"/>
                    <a:pt x="21" y="9"/>
                    <a:pt x="42" y="1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0" y="15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35"/>
            <p:cNvSpPr>
              <a:spLocks/>
            </p:cNvSpPr>
            <p:nvPr/>
          </p:nvSpPr>
          <p:spPr bwMode="auto">
            <a:xfrm>
              <a:off x="1695450" y="2544763"/>
              <a:ext cx="338138" cy="128588"/>
            </a:xfrm>
            <a:custGeom>
              <a:avLst/>
              <a:gdLst>
                <a:gd name="T0" fmla="*/ 42 w 42"/>
                <a:gd name="T1" fmla="*/ 1 h 16"/>
                <a:gd name="T2" fmla="*/ 0 w 42"/>
                <a:gd name="T3" fmla="*/ 0 h 16"/>
                <a:gd name="T4" fmla="*/ 12 w 42"/>
                <a:gd name="T5" fmla="*/ 16 h 16"/>
                <a:gd name="T6" fmla="*/ 31 w 42"/>
                <a:gd name="T7" fmla="*/ 16 h 16"/>
                <a:gd name="T8" fmla="*/ 42 w 4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42" y="1"/>
                  </a:moveTo>
                  <a:cubicBezTo>
                    <a:pt x="42" y="1"/>
                    <a:pt x="21" y="6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31" y="16"/>
                    <a:pt x="31" y="16"/>
                    <a:pt x="31" y="16"/>
                  </a:cubicBezTo>
                  <a:lnTo>
                    <a:pt x="42" y="1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auto">
            <a:xfrm>
              <a:off x="1824038" y="1255713"/>
              <a:ext cx="104775" cy="87313"/>
            </a:xfrm>
            <a:custGeom>
              <a:avLst/>
              <a:gdLst>
                <a:gd name="T0" fmla="*/ 0 w 13"/>
                <a:gd name="T1" fmla="*/ 11 h 11"/>
                <a:gd name="T2" fmla="*/ 0 w 13"/>
                <a:gd name="T3" fmla="*/ 7 h 11"/>
                <a:gd name="T4" fmla="*/ 7 w 13"/>
                <a:gd name="T5" fmla="*/ 0 h 11"/>
                <a:gd name="T6" fmla="*/ 7 w 13"/>
                <a:gd name="T7" fmla="*/ 0 h 11"/>
                <a:gd name="T8" fmla="*/ 13 w 13"/>
                <a:gd name="T9" fmla="*/ 7 h 11"/>
                <a:gd name="T10" fmla="*/ 13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3" y="11"/>
                    <a:pt x="13" y="1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37"/>
            <p:cNvSpPr>
              <a:spLocks/>
            </p:cNvSpPr>
            <p:nvPr/>
          </p:nvSpPr>
          <p:spPr bwMode="auto">
            <a:xfrm>
              <a:off x="1816100" y="3875088"/>
              <a:ext cx="112713" cy="652463"/>
            </a:xfrm>
            <a:custGeom>
              <a:avLst/>
              <a:gdLst>
                <a:gd name="T0" fmla="*/ 14 w 14"/>
                <a:gd name="T1" fmla="*/ 82 h 82"/>
                <a:gd name="T2" fmla="*/ 14 w 14"/>
                <a:gd name="T3" fmla="*/ 11 h 82"/>
                <a:gd name="T4" fmla="*/ 14 w 14"/>
                <a:gd name="T5" fmla="*/ 7 h 82"/>
                <a:gd name="T6" fmla="*/ 7 w 14"/>
                <a:gd name="T7" fmla="*/ 0 h 82"/>
                <a:gd name="T8" fmla="*/ 7 w 14"/>
                <a:gd name="T9" fmla="*/ 0 h 82"/>
                <a:gd name="T10" fmla="*/ 0 w 14"/>
                <a:gd name="T11" fmla="*/ 7 h 82"/>
                <a:gd name="T12" fmla="*/ 0 w 14"/>
                <a:gd name="T13" fmla="*/ 11 h 82"/>
                <a:gd name="T14" fmla="*/ 0 w 14"/>
                <a:gd name="T1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82">
                  <a:moveTo>
                    <a:pt x="14" y="8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2"/>
                    <a:pt x="0" y="82"/>
                    <a:pt x="0" y="82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Line 38"/>
            <p:cNvSpPr>
              <a:spLocks noChangeShapeType="1"/>
            </p:cNvSpPr>
            <p:nvPr/>
          </p:nvSpPr>
          <p:spPr bwMode="auto">
            <a:xfrm>
              <a:off x="1863725" y="2673350"/>
              <a:ext cx="0" cy="5413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Oval 39"/>
            <p:cNvSpPr>
              <a:spLocks noChangeArrowheads="1"/>
            </p:cNvSpPr>
            <p:nvPr/>
          </p:nvSpPr>
          <p:spPr bwMode="auto">
            <a:xfrm>
              <a:off x="17589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Oval 40"/>
            <p:cNvSpPr>
              <a:spLocks noChangeArrowheads="1"/>
            </p:cNvSpPr>
            <p:nvPr/>
          </p:nvSpPr>
          <p:spPr bwMode="auto">
            <a:xfrm>
              <a:off x="18732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Oval 41"/>
            <p:cNvSpPr>
              <a:spLocks noChangeArrowheads="1"/>
            </p:cNvSpPr>
            <p:nvPr/>
          </p:nvSpPr>
          <p:spPr bwMode="auto">
            <a:xfrm>
              <a:off x="1758950" y="316706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Oval 42"/>
            <p:cNvSpPr>
              <a:spLocks noChangeArrowheads="1"/>
            </p:cNvSpPr>
            <p:nvPr/>
          </p:nvSpPr>
          <p:spPr bwMode="auto">
            <a:xfrm>
              <a:off x="1863725" y="3167063"/>
              <a:ext cx="106363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Oval 43"/>
            <p:cNvSpPr>
              <a:spLocks noChangeArrowheads="1"/>
            </p:cNvSpPr>
            <p:nvPr/>
          </p:nvSpPr>
          <p:spPr bwMode="auto">
            <a:xfrm>
              <a:off x="1962150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Oval 44"/>
            <p:cNvSpPr>
              <a:spLocks noChangeArrowheads="1"/>
            </p:cNvSpPr>
            <p:nvPr/>
          </p:nvSpPr>
          <p:spPr bwMode="auto">
            <a:xfrm>
              <a:off x="1962150" y="3365500"/>
              <a:ext cx="104775" cy="111125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Oval 45"/>
            <p:cNvSpPr>
              <a:spLocks noChangeArrowheads="1"/>
            </p:cNvSpPr>
            <p:nvPr/>
          </p:nvSpPr>
          <p:spPr bwMode="auto">
            <a:xfrm>
              <a:off x="1654175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Oval 46"/>
            <p:cNvSpPr>
              <a:spLocks noChangeArrowheads="1"/>
            </p:cNvSpPr>
            <p:nvPr/>
          </p:nvSpPr>
          <p:spPr bwMode="auto">
            <a:xfrm>
              <a:off x="1654175" y="3373438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7"/>
            <p:cNvSpPr>
              <a:spLocks/>
            </p:cNvSpPr>
            <p:nvPr/>
          </p:nvSpPr>
          <p:spPr bwMode="auto">
            <a:xfrm>
              <a:off x="1743075" y="3246438"/>
              <a:ext cx="242888" cy="238125"/>
            </a:xfrm>
            <a:custGeom>
              <a:avLst/>
              <a:gdLst>
                <a:gd name="T0" fmla="*/ 76 w 153"/>
                <a:gd name="T1" fmla="*/ 150 h 150"/>
                <a:gd name="T2" fmla="*/ 0 w 153"/>
                <a:gd name="T3" fmla="*/ 75 h 150"/>
                <a:gd name="T4" fmla="*/ 76 w 153"/>
                <a:gd name="T5" fmla="*/ 0 h 150"/>
                <a:gd name="T6" fmla="*/ 153 w 153"/>
                <a:gd name="T7" fmla="*/ 75 h 150"/>
                <a:gd name="T8" fmla="*/ 76 w 153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0">
                  <a:moveTo>
                    <a:pt x="76" y="150"/>
                  </a:moveTo>
                  <a:lnTo>
                    <a:pt x="0" y="75"/>
                  </a:lnTo>
                  <a:lnTo>
                    <a:pt x="76" y="0"/>
                  </a:lnTo>
                  <a:lnTo>
                    <a:pt x="153" y="75"/>
                  </a:lnTo>
                  <a:lnTo>
                    <a:pt x="76" y="150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Line 48"/>
            <p:cNvSpPr>
              <a:spLocks noChangeShapeType="1"/>
            </p:cNvSpPr>
            <p:nvPr/>
          </p:nvSpPr>
          <p:spPr bwMode="auto">
            <a:xfrm>
              <a:off x="1863725" y="3246438"/>
              <a:ext cx="0" cy="238125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Line 49"/>
            <p:cNvSpPr>
              <a:spLocks noChangeShapeType="1"/>
            </p:cNvSpPr>
            <p:nvPr/>
          </p:nvSpPr>
          <p:spPr bwMode="auto">
            <a:xfrm flipH="1">
              <a:off x="1743075" y="3365500"/>
              <a:ext cx="242888" cy="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Line 50"/>
            <p:cNvSpPr>
              <a:spLocks noChangeShapeType="1"/>
            </p:cNvSpPr>
            <p:nvPr/>
          </p:nvSpPr>
          <p:spPr bwMode="auto">
            <a:xfrm>
              <a:off x="1873250" y="3516313"/>
              <a:ext cx="0" cy="10112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Oval 51"/>
            <p:cNvSpPr>
              <a:spLocks noChangeArrowheads="1"/>
            </p:cNvSpPr>
            <p:nvPr/>
          </p:nvSpPr>
          <p:spPr bwMode="auto">
            <a:xfrm>
              <a:off x="1831975" y="1136650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Oval 52"/>
            <p:cNvSpPr>
              <a:spLocks noChangeArrowheads="1"/>
            </p:cNvSpPr>
            <p:nvPr/>
          </p:nvSpPr>
          <p:spPr bwMode="auto">
            <a:xfrm>
              <a:off x="1831975" y="1033463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Oval 53"/>
            <p:cNvSpPr>
              <a:spLocks noChangeArrowheads="1"/>
            </p:cNvSpPr>
            <p:nvPr/>
          </p:nvSpPr>
          <p:spPr bwMode="auto">
            <a:xfrm>
              <a:off x="1831975" y="920750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Oval 54"/>
            <p:cNvSpPr>
              <a:spLocks noChangeArrowheads="1"/>
            </p:cNvSpPr>
            <p:nvPr/>
          </p:nvSpPr>
          <p:spPr bwMode="auto">
            <a:xfrm>
              <a:off x="1831975" y="809625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1" name="AutoShape 56"/>
          <p:cNvSpPr>
            <a:spLocks noChangeAspect="1" noChangeArrowheads="1" noTextEdit="1"/>
          </p:cNvSpPr>
          <p:nvPr/>
        </p:nvSpPr>
        <p:spPr bwMode="auto">
          <a:xfrm>
            <a:off x="2135982" y="1145382"/>
            <a:ext cx="4129087" cy="147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4338" name="组合 64337"/>
          <p:cNvGrpSpPr/>
          <p:nvPr/>
        </p:nvGrpSpPr>
        <p:grpSpPr>
          <a:xfrm>
            <a:off x="-303213" y="3309938"/>
            <a:ext cx="803276" cy="842963"/>
            <a:chOff x="-303213" y="3309938"/>
            <a:chExt cx="803276" cy="842963"/>
          </a:xfrm>
        </p:grpSpPr>
        <p:sp>
          <p:nvSpPr>
            <p:cNvPr id="64137" name="Freeform 685"/>
            <p:cNvSpPr>
              <a:spLocks/>
            </p:cNvSpPr>
            <p:nvPr/>
          </p:nvSpPr>
          <p:spPr bwMode="auto">
            <a:xfrm>
              <a:off x="-161925" y="3309938"/>
              <a:ext cx="406400" cy="407988"/>
            </a:xfrm>
            <a:custGeom>
              <a:avLst/>
              <a:gdLst>
                <a:gd name="T0" fmla="*/ 31 w 46"/>
                <a:gd name="T1" fmla="*/ 46 h 46"/>
                <a:gd name="T2" fmla="*/ 23 w 46"/>
                <a:gd name="T3" fmla="*/ 6 h 46"/>
                <a:gd name="T4" fmla="*/ 31 w 46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31" y="46"/>
                  </a:moveTo>
                  <a:cubicBezTo>
                    <a:pt x="31" y="46"/>
                    <a:pt x="0" y="13"/>
                    <a:pt x="23" y="6"/>
                  </a:cubicBezTo>
                  <a:cubicBezTo>
                    <a:pt x="46" y="0"/>
                    <a:pt x="31" y="46"/>
                    <a:pt x="31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8" name="Freeform 686"/>
            <p:cNvSpPr>
              <a:spLocks/>
            </p:cNvSpPr>
            <p:nvPr/>
          </p:nvSpPr>
          <p:spPr bwMode="auto">
            <a:xfrm>
              <a:off x="111125" y="3317875"/>
              <a:ext cx="388938" cy="400050"/>
            </a:xfrm>
            <a:custGeom>
              <a:avLst/>
              <a:gdLst>
                <a:gd name="T0" fmla="*/ 0 w 44"/>
                <a:gd name="T1" fmla="*/ 45 h 45"/>
                <a:gd name="T2" fmla="*/ 24 w 44"/>
                <a:gd name="T3" fmla="*/ 12 h 45"/>
                <a:gd name="T4" fmla="*/ 0 w 44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5">
                  <a:moveTo>
                    <a:pt x="0" y="45"/>
                  </a:moveTo>
                  <a:cubicBezTo>
                    <a:pt x="0" y="45"/>
                    <a:pt x="3" y="0"/>
                    <a:pt x="24" y="12"/>
                  </a:cubicBezTo>
                  <a:cubicBezTo>
                    <a:pt x="44" y="25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9" name="Freeform 687"/>
            <p:cNvSpPr>
              <a:spLocks/>
            </p:cNvSpPr>
            <p:nvPr/>
          </p:nvSpPr>
          <p:spPr bwMode="auto">
            <a:xfrm>
              <a:off x="111125" y="3513138"/>
              <a:ext cx="371475" cy="427038"/>
            </a:xfrm>
            <a:custGeom>
              <a:avLst/>
              <a:gdLst>
                <a:gd name="T0" fmla="*/ 0 w 42"/>
                <a:gd name="T1" fmla="*/ 23 h 48"/>
                <a:gd name="T2" fmla="*/ 41 w 42"/>
                <a:gd name="T3" fmla="*/ 24 h 48"/>
                <a:gd name="T4" fmla="*/ 0 w 42"/>
                <a:gd name="T5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8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8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0" name="Freeform 688"/>
            <p:cNvSpPr>
              <a:spLocks/>
            </p:cNvSpPr>
            <p:nvPr/>
          </p:nvSpPr>
          <p:spPr bwMode="auto">
            <a:xfrm>
              <a:off x="111125" y="3717926"/>
              <a:ext cx="361950" cy="434975"/>
            </a:xfrm>
            <a:custGeom>
              <a:avLst/>
              <a:gdLst>
                <a:gd name="T0" fmla="*/ 0 w 41"/>
                <a:gd name="T1" fmla="*/ 0 h 49"/>
                <a:gd name="T2" fmla="*/ 23 w 41"/>
                <a:gd name="T3" fmla="*/ 35 h 49"/>
                <a:gd name="T4" fmla="*/ 0 w 41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9">
                  <a:moveTo>
                    <a:pt x="0" y="0"/>
                  </a:moveTo>
                  <a:cubicBezTo>
                    <a:pt x="0" y="0"/>
                    <a:pt x="41" y="20"/>
                    <a:pt x="23" y="35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1" name="Freeform 689"/>
            <p:cNvSpPr>
              <a:spLocks/>
            </p:cNvSpPr>
            <p:nvPr/>
          </p:nvSpPr>
          <p:spPr bwMode="auto">
            <a:xfrm>
              <a:off x="-223838" y="3717926"/>
              <a:ext cx="396875" cy="407988"/>
            </a:xfrm>
            <a:custGeom>
              <a:avLst/>
              <a:gdLst>
                <a:gd name="T0" fmla="*/ 38 w 45"/>
                <a:gd name="T1" fmla="*/ 0 h 46"/>
                <a:gd name="T2" fmla="*/ 23 w 45"/>
                <a:gd name="T3" fmla="*/ 39 h 46"/>
                <a:gd name="T4" fmla="*/ 38 w 45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6">
                  <a:moveTo>
                    <a:pt x="38" y="0"/>
                  </a:moveTo>
                  <a:cubicBezTo>
                    <a:pt x="38" y="0"/>
                    <a:pt x="45" y="46"/>
                    <a:pt x="23" y="39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2" name="Freeform 690"/>
            <p:cNvSpPr>
              <a:spLocks/>
            </p:cNvSpPr>
            <p:nvPr/>
          </p:nvSpPr>
          <p:spPr bwMode="auto">
            <a:xfrm>
              <a:off x="-303213" y="3602038"/>
              <a:ext cx="414338" cy="400050"/>
            </a:xfrm>
            <a:custGeom>
              <a:avLst/>
              <a:gdLst>
                <a:gd name="T0" fmla="*/ 47 w 47"/>
                <a:gd name="T1" fmla="*/ 13 h 45"/>
                <a:gd name="T2" fmla="*/ 7 w 47"/>
                <a:gd name="T3" fmla="*/ 23 h 45"/>
                <a:gd name="T4" fmla="*/ 47 w 47"/>
                <a:gd name="T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5">
                  <a:moveTo>
                    <a:pt x="47" y="13"/>
                  </a:moveTo>
                  <a:cubicBezTo>
                    <a:pt x="47" y="13"/>
                    <a:pt x="14" y="45"/>
                    <a:pt x="7" y="23"/>
                  </a:cubicBezTo>
                  <a:cubicBezTo>
                    <a:pt x="0" y="0"/>
                    <a:pt x="47" y="13"/>
                    <a:pt x="47" y="1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3" name="Freeform 691"/>
            <p:cNvSpPr>
              <a:spLocks/>
            </p:cNvSpPr>
            <p:nvPr/>
          </p:nvSpPr>
          <p:spPr bwMode="auto">
            <a:xfrm>
              <a:off x="-277813" y="3354388"/>
              <a:ext cx="406400" cy="381000"/>
            </a:xfrm>
            <a:custGeom>
              <a:avLst/>
              <a:gdLst>
                <a:gd name="T0" fmla="*/ 46 w 46"/>
                <a:gd name="T1" fmla="*/ 41 h 43"/>
                <a:gd name="T2" fmla="*/ 10 w 46"/>
                <a:gd name="T3" fmla="*/ 22 h 43"/>
                <a:gd name="T4" fmla="*/ 46 w 46"/>
                <a:gd name="T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3">
                  <a:moveTo>
                    <a:pt x="46" y="41"/>
                  </a:moveTo>
                  <a:cubicBezTo>
                    <a:pt x="46" y="41"/>
                    <a:pt x="0" y="43"/>
                    <a:pt x="10" y="22"/>
                  </a:cubicBezTo>
                  <a:cubicBezTo>
                    <a:pt x="20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4" name="Freeform 692"/>
            <p:cNvSpPr>
              <a:spLocks/>
            </p:cNvSpPr>
            <p:nvPr/>
          </p:nvSpPr>
          <p:spPr bwMode="auto">
            <a:xfrm>
              <a:off x="22225" y="3663951"/>
              <a:ext cx="150813" cy="125413"/>
            </a:xfrm>
            <a:custGeom>
              <a:avLst/>
              <a:gdLst>
                <a:gd name="T0" fmla="*/ 16 w 17"/>
                <a:gd name="T1" fmla="*/ 5 h 14"/>
                <a:gd name="T2" fmla="*/ 11 w 17"/>
                <a:gd name="T3" fmla="*/ 13 h 14"/>
                <a:gd name="T4" fmla="*/ 2 w 17"/>
                <a:gd name="T5" fmla="*/ 10 h 14"/>
                <a:gd name="T6" fmla="*/ 7 w 17"/>
                <a:gd name="T7" fmla="*/ 1 h 14"/>
                <a:gd name="T8" fmla="*/ 16 w 17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6" y="5"/>
                  </a:moveTo>
                  <a:cubicBezTo>
                    <a:pt x="17" y="8"/>
                    <a:pt x="14" y="11"/>
                    <a:pt x="11" y="13"/>
                  </a:cubicBezTo>
                  <a:cubicBezTo>
                    <a:pt x="7" y="14"/>
                    <a:pt x="3" y="13"/>
                    <a:pt x="2" y="10"/>
                  </a:cubicBezTo>
                  <a:cubicBezTo>
                    <a:pt x="0" y="6"/>
                    <a:pt x="3" y="3"/>
                    <a:pt x="7" y="1"/>
                  </a:cubicBezTo>
                  <a:cubicBezTo>
                    <a:pt x="10" y="0"/>
                    <a:pt x="15" y="1"/>
                    <a:pt x="16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5" name="Freeform 693"/>
            <p:cNvSpPr>
              <a:spLocks/>
            </p:cNvSpPr>
            <p:nvPr/>
          </p:nvSpPr>
          <p:spPr bwMode="auto">
            <a:xfrm>
              <a:off x="76200" y="3646488"/>
              <a:ext cx="17463" cy="53975"/>
            </a:xfrm>
            <a:custGeom>
              <a:avLst/>
              <a:gdLst>
                <a:gd name="T0" fmla="*/ 1 w 2"/>
                <a:gd name="T1" fmla="*/ 1 h 6"/>
                <a:gd name="T2" fmla="*/ 0 w 2"/>
                <a:gd name="T3" fmla="*/ 0 h 6"/>
                <a:gd name="T4" fmla="*/ 0 w 2"/>
                <a:gd name="T5" fmla="*/ 1 h 6"/>
                <a:gd name="T6" fmla="*/ 0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1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6" name="Freeform 694"/>
            <p:cNvSpPr>
              <a:spLocks/>
            </p:cNvSpPr>
            <p:nvPr/>
          </p:nvSpPr>
          <p:spPr bwMode="auto">
            <a:xfrm>
              <a:off x="93662" y="36464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0 w 2"/>
                <a:gd name="T7" fmla="*/ 2 h 5"/>
                <a:gd name="T8" fmla="*/ 0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7" name="Freeform 695"/>
            <p:cNvSpPr>
              <a:spLocks/>
            </p:cNvSpPr>
            <p:nvPr/>
          </p:nvSpPr>
          <p:spPr bwMode="auto">
            <a:xfrm>
              <a:off x="103187" y="3646488"/>
              <a:ext cx="25400" cy="44450"/>
            </a:xfrm>
            <a:custGeom>
              <a:avLst/>
              <a:gdLst>
                <a:gd name="T0" fmla="*/ 3 w 3"/>
                <a:gd name="T1" fmla="*/ 1 h 5"/>
                <a:gd name="T2" fmla="*/ 2 w 3"/>
                <a:gd name="T3" fmla="*/ 0 h 5"/>
                <a:gd name="T4" fmla="*/ 1 w 3"/>
                <a:gd name="T5" fmla="*/ 1 h 5"/>
                <a:gd name="T6" fmla="*/ 1 w 3"/>
                <a:gd name="T7" fmla="*/ 2 h 5"/>
                <a:gd name="T8" fmla="*/ 0 w 3"/>
                <a:gd name="T9" fmla="*/ 5 h 5"/>
                <a:gd name="T10" fmla="*/ 2 w 3"/>
                <a:gd name="T11" fmla="*/ 2 h 5"/>
                <a:gd name="T12" fmla="*/ 3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8" name="Freeform 696"/>
            <p:cNvSpPr>
              <a:spLocks/>
            </p:cNvSpPr>
            <p:nvPr/>
          </p:nvSpPr>
          <p:spPr bwMode="auto">
            <a:xfrm>
              <a:off x="111125" y="3656013"/>
              <a:ext cx="34925" cy="44450"/>
            </a:xfrm>
            <a:custGeom>
              <a:avLst/>
              <a:gdLst>
                <a:gd name="T0" fmla="*/ 3 w 4"/>
                <a:gd name="T1" fmla="*/ 1 h 5"/>
                <a:gd name="T2" fmla="*/ 3 w 4"/>
                <a:gd name="T3" fmla="*/ 0 h 5"/>
                <a:gd name="T4" fmla="*/ 2 w 4"/>
                <a:gd name="T5" fmla="*/ 0 h 5"/>
                <a:gd name="T6" fmla="*/ 2 w 4"/>
                <a:gd name="T7" fmla="*/ 1 h 5"/>
                <a:gd name="T8" fmla="*/ 0 w 4"/>
                <a:gd name="T9" fmla="*/ 5 h 5"/>
                <a:gd name="T10" fmla="*/ 2 w 4"/>
                <a:gd name="T11" fmla="*/ 2 h 5"/>
                <a:gd name="T12" fmla="*/ 3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2"/>
                    <a:pt x="2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9" name="Freeform 697"/>
            <p:cNvSpPr>
              <a:spLocks/>
            </p:cNvSpPr>
            <p:nvPr/>
          </p:nvSpPr>
          <p:spPr bwMode="auto">
            <a:xfrm>
              <a:off x="120650" y="3663951"/>
              <a:ext cx="34925" cy="36513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0 h 4"/>
                <a:gd name="T4" fmla="*/ 3 w 4"/>
                <a:gd name="T5" fmla="*/ 0 h 4"/>
                <a:gd name="T6" fmla="*/ 2 w 4"/>
                <a:gd name="T7" fmla="*/ 1 h 4"/>
                <a:gd name="T8" fmla="*/ 0 w 4"/>
                <a:gd name="T9" fmla="*/ 4 h 4"/>
                <a:gd name="T10" fmla="*/ 3 w 4"/>
                <a:gd name="T11" fmla="*/ 2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0" name="Freeform 698"/>
            <p:cNvSpPr>
              <a:spLocks/>
            </p:cNvSpPr>
            <p:nvPr/>
          </p:nvSpPr>
          <p:spPr bwMode="auto">
            <a:xfrm>
              <a:off x="120650" y="3683001"/>
              <a:ext cx="52388" cy="25400"/>
            </a:xfrm>
            <a:custGeom>
              <a:avLst/>
              <a:gdLst>
                <a:gd name="T0" fmla="*/ 5 w 6"/>
                <a:gd name="T1" fmla="*/ 1 h 3"/>
                <a:gd name="T2" fmla="*/ 6 w 6"/>
                <a:gd name="T3" fmla="*/ 0 h 3"/>
                <a:gd name="T4" fmla="*/ 4 w 6"/>
                <a:gd name="T5" fmla="*/ 0 h 3"/>
                <a:gd name="T6" fmla="*/ 4 w 6"/>
                <a:gd name="T7" fmla="*/ 1 h 3"/>
                <a:gd name="T8" fmla="*/ 0 w 6"/>
                <a:gd name="T9" fmla="*/ 3 h 3"/>
                <a:gd name="T10" fmla="*/ 4 w 6"/>
                <a:gd name="T11" fmla="*/ 1 h 3"/>
                <a:gd name="T12" fmla="*/ 5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1"/>
                  </a:move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3"/>
                    <a:pt x="0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2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1" name="Freeform 699"/>
            <p:cNvSpPr>
              <a:spLocks/>
            </p:cNvSpPr>
            <p:nvPr/>
          </p:nvSpPr>
          <p:spPr bwMode="auto">
            <a:xfrm>
              <a:off x="128587" y="3700463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4 w 6"/>
                <a:gd name="T7" fmla="*/ 0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1"/>
                    <a:pt x="6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4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2" name="Freeform 700"/>
            <p:cNvSpPr>
              <a:spLocks/>
            </p:cNvSpPr>
            <p:nvPr/>
          </p:nvSpPr>
          <p:spPr bwMode="auto">
            <a:xfrm>
              <a:off x="128587" y="3717926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5 w 6"/>
                <a:gd name="T5" fmla="*/ 0 h 2"/>
                <a:gd name="T6" fmla="*/ 4 w 6"/>
                <a:gd name="T7" fmla="*/ 0 h 2"/>
                <a:gd name="T8" fmla="*/ 0 w 6"/>
                <a:gd name="T9" fmla="*/ 0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1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3" name="Freeform 701"/>
            <p:cNvSpPr>
              <a:spLocks/>
            </p:cNvSpPr>
            <p:nvPr/>
          </p:nvSpPr>
          <p:spPr bwMode="auto">
            <a:xfrm>
              <a:off x="128587" y="3727451"/>
              <a:ext cx="53975" cy="25400"/>
            </a:xfrm>
            <a:custGeom>
              <a:avLst/>
              <a:gdLst>
                <a:gd name="T0" fmla="*/ 5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5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5" y="3"/>
                    <a:pt x="6" y="2"/>
                    <a:pt x="6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4" y="3"/>
                    <a:pt x="5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4" name="Freeform 702"/>
            <p:cNvSpPr>
              <a:spLocks/>
            </p:cNvSpPr>
            <p:nvPr/>
          </p:nvSpPr>
          <p:spPr bwMode="auto">
            <a:xfrm>
              <a:off x="128587" y="3735388"/>
              <a:ext cx="44450" cy="34925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3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5" name="Freeform 703"/>
            <p:cNvSpPr>
              <a:spLocks/>
            </p:cNvSpPr>
            <p:nvPr/>
          </p:nvSpPr>
          <p:spPr bwMode="auto">
            <a:xfrm>
              <a:off x="128587" y="3744913"/>
              <a:ext cx="34925" cy="44450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4 h 5"/>
                <a:gd name="T4" fmla="*/ 3 w 4"/>
                <a:gd name="T5" fmla="*/ 3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3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6" name="Freeform 704"/>
            <p:cNvSpPr>
              <a:spLocks/>
            </p:cNvSpPr>
            <p:nvPr/>
          </p:nvSpPr>
          <p:spPr bwMode="auto">
            <a:xfrm>
              <a:off x="120650" y="3752851"/>
              <a:ext cx="25400" cy="44450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5 h 5"/>
                <a:gd name="T4" fmla="*/ 3 w 3"/>
                <a:gd name="T5" fmla="*/ 3 h 5"/>
                <a:gd name="T6" fmla="*/ 2 w 3"/>
                <a:gd name="T7" fmla="*/ 3 h 5"/>
                <a:gd name="T8" fmla="*/ 0 w 3"/>
                <a:gd name="T9" fmla="*/ 0 h 5"/>
                <a:gd name="T10" fmla="*/ 2 w 3"/>
                <a:gd name="T11" fmla="*/ 3 h 5"/>
                <a:gd name="T12" fmla="*/ 2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1" y="4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7" name="Freeform 705"/>
            <p:cNvSpPr>
              <a:spLocks/>
            </p:cNvSpPr>
            <p:nvPr/>
          </p:nvSpPr>
          <p:spPr bwMode="auto">
            <a:xfrm>
              <a:off x="111125" y="3752851"/>
              <a:ext cx="26988" cy="53975"/>
            </a:xfrm>
            <a:custGeom>
              <a:avLst/>
              <a:gdLst>
                <a:gd name="T0" fmla="*/ 1 w 3"/>
                <a:gd name="T1" fmla="*/ 5 h 6"/>
                <a:gd name="T2" fmla="*/ 2 w 3"/>
                <a:gd name="T3" fmla="*/ 6 h 6"/>
                <a:gd name="T4" fmla="*/ 2 w 3"/>
                <a:gd name="T5" fmla="*/ 5 h 6"/>
                <a:gd name="T6" fmla="*/ 2 w 3"/>
                <a:gd name="T7" fmla="*/ 4 h 6"/>
                <a:gd name="T8" fmla="*/ 0 w 3"/>
                <a:gd name="T9" fmla="*/ 0 h 6"/>
                <a:gd name="T10" fmla="*/ 1 w 3"/>
                <a:gd name="T11" fmla="*/ 4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8" name="Freeform 706"/>
            <p:cNvSpPr>
              <a:spLocks/>
            </p:cNvSpPr>
            <p:nvPr/>
          </p:nvSpPr>
          <p:spPr bwMode="auto">
            <a:xfrm>
              <a:off x="103187" y="3762376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5 h 6"/>
                <a:gd name="T4" fmla="*/ 1 w 2"/>
                <a:gd name="T5" fmla="*/ 4 h 6"/>
                <a:gd name="T6" fmla="*/ 1 w 2"/>
                <a:gd name="T7" fmla="*/ 3 h 6"/>
                <a:gd name="T8" fmla="*/ 0 w 2"/>
                <a:gd name="T9" fmla="*/ 0 h 6"/>
                <a:gd name="T10" fmla="*/ 0 w 2"/>
                <a:gd name="T11" fmla="*/ 3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5"/>
                  </a:cubicBezTo>
                  <a:cubicBezTo>
                    <a:pt x="1" y="5"/>
                    <a:pt x="2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9" name="Freeform 707"/>
            <p:cNvSpPr>
              <a:spLocks/>
            </p:cNvSpPr>
            <p:nvPr/>
          </p:nvSpPr>
          <p:spPr bwMode="auto">
            <a:xfrm>
              <a:off x="84137" y="3762376"/>
              <a:ext cx="9525" cy="44450"/>
            </a:xfrm>
            <a:custGeom>
              <a:avLst/>
              <a:gdLst>
                <a:gd name="T0" fmla="*/ 0 w 1"/>
                <a:gd name="T1" fmla="*/ 4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4 h 5"/>
                <a:gd name="T8" fmla="*/ 1 w 1"/>
                <a:gd name="T9" fmla="*/ 0 h 5"/>
                <a:gd name="T10" fmla="*/ 0 w 1"/>
                <a:gd name="T11" fmla="*/ 3 h 5"/>
                <a:gd name="T12" fmla="*/ 0 w 1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0" name="Freeform 708"/>
            <p:cNvSpPr>
              <a:spLocks/>
            </p:cNvSpPr>
            <p:nvPr/>
          </p:nvSpPr>
          <p:spPr bwMode="auto">
            <a:xfrm>
              <a:off x="58737" y="3762376"/>
              <a:ext cx="34925" cy="44450"/>
            </a:xfrm>
            <a:custGeom>
              <a:avLst/>
              <a:gdLst>
                <a:gd name="T0" fmla="*/ 1 w 4"/>
                <a:gd name="T1" fmla="*/ 4 h 5"/>
                <a:gd name="T2" fmla="*/ 1 w 4"/>
                <a:gd name="T3" fmla="*/ 5 h 5"/>
                <a:gd name="T4" fmla="*/ 2 w 4"/>
                <a:gd name="T5" fmla="*/ 4 h 5"/>
                <a:gd name="T6" fmla="*/ 2 w 4"/>
                <a:gd name="T7" fmla="*/ 3 h 5"/>
                <a:gd name="T8" fmla="*/ 4 w 4"/>
                <a:gd name="T9" fmla="*/ 0 h 5"/>
                <a:gd name="T10" fmla="*/ 2 w 4"/>
                <a:gd name="T11" fmla="*/ 3 h 5"/>
                <a:gd name="T12" fmla="*/ 1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4"/>
                  </a:move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1" name="Freeform 709"/>
            <p:cNvSpPr>
              <a:spLocks/>
            </p:cNvSpPr>
            <p:nvPr/>
          </p:nvSpPr>
          <p:spPr bwMode="auto">
            <a:xfrm>
              <a:off x="49212" y="3752851"/>
              <a:ext cx="34925" cy="44450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5 h 5"/>
                <a:gd name="T4" fmla="*/ 1 w 4"/>
                <a:gd name="T5" fmla="*/ 4 h 5"/>
                <a:gd name="T6" fmla="*/ 1 w 4"/>
                <a:gd name="T7" fmla="*/ 3 h 5"/>
                <a:gd name="T8" fmla="*/ 4 w 4"/>
                <a:gd name="T9" fmla="*/ 0 h 5"/>
                <a:gd name="T10" fmla="*/ 1 w 4"/>
                <a:gd name="T11" fmla="*/ 3 h 5"/>
                <a:gd name="T12" fmla="*/ 0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4"/>
                    <a:pt x="1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2" name="Freeform 710"/>
            <p:cNvSpPr>
              <a:spLocks/>
            </p:cNvSpPr>
            <p:nvPr/>
          </p:nvSpPr>
          <p:spPr bwMode="auto">
            <a:xfrm>
              <a:off x="31750" y="3752851"/>
              <a:ext cx="44450" cy="26988"/>
            </a:xfrm>
            <a:custGeom>
              <a:avLst/>
              <a:gdLst>
                <a:gd name="T0" fmla="*/ 0 w 5"/>
                <a:gd name="T1" fmla="*/ 2 h 3"/>
                <a:gd name="T2" fmla="*/ 0 w 5"/>
                <a:gd name="T3" fmla="*/ 3 h 3"/>
                <a:gd name="T4" fmla="*/ 2 w 5"/>
                <a:gd name="T5" fmla="*/ 3 h 3"/>
                <a:gd name="T6" fmla="*/ 2 w 5"/>
                <a:gd name="T7" fmla="*/ 2 h 3"/>
                <a:gd name="T8" fmla="*/ 5 w 5"/>
                <a:gd name="T9" fmla="*/ 0 h 3"/>
                <a:gd name="T10" fmla="*/ 2 w 5"/>
                <a:gd name="T11" fmla="*/ 2 h 3"/>
                <a:gd name="T12" fmla="*/ 0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3" name="Freeform 711"/>
            <p:cNvSpPr>
              <a:spLocks/>
            </p:cNvSpPr>
            <p:nvPr/>
          </p:nvSpPr>
          <p:spPr bwMode="auto">
            <a:xfrm>
              <a:off x="22225" y="3744913"/>
              <a:ext cx="44450" cy="25400"/>
            </a:xfrm>
            <a:custGeom>
              <a:avLst/>
              <a:gdLst>
                <a:gd name="T0" fmla="*/ 1 w 5"/>
                <a:gd name="T1" fmla="*/ 1 h 3"/>
                <a:gd name="T2" fmla="*/ 0 w 5"/>
                <a:gd name="T3" fmla="*/ 2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2 w 5"/>
                <a:gd name="T11" fmla="*/ 1 h 3"/>
                <a:gd name="T12" fmla="*/ 1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4" name="Freeform 712"/>
            <p:cNvSpPr>
              <a:spLocks/>
            </p:cNvSpPr>
            <p:nvPr/>
          </p:nvSpPr>
          <p:spPr bwMode="auto">
            <a:xfrm>
              <a:off x="14287" y="3735388"/>
              <a:ext cx="52388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2 w 6"/>
                <a:gd name="T5" fmla="*/ 1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0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0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5" name="Freeform 713"/>
            <p:cNvSpPr>
              <a:spLocks/>
            </p:cNvSpPr>
            <p:nvPr/>
          </p:nvSpPr>
          <p:spPr bwMode="auto">
            <a:xfrm>
              <a:off x="14287" y="3717926"/>
              <a:ext cx="52388" cy="9525"/>
            </a:xfrm>
            <a:custGeom>
              <a:avLst/>
              <a:gdLst>
                <a:gd name="T0" fmla="*/ 1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2 w 6"/>
                <a:gd name="T7" fmla="*/ 1 h 1"/>
                <a:gd name="T8" fmla="*/ 6 w 6"/>
                <a:gd name="T9" fmla="*/ 1 h 1"/>
                <a:gd name="T10" fmla="*/ 2 w 6"/>
                <a:gd name="T11" fmla="*/ 0 h 1"/>
                <a:gd name="T12" fmla="*/ 1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1"/>
                    <a:pt x="6" y="1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6" name="Freeform 714"/>
            <p:cNvSpPr>
              <a:spLocks/>
            </p:cNvSpPr>
            <p:nvPr/>
          </p:nvSpPr>
          <p:spPr bwMode="auto">
            <a:xfrm>
              <a:off x="14287" y="3690938"/>
              <a:ext cx="52388" cy="26988"/>
            </a:xfrm>
            <a:custGeom>
              <a:avLst/>
              <a:gdLst>
                <a:gd name="T0" fmla="*/ 2 w 6"/>
                <a:gd name="T1" fmla="*/ 1 h 3"/>
                <a:gd name="T2" fmla="*/ 1 w 6"/>
                <a:gd name="T3" fmla="*/ 1 h 3"/>
                <a:gd name="T4" fmla="*/ 1 w 6"/>
                <a:gd name="T5" fmla="*/ 2 h 3"/>
                <a:gd name="T6" fmla="*/ 2 w 6"/>
                <a:gd name="T7" fmla="*/ 2 h 3"/>
                <a:gd name="T8" fmla="*/ 6 w 6"/>
                <a:gd name="T9" fmla="*/ 3 h 3"/>
                <a:gd name="T10" fmla="*/ 3 w 6"/>
                <a:gd name="T11" fmla="*/ 2 h 3"/>
                <a:gd name="T12" fmla="*/ 2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6" y="3"/>
                    <a:pt x="6" y="3"/>
                  </a:cubicBezTo>
                  <a:cubicBezTo>
                    <a:pt x="5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7" name="Freeform 715"/>
            <p:cNvSpPr>
              <a:spLocks/>
            </p:cNvSpPr>
            <p:nvPr/>
          </p:nvSpPr>
          <p:spPr bwMode="auto">
            <a:xfrm>
              <a:off x="22225" y="3673476"/>
              <a:ext cx="44450" cy="34925"/>
            </a:xfrm>
            <a:custGeom>
              <a:avLst/>
              <a:gdLst>
                <a:gd name="T0" fmla="*/ 2 w 5"/>
                <a:gd name="T1" fmla="*/ 1 h 4"/>
                <a:gd name="T2" fmla="*/ 1 w 5"/>
                <a:gd name="T3" fmla="*/ 1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3 w 5"/>
                <a:gd name="T11" fmla="*/ 2 h 4"/>
                <a:gd name="T12" fmla="*/ 2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8" name="Freeform 716"/>
            <p:cNvSpPr>
              <a:spLocks/>
            </p:cNvSpPr>
            <p:nvPr/>
          </p:nvSpPr>
          <p:spPr bwMode="auto">
            <a:xfrm>
              <a:off x="41275" y="3663951"/>
              <a:ext cx="34925" cy="44450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1 w 4"/>
                <a:gd name="T7" fmla="*/ 2 h 5"/>
                <a:gd name="T8" fmla="*/ 4 w 4"/>
                <a:gd name="T9" fmla="*/ 5 h 5"/>
                <a:gd name="T10" fmla="*/ 2 w 4"/>
                <a:gd name="T11" fmla="*/ 1 h 5"/>
                <a:gd name="T12" fmla="*/ 1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5"/>
                    <a:pt x="4" y="5"/>
                  </a:cubicBezTo>
                  <a:cubicBezTo>
                    <a:pt x="3" y="4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9" name="Freeform 717"/>
            <p:cNvSpPr>
              <a:spLocks/>
            </p:cNvSpPr>
            <p:nvPr/>
          </p:nvSpPr>
          <p:spPr bwMode="auto">
            <a:xfrm>
              <a:off x="58737" y="3656013"/>
              <a:ext cx="25400" cy="44450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1 h 5"/>
                <a:gd name="T6" fmla="*/ 1 w 3"/>
                <a:gd name="T7" fmla="*/ 2 h 5"/>
                <a:gd name="T8" fmla="*/ 3 w 3"/>
                <a:gd name="T9" fmla="*/ 5 h 5"/>
                <a:gd name="T10" fmla="*/ 1 w 3"/>
                <a:gd name="T11" fmla="*/ 1 h 5"/>
                <a:gd name="T12" fmla="*/ 1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3" y="5"/>
                    <a:pt x="3" y="5"/>
                  </a:cubicBezTo>
                  <a:cubicBezTo>
                    <a:pt x="2" y="4"/>
                    <a:pt x="2" y="2"/>
                    <a:pt x="1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0" name="Freeform 718"/>
            <p:cNvSpPr>
              <a:spLocks/>
            </p:cNvSpPr>
            <p:nvPr/>
          </p:nvSpPr>
          <p:spPr bwMode="auto">
            <a:xfrm>
              <a:off x="76200" y="3532188"/>
              <a:ext cx="34925" cy="168275"/>
            </a:xfrm>
            <a:custGeom>
              <a:avLst/>
              <a:gdLst>
                <a:gd name="T0" fmla="*/ 4 w 4"/>
                <a:gd name="T1" fmla="*/ 19 h 19"/>
                <a:gd name="T2" fmla="*/ 1 w 4"/>
                <a:gd name="T3" fmla="*/ 10 h 19"/>
                <a:gd name="T4" fmla="*/ 0 w 4"/>
                <a:gd name="T5" fmla="*/ 0 h 19"/>
                <a:gd name="T6" fmla="*/ 2 w 4"/>
                <a:gd name="T7" fmla="*/ 9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cubicBezTo>
                    <a:pt x="2" y="16"/>
                    <a:pt x="2" y="13"/>
                    <a:pt x="1" y="10"/>
                  </a:cubicBezTo>
                  <a:cubicBezTo>
                    <a:pt x="0" y="7"/>
                    <a:pt x="0" y="3"/>
                    <a:pt x="0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2"/>
                    <a:pt x="4" y="15"/>
                    <a:pt x="4" y="19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1" name="Freeform 719"/>
            <p:cNvSpPr>
              <a:spLocks/>
            </p:cNvSpPr>
            <p:nvPr/>
          </p:nvSpPr>
          <p:spPr bwMode="auto">
            <a:xfrm>
              <a:off x="128587" y="3557588"/>
              <a:ext cx="79375" cy="142875"/>
            </a:xfrm>
            <a:custGeom>
              <a:avLst/>
              <a:gdLst>
                <a:gd name="T0" fmla="*/ 0 w 9"/>
                <a:gd name="T1" fmla="*/ 16 h 16"/>
                <a:gd name="T2" fmla="*/ 3 w 9"/>
                <a:gd name="T3" fmla="*/ 7 h 16"/>
                <a:gd name="T4" fmla="*/ 9 w 9"/>
                <a:gd name="T5" fmla="*/ 0 h 16"/>
                <a:gd name="T6" fmla="*/ 5 w 9"/>
                <a:gd name="T7" fmla="*/ 8 h 16"/>
                <a:gd name="T8" fmla="*/ 0 w 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0" y="16"/>
                  </a:moveTo>
                  <a:cubicBezTo>
                    <a:pt x="1" y="13"/>
                    <a:pt x="2" y="10"/>
                    <a:pt x="3" y="7"/>
                  </a:cubicBezTo>
                  <a:cubicBezTo>
                    <a:pt x="5" y="5"/>
                    <a:pt x="7" y="2"/>
                    <a:pt x="9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1"/>
                    <a:pt x="2" y="14"/>
                    <a:pt x="0" y="1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2" name="Freeform 720"/>
            <p:cNvSpPr>
              <a:spLocks/>
            </p:cNvSpPr>
            <p:nvPr/>
          </p:nvSpPr>
          <p:spPr bwMode="auto">
            <a:xfrm>
              <a:off x="138112" y="3663951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8 w 18"/>
                <a:gd name="T3" fmla="*/ 2 h 6"/>
                <a:gd name="T4" fmla="*/ 18 w 18"/>
                <a:gd name="T5" fmla="*/ 0 h 6"/>
                <a:gd name="T6" fmla="*/ 9 w 18"/>
                <a:gd name="T7" fmla="*/ 3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2" y="4"/>
                    <a:pt x="5" y="3"/>
                    <a:pt x="8" y="2"/>
                  </a:cubicBezTo>
                  <a:cubicBezTo>
                    <a:pt x="11" y="1"/>
                    <a:pt x="14" y="0"/>
                    <a:pt x="1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4"/>
                    <a:pt x="3" y="5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3" name="Freeform 721"/>
            <p:cNvSpPr>
              <a:spLocks/>
            </p:cNvSpPr>
            <p:nvPr/>
          </p:nvSpPr>
          <p:spPr bwMode="auto">
            <a:xfrm>
              <a:off x="128587" y="3717926"/>
              <a:ext cx="158750" cy="44450"/>
            </a:xfrm>
            <a:custGeom>
              <a:avLst/>
              <a:gdLst>
                <a:gd name="T0" fmla="*/ 0 w 18"/>
                <a:gd name="T1" fmla="*/ 0 h 5"/>
                <a:gd name="T2" fmla="*/ 9 w 18"/>
                <a:gd name="T3" fmla="*/ 1 h 5"/>
                <a:gd name="T4" fmla="*/ 18 w 18"/>
                <a:gd name="T5" fmla="*/ 5 h 5"/>
                <a:gd name="T6" fmla="*/ 9 w 18"/>
                <a:gd name="T7" fmla="*/ 3 h 5"/>
                <a:gd name="T8" fmla="*/ 0 w 1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0" y="0"/>
                  </a:moveTo>
                  <a:cubicBezTo>
                    <a:pt x="3" y="0"/>
                    <a:pt x="6" y="1"/>
                    <a:pt x="9" y="1"/>
                  </a:cubicBezTo>
                  <a:cubicBezTo>
                    <a:pt x="12" y="2"/>
                    <a:pt x="16" y="3"/>
                    <a:pt x="1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2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4" name="Freeform 722"/>
            <p:cNvSpPr>
              <a:spLocks/>
            </p:cNvSpPr>
            <p:nvPr/>
          </p:nvSpPr>
          <p:spPr bwMode="auto">
            <a:xfrm>
              <a:off x="120650" y="3744913"/>
              <a:ext cx="61913" cy="150813"/>
            </a:xfrm>
            <a:custGeom>
              <a:avLst/>
              <a:gdLst>
                <a:gd name="T0" fmla="*/ 0 w 7"/>
                <a:gd name="T1" fmla="*/ 0 h 17"/>
                <a:gd name="T2" fmla="*/ 4 w 7"/>
                <a:gd name="T3" fmla="*/ 8 h 17"/>
                <a:gd name="T4" fmla="*/ 7 w 7"/>
                <a:gd name="T5" fmla="*/ 17 h 17"/>
                <a:gd name="T6" fmla="*/ 3 w 7"/>
                <a:gd name="T7" fmla="*/ 8 h 17"/>
                <a:gd name="T8" fmla="*/ 0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0" y="0"/>
                  </a:moveTo>
                  <a:cubicBezTo>
                    <a:pt x="2" y="2"/>
                    <a:pt x="3" y="5"/>
                    <a:pt x="4" y="8"/>
                  </a:cubicBezTo>
                  <a:cubicBezTo>
                    <a:pt x="6" y="11"/>
                    <a:pt x="7" y="14"/>
                    <a:pt x="7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5" name="Freeform 723"/>
            <p:cNvSpPr>
              <a:spLocks/>
            </p:cNvSpPr>
            <p:nvPr/>
          </p:nvSpPr>
          <p:spPr bwMode="auto">
            <a:xfrm>
              <a:off x="41275" y="3735388"/>
              <a:ext cx="61913" cy="160338"/>
            </a:xfrm>
            <a:custGeom>
              <a:avLst/>
              <a:gdLst>
                <a:gd name="T0" fmla="*/ 7 w 7"/>
                <a:gd name="T1" fmla="*/ 0 h 18"/>
                <a:gd name="T2" fmla="*/ 5 w 7"/>
                <a:gd name="T3" fmla="*/ 10 h 18"/>
                <a:gd name="T4" fmla="*/ 0 w 7"/>
                <a:gd name="T5" fmla="*/ 18 h 18"/>
                <a:gd name="T6" fmla="*/ 3 w 7"/>
                <a:gd name="T7" fmla="*/ 9 h 18"/>
                <a:gd name="T8" fmla="*/ 7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7" y="0"/>
                  </a:moveTo>
                  <a:cubicBezTo>
                    <a:pt x="7" y="4"/>
                    <a:pt x="6" y="7"/>
                    <a:pt x="5" y="10"/>
                  </a:cubicBezTo>
                  <a:cubicBezTo>
                    <a:pt x="4" y="12"/>
                    <a:pt x="2" y="16"/>
                    <a:pt x="0" y="1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6" name="Freeform 724"/>
            <p:cNvSpPr>
              <a:spLocks/>
            </p:cNvSpPr>
            <p:nvPr/>
          </p:nvSpPr>
          <p:spPr bwMode="auto">
            <a:xfrm>
              <a:off x="-57150" y="3727451"/>
              <a:ext cx="150813" cy="69850"/>
            </a:xfrm>
            <a:custGeom>
              <a:avLst/>
              <a:gdLst>
                <a:gd name="T0" fmla="*/ 17 w 17"/>
                <a:gd name="T1" fmla="*/ 0 h 8"/>
                <a:gd name="T2" fmla="*/ 9 w 17"/>
                <a:gd name="T3" fmla="*/ 5 h 8"/>
                <a:gd name="T4" fmla="*/ 0 w 17"/>
                <a:gd name="T5" fmla="*/ 8 h 8"/>
                <a:gd name="T6" fmla="*/ 8 w 17"/>
                <a:gd name="T7" fmla="*/ 4 h 8"/>
                <a:gd name="T8" fmla="*/ 17 w 1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7" y="0"/>
                  </a:moveTo>
                  <a:cubicBezTo>
                    <a:pt x="14" y="2"/>
                    <a:pt x="12" y="4"/>
                    <a:pt x="9" y="5"/>
                  </a:cubicBezTo>
                  <a:cubicBezTo>
                    <a:pt x="6" y="7"/>
                    <a:pt x="3" y="8"/>
                    <a:pt x="0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1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7" name="Freeform 725"/>
            <p:cNvSpPr>
              <a:spLocks/>
            </p:cNvSpPr>
            <p:nvPr/>
          </p:nvSpPr>
          <p:spPr bwMode="auto">
            <a:xfrm>
              <a:off x="-65088" y="3663951"/>
              <a:ext cx="158750" cy="44450"/>
            </a:xfrm>
            <a:custGeom>
              <a:avLst/>
              <a:gdLst>
                <a:gd name="T0" fmla="*/ 18 w 18"/>
                <a:gd name="T1" fmla="*/ 5 h 5"/>
                <a:gd name="T2" fmla="*/ 9 w 18"/>
                <a:gd name="T3" fmla="*/ 4 h 5"/>
                <a:gd name="T4" fmla="*/ 0 w 18"/>
                <a:gd name="T5" fmla="*/ 0 h 5"/>
                <a:gd name="T6" fmla="*/ 9 w 18"/>
                <a:gd name="T7" fmla="*/ 2 h 5"/>
                <a:gd name="T8" fmla="*/ 18 w 1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8" y="5"/>
                  </a:moveTo>
                  <a:cubicBezTo>
                    <a:pt x="15" y="5"/>
                    <a:pt x="12" y="4"/>
                    <a:pt x="9" y="4"/>
                  </a:cubicBezTo>
                  <a:cubicBezTo>
                    <a:pt x="6" y="3"/>
                    <a:pt x="2" y="2"/>
                    <a:pt x="0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2" y="3"/>
                    <a:pt x="15" y="4"/>
                    <a:pt x="18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8" name="Freeform 726"/>
            <p:cNvSpPr>
              <a:spLocks/>
            </p:cNvSpPr>
            <p:nvPr/>
          </p:nvSpPr>
          <p:spPr bwMode="auto">
            <a:xfrm>
              <a:off x="-12700" y="3575051"/>
              <a:ext cx="115888" cy="125413"/>
            </a:xfrm>
            <a:custGeom>
              <a:avLst/>
              <a:gdLst>
                <a:gd name="T0" fmla="*/ 13 w 13"/>
                <a:gd name="T1" fmla="*/ 14 h 14"/>
                <a:gd name="T2" fmla="*/ 6 w 13"/>
                <a:gd name="T3" fmla="*/ 8 h 14"/>
                <a:gd name="T4" fmla="*/ 0 w 13"/>
                <a:gd name="T5" fmla="*/ 0 h 14"/>
                <a:gd name="T6" fmla="*/ 7 w 13"/>
                <a:gd name="T7" fmla="*/ 7 h 14"/>
                <a:gd name="T8" fmla="*/ 13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3" y="14"/>
                  </a:moveTo>
                  <a:cubicBezTo>
                    <a:pt x="10" y="13"/>
                    <a:pt x="8" y="11"/>
                    <a:pt x="6" y="8"/>
                  </a:cubicBezTo>
                  <a:cubicBezTo>
                    <a:pt x="4" y="6"/>
                    <a:pt x="2" y="3"/>
                    <a:pt x="0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10"/>
                    <a:pt x="11" y="12"/>
                    <a:pt x="13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42" name="组合 64341"/>
          <p:cNvGrpSpPr/>
          <p:nvPr/>
        </p:nvGrpSpPr>
        <p:grpSpPr>
          <a:xfrm>
            <a:off x="11467183" y="3468291"/>
            <a:ext cx="795338" cy="850900"/>
            <a:chOff x="11530012" y="3097213"/>
            <a:chExt cx="795338" cy="850900"/>
          </a:xfrm>
        </p:grpSpPr>
        <p:sp>
          <p:nvSpPr>
            <p:cNvPr id="64179" name="Freeform 727"/>
            <p:cNvSpPr>
              <a:spLocks/>
            </p:cNvSpPr>
            <p:nvPr/>
          </p:nvSpPr>
          <p:spPr bwMode="auto">
            <a:xfrm>
              <a:off x="11663362" y="3097213"/>
              <a:ext cx="406400" cy="415925"/>
            </a:xfrm>
            <a:custGeom>
              <a:avLst/>
              <a:gdLst>
                <a:gd name="T0" fmla="*/ 32 w 46"/>
                <a:gd name="T1" fmla="*/ 47 h 47"/>
                <a:gd name="T2" fmla="*/ 23 w 46"/>
                <a:gd name="T3" fmla="*/ 6 h 47"/>
                <a:gd name="T4" fmla="*/ 32 w 46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7">
                  <a:moveTo>
                    <a:pt x="32" y="47"/>
                  </a:moveTo>
                  <a:cubicBezTo>
                    <a:pt x="32" y="47"/>
                    <a:pt x="0" y="13"/>
                    <a:pt x="23" y="6"/>
                  </a:cubicBezTo>
                  <a:cubicBezTo>
                    <a:pt x="46" y="0"/>
                    <a:pt x="32" y="47"/>
                    <a:pt x="32" y="4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0" name="Freeform 728"/>
            <p:cNvSpPr>
              <a:spLocks/>
            </p:cNvSpPr>
            <p:nvPr/>
          </p:nvSpPr>
          <p:spPr bwMode="auto">
            <a:xfrm>
              <a:off x="11936412" y="3105150"/>
              <a:ext cx="388938" cy="407988"/>
            </a:xfrm>
            <a:custGeom>
              <a:avLst/>
              <a:gdLst>
                <a:gd name="T0" fmla="*/ 0 w 44"/>
                <a:gd name="T1" fmla="*/ 46 h 46"/>
                <a:gd name="T2" fmla="*/ 24 w 44"/>
                <a:gd name="T3" fmla="*/ 13 h 46"/>
                <a:gd name="T4" fmla="*/ 0 w 44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6">
                  <a:moveTo>
                    <a:pt x="0" y="46"/>
                  </a:moveTo>
                  <a:cubicBezTo>
                    <a:pt x="0" y="46"/>
                    <a:pt x="4" y="0"/>
                    <a:pt x="24" y="13"/>
                  </a:cubicBezTo>
                  <a:cubicBezTo>
                    <a:pt x="44" y="25"/>
                    <a:pt x="0" y="46"/>
                    <a:pt x="0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1" name="Freeform 729"/>
            <p:cNvSpPr>
              <a:spLocks/>
            </p:cNvSpPr>
            <p:nvPr/>
          </p:nvSpPr>
          <p:spPr bwMode="auto">
            <a:xfrm>
              <a:off x="11936412" y="3309938"/>
              <a:ext cx="371475" cy="417513"/>
            </a:xfrm>
            <a:custGeom>
              <a:avLst/>
              <a:gdLst>
                <a:gd name="T0" fmla="*/ 0 w 42"/>
                <a:gd name="T1" fmla="*/ 23 h 47"/>
                <a:gd name="T2" fmla="*/ 41 w 42"/>
                <a:gd name="T3" fmla="*/ 24 h 47"/>
                <a:gd name="T4" fmla="*/ 0 w 42"/>
                <a:gd name="T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7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7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2" name="Freeform 730"/>
            <p:cNvSpPr>
              <a:spLocks/>
            </p:cNvSpPr>
            <p:nvPr/>
          </p:nvSpPr>
          <p:spPr bwMode="auto">
            <a:xfrm>
              <a:off x="11936412" y="3513138"/>
              <a:ext cx="371475" cy="434975"/>
            </a:xfrm>
            <a:custGeom>
              <a:avLst/>
              <a:gdLst>
                <a:gd name="T0" fmla="*/ 0 w 42"/>
                <a:gd name="T1" fmla="*/ 0 h 49"/>
                <a:gd name="T2" fmla="*/ 23 w 42"/>
                <a:gd name="T3" fmla="*/ 34 h 49"/>
                <a:gd name="T4" fmla="*/ 0 w 42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9">
                  <a:moveTo>
                    <a:pt x="0" y="0"/>
                  </a:moveTo>
                  <a:cubicBezTo>
                    <a:pt x="0" y="0"/>
                    <a:pt x="42" y="19"/>
                    <a:pt x="23" y="34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3" name="Freeform 731"/>
            <p:cNvSpPr>
              <a:spLocks/>
            </p:cNvSpPr>
            <p:nvPr/>
          </p:nvSpPr>
          <p:spPr bwMode="auto">
            <a:xfrm>
              <a:off x="11601450" y="3513138"/>
              <a:ext cx="406400" cy="400050"/>
            </a:xfrm>
            <a:custGeom>
              <a:avLst/>
              <a:gdLst>
                <a:gd name="T0" fmla="*/ 38 w 46"/>
                <a:gd name="T1" fmla="*/ 0 h 45"/>
                <a:gd name="T2" fmla="*/ 23 w 46"/>
                <a:gd name="T3" fmla="*/ 38 h 45"/>
                <a:gd name="T4" fmla="*/ 38 w 46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5">
                  <a:moveTo>
                    <a:pt x="38" y="0"/>
                  </a:moveTo>
                  <a:cubicBezTo>
                    <a:pt x="38" y="0"/>
                    <a:pt x="46" y="45"/>
                    <a:pt x="23" y="38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4" name="Freeform 732"/>
            <p:cNvSpPr>
              <a:spLocks/>
            </p:cNvSpPr>
            <p:nvPr/>
          </p:nvSpPr>
          <p:spPr bwMode="auto">
            <a:xfrm>
              <a:off x="11530012" y="3389313"/>
              <a:ext cx="406400" cy="407988"/>
            </a:xfrm>
            <a:custGeom>
              <a:avLst/>
              <a:gdLst>
                <a:gd name="T0" fmla="*/ 46 w 46"/>
                <a:gd name="T1" fmla="*/ 14 h 46"/>
                <a:gd name="T2" fmla="*/ 6 w 46"/>
                <a:gd name="T3" fmla="*/ 23 h 46"/>
                <a:gd name="T4" fmla="*/ 46 w 46"/>
                <a:gd name="T5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46" y="14"/>
                  </a:moveTo>
                  <a:cubicBezTo>
                    <a:pt x="46" y="14"/>
                    <a:pt x="13" y="46"/>
                    <a:pt x="6" y="23"/>
                  </a:cubicBezTo>
                  <a:cubicBezTo>
                    <a:pt x="0" y="0"/>
                    <a:pt x="46" y="14"/>
                    <a:pt x="46" y="1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5" name="Freeform 733"/>
            <p:cNvSpPr>
              <a:spLocks/>
            </p:cNvSpPr>
            <p:nvPr/>
          </p:nvSpPr>
          <p:spPr bwMode="auto">
            <a:xfrm>
              <a:off x="11557000" y="3141663"/>
              <a:ext cx="406400" cy="390525"/>
            </a:xfrm>
            <a:custGeom>
              <a:avLst/>
              <a:gdLst>
                <a:gd name="T0" fmla="*/ 46 w 46"/>
                <a:gd name="T1" fmla="*/ 41 h 44"/>
                <a:gd name="T2" fmla="*/ 9 w 46"/>
                <a:gd name="T3" fmla="*/ 22 h 44"/>
                <a:gd name="T4" fmla="*/ 46 w 46"/>
                <a:gd name="T5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4">
                  <a:moveTo>
                    <a:pt x="46" y="41"/>
                  </a:moveTo>
                  <a:cubicBezTo>
                    <a:pt x="46" y="41"/>
                    <a:pt x="0" y="44"/>
                    <a:pt x="9" y="22"/>
                  </a:cubicBezTo>
                  <a:cubicBezTo>
                    <a:pt x="19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6" name="Freeform 734"/>
            <p:cNvSpPr>
              <a:spLocks/>
            </p:cNvSpPr>
            <p:nvPr/>
          </p:nvSpPr>
          <p:spPr bwMode="auto">
            <a:xfrm>
              <a:off x="11857037" y="3451226"/>
              <a:ext cx="141288" cy="123825"/>
            </a:xfrm>
            <a:custGeom>
              <a:avLst/>
              <a:gdLst>
                <a:gd name="T0" fmla="*/ 15 w 16"/>
                <a:gd name="T1" fmla="*/ 5 h 14"/>
                <a:gd name="T2" fmla="*/ 10 w 16"/>
                <a:gd name="T3" fmla="*/ 13 h 14"/>
                <a:gd name="T4" fmla="*/ 1 w 16"/>
                <a:gd name="T5" fmla="*/ 10 h 14"/>
                <a:gd name="T6" fmla="*/ 6 w 16"/>
                <a:gd name="T7" fmla="*/ 2 h 14"/>
                <a:gd name="T8" fmla="*/ 15 w 1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15" y="5"/>
                  </a:moveTo>
                  <a:cubicBezTo>
                    <a:pt x="16" y="8"/>
                    <a:pt x="14" y="12"/>
                    <a:pt x="10" y="13"/>
                  </a:cubicBezTo>
                  <a:cubicBezTo>
                    <a:pt x="6" y="14"/>
                    <a:pt x="2" y="13"/>
                    <a:pt x="1" y="10"/>
                  </a:cubicBezTo>
                  <a:cubicBezTo>
                    <a:pt x="0" y="7"/>
                    <a:pt x="2" y="3"/>
                    <a:pt x="6" y="2"/>
                  </a:cubicBezTo>
                  <a:cubicBezTo>
                    <a:pt x="10" y="0"/>
                    <a:pt x="14" y="2"/>
                    <a:pt x="15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7" name="Freeform 735"/>
            <p:cNvSpPr>
              <a:spLocks/>
            </p:cNvSpPr>
            <p:nvPr/>
          </p:nvSpPr>
          <p:spPr bwMode="auto">
            <a:xfrm>
              <a:off x="11901487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2 h 6"/>
                <a:gd name="T6" fmla="*/ 1 w 2"/>
                <a:gd name="T7" fmla="*/ 2 h 6"/>
                <a:gd name="T8" fmla="*/ 2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4"/>
                    <a:pt x="2" y="6"/>
                    <a:pt x="2" y="6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8" name="Freeform 736"/>
            <p:cNvSpPr>
              <a:spLocks/>
            </p:cNvSpPr>
            <p:nvPr/>
          </p:nvSpPr>
          <p:spPr bwMode="auto">
            <a:xfrm>
              <a:off x="11918950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9" name="Freeform 737"/>
            <p:cNvSpPr>
              <a:spLocks/>
            </p:cNvSpPr>
            <p:nvPr/>
          </p:nvSpPr>
          <p:spPr bwMode="auto">
            <a:xfrm>
              <a:off x="11936412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0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0" name="Freeform 738"/>
            <p:cNvSpPr>
              <a:spLocks/>
            </p:cNvSpPr>
            <p:nvPr/>
          </p:nvSpPr>
          <p:spPr bwMode="auto">
            <a:xfrm>
              <a:off x="11936412" y="3443288"/>
              <a:ext cx="34925" cy="44450"/>
            </a:xfrm>
            <a:custGeom>
              <a:avLst/>
              <a:gdLst>
                <a:gd name="T0" fmla="*/ 4 w 4"/>
                <a:gd name="T1" fmla="*/ 1 h 5"/>
                <a:gd name="T2" fmla="*/ 4 w 4"/>
                <a:gd name="T3" fmla="*/ 0 h 5"/>
                <a:gd name="T4" fmla="*/ 2 w 4"/>
                <a:gd name="T5" fmla="*/ 1 h 5"/>
                <a:gd name="T6" fmla="*/ 2 w 4"/>
                <a:gd name="T7" fmla="*/ 2 h 5"/>
                <a:gd name="T8" fmla="*/ 0 w 4"/>
                <a:gd name="T9" fmla="*/ 5 h 5"/>
                <a:gd name="T10" fmla="*/ 3 w 4"/>
                <a:gd name="T11" fmla="*/ 2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1" name="Freeform 739"/>
            <p:cNvSpPr>
              <a:spLocks/>
            </p:cNvSpPr>
            <p:nvPr/>
          </p:nvSpPr>
          <p:spPr bwMode="auto">
            <a:xfrm>
              <a:off x="11945937" y="3451226"/>
              <a:ext cx="42863" cy="44450"/>
            </a:xfrm>
            <a:custGeom>
              <a:avLst/>
              <a:gdLst>
                <a:gd name="T0" fmla="*/ 4 w 5"/>
                <a:gd name="T1" fmla="*/ 2 h 5"/>
                <a:gd name="T2" fmla="*/ 4 w 5"/>
                <a:gd name="T3" fmla="*/ 1 h 5"/>
                <a:gd name="T4" fmla="*/ 3 w 5"/>
                <a:gd name="T5" fmla="*/ 1 h 5"/>
                <a:gd name="T6" fmla="*/ 3 w 5"/>
                <a:gd name="T7" fmla="*/ 2 h 5"/>
                <a:gd name="T8" fmla="*/ 0 w 5"/>
                <a:gd name="T9" fmla="*/ 5 h 5"/>
                <a:gd name="T10" fmla="*/ 3 w 5"/>
                <a:gd name="T11" fmla="*/ 2 h 5"/>
                <a:gd name="T12" fmla="*/ 4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2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2" name="Freeform 740"/>
            <p:cNvSpPr>
              <a:spLocks/>
            </p:cNvSpPr>
            <p:nvPr/>
          </p:nvSpPr>
          <p:spPr bwMode="auto">
            <a:xfrm>
              <a:off x="11953875" y="3468688"/>
              <a:ext cx="44450" cy="26988"/>
            </a:xfrm>
            <a:custGeom>
              <a:avLst/>
              <a:gdLst>
                <a:gd name="T0" fmla="*/ 5 w 5"/>
                <a:gd name="T1" fmla="*/ 2 h 3"/>
                <a:gd name="T2" fmla="*/ 5 w 5"/>
                <a:gd name="T3" fmla="*/ 0 h 3"/>
                <a:gd name="T4" fmla="*/ 4 w 5"/>
                <a:gd name="T5" fmla="*/ 0 h 3"/>
                <a:gd name="T6" fmla="*/ 3 w 5"/>
                <a:gd name="T7" fmla="*/ 1 h 3"/>
                <a:gd name="T8" fmla="*/ 0 w 5"/>
                <a:gd name="T9" fmla="*/ 3 h 3"/>
                <a:gd name="T10" fmla="*/ 3 w 5"/>
                <a:gd name="T11" fmla="*/ 2 h 3"/>
                <a:gd name="T12" fmla="*/ 5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3" name="Freeform 741"/>
            <p:cNvSpPr>
              <a:spLocks/>
            </p:cNvSpPr>
            <p:nvPr/>
          </p:nvSpPr>
          <p:spPr bwMode="auto">
            <a:xfrm>
              <a:off x="11953875" y="3487738"/>
              <a:ext cx="53975" cy="17463"/>
            </a:xfrm>
            <a:custGeom>
              <a:avLst/>
              <a:gdLst>
                <a:gd name="T0" fmla="*/ 5 w 6"/>
                <a:gd name="T1" fmla="*/ 2 h 2"/>
                <a:gd name="T2" fmla="*/ 6 w 6"/>
                <a:gd name="T3" fmla="*/ 1 h 2"/>
                <a:gd name="T4" fmla="*/ 5 w 6"/>
                <a:gd name="T5" fmla="*/ 0 h 2"/>
                <a:gd name="T6" fmla="*/ 4 w 6"/>
                <a:gd name="T7" fmla="*/ 1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4" name="Freeform 742"/>
            <p:cNvSpPr>
              <a:spLocks/>
            </p:cNvSpPr>
            <p:nvPr/>
          </p:nvSpPr>
          <p:spPr bwMode="auto">
            <a:xfrm>
              <a:off x="11963400" y="3505201"/>
              <a:ext cx="52388" cy="17463"/>
            </a:xfrm>
            <a:custGeom>
              <a:avLst/>
              <a:gdLst>
                <a:gd name="T0" fmla="*/ 5 w 6"/>
                <a:gd name="T1" fmla="*/ 2 h 2"/>
                <a:gd name="T2" fmla="*/ 5 w 6"/>
                <a:gd name="T3" fmla="*/ 1 h 2"/>
                <a:gd name="T4" fmla="*/ 4 w 6"/>
                <a:gd name="T5" fmla="*/ 0 h 2"/>
                <a:gd name="T6" fmla="*/ 3 w 6"/>
                <a:gd name="T7" fmla="*/ 1 h 2"/>
                <a:gd name="T8" fmla="*/ 0 w 6"/>
                <a:gd name="T9" fmla="*/ 1 h 2"/>
                <a:gd name="T10" fmla="*/ 3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5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5" name="Freeform 743"/>
            <p:cNvSpPr>
              <a:spLocks/>
            </p:cNvSpPr>
            <p:nvPr/>
          </p:nvSpPr>
          <p:spPr bwMode="auto">
            <a:xfrm>
              <a:off x="11963400" y="3522663"/>
              <a:ext cx="44450" cy="17463"/>
            </a:xfrm>
            <a:custGeom>
              <a:avLst/>
              <a:gdLst>
                <a:gd name="T0" fmla="*/ 4 w 5"/>
                <a:gd name="T1" fmla="*/ 2 h 2"/>
                <a:gd name="T2" fmla="*/ 5 w 5"/>
                <a:gd name="T3" fmla="*/ 1 h 2"/>
                <a:gd name="T4" fmla="*/ 4 w 5"/>
                <a:gd name="T5" fmla="*/ 0 h 2"/>
                <a:gd name="T6" fmla="*/ 3 w 5"/>
                <a:gd name="T7" fmla="*/ 1 h 2"/>
                <a:gd name="T8" fmla="*/ 0 w 5"/>
                <a:gd name="T9" fmla="*/ 0 h 2"/>
                <a:gd name="T10" fmla="*/ 3 w 5"/>
                <a:gd name="T11" fmla="*/ 1 h 2"/>
                <a:gd name="T12" fmla="*/ 4 w 5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6" name="Freeform 744"/>
            <p:cNvSpPr>
              <a:spLocks/>
            </p:cNvSpPr>
            <p:nvPr/>
          </p:nvSpPr>
          <p:spPr bwMode="auto">
            <a:xfrm>
              <a:off x="11953875" y="3532188"/>
              <a:ext cx="53975" cy="25400"/>
            </a:xfrm>
            <a:custGeom>
              <a:avLst/>
              <a:gdLst>
                <a:gd name="T0" fmla="*/ 4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4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5" y="3"/>
                    <a:pt x="5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3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7" name="Freeform 745"/>
            <p:cNvSpPr>
              <a:spLocks/>
            </p:cNvSpPr>
            <p:nvPr/>
          </p:nvSpPr>
          <p:spPr bwMode="auto">
            <a:xfrm>
              <a:off x="11953875" y="3540126"/>
              <a:ext cx="44450" cy="34925"/>
            </a:xfrm>
            <a:custGeom>
              <a:avLst/>
              <a:gdLst>
                <a:gd name="T0" fmla="*/ 3 w 5"/>
                <a:gd name="T1" fmla="*/ 4 h 4"/>
                <a:gd name="T2" fmla="*/ 4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3" y="4"/>
                    <a:pt x="4" y="4"/>
                    <a:pt x="4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2"/>
                    <a:pt x="3" y="2"/>
                  </a:cubicBezTo>
                  <a:cubicBezTo>
                    <a:pt x="2" y="3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8" name="Freeform 746"/>
            <p:cNvSpPr>
              <a:spLocks/>
            </p:cNvSpPr>
            <p:nvPr/>
          </p:nvSpPr>
          <p:spPr bwMode="auto">
            <a:xfrm>
              <a:off x="11945937" y="3540126"/>
              <a:ext cx="34925" cy="44450"/>
            </a:xfrm>
            <a:custGeom>
              <a:avLst/>
              <a:gdLst>
                <a:gd name="T0" fmla="*/ 2 w 4"/>
                <a:gd name="T1" fmla="*/ 5 h 5"/>
                <a:gd name="T2" fmla="*/ 4 w 4"/>
                <a:gd name="T3" fmla="*/ 5 h 5"/>
                <a:gd name="T4" fmla="*/ 4 w 4"/>
                <a:gd name="T5" fmla="*/ 4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4 h 5"/>
                <a:gd name="T12" fmla="*/ 2 w 4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9" name="Freeform 747"/>
            <p:cNvSpPr>
              <a:spLocks/>
            </p:cNvSpPr>
            <p:nvPr/>
          </p:nvSpPr>
          <p:spPr bwMode="auto">
            <a:xfrm>
              <a:off x="11945937" y="3549651"/>
              <a:ext cx="17463" cy="44450"/>
            </a:xfrm>
            <a:custGeom>
              <a:avLst/>
              <a:gdLst>
                <a:gd name="T0" fmla="*/ 0 w 2"/>
                <a:gd name="T1" fmla="*/ 5 h 5"/>
                <a:gd name="T2" fmla="*/ 1 w 2"/>
                <a:gd name="T3" fmla="*/ 5 h 5"/>
                <a:gd name="T4" fmla="*/ 2 w 2"/>
                <a:gd name="T5" fmla="*/ 4 h 5"/>
                <a:gd name="T6" fmla="*/ 1 w 2"/>
                <a:gd name="T7" fmla="*/ 3 h 5"/>
                <a:gd name="T8" fmla="*/ 0 w 2"/>
                <a:gd name="T9" fmla="*/ 0 h 5"/>
                <a:gd name="T10" fmla="*/ 0 w 2"/>
                <a:gd name="T11" fmla="*/ 3 h 5"/>
                <a:gd name="T12" fmla="*/ 0 w 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0" name="Freeform 748"/>
            <p:cNvSpPr>
              <a:spLocks/>
            </p:cNvSpPr>
            <p:nvPr/>
          </p:nvSpPr>
          <p:spPr bwMode="auto">
            <a:xfrm>
              <a:off x="11928475" y="3549651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1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6"/>
                    <a:pt x="1" y="6"/>
                    <a:pt x="1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1" name="Freeform 749"/>
            <p:cNvSpPr>
              <a:spLocks/>
            </p:cNvSpPr>
            <p:nvPr/>
          </p:nvSpPr>
          <p:spPr bwMode="auto">
            <a:xfrm>
              <a:off x="11909425" y="3549651"/>
              <a:ext cx="19050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2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2" name="Freeform 750"/>
            <p:cNvSpPr>
              <a:spLocks/>
            </p:cNvSpPr>
            <p:nvPr/>
          </p:nvSpPr>
          <p:spPr bwMode="auto">
            <a:xfrm>
              <a:off x="11891962" y="3549651"/>
              <a:ext cx="26988" cy="44450"/>
            </a:xfrm>
            <a:custGeom>
              <a:avLst/>
              <a:gdLst>
                <a:gd name="T0" fmla="*/ 0 w 3"/>
                <a:gd name="T1" fmla="*/ 4 h 5"/>
                <a:gd name="T2" fmla="*/ 1 w 3"/>
                <a:gd name="T3" fmla="*/ 5 h 5"/>
                <a:gd name="T4" fmla="*/ 2 w 3"/>
                <a:gd name="T5" fmla="*/ 4 h 5"/>
                <a:gd name="T6" fmla="*/ 2 w 3"/>
                <a:gd name="T7" fmla="*/ 4 h 5"/>
                <a:gd name="T8" fmla="*/ 3 w 3"/>
                <a:gd name="T9" fmla="*/ 0 h 5"/>
                <a:gd name="T10" fmla="*/ 1 w 3"/>
                <a:gd name="T11" fmla="*/ 3 h 5"/>
                <a:gd name="T12" fmla="*/ 0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4"/>
                  </a:move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3" name="Freeform 751"/>
            <p:cNvSpPr>
              <a:spLocks/>
            </p:cNvSpPr>
            <p:nvPr/>
          </p:nvSpPr>
          <p:spPr bwMode="auto">
            <a:xfrm>
              <a:off x="11874500" y="3549651"/>
              <a:ext cx="34925" cy="34925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4 h 4"/>
                <a:gd name="T4" fmla="*/ 2 w 4"/>
                <a:gd name="T5" fmla="*/ 4 h 4"/>
                <a:gd name="T6" fmla="*/ 2 w 4"/>
                <a:gd name="T7" fmla="*/ 3 h 4"/>
                <a:gd name="T8" fmla="*/ 4 w 4"/>
                <a:gd name="T9" fmla="*/ 0 h 4"/>
                <a:gd name="T10" fmla="*/ 1 w 4"/>
                <a:gd name="T11" fmla="*/ 2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4" name="Freeform 752"/>
            <p:cNvSpPr>
              <a:spLocks/>
            </p:cNvSpPr>
            <p:nvPr/>
          </p:nvSpPr>
          <p:spPr bwMode="auto">
            <a:xfrm>
              <a:off x="11857037" y="3540126"/>
              <a:ext cx="44450" cy="34925"/>
            </a:xfrm>
            <a:custGeom>
              <a:avLst/>
              <a:gdLst>
                <a:gd name="T0" fmla="*/ 1 w 5"/>
                <a:gd name="T1" fmla="*/ 2 h 4"/>
                <a:gd name="T2" fmla="*/ 1 w 5"/>
                <a:gd name="T3" fmla="*/ 3 h 4"/>
                <a:gd name="T4" fmla="*/ 2 w 5"/>
                <a:gd name="T5" fmla="*/ 3 h 4"/>
                <a:gd name="T6" fmla="*/ 2 w 5"/>
                <a:gd name="T7" fmla="*/ 2 h 4"/>
                <a:gd name="T8" fmla="*/ 5 w 5"/>
                <a:gd name="T9" fmla="*/ 0 h 4"/>
                <a:gd name="T10" fmla="*/ 2 w 5"/>
                <a:gd name="T11" fmla="*/ 2 h 4"/>
                <a:gd name="T12" fmla="*/ 1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4" y="2"/>
                    <a:pt x="5" y="0"/>
                    <a:pt x="5" y="0"/>
                  </a:cubicBezTo>
                  <a:cubicBezTo>
                    <a:pt x="4" y="1"/>
                    <a:pt x="3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5" name="Freeform 753"/>
            <p:cNvSpPr>
              <a:spLocks/>
            </p:cNvSpPr>
            <p:nvPr/>
          </p:nvSpPr>
          <p:spPr bwMode="auto">
            <a:xfrm>
              <a:off x="11847512" y="3532188"/>
              <a:ext cx="53975" cy="25400"/>
            </a:xfrm>
            <a:custGeom>
              <a:avLst/>
              <a:gdLst>
                <a:gd name="T0" fmla="*/ 1 w 6"/>
                <a:gd name="T1" fmla="*/ 1 h 3"/>
                <a:gd name="T2" fmla="*/ 0 w 6"/>
                <a:gd name="T3" fmla="*/ 2 h 3"/>
                <a:gd name="T4" fmla="*/ 2 w 6"/>
                <a:gd name="T5" fmla="*/ 3 h 3"/>
                <a:gd name="T6" fmla="*/ 2 w 6"/>
                <a:gd name="T7" fmla="*/ 2 h 3"/>
                <a:gd name="T8" fmla="*/ 6 w 6"/>
                <a:gd name="T9" fmla="*/ 0 h 3"/>
                <a:gd name="T10" fmla="*/ 2 w 6"/>
                <a:gd name="T11" fmla="*/ 1 h 3"/>
                <a:gd name="T12" fmla="*/ 1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6" y="0"/>
                    <a:pt x="6" y="0"/>
                  </a:cubicBezTo>
                  <a:cubicBezTo>
                    <a:pt x="5" y="1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6" name="Freeform 754"/>
            <p:cNvSpPr>
              <a:spLocks/>
            </p:cNvSpPr>
            <p:nvPr/>
          </p:nvSpPr>
          <p:spPr bwMode="auto">
            <a:xfrm>
              <a:off x="11847512" y="3522663"/>
              <a:ext cx="53975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1 w 6"/>
                <a:gd name="T5" fmla="*/ 2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1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6" y="0"/>
                    <a:pt x="6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7" name="Freeform 755"/>
            <p:cNvSpPr>
              <a:spLocks/>
            </p:cNvSpPr>
            <p:nvPr/>
          </p:nvSpPr>
          <p:spPr bwMode="auto">
            <a:xfrm>
              <a:off x="11847512" y="3505201"/>
              <a:ext cx="44450" cy="17463"/>
            </a:xfrm>
            <a:custGeom>
              <a:avLst/>
              <a:gdLst>
                <a:gd name="T0" fmla="*/ 1 w 5"/>
                <a:gd name="T1" fmla="*/ 0 h 2"/>
                <a:gd name="T2" fmla="*/ 0 w 5"/>
                <a:gd name="T3" fmla="*/ 1 h 2"/>
                <a:gd name="T4" fmla="*/ 1 w 5"/>
                <a:gd name="T5" fmla="*/ 2 h 2"/>
                <a:gd name="T6" fmla="*/ 2 w 5"/>
                <a:gd name="T7" fmla="*/ 1 h 2"/>
                <a:gd name="T8" fmla="*/ 5 w 5"/>
                <a:gd name="T9" fmla="*/ 2 h 2"/>
                <a:gd name="T10" fmla="*/ 2 w 5"/>
                <a:gd name="T11" fmla="*/ 1 h 2"/>
                <a:gd name="T12" fmla="*/ 1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8" name="Freeform 756"/>
            <p:cNvSpPr>
              <a:spLocks/>
            </p:cNvSpPr>
            <p:nvPr/>
          </p:nvSpPr>
          <p:spPr bwMode="auto">
            <a:xfrm>
              <a:off x="11847512" y="3487738"/>
              <a:ext cx="44450" cy="25400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1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3 h 3"/>
                <a:gd name="T10" fmla="*/ 2 w 5"/>
                <a:gd name="T11" fmla="*/ 1 h 3"/>
                <a:gd name="T12" fmla="*/ 1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2"/>
                    <a:pt x="5" y="3"/>
                    <a:pt x="5" y="3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9" name="Freeform 757"/>
            <p:cNvSpPr>
              <a:spLocks/>
            </p:cNvSpPr>
            <p:nvPr/>
          </p:nvSpPr>
          <p:spPr bwMode="auto">
            <a:xfrm>
              <a:off x="11857037" y="3468688"/>
              <a:ext cx="44450" cy="36513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0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2 w 5"/>
                <a:gd name="T11" fmla="*/ 1 h 4"/>
                <a:gd name="T12" fmla="*/ 1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3"/>
                    <a:pt x="3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0" name="Freeform 758"/>
            <p:cNvSpPr>
              <a:spLocks/>
            </p:cNvSpPr>
            <p:nvPr/>
          </p:nvSpPr>
          <p:spPr bwMode="auto">
            <a:xfrm>
              <a:off x="11866562" y="3451226"/>
              <a:ext cx="34925" cy="44450"/>
            </a:xfrm>
            <a:custGeom>
              <a:avLst/>
              <a:gdLst>
                <a:gd name="T0" fmla="*/ 2 w 4"/>
                <a:gd name="T1" fmla="*/ 1 h 5"/>
                <a:gd name="T2" fmla="*/ 1 w 4"/>
                <a:gd name="T3" fmla="*/ 1 h 5"/>
                <a:gd name="T4" fmla="*/ 1 w 4"/>
                <a:gd name="T5" fmla="*/ 2 h 5"/>
                <a:gd name="T6" fmla="*/ 2 w 4"/>
                <a:gd name="T7" fmla="*/ 2 h 5"/>
                <a:gd name="T8" fmla="*/ 4 w 4"/>
                <a:gd name="T9" fmla="*/ 5 h 5"/>
                <a:gd name="T10" fmla="*/ 2 w 4"/>
                <a:gd name="T11" fmla="*/ 2 h 5"/>
                <a:gd name="T12" fmla="*/ 2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1" name="Freeform 759"/>
            <p:cNvSpPr>
              <a:spLocks/>
            </p:cNvSpPr>
            <p:nvPr/>
          </p:nvSpPr>
          <p:spPr bwMode="auto">
            <a:xfrm>
              <a:off x="11884025" y="3443288"/>
              <a:ext cx="25400" cy="44450"/>
            </a:xfrm>
            <a:custGeom>
              <a:avLst/>
              <a:gdLst>
                <a:gd name="T0" fmla="*/ 2 w 3"/>
                <a:gd name="T1" fmla="*/ 1 h 5"/>
                <a:gd name="T2" fmla="*/ 0 w 3"/>
                <a:gd name="T3" fmla="*/ 0 h 5"/>
                <a:gd name="T4" fmla="*/ 0 w 3"/>
                <a:gd name="T5" fmla="*/ 2 h 5"/>
                <a:gd name="T6" fmla="*/ 1 w 3"/>
                <a:gd name="T7" fmla="*/ 2 h 5"/>
                <a:gd name="T8" fmla="*/ 3 w 3"/>
                <a:gd name="T9" fmla="*/ 5 h 5"/>
                <a:gd name="T10" fmla="*/ 2 w 3"/>
                <a:gd name="T11" fmla="*/ 2 h 5"/>
                <a:gd name="T12" fmla="*/ 2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2" name="Freeform 760"/>
            <p:cNvSpPr>
              <a:spLocks/>
            </p:cNvSpPr>
            <p:nvPr/>
          </p:nvSpPr>
          <p:spPr bwMode="auto">
            <a:xfrm>
              <a:off x="11901487" y="3327400"/>
              <a:ext cx="34925" cy="160338"/>
            </a:xfrm>
            <a:custGeom>
              <a:avLst/>
              <a:gdLst>
                <a:gd name="T0" fmla="*/ 4 w 4"/>
                <a:gd name="T1" fmla="*/ 18 h 18"/>
                <a:gd name="T2" fmla="*/ 1 w 4"/>
                <a:gd name="T3" fmla="*/ 9 h 18"/>
                <a:gd name="T4" fmla="*/ 0 w 4"/>
                <a:gd name="T5" fmla="*/ 0 h 18"/>
                <a:gd name="T6" fmla="*/ 3 w 4"/>
                <a:gd name="T7" fmla="*/ 9 h 18"/>
                <a:gd name="T8" fmla="*/ 4 w 4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8">
                  <a:moveTo>
                    <a:pt x="4" y="18"/>
                  </a:moveTo>
                  <a:cubicBezTo>
                    <a:pt x="3" y="15"/>
                    <a:pt x="2" y="12"/>
                    <a:pt x="1" y="9"/>
                  </a:cubicBezTo>
                  <a:cubicBezTo>
                    <a:pt x="1" y="6"/>
                    <a:pt x="0" y="3"/>
                    <a:pt x="0" y="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4" y="15"/>
                    <a:pt x="4" y="1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3" name="Freeform 761"/>
            <p:cNvSpPr>
              <a:spLocks/>
            </p:cNvSpPr>
            <p:nvPr/>
          </p:nvSpPr>
          <p:spPr bwMode="auto">
            <a:xfrm>
              <a:off x="11953875" y="3344863"/>
              <a:ext cx="88900" cy="150813"/>
            </a:xfrm>
            <a:custGeom>
              <a:avLst/>
              <a:gdLst>
                <a:gd name="T0" fmla="*/ 0 w 10"/>
                <a:gd name="T1" fmla="*/ 17 h 17"/>
                <a:gd name="T2" fmla="*/ 4 w 10"/>
                <a:gd name="T3" fmla="*/ 8 h 17"/>
                <a:gd name="T4" fmla="*/ 10 w 10"/>
                <a:gd name="T5" fmla="*/ 0 h 17"/>
                <a:gd name="T6" fmla="*/ 5 w 10"/>
                <a:gd name="T7" fmla="*/ 9 h 17"/>
                <a:gd name="T8" fmla="*/ 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0" y="17"/>
                  </a:moveTo>
                  <a:cubicBezTo>
                    <a:pt x="1" y="13"/>
                    <a:pt x="2" y="11"/>
                    <a:pt x="4" y="8"/>
                  </a:cubicBezTo>
                  <a:cubicBezTo>
                    <a:pt x="5" y="5"/>
                    <a:pt x="7" y="2"/>
                    <a:pt x="10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1"/>
                    <a:pt x="2" y="14"/>
                    <a:pt x="0" y="1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4" name="Freeform 762"/>
            <p:cNvSpPr>
              <a:spLocks/>
            </p:cNvSpPr>
            <p:nvPr/>
          </p:nvSpPr>
          <p:spPr bwMode="auto">
            <a:xfrm>
              <a:off x="11963400" y="3451226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9 w 18"/>
                <a:gd name="T3" fmla="*/ 2 h 6"/>
                <a:gd name="T4" fmla="*/ 18 w 18"/>
                <a:gd name="T5" fmla="*/ 1 h 6"/>
                <a:gd name="T6" fmla="*/ 9 w 18"/>
                <a:gd name="T7" fmla="*/ 4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3" y="4"/>
                    <a:pt x="6" y="3"/>
                    <a:pt x="9" y="2"/>
                  </a:cubicBezTo>
                  <a:cubicBezTo>
                    <a:pt x="12" y="1"/>
                    <a:pt x="15" y="0"/>
                    <a:pt x="18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4"/>
                    <a:pt x="3" y="6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5" name="Freeform 763"/>
            <p:cNvSpPr>
              <a:spLocks/>
            </p:cNvSpPr>
            <p:nvPr/>
          </p:nvSpPr>
          <p:spPr bwMode="auto">
            <a:xfrm>
              <a:off x="11953875" y="3513138"/>
              <a:ext cx="168275" cy="36513"/>
            </a:xfrm>
            <a:custGeom>
              <a:avLst/>
              <a:gdLst>
                <a:gd name="T0" fmla="*/ 0 w 19"/>
                <a:gd name="T1" fmla="*/ 0 h 4"/>
                <a:gd name="T2" fmla="*/ 10 w 19"/>
                <a:gd name="T3" fmla="*/ 1 h 4"/>
                <a:gd name="T4" fmla="*/ 19 w 19"/>
                <a:gd name="T5" fmla="*/ 4 h 4"/>
                <a:gd name="T6" fmla="*/ 9 w 19"/>
                <a:gd name="T7" fmla="*/ 2 h 4"/>
                <a:gd name="T8" fmla="*/ 0 w 1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">
                  <a:moveTo>
                    <a:pt x="0" y="0"/>
                  </a:moveTo>
                  <a:cubicBezTo>
                    <a:pt x="4" y="0"/>
                    <a:pt x="7" y="0"/>
                    <a:pt x="10" y="1"/>
                  </a:cubicBezTo>
                  <a:cubicBezTo>
                    <a:pt x="13" y="2"/>
                    <a:pt x="16" y="2"/>
                    <a:pt x="19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6" name="Freeform 764"/>
            <p:cNvSpPr>
              <a:spLocks/>
            </p:cNvSpPr>
            <p:nvPr/>
          </p:nvSpPr>
          <p:spPr bwMode="auto">
            <a:xfrm>
              <a:off x="11945937" y="3532188"/>
              <a:ext cx="61913" cy="158750"/>
            </a:xfrm>
            <a:custGeom>
              <a:avLst/>
              <a:gdLst>
                <a:gd name="T0" fmla="*/ 0 w 7"/>
                <a:gd name="T1" fmla="*/ 0 h 18"/>
                <a:gd name="T2" fmla="*/ 5 w 7"/>
                <a:gd name="T3" fmla="*/ 8 h 18"/>
                <a:gd name="T4" fmla="*/ 7 w 7"/>
                <a:gd name="T5" fmla="*/ 18 h 18"/>
                <a:gd name="T6" fmla="*/ 4 w 7"/>
                <a:gd name="T7" fmla="*/ 9 h 18"/>
                <a:gd name="T8" fmla="*/ 0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0" y="0"/>
                  </a:moveTo>
                  <a:cubicBezTo>
                    <a:pt x="2" y="3"/>
                    <a:pt x="4" y="5"/>
                    <a:pt x="5" y="8"/>
                  </a:cubicBezTo>
                  <a:cubicBezTo>
                    <a:pt x="6" y="11"/>
                    <a:pt x="7" y="14"/>
                    <a:pt x="7" y="1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7" name="Freeform 765"/>
            <p:cNvSpPr>
              <a:spLocks/>
            </p:cNvSpPr>
            <p:nvPr/>
          </p:nvSpPr>
          <p:spPr bwMode="auto">
            <a:xfrm>
              <a:off x="11874500" y="3532188"/>
              <a:ext cx="61913" cy="150813"/>
            </a:xfrm>
            <a:custGeom>
              <a:avLst/>
              <a:gdLst>
                <a:gd name="T0" fmla="*/ 7 w 7"/>
                <a:gd name="T1" fmla="*/ 0 h 17"/>
                <a:gd name="T2" fmla="*/ 4 w 7"/>
                <a:gd name="T3" fmla="*/ 9 h 17"/>
                <a:gd name="T4" fmla="*/ 0 w 7"/>
                <a:gd name="T5" fmla="*/ 17 h 17"/>
                <a:gd name="T6" fmla="*/ 3 w 7"/>
                <a:gd name="T7" fmla="*/ 8 h 17"/>
                <a:gd name="T8" fmla="*/ 7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6" y="3"/>
                    <a:pt x="5" y="6"/>
                    <a:pt x="4" y="9"/>
                  </a:cubicBezTo>
                  <a:cubicBezTo>
                    <a:pt x="3" y="12"/>
                    <a:pt x="2" y="15"/>
                    <a:pt x="0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6"/>
                    <a:pt x="5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8" name="Freeform 766"/>
            <p:cNvSpPr>
              <a:spLocks/>
            </p:cNvSpPr>
            <p:nvPr/>
          </p:nvSpPr>
          <p:spPr bwMode="auto">
            <a:xfrm>
              <a:off x="11768137" y="3513138"/>
              <a:ext cx="150813" cy="80963"/>
            </a:xfrm>
            <a:custGeom>
              <a:avLst/>
              <a:gdLst>
                <a:gd name="T0" fmla="*/ 17 w 17"/>
                <a:gd name="T1" fmla="*/ 0 h 9"/>
                <a:gd name="T2" fmla="*/ 9 w 17"/>
                <a:gd name="T3" fmla="*/ 6 h 9"/>
                <a:gd name="T4" fmla="*/ 0 w 17"/>
                <a:gd name="T5" fmla="*/ 9 h 9"/>
                <a:gd name="T6" fmla="*/ 9 w 17"/>
                <a:gd name="T7" fmla="*/ 4 h 9"/>
                <a:gd name="T8" fmla="*/ 17 w 1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5" y="3"/>
                    <a:pt x="12" y="4"/>
                    <a:pt x="9" y="6"/>
                  </a:cubicBezTo>
                  <a:cubicBezTo>
                    <a:pt x="7" y="7"/>
                    <a:pt x="4" y="8"/>
                    <a:pt x="0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2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9" name="Freeform 767"/>
            <p:cNvSpPr>
              <a:spLocks/>
            </p:cNvSpPr>
            <p:nvPr/>
          </p:nvSpPr>
          <p:spPr bwMode="auto">
            <a:xfrm>
              <a:off x="11760200" y="3451226"/>
              <a:ext cx="158750" cy="53975"/>
            </a:xfrm>
            <a:custGeom>
              <a:avLst/>
              <a:gdLst>
                <a:gd name="T0" fmla="*/ 18 w 18"/>
                <a:gd name="T1" fmla="*/ 6 h 6"/>
                <a:gd name="T2" fmla="*/ 9 w 18"/>
                <a:gd name="T3" fmla="*/ 4 h 6"/>
                <a:gd name="T4" fmla="*/ 0 w 18"/>
                <a:gd name="T5" fmla="*/ 0 h 6"/>
                <a:gd name="T6" fmla="*/ 9 w 18"/>
                <a:gd name="T7" fmla="*/ 3 h 6"/>
                <a:gd name="T8" fmla="*/ 18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8" y="6"/>
                  </a:moveTo>
                  <a:cubicBezTo>
                    <a:pt x="15" y="6"/>
                    <a:pt x="12" y="5"/>
                    <a:pt x="9" y="4"/>
                  </a:cubicBezTo>
                  <a:cubicBezTo>
                    <a:pt x="6" y="3"/>
                    <a:pt x="3" y="2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4"/>
                    <a:pt x="15" y="4"/>
                    <a:pt x="18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0" name="Freeform 768"/>
            <p:cNvSpPr>
              <a:spLocks/>
            </p:cNvSpPr>
            <p:nvPr/>
          </p:nvSpPr>
          <p:spPr bwMode="auto">
            <a:xfrm>
              <a:off x="11822112" y="3371850"/>
              <a:ext cx="106363" cy="123825"/>
            </a:xfrm>
            <a:custGeom>
              <a:avLst/>
              <a:gdLst>
                <a:gd name="T0" fmla="*/ 12 w 12"/>
                <a:gd name="T1" fmla="*/ 14 h 14"/>
                <a:gd name="T2" fmla="*/ 5 w 12"/>
                <a:gd name="T3" fmla="*/ 8 h 14"/>
                <a:gd name="T4" fmla="*/ 0 w 12"/>
                <a:gd name="T5" fmla="*/ 0 h 14"/>
                <a:gd name="T6" fmla="*/ 6 w 12"/>
                <a:gd name="T7" fmla="*/ 7 h 14"/>
                <a:gd name="T8" fmla="*/ 12 w 1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9"/>
                    <a:pt x="11" y="11"/>
                    <a:pt x="12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9" name="组合 64338"/>
          <p:cNvGrpSpPr/>
          <p:nvPr/>
        </p:nvGrpSpPr>
        <p:grpSpPr>
          <a:xfrm>
            <a:off x="155574" y="1712119"/>
            <a:ext cx="565151" cy="603250"/>
            <a:chOff x="1550987" y="1552575"/>
            <a:chExt cx="565151" cy="603250"/>
          </a:xfrm>
        </p:grpSpPr>
        <p:sp>
          <p:nvSpPr>
            <p:cNvPr id="64221" name="Freeform 769"/>
            <p:cNvSpPr>
              <a:spLocks/>
            </p:cNvSpPr>
            <p:nvPr/>
          </p:nvSpPr>
          <p:spPr bwMode="auto">
            <a:xfrm>
              <a:off x="1647825" y="1552575"/>
              <a:ext cx="292100" cy="301625"/>
            </a:xfrm>
            <a:custGeom>
              <a:avLst/>
              <a:gdLst>
                <a:gd name="T0" fmla="*/ 22 w 33"/>
                <a:gd name="T1" fmla="*/ 34 h 34"/>
                <a:gd name="T2" fmla="*/ 16 w 33"/>
                <a:gd name="T3" fmla="*/ 5 h 34"/>
                <a:gd name="T4" fmla="*/ 22 w 33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4">
                  <a:moveTo>
                    <a:pt x="22" y="34"/>
                  </a:moveTo>
                  <a:cubicBezTo>
                    <a:pt x="22" y="34"/>
                    <a:pt x="0" y="10"/>
                    <a:pt x="16" y="5"/>
                  </a:cubicBezTo>
                  <a:cubicBezTo>
                    <a:pt x="33" y="0"/>
                    <a:pt x="22" y="34"/>
                    <a:pt x="22" y="3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2" name="Freeform 770"/>
            <p:cNvSpPr>
              <a:spLocks/>
            </p:cNvSpPr>
            <p:nvPr/>
          </p:nvSpPr>
          <p:spPr bwMode="auto">
            <a:xfrm>
              <a:off x="1841500" y="1560513"/>
              <a:ext cx="274638" cy="293688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3" name="Freeform 771"/>
            <p:cNvSpPr>
              <a:spLocks/>
            </p:cNvSpPr>
            <p:nvPr/>
          </p:nvSpPr>
          <p:spPr bwMode="auto">
            <a:xfrm>
              <a:off x="1841500" y="1703388"/>
              <a:ext cx="265113" cy="301625"/>
            </a:xfrm>
            <a:custGeom>
              <a:avLst/>
              <a:gdLst>
                <a:gd name="T0" fmla="*/ 0 w 30"/>
                <a:gd name="T1" fmla="*/ 17 h 34"/>
                <a:gd name="T2" fmla="*/ 29 w 30"/>
                <a:gd name="T3" fmla="*/ 17 h 34"/>
                <a:gd name="T4" fmla="*/ 0 w 30"/>
                <a:gd name="T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7"/>
                  </a:moveTo>
                  <a:cubicBezTo>
                    <a:pt x="0" y="17"/>
                    <a:pt x="28" y="0"/>
                    <a:pt x="29" y="17"/>
                  </a:cubicBezTo>
                  <a:cubicBezTo>
                    <a:pt x="30" y="34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4" name="Freeform 772"/>
            <p:cNvSpPr>
              <a:spLocks/>
            </p:cNvSpPr>
            <p:nvPr/>
          </p:nvSpPr>
          <p:spPr bwMode="auto">
            <a:xfrm>
              <a:off x="1841500" y="1854200"/>
              <a:ext cx="265113" cy="301625"/>
            </a:xfrm>
            <a:custGeom>
              <a:avLst/>
              <a:gdLst>
                <a:gd name="T0" fmla="*/ 0 w 30"/>
                <a:gd name="T1" fmla="*/ 0 h 34"/>
                <a:gd name="T2" fmla="*/ 16 w 30"/>
                <a:gd name="T3" fmla="*/ 24 h 34"/>
                <a:gd name="T4" fmla="*/ 0 w 30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0"/>
                  </a:moveTo>
                  <a:cubicBezTo>
                    <a:pt x="0" y="0"/>
                    <a:pt x="30" y="14"/>
                    <a:pt x="16" y="24"/>
                  </a:cubicBezTo>
                  <a:cubicBezTo>
                    <a:pt x="3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5" name="Freeform 773"/>
            <p:cNvSpPr>
              <a:spLocks/>
            </p:cNvSpPr>
            <p:nvPr/>
          </p:nvSpPr>
          <p:spPr bwMode="auto">
            <a:xfrm>
              <a:off x="1603375" y="1854200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6" name="Freeform 774"/>
            <p:cNvSpPr>
              <a:spLocks/>
            </p:cNvSpPr>
            <p:nvPr/>
          </p:nvSpPr>
          <p:spPr bwMode="auto">
            <a:xfrm>
              <a:off x="1550987" y="1765300"/>
              <a:ext cx="290513" cy="284163"/>
            </a:xfrm>
            <a:custGeom>
              <a:avLst/>
              <a:gdLst>
                <a:gd name="T0" fmla="*/ 33 w 33"/>
                <a:gd name="T1" fmla="*/ 10 h 32"/>
                <a:gd name="T2" fmla="*/ 5 w 33"/>
                <a:gd name="T3" fmla="*/ 16 h 32"/>
                <a:gd name="T4" fmla="*/ 33 w 33"/>
                <a:gd name="T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2">
                  <a:moveTo>
                    <a:pt x="33" y="10"/>
                  </a:moveTo>
                  <a:cubicBezTo>
                    <a:pt x="33" y="10"/>
                    <a:pt x="9" y="32"/>
                    <a:pt x="5" y="16"/>
                  </a:cubicBezTo>
                  <a:cubicBezTo>
                    <a:pt x="0" y="0"/>
                    <a:pt x="33" y="10"/>
                    <a:pt x="33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7" name="Freeform 775"/>
            <p:cNvSpPr>
              <a:spLocks/>
            </p:cNvSpPr>
            <p:nvPr/>
          </p:nvSpPr>
          <p:spPr bwMode="auto">
            <a:xfrm>
              <a:off x="1568450" y="1587500"/>
              <a:ext cx="292100" cy="274638"/>
            </a:xfrm>
            <a:custGeom>
              <a:avLst/>
              <a:gdLst>
                <a:gd name="T0" fmla="*/ 33 w 33"/>
                <a:gd name="T1" fmla="*/ 29 h 31"/>
                <a:gd name="T2" fmla="*/ 7 w 33"/>
                <a:gd name="T3" fmla="*/ 16 h 31"/>
                <a:gd name="T4" fmla="*/ 33 w 33"/>
                <a:gd name="T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1">
                  <a:moveTo>
                    <a:pt x="33" y="29"/>
                  </a:moveTo>
                  <a:cubicBezTo>
                    <a:pt x="33" y="29"/>
                    <a:pt x="0" y="31"/>
                    <a:pt x="7" y="16"/>
                  </a:cubicBezTo>
                  <a:cubicBezTo>
                    <a:pt x="14" y="0"/>
                    <a:pt x="33" y="29"/>
                    <a:pt x="33" y="29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8" name="Freeform 776"/>
            <p:cNvSpPr>
              <a:spLocks/>
            </p:cNvSpPr>
            <p:nvPr/>
          </p:nvSpPr>
          <p:spPr bwMode="auto">
            <a:xfrm>
              <a:off x="1781175" y="1809750"/>
              <a:ext cx="104775" cy="88900"/>
            </a:xfrm>
            <a:custGeom>
              <a:avLst/>
              <a:gdLst>
                <a:gd name="T0" fmla="*/ 11 w 12"/>
                <a:gd name="T1" fmla="*/ 3 h 10"/>
                <a:gd name="T2" fmla="*/ 7 w 12"/>
                <a:gd name="T3" fmla="*/ 9 h 10"/>
                <a:gd name="T4" fmla="*/ 1 w 12"/>
                <a:gd name="T5" fmla="*/ 7 h 10"/>
                <a:gd name="T6" fmla="*/ 5 w 12"/>
                <a:gd name="T7" fmla="*/ 1 h 10"/>
                <a:gd name="T8" fmla="*/ 11 w 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1" y="3"/>
                  </a:moveTo>
                  <a:cubicBezTo>
                    <a:pt x="12" y="6"/>
                    <a:pt x="10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7" y="0"/>
                    <a:pt x="10" y="1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9" name="Freeform 777"/>
            <p:cNvSpPr>
              <a:spLocks/>
            </p:cNvSpPr>
            <p:nvPr/>
          </p:nvSpPr>
          <p:spPr bwMode="auto">
            <a:xfrm>
              <a:off x="1816100" y="1800225"/>
              <a:ext cx="7938" cy="36513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1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0" name="Freeform 778"/>
            <p:cNvSpPr>
              <a:spLocks/>
            </p:cNvSpPr>
            <p:nvPr/>
          </p:nvSpPr>
          <p:spPr bwMode="auto">
            <a:xfrm>
              <a:off x="1824037" y="17922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1 w 2"/>
                <a:gd name="T7" fmla="*/ 2 h 5"/>
                <a:gd name="T8" fmla="*/ 1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5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1" name="Freeform 779"/>
            <p:cNvSpPr>
              <a:spLocks/>
            </p:cNvSpPr>
            <p:nvPr/>
          </p:nvSpPr>
          <p:spPr bwMode="auto">
            <a:xfrm>
              <a:off x="1833562" y="1800225"/>
              <a:ext cx="17463" cy="36513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1 w 2"/>
                <a:gd name="T5" fmla="*/ 0 h 4"/>
                <a:gd name="T6" fmla="*/ 1 w 2"/>
                <a:gd name="T7" fmla="*/ 1 h 4"/>
                <a:gd name="T8" fmla="*/ 0 w 2"/>
                <a:gd name="T9" fmla="*/ 4 h 4"/>
                <a:gd name="T10" fmla="*/ 2 w 2"/>
                <a:gd name="T11" fmla="*/ 1 h 4"/>
                <a:gd name="T12" fmla="*/ 2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2" name="Freeform 780"/>
            <p:cNvSpPr>
              <a:spLocks/>
            </p:cNvSpPr>
            <p:nvPr/>
          </p:nvSpPr>
          <p:spPr bwMode="auto">
            <a:xfrm>
              <a:off x="1841500" y="1800225"/>
              <a:ext cx="26988" cy="36513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1 w 3"/>
                <a:gd name="T5" fmla="*/ 1 h 4"/>
                <a:gd name="T6" fmla="*/ 1 w 3"/>
                <a:gd name="T7" fmla="*/ 1 h 4"/>
                <a:gd name="T8" fmla="*/ 0 w 3"/>
                <a:gd name="T9" fmla="*/ 4 h 4"/>
                <a:gd name="T10" fmla="*/ 2 w 3"/>
                <a:gd name="T11" fmla="*/ 2 h 4"/>
                <a:gd name="T12" fmla="*/ 3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3" name="Freeform 781"/>
            <p:cNvSpPr>
              <a:spLocks/>
            </p:cNvSpPr>
            <p:nvPr/>
          </p:nvSpPr>
          <p:spPr bwMode="auto">
            <a:xfrm>
              <a:off x="1851025" y="1809750"/>
              <a:ext cx="26988" cy="26988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0 h 3"/>
                <a:gd name="T4" fmla="*/ 2 w 3"/>
                <a:gd name="T5" fmla="*/ 0 h 3"/>
                <a:gd name="T6" fmla="*/ 2 w 3"/>
                <a:gd name="T7" fmla="*/ 1 h 3"/>
                <a:gd name="T8" fmla="*/ 0 w 3"/>
                <a:gd name="T9" fmla="*/ 3 h 3"/>
                <a:gd name="T10" fmla="*/ 2 w 3"/>
                <a:gd name="T11" fmla="*/ 1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4" name="Freeform 782"/>
            <p:cNvSpPr>
              <a:spLocks/>
            </p:cNvSpPr>
            <p:nvPr/>
          </p:nvSpPr>
          <p:spPr bwMode="auto">
            <a:xfrm>
              <a:off x="1851025" y="1817688"/>
              <a:ext cx="34925" cy="26988"/>
            </a:xfrm>
            <a:custGeom>
              <a:avLst/>
              <a:gdLst>
                <a:gd name="T0" fmla="*/ 3 w 4"/>
                <a:gd name="T1" fmla="*/ 1 h 3"/>
                <a:gd name="T2" fmla="*/ 4 w 4"/>
                <a:gd name="T3" fmla="*/ 1 h 3"/>
                <a:gd name="T4" fmla="*/ 3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5" name="Freeform 783"/>
            <p:cNvSpPr>
              <a:spLocks/>
            </p:cNvSpPr>
            <p:nvPr/>
          </p:nvSpPr>
          <p:spPr bwMode="auto">
            <a:xfrm>
              <a:off x="1851025" y="1836738"/>
              <a:ext cx="44450" cy="7938"/>
            </a:xfrm>
            <a:custGeom>
              <a:avLst/>
              <a:gdLst>
                <a:gd name="T0" fmla="*/ 4 w 5"/>
                <a:gd name="T1" fmla="*/ 1 h 1"/>
                <a:gd name="T2" fmla="*/ 4 w 5"/>
                <a:gd name="T3" fmla="*/ 0 h 1"/>
                <a:gd name="T4" fmla="*/ 3 w 5"/>
                <a:gd name="T5" fmla="*/ 0 h 1"/>
                <a:gd name="T6" fmla="*/ 3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6" name="Freeform 784"/>
            <p:cNvSpPr>
              <a:spLocks/>
            </p:cNvSpPr>
            <p:nvPr/>
          </p:nvSpPr>
          <p:spPr bwMode="auto">
            <a:xfrm>
              <a:off x="1860550" y="1844675"/>
              <a:ext cx="34925" cy="17463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1 h 2"/>
                <a:gd name="T4" fmla="*/ 3 w 4"/>
                <a:gd name="T5" fmla="*/ 0 h 2"/>
                <a:gd name="T6" fmla="*/ 2 w 4"/>
                <a:gd name="T7" fmla="*/ 1 h 2"/>
                <a:gd name="T8" fmla="*/ 0 w 4"/>
                <a:gd name="T9" fmla="*/ 1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7" name="Freeform 785"/>
            <p:cNvSpPr>
              <a:spLocks/>
            </p:cNvSpPr>
            <p:nvPr/>
          </p:nvSpPr>
          <p:spPr bwMode="auto">
            <a:xfrm>
              <a:off x="1860550" y="1854200"/>
              <a:ext cx="34925" cy="17463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3 w 4"/>
                <a:gd name="T5" fmla="*/ 1 h 2"/>
                <a:gd name="T6" fmla="*/ 2 w 4"/>
                <a:gd name="T7" fmla="*/ 1 h 2"/>
                <a:gd name="T8" fmla="*/ 0 w 4"/>
                <a:gd name="T9" fmla="*/ 0 h 2"/>
                <a:gd name="T10" fmla="*/ 2 w 4"/>
                <a:gd name="T11" fmla="*/ 1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8" name="Freeform 786"/>
            <p:cNvSpPr>
              <a:spLocks/>
            </p:cNvSpPr>
            <p:nvPr/>
          </p:nvSpPr>
          <p:spPr bwMode="auto">
            <a:xfrm>
              <a:off x="1851025" y="1862138"/>
              <a:ext cx="34925" cy="19050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3 w 4"/>
                <a:gd name="T7" fmla="*/ 1 h 2"/>
                <a:gd name="T8" fmla="*/ 0 w 4"/>
                <a:gd name="T9" fmla="*/ 0 h 2"/>
                <a:gd name="T10" fmla="*/ 3 w 4"/>
                <a:gd name="T11" fmla="*/ 2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9" name="Freeform 787"/>
            <p:cNvSpPr>
              <a:spLocks/>
            </p:cNvSpPr>
            <p:nvPr/>
          </p:nvSpPr>
          <p:spPr bwMode="auto">
            <a:xfrm>
              <a:off x="1851025" y="1871663"/>
              <a:ext cx="26988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3 w 3"/>
                <a:gd name="T5" fmla="*/ 2 h 3"/>
                <a:gd name="T6" fmla="*/ 2 w 3"/>
                <a:gd name="T7" fmla="*/ 1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0" name="Freeform 788"/>
            <p:cNvSpPr>
              <a:spLocks/>
            </p:cNvSpPr>
            <p:nvPr/>
          </p:nvSpPr>
          <p:spPr bwMode="auto">
            <a:xfrm>
              <a:off x="1851025" y="1871663"/>
              <a:ext cx="17463" cy="34925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1" name="Freeform 789"/>
            <p:cNvSpPr>
              <a:spLocks/>
            </p:cNvSpPr>
            <p:nvPr/>
          </p:nvSpPr>
          <p:spPr bwMode="auto">
            <a:xfrm>
              <a:off x="1841500" y="1871663"/>
              <a:ext cx="19050" cy="44450"/>
            </a:xfrm>
            <a:custGeom>
              <a:avLst/>
              <a:gdLst>
                <a:gd name="T0" fmla="*/ 1 w 2"/>
                <a:gd name="T1" fmla="*/ 4 h 5"/>
                <a:gd name="T2" fmla="*/ 2 w 2"/>
                <a:gd name="T3" fmla="*/ 4 h 5"/>
                <a:gd name="T4" fmla="*/ 2 w 2"/>
                <a:gd name="T5" fmla="*/ 3 h 5"/>
                <a:gd name="T6" fmla="*/ 1 w 2"/>
                <a:gd name="T7" fmla="*/ 3 h 5"/>
                <a:gd name="T8" fmla="*/ 0 w 2"/>
                <a:gd name="T9" fmla="*/ 0 h 5"/>
                <a:gd name="T10" fmla="*/ 1 w 2"/>
                <a:gd name="T11" fmla="*/ 3 h 5"/>
                <a:gd name="T12" fmla="*/ 1 w 2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2" name="Freeform 790"/>
            <p:cNvSpPr>
              <a:spLocks/>
            </p:cNvSpPr>
            <p:nvPr/>
          </p:nvSpPr>
          <p:spPr bwMode="auto">
            <a:xfrm>
              <a:off x="1833562" y="1881188"/>
              <a:ext cx="7938" cy="3492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3" name="Freeform 791"/>
            <p:cNvSpPr>
              <a:spLocks/>
            </p:cNvSpPr>
            <p:nvPr/>
          </p:nvSpPr>
          <p:spPr bwMode="auto">
            <a:xfrm>
              <a:off x="1824037" y="1881188"/>
              <a:ext cx="9525" cy="34925"/>
            </a:xfrm>
            <a:custGeom>
              <a:avLst/>
              <a:gdLst>
                <a:gd name="T0" fmla="*/ 0 w 1"/>
                <a:gd name="T1" fmla="*/ 3 h 4"/>
                <a:gd name="T2" fmla="*/ 0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4" name="Freeform 792"/>
            <p:cNvSpPr>
              <a:spLocks/>
            </p:cNvSpPr>
            <p:nvPr/>
          </p:nvSpPr>
          <p:spPr bwMode="auto">
            <a:xfrm>
              <a:off x="1806575" y="1881188"/>
              <a:ext cx="17463" cy="25400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5" name="Freeform 793"/>
            <p:cNvSpPr>
              <a:spLocks/>
            </p:cNvSpPr>
            <p:nvPr/>
          </p:nvSpPr>
          <p:spPr bwMode="auto">
            <a:xfrm>
              <a:off x="1798637" y="1871663"/>
              <a:ext cx="25400" cy="34925"/>
            </a:xfrm>
            <a:custGeom>
              <a:avLst/>
              <a:gdLst>
                <a:gd name="T0" fmla="*/ 0 w 3"/>
                <a:gd name="T1" fmla="*/ 3 h 4"/>
                <a:gd name="T2" fmla="*/ 0 w 3"/>
                <a:gd name="T3" fmla="*/ 4 h 4"/>
                <a:gd name="T4" fmla="*/ 1 w 3"/>
                <a:gd name="T5" fmla="*/ 3 h 4"/>
                <a:gd name="T6" fmla="*/ 1 w 3"/>
                <a:gd name="T7" fmla="*/ 3 h 4"/>
                <a:gd name="T8" fmla="*/ 3 w 3"/>
                <a:gd name="T9" fmla="*/ 0 h 4"/>
                <a:gd name="T10" fmla="*/ 1 w 3"/>
                <a:gd name="T11" fmla="*/ 2 h 4"/>
                <a:gd name="T12" fmla="*/ 0 w 3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6" name="Freeform 794"/>
            <p:cNvSpPr>
              <a:spLocks/>
            </p:cNvSpPr>
            <p:nvPr/>
          </p:nvSpPr>
          <p:spPr bwMode="auto">
            <a:xfrm>
              <a:off x="1789112" y="1871663"/>
              <a:ext cx="26988" cy="26988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2 h 3"/>
                <a:gd name="T4" fmla="*/ 1 w 3"/>
                <a:gd name="T5" fmla="*/ 2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1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7" name="Freeform 795"/>
            <p:cNvSpPr>
              <a:spLocks/>
            </p:cNvSpPr>
            <p:nvPr/>
          </p:nvSpPr>
          <p:spPr bwMode="auto">
            <a:xfrm>
              <a:off x="1781175" y="1862138"/>
              <a:ext cx="34925" cy="1905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2 h 2"/>
                <a:gd name="T4" fmla="*/ 1 w 4"/>
                <a:gd name="T5" fmla="*/ 2 h 2"/>
                <a:gd name="T6" fmla="*/ 1 w 4"/>
                <a:gd name="T7" fmla="*/ 2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8" name="Freeform 796"/>
            <p:cNvSpPr>
              <a:spLocks/>
            </p:cNvSpPr>
            <p:nvPr/>
          </p:nvSpPr>
          <p:spPr bwMode="auto">
            <a:xfrm>
              <a:off x="1771650" y="1862138"/>
              <a:ext cx="44450" cy="9525"/>
            </a:xfrm>
            <a:custGeom>
              <a:avLst/>
              <a:gdLst>
                <a:gd name="T0" fmla="*/ 1 w 5"/>
                <a:gd name="T1" fmla="*/ 0 h 1"/>
                <a:gd name="T2" fmla="*/ 0 w 5"/>
                <a:gd name="T3" fmla="*/ 0 h 1"/>
                <a:gd name="T4" fmla="*/ 1 w 5"/>
                <a:gd name="T5" fmla="*/ 1 h 1"/>
                <a:gd name="T6" fmla="*/ 2 w 5"/>
                <a:gd name="T7" fmla="*/ 0 h 1"/>
                <a:gd name="T8" fmla="*/ 5 w 5"/>
                <a:gd name="T9" fmla="*/ 0 h 1"/>
                <a:gd name="T10" fmla="*/ 2 w 5"/>
                <a:gd name="T11" fmla="*/ 0 h 1"/>
                <a:gd name="T12" fmla="*/ 1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9" name="Freeform 797"/>
            <p:cNvSpPr>
              <a:spLocks/>
            </p:cNvSpPr>
            <p:nvPr/>
          </p:nvSpPr>
          <p:spPr bwMode="auto">
            <a:xfrm>
              <a:off x="1771650" y="1844675"/>
              <a:ext cx="34925" cy="9525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1 h 1"/>
                <a:gd name="T10" fmla="*/ 2 w 4"/>
                <a:gd name="T11" fmla="*/ 1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0" name="Freeform 798"/>
            <p:cNvSpPr>
              <a:spLocks/>
            </p:cNvSpPr>
            <p:nvPr/>
          </p:nvSpPr>
          <p:spPr bwMode="auto">
            <a:xfrm>
              <a:off x="1781175" y="1836738"/>
              <a:ext cx="34925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0 w 4"/>
                <a:gd name="T5" fmla="*/ 1 h 2"/>
                <a:gd name="T6" fmla="*/ 1 w 4"/>
                <a:gd name="T7" fmla="*/ 1 h 2"/>
                <a:gd name="T8" fmla="*/ 4 w 4"/>
                <a:gd name="T9" fmla="*/ 2 h 2"/>
                <a:gd name="T10" fmla="*/ 1 w 4"/>
                <a:gd name="T11" fmla="*/ 0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1" name="Freeform 799"/>
            <p:cNvSpPr>
              <a:spLocks/>
            </p:cNvSpPr>
            <p:nvPr/>
          </p:nvSpPr>
          <p:spPr bwMode="auto">
            <a:xfrm>
              <a:off x="1781175" y="1817688"/>
              <a:ext cx="34925" cy="26988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1 h 3"/>
                <a:gd name="T4" fmla="*/ 1 w 4"/>
                <a:gd name="T5" fmla="*/ 1 h 3"/>
                <a:gd name="T6" fmla="*/ 1 w 4"/>
                <a:gd name="T7" fmla="*/ 1 h 3"/>
                <a:gd name="T8" fmla="*/ 4 w 4"/>
                <a:gd name="T9" fmla="*/ 3 h 3"/>
                <a:gd name="T10" fmla="*/ 2 w 4"/>
                <a:gd name="T11" fmla="*/ 1 h 3"/>
                <a:gd name="T12" fmla="*/ 1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2"/>
                    <a:pt x="4" y="3"/>
                    <a:pt x="4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2" name="Freeform 800"/>
            <p:cNvSpPr>
              <a:spLocks/>
            </p:cNvSpPr>
            <p:nvPr/>
          </p:nvSpPr>
          <p:spPr bwMode="auto">
            <a:xfrm>
              <a:off x="1789112" y="1809750"/>
              <a:ext cx="26988" cy="26988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0 h 3"/>
                <a:gd name="T4" fmla="*/ 1 w 3"/>
                <a:gd name="T5" fmla="*/ 1 h 3"/>
                <a:gd name="T6" fmla="*/ 1 w 3"/>
                <a:gd name="T7" fmla="*/ 1 h 3"/>
                <a:gd name="T8" fmla="*/ 3 w 3"/>
                <a:gd name="T9" fmla="*/ 3 h 3"/>
                <a:gd name="T10" fmla="*/ 2 w 3"/>
                <a:gd name="T11" fmla="*/ 1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3" name="Freeform 801"/>
            <p:cNvSpPr>
              <a:spLocks/>
            </p:cNvSpPr>
            <p:nvPr/>
          </p:nvSpPr>
          <p:spPr bwMode="auto">
            <a:xfrm>
              <a:off x="1798637" y="1800225"/>
              <a:ext cx="25400" cy="36513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0 h 4"/>
                <a:gd name="T4" fmla="*/ 1 w 3"/>
                <a:gd name="T5" fmla="*/ 1 h 4"/>
                <a:gd name="T6" fmla="*/ 1 w 3"/>
                <a:gd name="T7" fmla="*/ 2 h 4"/>
                <a:gd name="T8" fmla="*/ 3 w 3"/>
                <a:gd name="T9" fmla="*/ 4 h 4"/>
                <a:gd name="T10" fmla="*/ 2 w 3"/>
                <a:gd name="T11" fmla="*/ 1 h 4"/>
                <a:gd name="T12" fmla="*/ 2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4" name="Freeform 802"/>
            <p:cNvSpPr>
              <a:spLocks/>
            </p:cNvSpPr>
            <p:nvPr/>
          </p:nvSpPr>
          <p:spPr bwMode="auto">
            <a:xfrm>
              <a:off x="1816100" y="1720850"/>
              <a:ext cx="25400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6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8"/>
                    <a:pt x="3" y="10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5" name="Freeform 803"/>
            <p:cNvSpPr>
              <a:spLocks/>
            </p:cNvSpPr>
            <p:nvPr/>
          </p:nvSpPr>
          <p:spPr bwMode="auto">
            <a:xfrm>
              <a:off x="1851025" y="1738313"/>
              <a:ext cx="61913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5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2" y="9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6" name="Freeform 804"/>
            <p:cNvSpPr>
              <a:spLocks/>
            </p:cNvSpPr>
            <p:nvPr/>
          </p:nvSpPr>
          <p:spPr bwMode="auto">
            <a:xfrm>
              <a:off x="1860550" y="1809750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3"/>
                    <a:pt x="4" y="2"/>
                    <a:pt x="6" y="1"/>
                  </a:cubicBezTo>
                  <a:cubicBezTo>
                    <a:pt x="8" y="1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7" name="Freeform 805"/>
            <p:cNvSpPr>
              <a:spLocks/>
            </p:cNvSpPr>
            <p:nvPr/>
          </p:nvSpPr>
          <p:spPr bwMode="auto">
            <a:xfrm>
              <a:off x="1851025" y="1854200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0 h 3"/>
                <a:gd name="T4" fmla="*/ 13 w 13"/>
                <a:gd name="T5" fmla="*/ 3 h 3"/>
                <a:gd name="T6" fmla="*/ 7 w 13"/>
                <a:gd name="T7" fmla="*/ 1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9" y="1"/>
                    <a:pt x="12" y="2"/>
                    <a:pt x="13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8" name="Freeform 806"/>
            <p:cNvSpPr>
              <a:spLocks/>
            </p:cNvSpPr>
            <p:nvPr/>
          </p:nvSpPr>
          <p:spPr bwMode="auto">
            <a:xfrm>
              <a:off x="1851025" y="1862138"/>
              <a:ext cx="44450" cy="115888"/>
            </a:xfrm>
            <a:custGeom>
              <a:avLst/>
              <a:gdLst>
                <a:gd name="T0" fmla="*/ 0 w 5"/>
                <a:gd name="T1" fmla="*/ 0 h 13"/>
                <a:gd name="T2" fmla="*/ 3 w 5"/>
                <a:gd name="T3" fmla="*/ 6 h 13"/>
                <a:gd name="T4" fmla="*/ 5 w 5"/>
                <a:gd name="T5" fmla="*/ 13 h 13"/>
                <a:gd name="T6" fmla="*/ 2 w 5"/>
                <a:gd name="T7" fmla="*/ 7 h 13"/>
                <a:gd name="T8" fmla="*/ 0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cubicBezTo>
                    <a:pt x="1" y="2"/>
                    <a:pt x="2" y="4"/>
                    <a:pt x="3" y="6"/>
                  </a:cubicBezTo>
                  <a:cubicBezTo>
                    <a:pt x="4" y="8"/>
                    <a:pt x="5" y="10"/>
                    <a:pt x="5" y="1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9" name="Freeform 807"/>
            <p:cNvSpPr>
              <a:spLocks/>
            </p:cNvSpPr>
            <p:nvPr/>
          </p:nvSpPr>
          <p:spPr bwMode="auto">
            <a:xfrm>
              <a:off x="1789112" y="1862138"/>
              <a:ext cx="44450" cy="115888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6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2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4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0" name="Freeform 808"/>
            <p:cNvSpPr>
              <a:spLocks/>
            </p:cNvSpPr>
            <p:nvPr/>
          </p:nvSpPr>
          <p:spPr bwMode="auto">
            <a:xfrm>
              <a:off x="1719262" y="1854200"/>
              <a:ext cx="114300" cy="52388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1" name="Freeform 809"/>
            <p:cNvSpPr>
              <a:spLocks/>
            </p:cNvSpPr>
            <p:nvPr/>
          </p:nvSpPr>
          <p:spPr bwMode="auto">
            <a:xfrm>
              <a:off x="1719262" y="1809750"/>
              <a:ext cx="114300" cy="34925"/>
            </a:xfrm>
            <a:custGeom>
              <a:avLst/>
              <a:gdLst>
                <a:gd name="T0" fmla="*/ 13 w 13"/>
                <a:gd name="T1" fmla="*/ 4 h 4"/>
                <a:gd name="T2" fmla="*/ 6 w 13"/>
                <a:gd name="T3" fmla="*/ 3 h 4"/>
                <a:gd name="T4" fmla="*/ 0 w 13"/>
                <a:gd name="T5" fmla="*/ 0 h 4"/>
                <a:gd name="T6" fmla="*/ 6 w 13"/>
                <a:gd name="T7" fmla="*/ 2 h 4"/>
                <a:gd name="T8" fmla="*/ 13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4"/>
                  </a:moveTo>
                  <a:cubicBezTo>
                    <a:pt x="10" y="4"/>
                    <a:pt x="8" y="3"/>
                    <a:pt x="6" y="3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2"/>
                    <a:pt x="10" y="3"/>
                    <a:pt x="1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2" name="Freeform 810"/>
            <p:cNvSpPr>
              <a:spLocks/>
            </p:cNvSpPr>
            <p:nvPr/>
          </p:nvSpPr>
          <p:spPr bwMode="auto">
            <a:xfrm>
              <a:off x="1754187" y="1747838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6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9"/>
                    <a:pt x="6" y="8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7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41" name="组合 64340"/>
          <p:cNvGrpSpPr/>
          <p:nvPr/>
        </p:nvGrpSpPr>
        <p:grpSpPr>
          <a:xfrm>
            <a:off x="11336337" y="4614863"/>
            <a:ext cx="573088" cy="603250"/>
            <a:chOff x="11336337" y="4614863"/>
            <a:chExt cx="573088" cy="603250"/>
          </a:xfrm>
        </p:grpSpPr>
        <p:sp>
          <p:nvSpPr>
            <p:cNvPr id="64263" name="Freeform 811"/>
            <p:cNvSpPr>
              <a:spLocks/>
            </p:cNvSpPr>
            <p:nvPr/>
          </p:nvSpPr>
          <p:spPr bwMode="auto">
            <a:xfrm>
              <a:off x="11442700" y="4614863"/>
              <a:ext cx="282575" cy="292100"/>
            </a:xfrm>
            <a:custGeom>
              <a:avLst/>
              <a:gdLst>
                <a:gd name="T0" fmla="*/ 22 w 32"/>
                <a:gd name="T1" fmla="*/ 33 h 33"/>
                <a:gd name="T2" fmla="*/ 16 w 32"/>
                <a:gd name="T3" fmla="*/ 4 h 33"/>
                <a:gd name="T4" fmla="*/ 22 w 32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3">
                  <a:moveTo>
                    <a:pt x="22" y="33"/>
                  </a:moveTo>
                  <a:cubicBezTo>
                    <a:pt x="22" y="33"/>
                    <a:pt x="0" y="9"/>
                    <a:pt x="16" y="4"/>
                  </a:cubicBezTo>
                  <a:cubicBezTo>
                    <a:pt x="32" y="0"/>
                    <a:pt x="22" y="33"/>
                    <a:pt x="22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4" name="Freeform 812"/>
            <p:cNvSpPr>
              <a:spLocks/>
            </p:cNvSpPr>
            <p:nvPr/>
          </p:nvSpPr>
          <p:spPr bwMode="auto">
            <a:xfrm>
              <a:off x="11636375" y="4614863"/>
              <a:ext cx="273050" cy="292100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5" name="Freeform 813"/>
            <p:cNvSpPr>
              <a:spLocks/>
            </p:cNvSpPr>
            <p:nvPr/>
          </p:nvSpPr>
          <p:spPr bwMode="auto">
            <a:xfrm>
              <a:off x="11636375" y="4765676"/>
              <a:ext cx="265113" cy="301625"/>
            </a:xfrm>
            <a:custGeom>
              <a:avLst/>
              <a:gdLst>
                <a:gd name="T0" fmla="*/ 0 w 30"/>
                <a:gd name="T1" fmla="*/ 16 h 34"/>
                <a:gd name="T2" fmla="*/ 29 w 30"/>
                <a:gd name="T3" fmla="*/ 17 h 34"/>
                <a:gd name="T4" fmla="*/ 0 w 30"/>
                <a:gd name="T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6"/>
                  </a:moveTo>
                  <a:cubicBezTo>
                    <a:pt x="0" y="16"/>
                    <a:pt x="28" y="0"/>
                    <a:pt x="29" y="17"/>
                  </a:cubicBezTo>
                  <a:cubicBezTo>
                    <a:pt x="30" y="34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6" name="Freeform 814"/>
            <p:cNvSpPr>
              <a:spLocks/>
            </p:cNvSpPr>
            <p:nvPr/>
          </p:nvSpPr>
          <p:spPr bwMode="auto">
            <a:xfrm>
              <a:off x="11636375" y="4906963"/>
              <a:ext cx="255588" cy="311150"/>
            </a:xfrm>
            <a:custGeom>
              <a:avLst/>
              <a:gdLst>
                <a:gd name="T0" fmla="*/ 0 w 29"/>
                <a:gd name="T1" fmla="*/ 0 h 35"/>
                <a:gd name="T2" fmla="*/ 16 w 29"/>
                <a:gd name="T3" fmla="*/ 24 h 35"/>
                <a:gd name="T4" fmla="*/ 0 w 2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5">
                  <a:moveTo>
                    <a:pt x="0" y="0"/>
                  </a:moveTo>
                  <a:cubicBezTo>
                    <a:pt x="0" y="0"/>
                    <a:pt x="29" y="14"/>
                    <a:pt x="16" y="24"/>
                  </a:cubicBezTo>
                  <a:cubicBezTo>
                    <a:pt x="2" y="3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7" name="Freeform 815"/>
            <p:cNvSpPr>
              <a:spLocks/>
            </p:cNvSpPr>
            <p:nvPr/>
          </p:nvSpPr>
          <p:spPr bwMode="auto">
            <a:xfrm>
              <a:off x="11398250" y="4906963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8" name="Freeform 816"/>
            <p:cNvSpPr>
              <a:spLocks/>
            </p:cNvSpPr>
            <p:nvPr/>
          </p:nvSpPr>
          <p:spPr bwMode="auto">
            <a:xfrm>
              <a:off x="11336337" y="4818063"/>
              <a:ext cx="300038" cy="293688"/>
            </a:xfrm>
            <a:custGeom>
              <a:avLst/>
              <a:gdLst>
                <a:gd name="T0" fmla="*/ 34 w 34"/>
                <a:gd name="T1" fmla="*/ 10 h 33"/>
                <a:gd name="T2" fmla="*/ 5 w 34"/>
                <a:gd name="T3" fmla="*/ 17 h 33"/>
                <a:gd name="T4" fmla="*/ 34 w 34"/>
                <a:gd name="T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3">
                  <a:moveTo>
                    <a:pt x="34" y="10"/>
                  </a:moveTo>
                  <a:cubicBezTo>
                    <a:pt x="34" y="10"/>
                    <a:pt x="10" y="33"/>
                    <a:pt x="5" y="17"/>
                  </a:cubicBezTo>
                  <a:cubicBezTo>
                    <a:pt x="0" y="0"/>
                    <a:pt x="34" y="10"/>
                    <a:pt x="34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9" name="Freeform 817"/>
            <p:cNvSpPr>
              <a:spLocks/>
            </p:cNvSpPr>
            <p:nvPr/>
          </p:nvSpPr>
          <p:spPr bwMode="auto">
            <a:xfrm>
              <a:off x="11361737" y="4640263"/>
              <a:ext cx="284163" cy="284163"/>
            </a:xfrm>
            <a:custGeom>
              <a:avLst/>
              <a:gdLst>
                <a:gd name="T0" fmla="*/ 32 w 32"/>
                <a:gd name="T1" fmla="*/ 30 h 32"/>
                <a:gd name="T2" fmla="*/ 7 w 32"/>
                <a:gd name="T3" fmla="*/ 16 h 32"/>
                <a:gd name="T4" fmla="*/ 32 w 32"/>
                <a:gd name="T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32" y="30"/>
                  </a:moveTo>
                  <a:cubicBezTo>
                    <a:pt x="32" y="30"/>
                    <a:pt x="0" y="32"/>
                    <a:pt x="7" y="16"/>
                  </a:cubicBezTo>
                  <a:cubicBezTo>
                    <a:pt x="13" y="0"/>
                    <a:pt x="32" y="30"/>
                    <a:pt x="32" y="3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0" name="Freeform 818"/>
            <p:cNvSpPr>
              <a:spLocks/>
            </p:cNvSpPr>
            <p:nvPr/>
          </p:nvSpPr>
          <p:spPr bwMode="auto">
            <a:xfrm>
              <a:off x="11574462" y="4872038"/>
              <a:ext cx="106363" cy="79375"/>
            </a:xfrm>
            <a:custGeom>
              <a:avLst/>
              <a:gdLst>
                <a:gd name="T0" fmla="*/ 11 w 12"/>
                <a:gd name="T1" fmla="*/ 3 h 9"/>
                <a:gd name="T2" fmla="*/ 7 w 12"/>
                <a:gd name="T3" fmla="*/ 8 h 9"/>
                <a:gd name="T4" fmla="*/ 1 w 12"/>
                <a:gd name="T5" fmla="*/ 6 h 9"/>
                <a:gd name="T6" fmla="*/ 4 w 12"/>
                <a:gd name="T7" fmla="*/ 1 h 9"/>
                <a:gd name="T8" fmla="*/ 11 w 12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2" y="5"/>
                    <a:pt x="10" y="7"/>
                    <a:pt x="7" y="8"/>
                  </a:cubicBezTo>
                  <a:cubicBezTo>
                    <a:pt x="4" y="9"/>
                    <a:pt x="2" y="8"/>
                    <a:pt x="1" y="6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7" y="0"/>
                    <a:pt x="10" y="0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1" name="Freeform 819"/>
            <p:cNvSpPr>
              <a:spLocks/>
            </p:cNvSpPr>
            <p:nvPr/>
          </p:nvSpPr>
          <p:spPr bwMode="auto">
            <a:xfrm>
              <a:off x="11609387" y="4854576"/>
              <a:ext cx="9525" cy="34925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0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2" name="Freeform 820"/>
            <p:cNvSpPr>
              <a:spLocks/>
            </p:cNvSpPr>
            <p:nvPr/>
          </p:nvSpPr>
          <p:spPr bwMode="auto">
            <a:xfrm>
              <a:off x="11618912" y="4854576"/>
              <a:ext cx="17463" cy="3492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0 w 2"/>
                <a:gd name="T5" fmla="*/ 1 h 4"/>
                <a:gd name="T6" fmla="*/ 1 w 2"/>
                <a:gd name="T7" fmla="*/ 1 h 4"/>
                <a:gd name="T8" fmla="*/ 1 w 2"/>
                <a:gd name="T9" fmla="*/ 4 h 4"/>
                <a:gd name="T10" fmla="*/ 1 w 2"/>
                <a:gd name="T11" fmla="*/ 1 h 4"/>
                <a:gd name="T12" fmla="*/ 1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3" name="Freeform 821"/>
            <p:cNvSpPr>
              <a:spLocks/>
            </p:cNvSpPr>
            <p:nvPr/>
          </p:nvSpPr>
          <p:spPr bwMode="auto">
            <a:xfrm>
              <a:off x="11626850" y="4854576"/>
              <a:ext cx="19050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1 w 2"/>
                <a:gd name="T5" fmla="*/ 1 h 4"/>
                <a:gd name="T6" fmla="*/ 1 w 2"/>
                <a:gd name="T7" fmla="*/ 1 h 4"/>
                <a:gd name="T8" fmla="*/ 0 w 2"/>
                <a:gd name="T9" fmla="*/ 4 h 4"/>
                <a:gd name="T10" fmla="*/ 1 w 2"/>
                <a:gd name="T11" fmla="*/ 1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4" name="Freeform 822"/>
            <p:cNvSpPr>
              <a:spLocks/>
            </p:cNvSpPr>
            <p:nvPr/>
          </p:nvSpPr>
          <p:spPr bwMode="auto">
            <a:xfrm>
              <a:off x="11636375" y="4854576"/>
              <a:ext cx="17463" cy="34925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1 h 4"/>
                <a:gd name="T4" fmla="*/ 1 w 2"/>
                <a:gd name="T5" fmla="*/ 1 h 4"/>
                <a:gd name="T6" fmla="*/ 1 w 2"/>
                <a:gd name="T7" fmla="*/ 2 h 4"/>
                <a:gd name="T8" fmla="*/ 0 w 2"/>
                <a:gd name="T9" fmla="*/ 4 h 4"/>
                <a:gd name="T10" fmla="*/ 2 w 2"/>
                <a:gd name="T11" fmla="*/ 2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5" name="Freeform 823"/>
            <p:cNvSpPr>
              <a:spLocks/>
            </p:cNvSpPr>
            <p:nvPr/>
          </p:nvSpPr>
          <p:spPr bwMode="auto">
            <a:xfrm>
              <a:off x="11636375" y="4862513"/>
              <a:ext cx="34925" cy="26988"/>
            </a:xfrm>
            <a:custGeom>
              <a:avLst/>
              <a:gdLst>
                <a:gd name="T0" fmla="*/ 3 w 4"/>
                <a:gd name="T1" fmla="*/ 2 h 3"/>
                <a:gd name="T2" fmla="*/ 3 w 4"/>
                <a:gd name="T3" fmla="*/ 1 h 3"/>
                <a:gd name="T4" fmla="*/ 2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6" name="Freeform 824"/>
            <p:cNvSpPr>
              <a:spLocks/>
            </p:cNvSpPr>
            <p:nvPr/>
          </p:nvSpPr>
          <p:spPr bwMode="auto">
            <a:xfrm>
              <a:off x="11645900" y="4879976"/>
              <a:ext cx="34925" cy="19050"/>
            </a:xfrm>
            <a:custGeom>
              <a:avLst/>
              <a:gdLst>
                <a:gd name="T0" fmla="*/ 3 w 4"/>
                <a:gd name="T1" fmla="*/ 1 h 2"/>
                <a:gd name="T2" fmla="*/ 3 w 4"/>
                <a:gd name="T3" fmla="*/ 0 h 2"/>
                <a:gd name="T4" fmla="*/ 3 w 4"/>
                <a:gd name="T5" fmla="*/ 0 h 2"/>
                <a:gd name="T6" fmla="*/ 2 w 4"/>
                <a:gd name="T7" fmla="*/ 0 h 2"/>
                <a:gd name="T8" fmla="*/ 0 w 4"/>
                <a:gd name="T9" fmla="*/ 2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7" name="Freeform 825"/>
            <p:cNvSpPr>
              <a:spLocks/>
            </p:cNvSpPr>
            <p:nvPr/>
          </p:nvSpPr>
          <p:spPr bwMode="auto">
            <a:xfrm>
              <a:off x="11645900" y="4889501"/>
              <a:ext cx="34925" cy="9525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0 h 1"/>
                <a:gd name="T4" fmla="*/ 3 w 4"/>
                <a:gd name="T5" fmla="*/ 0 h 1"/>
                <a:gd name="T6" fmla="*/ 3 w 4"/>
                <a:gd name="T7" fmla="*/ 1 h 1"/>
                <a:gd name="T8" fmla="*/ 0 w 4"/>
                <a:gd name="T9" fmla="*/ 1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8" name="Freeform 826"/>
            <p:cNvSpPr>
              <a:spLocks/>
            </p:cNvSpPr>
            <p:nvPr/>
          </p:nvSpPr>
          <p:spPr bwMode="auto">
            <a:xfrm>
              <a:off x="11645900" y="4906963"/>
              <a:ext cx="42863" cy="9525"/>
            </a:xfrm>
            <a:custGeom>
              <a:avLst/>
              <a:gdLst>
                <a:gd name="T0" fmla="*/ 4 w 5"/>
                <a:gd name="T1" fmla="*/ 1 h 1"/>
                <a:gd name="T2" fmla="*/ 5 w 5"/>
                <a:gd name="T3" fmla="*/ 0 h 1"/>
                <a:gd name="T4" fmla="*/ 4 w 5"/>
                <a:gd name="T5" fmla="*/ 0 h 1"/>
                <a:gd name="T6" fmla="*/ 3 w 5"/>
                <a:gd name="T7" fmla="*/ 0 h 1"/>
                <a:gd name="T8" fmla="*/ 0 w 5"/>
                <a:gd name="T9" fmla="*/ 0 h 1"/>
                <a:gd name="T10" fmla="*/ 3 w 5"/>
                <a:gd name="T11" fmla="*/ 0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9" name="Freeform 827"/>
            <p:cNvSpPr>
              <a:spLocks/>
            </p:cNvSpPr>
            <p:nvPr/>
          </p:nvSpPr>
          <p:spPr bwMode="auto">
            <a:xfrm>
              <a:off x="11645900" y="4916488"/>
              <a:ext cx="34925" cy="7938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0" name="Freeform 828"/>
            <p:cNvSpPr>
              <a:spLocks/>
            </p:cNvSpPr>
            <p:nvPr/>
          </p:nvSpPr>
          <p:spPr bwMode="auto">
            <a:xfrm>
              <a:off x="11645900" y="4916488"/>
              <a:ext cx="34925" cy="26988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2 h 3"/>
                <a:gd name="T4" fmla="*/ 3 w 4"/>
                <a:gd name="T5" fmla="*/ 2 h 3"/>
                <a:gd name="T6" fmla="*/ 3 w 4"/>
                <a:gd name="T7" fmla="*/ 2 h 3"/>
                <a:gd name="T8" fmla="*/ 0 w 4"/>
                <a:gd name="T9" fmla="*/ 0 h 3"/>
                <a:gd name="T10" fmla="*/ 2 w 4"/>
                <a:gd name="T11" fmla="*/ 2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1" name="Freeform 829"/>
            <p:cNvSpPr>
              <a:spLocks/>
            </p:cNvSpPr>
            <p:nvPr/>
          </p:nvSpPr>
          <p:spPr bwMode="auto">
            <a:xfrm>
              <a:off x="11645900" y="4924426"/>
              <a:ext cx="25400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3 h 3"/>
                <a:gd name="T4" fmla="*/ 3 w 3"/>
                <a:gd name="T5" fmla="*/ 2 h 3"/>
                <a:gd name="T6" fmla="*/ 2 w 3"/>
                <a:gd name="T7" fmla="*/ 2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2" name="Freeform 830"/>
            <p:cNvSpPr>
              <a:spLocks/>
            </p:cNvSpPr>
            <p:nvPr/>
          </p:nvSpPr>
          <p:spPr bwMode="auto">
            <a:xfrm>
              <a:off x="11645900" y="4924426"/>
              <a:ext cx="17463" cy="36513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3" name="Freeform 831"/>
            <p:cNvSpPr>
              <a:spLocks/>
            </p:cNvSpPr>
            <p:nvPr/>
          </p:nvSpPr>
          <p:spPr bwMode="auto">
            <a:xfrm>
              <a:off x="11636375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4" name="Freeform 832"/>
            <p:cNvSpPr>
              <a:spLocks/>
            </p:cNvSpPr>
            <p:nvPr/>
          </p:nvSpPr>
          <p:spPr bwMode="auto">
            <a:xfrm>
              <a:off x="11626850" y="4933951"/>
              <a:ext cx="9525" cy="3492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3 h 4"/>
                <a:gd name="T8" fmla="*/ 0 w 1"/>
                <a:gd name="T9" fmla="*/ 0 h 4"/>
                <a:gd name="T10" fmla="*/ 0 w 1"/>
                <a:gd name="T11" fmla="*/ 3 h 4"/>
                <a:gd name="T12" fmla="*/ 0 w 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5" name="Freeform 833"/>
            <p:cNvSpPr>
              <a:spLocks/>
            </p:cNvSpPr>
            <p:nvPr/>
          </p:nvSpPr>
          <p:spPr bwMode="auto">
            <a:xfrm>
              <a:off x="11609387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3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6" name="Freeform 834"/>
            <p:cNvSpPr>
              <a:spLocks/>
            </p:cNvSpPr>
            <p:nvPr/>
          </p:nvSpPr>
          <p:spPr bwMode="auto">
            <a:xfrm>
              <a:off x="11601450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0 w 2"/>
                <a:gd name="T3" fmla="*/ 4 h 4"/>
                <a:gd name="T4" fmla="*/ 1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7" name="Freeform 835"/>
            <p:cNvSpPr>
              <a:spLocks/>
            </p:cNvSpPr>
            <p:nvPr/>
          </p:nvSpPr>
          <p:spPr bwMode="auto">
            <a:xfrm>
              <a:off x="11591925" y="4933951"/>
              <a:ext cx="26988" cy="26988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3 h 3"/>
                <a:gd name="T4" fmla="*/ 1 w 3"/>
                <a:gd name="T5" fmla="*/ 3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2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8" name="Freeform 836"/>
            <p:cNvSpPr>
              <a:spLocks/>
            </p:cNvSpPr>
            <p:nvPr/>
          </p:nvSpPr>
          <p:spPr bwMode="auto">
            <a:xfrm>
              <a:off x="11574462" y="4924426"/>
              <a:ext cx="34925" cy="26988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3 h 3"/>
                <a:gd name="T4" fmla="*/ 2 w 4"/>
                <a:gd name="T5" fmla="*/ 3 h 3"/>
                <a:gd name="T6" fmla="*/ 2 w 4"/>
                <a:gd name="T7" fmla="*/ 2 h 3"/>
                <a:gd name="T8" fmla="*/ 4 w 4"/>
                <a:gd name="T9" fmla="*/ 0 h 3"/>
                <a:gd name="T10" fmla="*/ 2 w 4"/>
                <a:gd name="T11" fmla="*/ 2 h 3"/>
                <a:gd name="T12" fmla="*/ 1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9" name="Freeform 837"/>
            <p:cNvSpPr>
              <a:spLocks/>
            </p:cNvSpPr>
            <p:nvPr/>
          </p:nvSpPr>
          <p:spPr bwMode="auto">
            <a:xfrm>
              <a:off x="11574462" y="4924426"/>
              <a:ext cx="34925" cy="19050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0" name="Freeform 838"/>
            <p:cNvSpPr>
              <a:spLocks/>
            </p:cNvSpPr>
            <p:nvPr/>
          </p:nvSpPr>
          <p:spPr bwMode="auto">
            <a:xfrm>
              <a:off x="11564937" y="4916488"/>
              <a:ext cx="36513" cy="7938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0 h 1"/>
                <a:gd name="T10" fmla="*/ 2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1" name="Freeform 839"/>
            <p:cNvSpPr>
              <a:spLocks/>
            </p:cNvSpPr>
            <p:nvPr/>
          </p:nvSpPr>
          <p:spPr bwMode="auto">
            <a:xfrm>
              <a:off x="11564937" y="4899026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1 w 4"/>
                <a:gd name="T5" fmla="*/ 2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2" name="Freeform 840"/>
            <p:cNvSpPr>
              <a:spLocks/>
            </p:cNvSpPr>
            <p:nvPr/>
          </p:nvSpPr>
          <p:spPr bwMode="auto">
            <a:xfrm>
              <a:off x="11564937" y="4889501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1 w 4"/>
                <a:gd name="T5" fmla="*/ 1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3" name="Freeform 841"/>
            <p:cNvSpPr>
              <a:spLocks/>
            </p:cNvSpPr>
            <p:nvPr/>
          </p:nvSpPr>
          <p:spPr bwMode="auto">
            <a:xfrm>
              <a:off x="11574462" y="4872038"/>
              <a:ext cx="34925" cy="26988"/>
            </a:xfrm>
            <a:custGeom>
              <a:avLst/>
              <a:gdLst>
                <a:gd name="T0" fmla="*/ 1 w 4"/>
                <a:gd name="T1" fmla="*/ 1 h 3"/>
                <a:gd name="T2" fmla="*/ 0 w 4"/>
                <a:gd name="T3" fmla="*/ 1 h 3"/>
                <a:gd name="T4" fmla="*/ 1 w 4"/>
                <a:gd name="T5" fmla="*/ 2 h 3"/>
                <a:gd name="T6" fmla="*/ 1 w 4"/>
                <a:gd name="T7" fmla="*/ 2 h 3"/>
                <a:gd name="T8" fmla="*/ 4 w 4"/>
                <a:gd name="T9" fmla="*/ 3 h 3"/>
                <a:gd name="T10" fmla="*/ 2 w 4"/>
                <a:gd name="T11" fmla="*/ 2 h 3"/>
                <a:gd name="T12" fmla="*/ 1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3"/>
                    <a:pt x="4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4" name="Freeform 842"/>
            <p:cNvSpPr>
              <a:spLocks/>
            </p:cNvSpPr>
            <p:nvPr/>
          </p:nvSpPr>
          <p:spPr bwMode="auto">
            <a:xfrm>
              <a:off x="11583987" y="4862513"/>
              <a:ext cx="25400" cy="36513"/>
            </a:xfrm>
            <a:custGeom>
              <a:avLst/>
              <a:gdLst>
                <a:gd name="T0" fmla="*/ 1 w 3"/>
                <a:gd name="T1" fmla="*/ 1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2 h 4"/>
                <a:gd name="T8" fmla="*/ 3 w 3"/>
                <a:gd name="T9" fmla="*/ 4 h 4"/>
                <a:gd name="T10" fmla="*/ 1 w 3"/>
                <a:gd name="T11" fmla="*/ 2 h 4"/>
                <a:gd name="T12" fmla="*/ 1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5" name="Freeform 843"/>
            <p:cNvSpPr>
              <a:spLocks/>
            </p:cNvSpPr>
            <p:nvPr/>
          </p:nvSpPr>
          <p:spPr bwMode="auto">
            <a:xfrm>
              <a:off x="11591925" y="4854576"/>
              <a:ext cx="17463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1 h 4"/>
                <a:gd name="T4" fmla="*/ 1 w 2"/>
                <a:gd name="T5" fmla="*/ 2 h 4"/>
                <a:gd name="T6" fmla="*/ 1 w 2"/>
                <a:gd name="T7" fmla="*/ 2 h 4"/>
                <a:gd name="T8" fmla="*/ 2 w 2"/>
                <a:gd name="T9" fmla="*/ 4 h 4"/>
                <a:gd name="T10" fmla="*/ 1 w 2"/>
                <a:gd name="T11" fmla="*/ 2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6" name="Freeform 844"/>
            <p:cNvSpPr>
              <a:spLocks/>
            </p:cNvSpPr>
            <p:nvPr/>
          </p:nvSpPr>
          <p:spPr bwMode="auto">
            <a:xfrm>
              <a:off x="11609387" y="4773613"/>
              <a:ext cx="26988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9"/>
                    <a:pt x="3" y="11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7" name="Freeform 845"/>
            <p:cNvSpPr>
              <a:spLocks/>
            </p:cNvSpPr>
            <p:nvPr/>
          </p:nvSpPr>
          <p:spPr bwMode="auto">
            <a:xfrm>
              <a:off x="11645900" y="4791076"/>
              <a:ext cx="60325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6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8"/>
                    <a:pt x="1" y="10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8" name="Freeform 846"/>
            <p:cNvSpPr>
              <a:spLocks/>
            </p:cNvSpPr>
            <p:nvPr/>
          </p:nvSpPr>
          <p:spPr bwMode="auto">
            <a:xfrm>
              <a:off x="11653837" y="4872038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8" y="0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9" name="Freeform 847"/>
            <p:cNvSpPr>
              <a:spLocks/>
            </p:cNvSpPr>
            <p:nvPr/>
          </p:nvSpPr>
          <p:spPr bwMode="auto">
            <a:xfrm>
              <a:off x="11645900" y="4906963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1 h 3"/>
                <a:gd name="T4" fmla="*/ 13 w 13"/>
                <a:gd name="T5" fmla="*/ 3 h 3"/>
                <a:gd name="T6" fmla="*/ 7 w 13"/>
                <a:gd name="T7" fmla="*/ 2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2" y="0"/>
                    <a:pt x="5" y="0"/>
                    <a:pt x="7" y="1"/>
                  </a:cubicBezTo>
                  <a:cubicBezTo>
                    <a:pt x="9" y="1"/>
                    <a:pt x="11" y="2"/>
                    <a:pt x="1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0" name="Freeform 848"/>
            <p:cNvSpPr>
              <a:spLocks/>
            </p:cNvSpPr>
            <p:nvPr/>
          </p:nvSpPr>
          <p:spPr bwMode="auto">
            <a:xfrm>
              <a:off x="11636375" y="4924426"/>
              <a:ext cx="44450" cy="106363"/>
            </a:xfrm>
            <a:custGeom>
              <a:avLst/>
              <a:gdLst>
                <a:gd name="T0" fmla="*/ 0 w 5"/>
                <a:gd name="T1" fmla="*/ 0 h 12"/>
                <a:gd name="T2" fmla="*/ 4 w 5"/>
                <a:gd name="T3" fmla="*/ 5 h 12"/>
                <a:gd name="T4" fmla="*/ 5 w 5"/>
                <a:gd name="T5" fmla="*/ 12 h 12"/>
                <a:gd name="T6" fmla="*/ 3 w 5"/>
                <a:gd name="T7" fmla="*/ 6 h 12"/>
                <a:gd name="T8" fmla="*/ 0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cubicBezTo>
                    <a:pt x="2" y="1"/>
                    <a:pt x="3" y="3"/>
                    <a:pt x="4" y="5"/>
                  </a:cubicBezTo>
                  <a:cubicBezTo>
                    <a:pt x="5" y="8"/>
                    <a:pt x="5" y="10"/>
                    <a:pt x="5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1" name="Freeform 849"/>
            <p:cNvSpPr>
              <a:spLocks/>
            </p:cNvSpPr>
            <p:nvPr/>
          </p:nvSpPr>
          <p:spPr bwMode="auto">
            <a:xfrm>
              <a:off x="11583987" y="4916488"/>
              <a:ext cx="42863" cy="114300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7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3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2" name="Freeform 850"/>
            <p:cNvSpPr>
              <a:spLocks/>
            </p:cNvSpPr>
            <p:nvPr/>
          </p:nvSpPr>
          <p:spPr bwMode="auto">
            <a:xfrm>
              <a:off x="11512550" y="4906963"/>
              <a:ext cx="106363" cy="53975"/>
            </a:xfrm>
            <a:custGeom>
              <a:avLst/>
              <a:gdLst>
                <a:gd name="T0" fmla="*/ 12 w 12"/>
                <a:gd name="T1" fmla="*/ 0 h 6"/>
                <a:gd name="T2" fmla="*/ 7 w 12"/>
                <a:gd name="T3" fmla="*/ 4 h 6"/>
                <a:gd name="T4" fmla="*/ 0 w 12"/>
                <a:gd name="T5" fmla="*/ 6 h 6"/>
                <a:gd name="T6" fmla="*/ 6 w 12"/>
                <a:gd name="T7" fmla="*/ 3 h 6"/>
                <a:gd name="T8" fmla="*/ 12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3" name="Freeform 851"/>
            <p:cNvSpPr>
              <a:spLocks/>
            </p:cNvSpPr>
            <p:nvPr/>
          </p:nvSpPr>
          <p:spPr bwMode="auto">
            <a:xfrm>
              <a:off x="11512550" y="4862513"/>
              <a:ext cx="106363" cy="36513"/>
            </a:xfrm>
            <a:custGeom>
              <a:avLst/>
              <a:gdLst>
                <a:gd name="T0" fmla="*/ 12 w 12"/>
                <a:gd name="T1" fmla="*/ 4 h 4"/>
                <a:gd name="T2" fmla="*/ 6 w 12"/>
                <a:gd name="T3" fmla="*/ 3 h 4"/>
                <a:gd name="T4" fmla="*/ 0 w 12"/>
                <a:gd name="T5" fmla="*/ 0 h 4"/>
                <a:gd name="T6" fmla="*/ 6 w 12"/>
                <a:gd name="T7" fmla="*/ 2 h 4"/>
                <a:gd name="T8" fmla="*/ 12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2" y="4"/>
                  </a:moveTo>
                  <a:cubicBezTo>
                    <a:pt x="10" y="4"/>
                    <a:pt x="8" y="4"/>
                    <a:pt x="6" y="3"/>
                  </a:cubicBezTo>
                  <a:cubicBezTo>
                    <a:pt x="4" y="2"/>
                    <a:pt x="1" y="2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3"/>
                    <a:pt x="10" y="3"/>
                    <a:pt x="1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4" name="Freeform 852"/>
            <p:cNvSpPr>
              <a:spLocks/>
            </p:cNvSpPr>
            <p:nvPr/>
          </p:nvSpPr>
          <p:spPr bwMode="auto">
            <a:xfrm>
              <a:off x="11547475" y="4810126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5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8"/>
                    <a:pt x="6" y="7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40" name="组合 64339"/>
          <p:cNvGrpSpPr/>
          <p:nvPr/>
        </p:nvGrpSpPr>
        <p:grpSpPr>
          <a:xfrm>
            <a:off x="1585912" y="4879976"/>
            <a:ext cx="406400" cy="434975"/>
            <a:chOff x="1585912" y="4879976"/>
            <a:chExt cx="406400" cy="434975"/>
          </a:xfrm>
        </p:grpSpPr>
        <p:sp>
          <p:nvSpPr>
            <p:cNvPr id="64305" name="Freeform 853"/>
            <p:cNvSpPr>
              <a:spLocks/>
            </p:cNvSpPr>
            <p:nvPr/>
          </p:nvSpPr>
          <p:spPr bwMode="auto">
            <a:xfrm>
              <a:off x="1657350" y="4879976"/>
              <a:ext cx="203200" cy="214313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3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3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6" name="Freeform 854"/>
            <p:cNvSpPr>
              <a:spLocks/>
            </p:cNvSpPr>
            <p:nvPr/>
          </p:nvSpPr>
          <p:spPr bwMode="auto">
            <a:xfrm>
              <a:off x="1798637" y="4889501"/>
              <a:ext cx="193675" cy="204788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2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7" name="Freeform 855"/>
            <p:cNvSpPr>
              <a:spLocks/>
            </p:cNvSpPr>
            <p:nvPr/>
          </p:nvSpPr>
          <p:spPr bwMode="auto">
            <a:xfrm>
              <a:off x="1798637" y="4986338"/>
              <a:ext cx="184150" cy="214313"/>
            </a:xfrm>
            <a:custGeom>
              <a:avLst/>
              <a:gdLst>
                <a:gd name="T0" fmla="*/ 0 w 21"/>
                <a:gd name="T1" fmla="*/ 12 h 24"/>
                <a:gd name="T2" fmla="*/ 20 w 21"/>
                <a:gd name="T3" fmla="*/ 12 h 24"/>
                <a:gd name="T4" fmla="*/ 0 w 21"/>
                <a:gd name="T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2"/>
                  </a:moveTo>
                  <a:cubicBezTo>
                    <a:pt x="0" y="12"/>
                    <a:pt x="20" y="0"/>
                    <a:pt x="20" y="12"/>
                  </a:cubicBezTo>
                  <a:cubicBezTo>
                    <a:pt x="21" y="24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8" name="Freeform 856"/>
            <p:cNvSpPr>
              <a:spLocks/>
            </p:cNvSpPr>
            <p:nvPr/>
          </p:nvSpPr>
          <p:spPr bwMode="auto">
            <a:xfrm>
              <a:off x="1798637" y="5094288"/>
              <a:ext cx="184150" cy="220663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9" name="Freeform 857"/>
            <p:cNvSpPr>
              <a:spLocks/>
            </p:cNvSpPr>
            <p:nvPr/>
          </p:nvSpPr>
          <p:spPr bwMode="auto">
            <a:xfrm>
              <a:off x="1630362" y="5094288"/>
              <a:ext cx="203200" cy="203200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0" name="Freeform 858"/>
            <p:cNvSpPr>
              <a:spLocks/>
            </p:cNvSpPr>
            <p:nvPr/>
          </p:nvSpPr>
          <p:spPr bwMode="auto">
            <a:xfrm>
              <a:off x="1585912" y="5030788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1" name="Freeform 859"/>
            <p:cNvSpPr>
              <a:spLocks/>
            </p:cNvSpPr>
            <p:nvPr/>
          </p:nvSpPr>
          <p:spPr bwMode="auto">
            <a:xfrm>
              <a:off x="1603375" y="4906963"/>
              <a:ext cx="203200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9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2" name="Freeform 860"/>
            <p:cNvSpPr>
              <a:spLocks/>
            </p:cNvSpPr>
            <p:nvPr/>
          </p:nvSpPr>
          <p:spPr bwMode="auto">
            <a:xfrm>
              <a:off x="1754187" y="5067301"/>
              <a:ext cx="69850" cy="61913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4 h 7"/>
                <a:gd name="T6" fmla="*/ 3 w 8"/>
                <a:gd name="T7" fmla="*/ 0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3"/>
                    <a:pt x="7" y="5"/>
                    <a:pt x="5" y="6"/>
                  </a:cubicBezTo>
                  <a:cubicBezTo>
                    <a:pt x="3" y="7"/>
                    <a:pt x="1" y="6"/>
                    <a:pt x="1" y="4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0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3" name="Freeform 861"/>
            <p:cNvSpPr>
              <a:spLocks/>
            </p:cNvSpPr>
            <p:nvPr/>
          </p:nvSpPr>
          <p:spPr bwMode="auto">
            <a:xfrm>
              <a:off x="1781175" y="5057776"/>
              <a:ext cx="7938" cy="1746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1 h 2"/>
                <a:gd name="T8" fmla="*/ 0 w 1"/>
                <a:gd name="T9" fmla="*/ 2 h 2"/>
                <a:gd name="T10" fmla="*/ 0 w 1"/>
                <a:gd name="T11" fmla="*/ 1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4" name="Freeform 862"/>
            <p:cNvSpPr>
              <a:spLocks/>
            </p:cNvSpPr>
            <p:nvPr/>
          </p:nvSpPr>
          <p:spPr bwMode="auto">
            <a:xfrm>
              <a:off x="1789112" y="5049838"/>
              <a:ext cx="9525" cy="25400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5" name="Freeform 863"/>
            <p:cNvSpPr>
              <a:spLocks/>
            </p:cNvSpPr>
            <p:nvPr/>
          </p:nvSpPr>
          <p:spPr bwMode="auto">
            <a:xfrm>
              <a:off x="1789112" y="5057776"/>
              <a:ext cx="17463" cy="17463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1 w 2"/>
                <a:gd name="T5" fmla="*/ 0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6" name="Freeform 864"/>
            <p:cNvSpPr>
              <a:spLocks/>
            </p:cNvSpPr>
            <p:nvPr/>
          </p:nvSpPr>
          <p:spPr bwMode="auto">
            <a:xfrm>
              <a:off x="1798637" y="5057776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7" name="Freeform 865"/>
            <p:cNvSpPr>
              <a:spLocks/>
            </p:cNvSpPr>
            <p:nvPr/>
          </p:nvSpPr>
          <p:spPr bwMode="auto">
            <a:xfrm>
              <a:off x="1798637" y="5067301"/>
              <a:ext cx="25400" cy="17463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8" name="Freeform 866"/>
            <p:cNvSpPr>
              <a:spLocks/>
            </p:cNvSpPr>
            <p:nvPr/>
          </p:nvSpPr>
          <p:spPr bwMode="auto">
            <a:xfrm>
              <a:off x="1806575" y="5067301"/>
              <a:ext cx="17463" cy="17463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1 h 2"/>
                <a:gd name="T4" fmla="*/ 1 w 2"/>
                <a:gd name="T5" fmla="*/ 1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9" name="Freeform 867"/>
            <p:cNvSpPr>
              <a:spLocks/>
            </p:cNvSpPr>
            <p:nvPr/>
          </p:nvSpPr>
          <p:spPr bwMode="auto">
            <a:xfrm>
              <a:off x="1806575" y="5075238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1 h 1"/>
                <a:gd name="T4" fmla="*/ 2 w 3"/>
                <a:gd name="T5" fmla="*/ 1 h 1"/>
                <a:gd name="T6" fmla="*/ 2 w 3"/>
                <a:gd name="T7" fmla="*/ 1 h 1"/>
                <a:gd name="T8" fmla="*/ 0 w 3"/>
                <a:gd name="T9" fmla="*/ 1 h 1"/>
                <a:gd name="T10" fmla="*/ 2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0" name="Freeform 868"/>
            <p:cNvSpPr>
              <a:spLocks/>
            </p:cNvSpPr>
            <p:nvPr/>
          </p:nvSpPr>
          <p:spPr bwMode="auto">
            <a:xfrm>
              <a:off x="1806575" y="5094288"/>
              <a:ext cx="26988" cy="0"/>
            </a:xfrm>
            <a:custGeom>
              <a:avLst/>
              <a:gdLst>
                <a:gd name="T0" fmla="*/ 2 w 3"/>
                <a:gd name="T1" fmla="*/ 3 w 3"/>
                <a:gd name="T2" fmla="*/ 2 w 3"/>
                <a:gd name="T3" fmla="*/ 2 w 3"/>
                <a:gd name="T4" fmla="*/ 0 w 3"/>
                <a:gd name="T5" fmla="*/ 2 w 3"/>
                <a:gd name="T6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1" name="Freeform 869"/>
            <p:cNvSpPr>
              <a:spLocks/>
            </p:cNvSpPr>
            <p:nvPr/>
          </p:nvSpPr>
          <p:spPr bwMode="auto">
            <a:xfrm>
              <a:off x="1806575" y="5094288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3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2" name="Freeform 870"/>
            <p:cNvSpPr>
              <a:spLocks/>
            </p:cNvSpPr>
            <p:nvPr/>
          </p:nvSpPr>
          <p:spPr bwMode="auto">
            <a:xfrm>
              <a:off x="1806575" y="5102226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3" name="Freeform 871"/>
            <p:cNvSpPr>
              <a:spLocks/>
            </p:cNvSpPr>
            <p:nvPr/>
          </p:nvSpPr>
          <p:spPr bwMode="auto">
            <a:xfrm>
              <a:off x="1806575" y="5102226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2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4" name="Freeform 872"/>
            <p:cNvSpPr>
              <a:spLocks/>
            </p:cNvSpPr>
            <p:nvPr/>
          </p:nvSpPr>
          <p:spPr bwMode="auto">
            <a:xfrm>
              <a:off x="1798637" y="5111751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5" name="Freeform 873"/>
            <p:cNvSpPr>
              <a:spLocks/>
            </p:cNvSpPr>
            <p:nvPr/>
          </p:nvSpPr>
          <p:spPr bwMode="auto">
            <a:xfrm>
              <a:off x="1798637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6" name="Freeform 874"/>
            <p:cNvSpPr>
              <a:spLocks/>
            </p:cNvSpPr>
            <p:nvPr/>
          </p:nvSpPr>
          <p:spPr bwMode="auto">
            <a:xfrm>
              <a:off x="1789112" y="5111751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7" name="Freeform 875"/>
            <p:cNvSpPr>
              <a:spLocks/>
            </p:cNvSpPr>
            <p:nvPr/>
          </p:nvSpPr>
          <p:spPr bwMode="auto">
            <a:xfrm>
              <a:off x="1781175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1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8" name="Freeform 876"/>
            <p:cNvSpPr>
              <a:spLocks/>
            </p:cNvSpPr>
            <p:nvPr/>
          </p:nvSpPr>
          <p:spPr bwMode="auto">
            <a:xfrm>
              <a:off x="1771650" y="5111751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9" name="Freeform 877"/>
            <p:cNvSpPr>
              <a:spLocks/>
            </p:cNvSpPr>
            <p:nvPr/>
          </p:nvSpPr>
          <p:spPr bwMode="auto">
            <a:xfrm>
              <a:off x="1762125" y="5111751"/>
              <a:ext cx="19050" cy="17463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1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30" name="Freeform 878"/>
            <p:cNvSpPr>
              <a:spLocks/>
            </p:cNvSpPr>
            <p:nvPr/>
          </p:nvSpPr>
          <p:spPr bwMode="auto">
            <a:xfrm>
              <a:off x="1754187" y="5111751"/>
              <a:ext cx="26988" cy="7938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0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31" name="Freeform 879"/>
            <p:cNvSpPr>
              <a:spLocks/>
            </p:cNvSpPr>
            <p:nvPr/>
          </p:nvSpPr>
          <p:spPr bwMode="auto">
            <a:xfrm>
              <a:off x="1754187" y="5102226"/>
              <a:ext cx="26988" cy="952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0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32" name="Freeform 880"/>
            <p:cNvSpPr>
              <a:spLocks/>
            </p:cNvSpPr>
            <p:nvPr/>
          </p:nvSpPr>
          <p:spPr bwMode="auto">
            <a:xfrm>
              <a:off x="1744662" y="5094288"/>
              <a:ext cx="26988" cy="7938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33" name="Freeform 881"/>
            <p:cNvSpPr>
              <a:spLocks/>
            </p:cNvSpPr>
            <p:nvPr/>
          </p:nvSpPr>
          <p:spPr bwMode="auto">
            <a:xfrm>
              <a:off x="1744662" y="5084763"/>
              <a:ext cx="26988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34" name="Freeform 882"/>
            <p:cNvSpPr>
              <a:spLocks/>
            </p:cNvSpPr>
            <p:nvPr/>
          </p:nvSpPr>
          <p:spPr bwMode="auto">
            <a:xfrm>
              <a:off x="1754187" y="5075238"/>
              <a:ext cx="17463" cy="1905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0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35" name="Freeform 883"/>
            <p:cNvSpPr>
              <a:spLocks/>
            </p:cNvSpPr>
            <p:nvPr/>
          </p:nvSpPr>
          <p:spPr bwMode="auto">
            <a:xfrm>
              <a:off x="1754187" y="5067301"/>
              <a:ext cx="17463" cy="17463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36" name="Freeform 884"/>
            <p:cNvSpPr>
              <a:spLocks/>
            </p:cNvSpPr>
            <p:nvPr/>
          </p:nvSpPr>
          <p:spPr bwMode="auto">
            <a:xfrm>
              <a:off x="1762125" y="5067301"/>
              <a:ext cx="19050" cy="1746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0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85" name="Freeform 886"/>
            <p:cNvSpPr>
              <a:spLocks/>
            </p:cNvSpPr>
            <p:nvPr/>
          </p:nvSpPr>
          <p:spPr bwMode="auto">
            <a:xfrm>
              <a:off x="1771650" y="5057775"/>
              <a:ext cx="9525" cy="2698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86" name="Freeform 887"/>
            <p:cNvSpPr>
              <a:spLocks/>
            </p:cNvSpPr>
            <p:nvPr/>
          </p:nvSpPr>
          <p:spPr bwMode="auto">
            <a:xfrm>
              <a:off x="1781175" y="4995863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87" name="Freeform 888"/>
            <p:cNvSpPr>
              <a:spLocks/>
            </p:cNvSpPr>
            <p:nvPr/>
          </p:nvSpPr>
          <p:spPr bwMode="auto">
            <a:xfrm>
              <a:off x="1806575" y="5013325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3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6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88" name="Freeform 889"/>
            <p:cNvSpPr>
              <a:spLocks/>
            </p:cNvSpPr>
            <p:nvPr/>
          </p:nvSpPr>
          <p:spPr bwMode="auto">
            <a:xfrm>
              <a:off x="1806575" y="5067300"/>
              <a:ext cx="79375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1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89" name="Freeform 890"/>
            <p:cNvSpPr>
              <a:spLocks/>
            </p:cNvSpPr>
            <p:nvPr/>
          </p:nvSpPr>
          <p:spPr bwMode="auto">
            <a:xfrm>
              <a:off x="1806575" y="5094288"/>
              <a:ext cx="79375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0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0" name="Freeform 891"/>
            <p:cNvSpPr>
              <a:spLocks/>
            </p:cNvSpPr>
            <p:nvPr/>
          </p:nvSpPr>
          <p:spPr bwMode="auto">
            <a:xfrm>
              <a:off x="1798638" y="5102225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4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1" name="Freeform 892"/>
            <p:cNvSpPr>
              <a:spLocks/>
            </p:cNvSpPr>
            <p:nvPr/>
          </p:nvSpPr>
          <p:spPr bwMode="auto">
            <a:xfrm>
              <a:off x="1762125" y="5102225"/>
              <a:ext cx="26988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1 w 3"/>
                <a:gd name="T7" fmla="*/ 4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1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2" name="Freeform 893"/>
            <p:cNvSpPr>
              <a:spLocks/>
            </p:cNvSpPr>
            <p:nvPr/>
          </p:nvSpPr>
          <p:spPr bwMode="auto">
            <a:xfrm>
              <a:off x="1709738" y="5094288"/>
              <a:ext cx="79375" cy="34925"/>
            </a:xfrm>
            <a:custGeom>
              <a:avLst/>
              <a:gdLst>
                <a:gd name="T0" fmla="*/ 9 w 9"/>
                <a:gd name="T1" fmla="*/ 0 h 4"/>
                <a:gd name="T2" fmla="*/ 5 w 9"/>
                <a:gd name="T3" fmla="*/ 3 h 4"/>
                <a:gd name="T4" fmla="*/ 0 w 9"/>
                <a:gd name="T5" fmla="*/ 4 h 4"/>
                <a:gd name="T6" fmla="*/ 4 w 9"/>
                <a:gd name="T7" fmla="*/ 2 h 4"/>
                <a:gd name="T8" fmla="*/ 9 w 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8" y="1"/>
                    <a:pt x="6" y="2"/>
                    <a:pt x="5" y="3"/>
                  </a:cubicBezTo>
                  <a:cubicBezTo>
                    <a:pt x="3" y="4"/>
                    <a:pt x="2" y="4"/>
                    <a:pt x="0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1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3" name="Freeform 894"/>
            <p:cNvSpPr>
              <a:spLocks/>
            </p:cNvSpPr>
            <p:nvPr/>
          </p:nvSpPr>
          <p:spPr bwMode="auto">
            <a:xfrm>
              <a:off x="1709738" y="5057775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2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3"/>
                    <a:pt x="4" y="2"/>
                  </a:cubicBezTo>
                  <a:cubicBezTo>
                    <a:pt x="3" y="2"/>
                    <a:pt x="1" y="1"/>
                    <a:pt x="0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3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4" name="Freeform 895"/>
            <p:cNvSpPr>
              <a:spLocks/>
            </p:cNvSpPr>
            <p:nvPr/>
          </p:nvSpPr>
          <p:spPr bwMode="auto">
            <a:xfrm>
              <a:off x="1736725" y="5022850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3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1"/>
                    <a:pt x="0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7" name="组合 64336"/>
          <p:cNvGrpSpPr/>
          <p:nvPr/>
        </p:nvGrpSpPr>
        <p:grpSpPr>
          <a:xfrm>
            <a:off x="10131112" y="1454549"/>
            <a:ext cx="406400" cy="434975"/>
            <a:chOff x="9948863" y="1587500"/>
            <a:chExt cx="406400" cy="434975"/>
          </a:xfrm>
        </p:grpSpPr>
        <p:sp>
          <p:nvSpPr>
            <p:cNvPr id="64095" name="Freeform 896"/>
            <p:cNvSpPr>
              <a:spLocks/>
            </p:cNvSpPr>
            <p:nvPr/>
          </p:nvSpPr>
          <p:spPr bwMode="auto">
            <a:xfrm>
              <a:off x="10020300" y="1587500"/>
              <a:ext cx="203200" cy="212725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4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4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6" name="Freeform 897"/>
            <p:cNvSpPr>
              <a:spLocks/>
            </p:cNvSpPr>
            <p:nvPr/>
          </p:nvSpPr>
          <p:spPr bwMode="auto">
            <a:xfrm>
              <a:off x="10161588" y="1597025"/>
              <a:ext cx="193675" cy="203200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3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7" name="Freeform 898"/>
            <p:cNvSpPr>
              <a:spLocks/>
            </p:cNvSpPr>
            <p:nvPr/>
          </p:nvSpPr>
          <p:spPr bwMode="auto">
            <a:xfrm>
              <a:off x="10161588" y="1703388"/>
              <a:ext cx="185738" cy="212725"/>
            </a:xfrm>
            <a:custGeom>
              <a:avLst/>
              <a:gdLst>
                <a:gd name="T0" fmla="*/ 0 w 21"/>
                <a:gd name="T1" fmla="*/ 11 h 24"/>
                <a:gd name="T2" fmla="*/ 21 w 21"/>
                <a:gd name="T3" fmla="*/ 12 h 24"/>
                <a:gd name="T4" fmla="*/ 0 w 21"/>
                <a:gd name="T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1"/>
                  </a:moveTo>
                  <a:cubicBezTo>
                    <a:pt x="0" y="11"/>
                    <a:pt x="20" y="0"/>
                    <a:pt x="21" y="12"/>
                  </a:cubicBezTo>
                  <a:cubicBezTo>
                    <a:pt x="21" y="24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8" name="Freeform 899"/>
            <p:cNvSpPr>
              <a:spLocks/>
            </p:cNvSpPr>
            <p:nvPr/>
          </p:nvSpPr>
          <p:spPr bwMode="auto">
            <a:xfrm>
              <a:off x="10161588" y="1800225"/>
              <a:ext cx="185738" cy="222250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9" name="Freeform 900"/>
            <p:cNvSpPr>
              <a:spLocks/>
            </p:cNvSpPr>
            <p:nvPr/>
          </p:nvSpPr>
          <p:spPr bwMode="auto">
            <a:xfrm>
              <a:off x="9993313" y="1800225"/>
              <a:ext cx="203200" cy="204788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6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0" name="Freeform 901"/>
            <p:cNvSpPr>
              <a:spLocks/>
            </p:cNvSpPr>
            <p:nvPr/>
          </p:nvSpPr>
          <p:spPr bwMode="auto">
            <a:xfrm>
              <a:off x="9948863" y="1738313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1" name="Freeform 902"/>
            <p:cNvSpPr>
              <a:spLocks/>
            </p:cNvSpPr>
            <p:nvPr/>
          </p:nvSpPr>
          <p:spPr bwMode="auto">
            <a:xfrm>
              <a:off x="9967913" y="1614488"/>
              <a:ext cx="201613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10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2" name="Freeform 903"/>
            <p:cNvSpPr>
              <a:spLocks/>
            </p:cNvSpPr>
            <p:nvPr/>
          </p:nvSpPr>
          <p:spPr bwMode="auto">
            <a:xfrm>
              <a:off x="10117138" y="1773238"/>
              <a:ext cx="71438" cy="63500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5 h 7"/>
                <a:gd name="T6" fmla="*/ 3 w 8"/>
                <a:gd name="T7" fmla="*/ 1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4"/>
                    <a:pt x="7" y="6"/>
                    <a:pt x="5" y="6"/>
                  </a:cubicBez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3" name="Freeform 904"/>
            <p:cNvSpPr>
              <a:spLocks/>
            </p:cNvSpPr>
            <p:nvPr/>
          </p:nvSpPr>
          <p:spPr bwMode="auto">
            <a:xfrm>
              <a:off x="10144125" y="1765300"/>
              <a:ext cx="7938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4" name="Freeform 905"/>
            <p:cNvSpPr>
              <a:spLocks/>
            </p:cNvSpPr>
            <p:nvPr/>
          </p:nvSpPr>
          <p:spPr bwMode="auto">
            <a:xfrm>
              <a:off x="10152063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5" name="Freeform 906"/>
            <p:cNvSpPr>
              <a:spLocks/>
            </p:cNvSpPr>
            <p:nvPr/>
          </p:nvSpPr>
          <p:spPr bwMode="auto">
            <a:xfrm>
              <a:off x="10152063" y="1765300"/>
              <a:ext cx="17463" cy="26988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6" name="Freeform 907"/>
            <p:cNvSpPr>
              <a:spLocks/>
            </p:cNvSpPr>
            <p:nvPr/>
          </p:nvSpPr>
          <p:spPr bwMode="auto">
            <a:xfrm>
              <a:off x="10161588" y="1765300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1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7" name="Freeform 908"/>
            <p:cNvSpPr>
              <a:spLocks/>
            </p:cNvSpPr>
            <p:nvPr/>
          </p:nvSpPr>
          <p:spPr bwMode="auto">
            <a:xfrm>
              <a:off x="10161588" y="1773238"/>
              <a:ext cx="26988" cy="19050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8" name="Freeform 909"/>
            <p:cNvSpPr>
              <a:spLocks/>
            </p:cNvSpPr>
            <p:nvPr/>
          </p:nvSpPr>
          <p:spPr bwMode="auto">
            <a:xfrm>
              <a:off x="10169525" y="1782763"/>
              <a:ext cx="19050" cy="952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9" name="Freeform 910"/>
            <p:cNvSpPr>
              <a:spLocks/>
            </p:cNvSpPr>
            <p:nvPr/>
          </p:nvSpPr>
          <p:spPr bwMode="auto">
            <a:xfrm>
              <a:off x="10169525" y="1792288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1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0" name="Freeform 911"/>
            <p:cNvSpPr>
              <a:spLocks/>
            </p:cNvSpPr>
            <p:nvPr/>
          </p:nvSpPr>
          <p:spPr bwMode="auto">
            <a:xfrm>
              <a:off x="10169525" y="1800225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1" name="Freeform 912"/>
            <p:cNvSpPr>
              <a:spLocks/>
            </p:cNvSpPr>
            <p:nvPr/>
          </p:nvSpPr>
          <p:spPr bwMode="auto">
            <a:xfrm>
              <a:off x="10169525" y="1809750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2" name="Freeform 913"/>
            <p:cNvSpPr>
              <a:spLocks/>
            </p:cNvSpPr>
            <p:nvPr/>
          </p:nvSpPr>
          <p:spPr bwMode="auto">
            <a:xfrm>
              <a:off x="10169525" y="1809750"/>
              <a:ext cx="26988" cy="17463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3" name="Freeform 914"/>
            <p:cNvSpPr>
              <a:spLocks/>
            </p:cNvSpPr>
            <p:nvPr/>
          </p:nvSpPr>
          <p:spPr bwMode="auto">
            <a:xfrm>
              <a:off x="10169525" y="1817688"/>
              <a:ext cx="19050" cy="19050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4" name="Freeform 915"/>
            <p:cNvSpPr>
              <a:spLocks/>
            </p:cNvSpPr>
            <p:nvPr/>
          </p:nvSpPr>
          <p:spPr bwMode="auto">
            <a:xfrm>
              <a:off x="10161588" y="1817688"/>
              <a:ext cx="17463" cy="26988"/>
            </a:xfrm>
            <a:custGeom>
              <a:avLst/>
              <a:gdLst>
                <a:gd name="T0" fmla="*/ 1 w 2"/>
                <a:gd name="T1" fmla="*/ 2 h 3"/>
                <a:gd name="T2" fmla="*/ 2 w 2"/>
                <a:gd name="T3" fmla="*/ 2 h 3"/>
                <a:gd name="T4" fmla="*/ 2 w 2"/>
                <a:gd name="T5" fmla="*/ 2 h 3"/>
                <a:gd name="T6" fmla="*/ 2 w 2"/>
                <a:gd name="T7" fmla="*/ 1 h 3"/>
                <a:gd name="T8" fmla="*/ 0 w 2"/>
                <a:gd name="T9" fmla="*/ 0 h 3"/>
                <a:gd name="T10" fmla="*/ 1 w 2"/>
                <a:gd name="T11" fmla="*/ 2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5" name="Freeform 916"/>
            <p:cNvSpPr>
              <a:spLocks/>
            </p:cNvSpPr>
            <p:nvPr/>
          </p:nvSpPr>
          <p:spPr bwMode="auto">
            <a:xfrm>
              <a:off x="10161588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6" name="Freeform 917"/>
            <p:cNvSpPr>
              <a:spLocks/>
            </p:cNvSpPr>
            <p:nvPr/>
          </p:nvSpPr>
          <p:spPr bwMode="auto">
            <a:xfrm>
              <a:off x="10152063" y="1817688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7" name="Freeform 918"/>
            <p:cNvSpPr>
              <a:spLocks/>
            </p:cNvSpPr>
            <p:nvPr/>
          </p:nvSpPr>
          <p:spPr bwMode="auto">
            <a:xfrm>
              <a:off x="10144125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8" name="Freeform 919"/>
            <p:cNvSpPr>
              <a:spLocks/>
            </p:cNvSpPr>
            <p:nvPr/>
          </p:nvSpPr>
          <p:spPr bwMode="auto">
            <a:xfrm>
              <a:off x="10134600" y="1817688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9" name="Freeform 920"/>
            <p:cNvSpPr>
              <a:spLocks/>
            </p:cNvSpPr>
            <p:nvPr/>
          </p:nvSpPr>
          <p:spPr bwMode="auto">
            <a:xfrm>
              <a:off x="10126663" y="1817688"/>
              <a:ext cx="17463" cy="1905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0" name="Freeform 921"/>
            <p:cNvSpPr>
              <a:spLocks/>
            </p:cNvSpPr>
            <p:nvPr/>
          </p:nvSpPr>
          <p:spPr bwMode="auto">
            <a:xfrm>
              <a:off x="10117138" y="1817688"/>
              <a:ext cx="26988" cy="19050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1" name="Freeform 922"/>
            <p:cNvSpPr>
              <a:spLocks/>
            </p:cNvSpPr>
            <p:nvPr/>
          </p:nvSpPr>
          <p:spPr bwMode="auto">
            <a:xfrm>
              <a:off x="10117138" y="1809750"/>
              <a:ext cx="26988" cy="17463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1 w 3"/>
                <a:gd name="T5" fmla="*/ 2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0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2" name="Freeform 923"/>
            <p:cNvSpPr>
              <a:spLocks/>
            </p:cNvSpPr>
            <p:nvPr/>
          </p:nvSpPr>
          <p:spPr bwMode="auto">
            <a:xfrm>
              <a:off x="10109200" y="1809750"/>
              <a:ext cx="25400" cy="7938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3" name="Freeform 924"/>
            <p:cNvSpPr>
              <a:spLocks/>
            </p:cNvSpPr>
            <p:nvPr/>
          </p:nvSpPr>
          <p:spPr bwMode="auto">
            <a:xfrm>
              <a:off x="10109200" y="1800225"/>
              <a:ext cx="25400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4" name="Freeform 925"/>
            <p:cNvSpPr>
              <a:spLocks/>
            </p:cNvSpPr>
            <p:nvPr/>
          </p:nvSpPr>
          <p:spPr bwMode="auto">
            <a:xfrm>
              <a:off x="10117138" y="1792288"/>
              <a:ext cx="17463" cy="793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  <a:gd name="T10" fmla="*/ 1 w 2"/>
                <a:gd name="T11" fmla="*/ 0 h 1"/>
                <a:gd name="T12" fmla="*/ 0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5" name="Freeform 926"/>
            <p:cNvSpPr>
              <a:spLocks/>
            </p:cNvSpPr>
            <p:nvPr/>
          </p:nvSpPr>
          <p:spPr bwMode="auto">
            <a:xfrm>
              <a:off x="10117138" y="1782763"/>
              <a:ext cx="26988" cy="1746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0 h 2"/>
                <a:gd name="T12" fmla="*/ 1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6" name="Freeform 927"/>
            <p:cNvSpPr>
              <a:spLocks/>
            </p:cNvSpPr>
            <p:nvPr/>
          </p:nvSpPr>
          <p:spPr bwMode="auto">
            <a:xfrm>
              <a:off x="10126663" y="1773238"/>
              <a:ext cx="17463" cy="190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7" name="Freeform 928"/>
            <p:cNvSpPr>
              <a:spLocks/>
            </p:cNvSpPr>
            <p:nvPr/>
          </p:nvSpPr>
          <p:spPr bwMode="auto">
            <a:xfrm>
              <a:off x="10134600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8" name="Freeform 929"/>
            <p:cNvSpPr>
              <a:spLocks/>
            </p:cNvSpPr>
            <p:nvPr/>
          </p:nvSpPr>
          <p:spPr bwMode="auto">
            <a:xfrm>
              <a:off x="10144125" y="1703388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9" name="Freeform 930"/>
            <p:cNvSpPr>
              <a:spLocks/>
            </p:cNvSpPr>
            <p:nvPr/>
          </p:nvSpPr>
          <p:spPr bwMode="auto">
            <a:xfrm>
              <a:off x="10169525" y="1720850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4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4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7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0" name="Freeform 931"/>
            <p:cNvSpPr>
              <a:spLocks/>
            </p:cNvSpPr>
            <p:nvPr/>
          </p:nvSpPr>
          <p:spPr bwMode="auto">
            <a:xfrm>
              <a:off x="10169525" y="1773238"/>
              <a:ext cx="80963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2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1" name="Freeform 932"/>
            <p:cNvSpPr>
              <a:spLocks/>
            </p:cNvSpPr>
            <p:nvPr/>
          </p:nvSpPr>
          <p:spPr bwMode="auto">
            <a:xfrm>
              <a:off x="10169525" y="1800225"/>
              <a:ext cx="80963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1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1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2" name="Freeform 933"/>
            <p:cNvSpPr>
              <a:spLocks/>
            </p:cNvSpPr>
            <p:nvPr/>
          </p:nvSpPr>
          <p:spPr bwMode="auto">
            <a:xfrm>
              <a:off x="10161588" y="1809750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5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3" name="Freeform 934"/>
            <p:cNvSpPr>
              <a:spLocks/>
            </p:cNvSpPr>
            <p:nvPr/>
          </p:nvSpPr>
          <p:spPr bwMode="auto">
            <a:xfrm>
              <a:off x="10126663" y="1809750"/>
              <a:ext cx="25400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2 w 3"/>
                <a:gd name="T7" fmla="*/ 5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2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4" name="Freeform 935"/>
            <p:cNvSpPr>
              <a:spLocks/>
            </p:cNvSpPr>
            <p:nvPr/>
          </p:nvSpPr>
          <p:spPr bwMode="auto">
            <a:xfrm>
              <a:off x="10072688" y="1800225"/>
              <a:ext cx="79375" cy="44450"/>
            </a:xfrm>
            <a:custGeom>
              <a:avLst/>
              <a:gdLst>
                <a:gd name="T0" fmla="*/ 9 w 9"/>
                <a:gd name="T1" fmla="*/ 0 h 5"/>
                <a:gd name="T2" fmla="*/ 5 w 9"/>
                <a:gd name="T3" fmla="*/ 3 h 5"/>
                <a:gd name="T4" fmla="*/ 0 w 9"/>
                <a:gd name="T5" fmla="*/ 5 h 5"/>
                <a:gd name="T6" fmla="*/ 4 w 9"/>
                <a:gd name="T7" fmla="*/ 2 h 5"/>
                <a:gd name="T8" fmla="*/ 9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8" y="2"/>
                    <a:pt x="6" y="2"/>
                    <a:pt x="5" y="3"/>
                  </a:cubicBezTo>
                  <a:cubicBezTo>
                    <a:pt x="3" y="4"/>
                    <a:pt x="2" y="4"/>
                    <a:pt x="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5" name="Freeform 936"/>
            <p:cNvSpPr>
              <a:spLocks/>
            </p:cNvSpPr>
            <p:nvPr/>
          </p:nvSpPr>
          <p:spPr bwMode="auto">
            <a:xfrm>
              <a:off x="10072688" y="1773238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1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2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7" y="2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6" name="Freeform 937"/>
            <p:cNvSpPr>
              <a:spLocks/>
            </p:cNvSpPr>
            <p:nvPr/>
          </p:nvSpPr>
          <p:spPr bwMode="auto">
            <a:xfrm>
              <a:off x="10099675" y="1730375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4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2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666" name="组合 64665"/>
          <p:cNvGrpSpPr/>
          <p:nvPr/>
        </p:nvGrpSpPr>
        <p:grpSpPr>
          <a:xfrm>
            <a:off x="29837" y="3817142"/>
            <a:ext cx="4150471" cy="2845274"/>
            <a:chOff x="4991100" y="2654301"/>
            <a:chExt cx="2216150" cy="1519238"/>
          </a:xfrm>
        </p:grpSpPr>
        <p:grpSp>
          <p:nvGrpSpPr>
            <p:cNvPr id="64347" name="Group 1141"/>
            <p:cNvGrpSpPr>
              <a:grpSpLocks/>
            </p:cNvGrpSpPr>
            <p:nvPr/>
          </p:nvGrpSpPr>
          <p:grpSpPr bwMode="auto">
            <a:xfrm>
              <a:off x="4991100" y="2654301"/>
              <a:ext cx="2216150" cy="1519238"/>
              <a:chOff x="3144" y="1672"/>
              <a:chExt cx="1396" cy="957"/>
            </a:xfrm>
          </p:grpSpPr>
          <p:sp>
            <p:nvSpPr>
              <p:cNvPr id="64466" name="Freeform 941"/>
              <p:cNvSpPr>
                <a:spLocks/>
              </p:cNvSpPr>
              <p:nvPr/>
            </p:nvSpPr>
            <p:spPr bwMode="auto">
              <a:xfrm>
                <a:off x="3144" y="2124"/>
                <a:ext cx="1135" cy="252"/>
              </a:xfrm>
              <a:custGeom>
                <a:avLst/>
                <a:gdLst>
                  <a:gd name="T0" fmla="*/ 7 w 478"/>
                  <a:gd name="T1" fmla="*/ 103 h 106"/>
                  <a:gd name="T2" fmla="*/ 36 w 478"/>
                  <a:gd name="T3" fmla="*/ 93 h 106"/>
                  <a:gd name="T4" fmla="*/ 49 w 478"/>
                  <a:gd name="T5" fmla="*/ 87 h 106"/>
                  <a:gd name="T6" fmla="*/ 80 w 478"/>
                  <a:gd name="T7" fmla="*/ 71 h 106"/>
                  <a:gd name="T8" fmla="*/ 117 w 478"/>
                  <a:gd name="T9" fmla="*/ 50 h 106"/>
                  <a:gd name="T10" fmla="*/ 209 w 478"/>
                  <a:gd name="T11" fmla="*/ 11 h 106"/>
                  <a:gd name="T12" fmla="*/ 237 w 478"/>
                  <a:gd name="T13" fmla="*/ 10 h 106"/>
                  <a:gd name="T14" fmla="*/ 258 w 478"/>
                  <a:gd name="T15" fmla="*/ 13 h 106"/>
                  <a:gd name="T16" fmla="*/ 271 w 478"/>
                  <a:gd name="T17" fmla="*/ 16 h 106"/>
                  <a:gd name="T18" fmla="*/ 290 w 478"/>
                  <a:gd name="T19" fmla="*/ 23 h 106"/>
                  <a:gd name="T20" fmla="*/ 359 w 478"/>
                  <a:gd name="T21" fmla="*/ 58 h 106"/>
                  <a:gd name="T22" fmla="*/ 420 w 478"/>
                  <a:gd name="T23" fmla="*/ 81 h 106"/>
                  <a:gd name="T24" fmla="*/ 443 w 478"/>
                  <a:gd name="T25" fmla="*/ 67 h 106"/>
                  <a:gd name="T26" fmla="*/ 449 w 478"/>
                  <a:gd name="T27" fmla="*/ 61 h 106"/>
                  <a:gd name="T28" fmla="*/ 472 w 478"/>
                  <a:gd name="T29" fmla="*/ 24 h 106"/>
                  <a:gd name="T30" fmla="*/ 471 w 478"/>
                  <a:gd name="T31" fmla="*/ 2 h 106"/>
                  <a:gd name="T32" fmla="*/ 473 w 478"/>
                  <a:gd name="T33" fmla="*/ 0 h 106"/>
                  <a:gd name="T34" fmla="*/ 476 w 478"/>
                  <a:gd name="T35" fmla="*/ 6 h 106"/>
                  <a:gd name="T36" fmla="*/ 464 w 478"/>
                  <a:gd name="T37" fmla="*/ 50 h 106"/>
                  <a:gd name="T38" fmla="*/ 451 w 478"/>
                  <a:gd name="T39" fmla="*/ 68 h 106"/>
                  <a:gd name="T40" fmla="*/ 441 w 478"/>
                  <a:gd name="T41" fmla="*/ 79 h 106"/>
                  <a:gd name="T42" fmla="*/ 398 w 478"/>
                  <a:gd name="T43" fmla="*/ 88 h 106"/>
                  <a:gd name="T44" fmla="*/ 309 w 478"/>
                  <a:gd name="T45" fmla="*/ 46 h 106"/>
                  <a:gd name="T46" fmla="*/ 273 w 478"/>
                  <a:gd name="T47" fmla="*/ 33 h 106"/>
                  <a:gd name="T48" fmla="*/ 261 w 478"/>
                  <a:gd name="T49" fmla="*/ 30 h 106"/>
                  <a:gd name="T50" fmla="*/ 249 w 478"/>
                  <a:gd name="T51" fmla="*/ 28 h 106"/>
                  <a:gd name="T52" fmla="*/ 224 w 478"/>
                  <a:gd name="T53" fmla="*/ 28 h 106"/>
                  <a:gd name="T54" fmla="*/ 168 w 478"/>
                  <a:gd name="T55" fmla="*/ 46 h 106"/>
                  <a:gd name="T56" fmla="*/ 106 w 478"/>
                  <a:gd name="T57" fmla="*/ 77 h 106"/>
                  <a:gd name="T58" fmla="*/ 53 w 478"/>
                  <a:gd name="T59" fmla="*/ 98 h 106"/>
                  <a:gd name="T60" fmla="*/ 15 w 478"/>
                  <a:gd name="T61" fmla="*/ 106 h 106"/>
                  <a:gd name="T62" fmla="*/ 1 w 478"/>
                  <a:gd name="T63" fmla="*/ 106 h 106"/>
                  <a:gd name="T64" fmla="*/ 1 w 478"/>
                  <a:gd name="T65" fmla="*/ 10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78" h="106">
                    <a:moveTo>
                      <a:pt x="1" y="104"/>
                    </a:moveTo>
                    <a:cubicBezTo>
                      <a:pt x="1" y="104"/>
                      <a:pt x="3" y="104"/>
                      <a:pt x="7" y="103"/>
                    </a:cubicBezTo>
                    <a:cubicBezTo>
                      <a:pt x="11" y="102"/>
                      <a:pt x="17" y="100"/>
                      <a:pt x="24" y="98"/>
                    </a:cubicBezTo>
                    <a:cubicBezTo>
                      <a:pt x="28" y="96"/>
                      <a:pt x="32" y="95"/>
                      <a:pt x="36" y="93"/>
                    </a:cubicBezTo>
                    <a:cubicBezTo>
                      <a:pt x="38" y="92"/>
                      <a:pt x="40" y="91"/>
                      <a:pt x="42" y="90"/>
                    </a:cubicBezTo>
                    <a:cubicBezTo>
                      <a:pt x="44" y="89"/>
                      <a:pt x="47" y="88"/>
                      <a:pt x="49" y="87"/>
                    </a:cubicBezTo>
                    <a:cubicBezTo>
                      <a:pt x="54" y="85"/>
                      <a:pt x="59" y="82"/>
                      <a:pt x="64" y="80"/>
                    </a:cubicBezTo>
                    <a:cubicBezTo>
                      <a:pt x="69" y="77"/>
                      <a:pt x="75" y="74"/>
                      <a:pt x="80" y="71"/>
                    </a:cubicBezTo>
                    <a:cubicBezTo>
                      <a:pt x="86" y="68"/>
                      <a:pt x="92" y="65"/>
                      <a:pt x="98" y="61"/>
                    </a:cubicBezTo>
                    <a:cubicBezTo>
                      <a:pt x="104" y="58"/>
                      <a:pt x="110" y="54"/>
                      <a:pt x="117" y="50"/>
                    </a:cubicBezTo>
                    <a:cubicBezTo>
                      <a:pt x="130" y="43"/>
                      <a:pt x="144" y="35"/>
                      <a:pt x="159" y="27"/>
                    </a:cubicBezTo>
                    <a:cubicBezTo>
                      <a:pt x="174" y="20"/>
                      <a:pt x="191" y="14"/>
                      <a:pt x="209" y="11"/>
                    </a:cubicBezTo>
                    <a:cubicBezTo>
                      <a:pt x="214" y="10"/>
                      <a:pt x="218" y="10"/>
                      <a:pt x="223" y="10"/>
                    </a:cubicBezTo>
                    <a:cubicBezTo>
                      <a:pt x="228" y="10"/>
                      <a:pt x="232" y="10"/>
                      <a:pt x="237" y="10"/>
                    </a:cubicBezTo>
                    <a:cubicBezTo>
                      <a:pt x="242" y="10"/>
                      <a:pt x="246" y="11"/>
                      <a:pt x="251" y="11"/>
                    </a:cubicBezTo>
                    <a:cubicBezTo>
                      <a:pt x="253" y="12"/>
                      <a:pt x="256" y="12"/>
                      <a:pt x="258" y="13"/>
                    </a:cubicBezTo>
                    <a:cubicBezTo>
                      <a:pt x="264" y="14"/>
                      <a:pt x="264" y="14"/>
                      <a:pt x="264" y="14"/>
                    </a:cubicBezTo>
                    <a:cubicBezTo>
                      <a:pt x="267" y="15"/>
                      <a:pt x="269" y="15"/>
                      <a:pt x="271" y="16"/>
                    </a:cubicBezTo>
                    <a:cubicBezTo>
                      <a:pt x="278" y="18"/>
                      <a:pt x="278" y="18"/>
                      <a:pt x="278" y="18"/>
                    </a:cubicBezTo>
                    <a:cubicBezTo>
                      <a:pt x="282" y="20"/>
                      <a:pt x="286" y="21"/>
                      <a:pt x="290" y="23"/>
                    </a:cubicBezTo>
                    <a:cubicBezTo>
                      <a:pt x="298" y="26"/>
                      <a:pt x="307" y="30"/>
                      <a:pt x="314" y="34"/>
                    </a:cubicBezTo>
                    <a:cubicBezTo>
                      <a:pt x="330" y="41"/>
                      <a:pt x="345" y="50"/>
                      <a:pt x="359" y="58"/>
                    </a:cubicBezTo>
                    <a:cubicBezTo>
                      <a:pt x="374" y="66"/>
                      <a:pt x="387" y="74"/>
                      <a:pt x="400" y="79"/>
                    </a:cubicBezTo>
                    <a:cubicBezTo>
                      <a:pt x="407" y="81"/>
                      <a:pt x="414" y="82"/>
                      <a:pt x="420" y="81"/>
                    </a:cubicBezTo>
                    <a:cubicBezTo>
                      <a:pt x="426" y="80"/>
                      <a:pt x="432" y="77"/>
                      <a:pt x="436" y="73"/>
                    </a:cubicBezTo>
                    <a:cubicBezTo>
                      <a:pt x="439" y="71"/>
                      <a:pt x="441" y="69"/>
                      <a:pt x="443" y="67"/>
                    </a:cubicBezTo>
                    <a:cubicBezTo>
                      <a:pt x="444" y="66"/>
                      <a:pt x="445" y="65"/>
                      <a:pt x="446" y="64"/>
                    </a:cubicBezTo>
                    <a:cubicBezTo>
                      <a:pt x="447" y="63"/>
                      <a:pt x="448" y="62"/>
                      <a:pt x="449" y="61"/>
                    </a:cubicBezTo>
                    <a:cubicBezTo>
                      <a:pt x="453" y="56"/>
                      <a:pt x="457" y="52"/>
                      <a:pt x="460" y="47"/>
                    </a:cubicBezTo>
                    <a:cubicBezTo>
                      <a:pt x="466" y="39"/>
                      <a:pt x="470" y="31"/>
                      <a:pt x="472" y="24"/>
                    </a:cubicBezTo>
                    <a:cubicBezTo>
                      <a:pt x="475" y="17"/>
                      <a:pt x="475" y="11"/>
                      <a:pt x="474" y="7"/>
                    </a:cubicBezTo>
                    <a:cubicBezTo>
                      <a:pt x="473" y="3"/>
                      <a:pt x="471" y="2"/>
                      <a:pt x="471" y="2"/>
                    </a:cubicBezTo>
                    <a:cubicBezTo>
                      <a:pt x="471" y="2"/>
                      <a:pt x="471" y="1"/>
                      <a:pt x="471" y="0"/>
                    </a:cubicBezTo>
                    <a:cubicBezTo>
                      <a:pt x="472" y="0"/>
                      <a:pt x="472" y="0"/>
                      <a:pt x="473" y="0"/>
                    </a:cubicBezTo>
                    <a:cubicBezTo>
                      <a:pt x="473" y="0"/>
                      <a:pt x="473" y="1"/>
                      <a:pt x="474" y="2"/>
                    </a:cubicBezTo>
                    <a:cubicBezTo>
                      <a:pt x="475" y="3"/>
                      <a:pt x="475" y="4"/>
                      <a:pt x="476" y="6"/>
                    </a:cubicBezTo>
                    <a:cubicBezTo>
                      <a:pt x="477" y="11"/>
                      <a:pt x="478" y="17"/>
                      <a:pt x="476" y="25"/>
                    </a:cubicBezTo>
                    <a:cubicBezTo>
                      <a:pt x="474" y="32"/>
                      <a:pt x="470" y="41"/>
                      <a:pt x="464" y="50"/>
                    </a:cubicBezTo>
                    <a:cubicBezTo>
                      <a:pt x="461" y="55"/>
                      <a:pt x="458" y="60"/>
                      <a:pt x="454" y="64"/>
                    </a:cubicBezTo>
                    <a:cubicBezTo>
                      <a:pt x="453" y="66"/>
                      <a:pt x="452" y="67"/>
                      <a:pt x="451" y="68"/>
                    </a:cubicBezTo>
                    <a:cubicBezTo>
                      <a:pt x="450" y="69"/>
                      <a:pt x="449" y="70"/>
                      <a:pt x="448" y="72"/>
                    </a:cubicBezTo>
                    <a:cubicBezTo>
                      <a:pt x="446" y="74"/>
                      <a:pt x="444" y="77"/>
                      <a:pt x="441" y="79"/>
                    </a:cubicBezTo>
                    <a:cubicBezTo>
                      <a:pt x="436" y="83"/>
                      <a:pt x="429" y="88"/>
                      <a:pt x="421" y="89"/>
                    </a:cubicBezTo>
                    <a:cubicBezTo>
                      <a:pt x="414" y="91"/>
                      <a:pt x="405" y="90"/>
                      <a:pt x="398" y="88"/>
                    </a:cubicBezTo>
                    <a:cubicBezTo>
                      <a:pt x="382" y="84"/>
                      <a:pt x="368" y="76"/>
                      <a:pt x="354" y="68"/>
                    </a:cubicBezTo>
                    <a:cubicBezTo>
                      <a:pt x="339" y="60"/>
                      <a:pt x="324" y="53"/>
                      <a:pt x="309" y="46"/>
                    </a:cubicBezTo>
                    <a:cubicBezTo>
                      <a:pt x="301" y="43"/>
                      <a:pt x="293" y="40"/>
                      <a:pt x="285" y="37"/>
                    </a:cubicBezTo>
                    <a:cubicBezTo>
                      <a:pt x="281" y="35"/>
                      <a:pt x="277" y="34"/>
                      <a:pt x="273" y="33"/>
                    </a:cubicBezTo>
                    <a:cubicBezTo>
                      <a:pt x="267" y="31"/>
                      <a:pt x="267" y="31"/>
                      <a:pt x="267" y="31"/>
                    </a:cubicBezTo>
                    <a:cubicBezTo>
                      <a:pt x="265" y="31"/>
                      <a:pt x="263" y="30"/>
                      <a:pt x="261" y="30"/>
                    </a:cubicBezTo>
                    <a:cubicBezTo>
                      <a:pt x="255" y="29"/>
                      <a:pt x="255" y="29"/>
                      <a:pt x="255" y="29"/>
                    </a:cubicBezTo>
                    <a:cubicBezTo>
                      <a:pt x="253" y="28"/>
                      <a:pt x="251" y="28"/>
                      <a:pt x="249" y="28"/>
                    </a:cubicBezTo>
                    <a:cubicBezTo>
                      <a:pt x="236" y="27"/>
                      <a:pt x="236" y="27"/>
                      <a:pt x="236" y="27"/>
                    </a:cubicBezTo>
                    <a:cubicBezTo>
                      <a:pt x="232" y="27"/>
                      <a:pt x="228" y="27"/>
                      <a:pt x="224" y="28"/>
                    </a:cubicBezTo>
                    <a:cubicBezTo>
                      <a:pt x="220" y="28"/>
                      <a:pt x="216" y="29"/>
                      <a:pt x="213" y="29"/>
                    </a:cubicBezTo>
                    <a:cubicBezTo>
                      <a:pt x="197" y="33"/>
                      <a:pt x="182" y="39"/>
                      <a:pt x="168" y="46"/>
                    </a:cubicBezTo>
                    <a:cubicBezTo>
                      <a:pt x="154" y="53"/>
                      <a:pt x="140" y="61"/>
                      <a:pt x="126" y="67"/>
                    </a:cubicBezTo>
                    <a:cubicBezTo>
                      <a:pt x="119" y="71"/>
                      <a:pt x="113" y="74"/>
                      <a:pt x="106" y="77"/>
                    </a:cubicBezTo>
                    <a:cubicBezTo>
                      <a:pt x="100" y="80"/>
                      <a:pt x="93" y="83"/>
                      <a:pt x="87" y="86"/>
                    </a:cubicBezTo>
                    <a:cubicBezTo>
                      <a:pt x="75" y="91"/>
                      <a:pt x="63" y="95"/>
                      <a:pt x="53" y="98"/>
                    </a:cubicBezTo>
                    <a:cubicBezTo>
                      <a:pt x="43" y="101"/>
                      <a:pt x="33" y="103"/>
                      <a:pt x="26" y="105"/>
                    </a:cubicBezTo>
                    <a:cubicBezTo>
                      <a:pt x="22" y="105"/>
                      <a:pt x="18" y="105"/>
                      <a:pt x="15" y="106"/>
                    </a:cubicBezTo>
                    <a:cubicBezTo>
                      <a:pt x="12" y="106"/>
                      <a:pt x="10" y="106"/>
                      <a:pt x="8" y="106"/>
                    </a:cubicBezTo>
                    <a:cubicBezTo>
                      <a:pt x="4" y="106"/>
                      <a:pt x="1" y="106"/>
                      <a:pt x="1" y="106"/>
                    </a:cubicBezTo>
                    <a:cubicBezTo>
                      <a:pt x="1" y="106"/>
                      <a:pt x="0" y="106"/>
                      <a:pt x="0" y="105"/>
                    </a:cubicBezTo>
                    <a:cubicBezTo>
                      <a:pt x="0" y="105"/>
                      <a:pt x="1" y="104"/>
                      <a:pt x="1" y="104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67" name="Freeform 942"/>
              <p:cNvSpPr>
                <a:spLocks/>
              </p:cNvSpPr>
              <p:nvPr/>
            </p:nvSpPr>
            <p:spPr bwMode="auto">
              <a:xfrm>
                <a:off x="3427" y="2238"/>
                <a:ext cx="691" cy="260"/>
              </a:xfrm>
              <a:custGeom>
                <a:avLst/>
                <a:gdLst>
                  <a:gd name="T0" fmla="*/ 0 w 291"/>
                  <a:gd name="T1" fmla="*/ 11 h 109"/>
                  <a:gd name="T2" fmla="*/ 4 w 291"/>
                  <a:gd name="T3" fmla="*/ 10 h 109"/>
                  <a:gd name="T4" fmla="*/ 13 w 291"/>
                  <a:gd name="T5" fmla="*/ 7 h 109"/>
                  <a:gd name="T6" fmla="*/ 29 w 291"/>
                  <a:gd name="T7" fmla="*/ 3 h 109"/>
                  <a:gd name="T8" fmla="*/ 50 w 291"/>
                  <a:gd name="T9" fmla="*/ 0 h 109"/>
                  <a:gd name="T10" fmla="*/ 75 w 291"/>
                  <a:gd name="T11" fmla="*/ 2 h 109"/>
                  <a:gd name="T12" fmla="*/ 103 w 291"/>
                  <a:gd name="T13" fmla="*/ 10 h 109"/>
                  <a:gd name="T14" fmla="*/ 110 w 291"/>
                  <a:gd name="T15" fmla="*/ 14 h 109"/>
                  <a:gd name="T16" fmla="*/ 117 w 291"/>
                  <a:gd name="T17" fmla="*/ 18 h 109"/>
                  <a:gd name="T18" fmla="*/ 129 w 291"/>
                  <a:gd name="T19" fmla="*/ 27 h 109"/>
                  <a:gd name="T20" fmla="*/ 151 w 291"/>
                  <a:gd name="T21" fmla="*/ 46 h 109"/>
                  <a:gd name="T22" fmla="*/ 197 w 291"/>
                  <a:gd name="T23" fmla="*/ 80 h 109"/>
                  <a:gd name="T24" fmla="*/ 242 w 291"/>
                  <a:gd name="T25" fmla="*/ 101 h 109"/>
                  <a:gd name="T26" fmla="*/ 261 w 291"/>
                  <a:gd name="T27" fmla="*/ 104 h 109"/>
                  <a:gd name="T28" fmla="*/ 276 w 291"/>
                  <a:gd name="T29" fmla="*/ 103 h 109"/>
                  <a:gd name="T30" fmla="*/ 282 w 291"/>
                  <a:gd name="T31" fmla="*/ 101 h 109"/>
                  <a:gd name="T32" fmla="*/ 286 w 291"/>
                  <a:gd name="T33" fmla="*/ 100 h 109"/>
                  <a:gd name="T34" fmla="*/ 289 w 291"/>
                  <a:gd name="T35" fmla="*/ 99 h 109"/>
                  <a:gd name="T36" fmla="*/ 289 w 291"/>
                  <a:gd name="T37" fmla="*/ 99 h 109"/>
                  <a:gd name="T38" fmla="*/ 291 w 291"/>
                  <a:gd name="T39" fmla="*/ 99 h 109"/>
                  <a:gd name="T40" fmla="*/ 290 w 291"/>
                  <a:gd name="T41" fmla="*/ 101 h 109"/>
                  <a:gd name="T42" fmla="*/ 287 w 291"/>
                  <a:gd name="T43" fmla="*/ 102 h 109"/>
                  <a:gd name="T44" fmla="*/ 283 w 291"/>
                  <a:gd name="T45" fmla="*/ 104 h 109"/>
                  <a:gd name="T46" fmla="*/ 277 w 291"/>
                  <a:gd name="T47" fmla="*/ 106 h 109"/>
                  <a:gd name="T48" fmla="*/ 261 w 291"/>
                  <a:gd name="T49" fmla="*/ 109 h 109"/>
                  <a:gd name="T50" fmla="*/ 240 w 291"/>
                  <a:gd name="T51" fmla="*/ 108 h 109"/>
                  <a:gd name="T52" fmla="*/ 191 w 291"/>
                  <a:gd name="T53" fmla="*/ 90 h 109"/>
                  <a:gd name="T54" fmla="*/ 141 w 291"/>
                  <a:gd name="T55" fmla="*/ 59 h 109"/>
                  <a:gd name="T56" fmla="*/ 117 w 291"/>
                  <a:gd name="T57" fmla="*/ 42 h 109"/>
                  <a:gd name="T58" fmla="*/ 106 w 291"/>
                  <a:gd name="T59" fmla="*/ 35 h 109"/>
                  <a:gd name="T60" fmla="*/ 100 w 291"/>
                  <a:gd name="T61" fmla="*/ 32 h 109"/>
                  <a:gd name="T62" fmla="*/ 94 w 291"/>
                  <a:gd name="T63" fmla="*/ 29 h 109"/>
                  <a:gd name="T64" fmla="*/ 71 w 291"/>
                  <a:gd name="T65" fmla="*/ 21 h 109"/>
                  <a:gd name="T66" fmla="*/ 49 w 291"/>
                  <a:gd name="T67" fmla="*/ 16 h 109"/>
                  <a:gd name="T68" fmla="*/ 39 w 291"/>
                  <a:gd name="T69" fmla="*/ 15 h 109"/>
                  <a:gd name="T70" fmla="*/ 30 w 291"/>
                  <a:gd name="T71" fmla="*/ 15 h 109"/>
                  <a:gd name="T72" fmla="*/ 14 w 291"/>
                  <a:gd name="T73" fmla="*/ 14 h 109"/>
                  <a:gd name="T74" fmla="*/ 4 w 291"/>
                  <a:gd name="T75" fmla="*/ 13 h 109"/>
                  <a:gd name="T76" fmla="*/ 1 w 291"/>
                  <a:gd name="T77" fmla="*/ 13 h 109"/>
                  <a:gd name="T78" fmla="*/ 0 w 291"/>
                  <a:gd name="T79" fmla="*/ 12 h 109"/>
                  <a:gd name="T80" fmla="*/ 0 w 291"/>
                  <a:gd name="T81" fmla="*/ 1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1" h="109">
                    <a:moveTo>
                      <a:pt x="0" y="11"/>
                    </a:moveTo>
                    <a:cubicBezTo>
                      <a:pt x="0" y="11"/>
                      <a:pt x="1" y="11"/>
                      <a:pt x="4" y="10"/>
                    </a:cubicBezTo>
                    <a:cubicBezTo>
                      <a:pt x="6" y="9"/>
                      <a:pt x="9" y="8"/>
                      <a:pt x="13" y="7"/>
                    </a:cubicBezTo>
                    <a:cubicBezTo>
                      <a:pt x="18" y="5"/>
                      <a:pt x="23" y="4"/>
                      <a:pt x="29" y="3"/>
                    </a:cubicBezTo>
                    <a:cubicBezTo>
                      <a:pt x="35" y="2"/>
                      <a:pt x="42" y="1"/>
                      <a:pt x="50" y="0"/>
                    </a:cubicBezTo>
                    <a:cubicBezTo>
                      <a:pt x="58" y="0"/>
                      <a:pt x="66" y="0"/>
                      <a:pt x="75" y="2"/>
                    </a:cubicBezTo>
                    <a:cubicBezTo>
                      <a:pt x="84" y="3"/>
                      <a:pt x="94" y="6"/>
                      <a:pt x="103" y="10"/>
                    </a:cubicBezTo>
                    <a:cubicBezTo>
                      <a:pt x="105" y="11"/>
                      <a:pt x="108" y="12"/>
                      <a:pt x="110" y="14"/>
                    </a:cubicBezTo>
                    <a:cubicBezTo>
                      <a:pt x="112" y="15"/>
                      <a:pt x="114" y="16"/>
                      <a:pt x="117" y="18"/>
                    </a:cubicBezTo>
                    <a:cubicBezTo>
                      <a:pt x="121" y="21"/>
                      <a:pt x="125" y="24"/>
                      <a:pt x="129" y="27"/>
                    </a:cubicBezTo>
                    <a:cubicBezTo>
                      <a:pt x="136" y="34"/>
                      <a:pt x="144" y="40"/>
                      <a:pt x="151" y="46"/>
                    </a:cubicBezTo>
                    <a:cubicBezTo>
                      <a:pt x="166" y="59"/>
                      <a:pt x="182" y="71"/>
                      <a:pt x="197" y="80"/>
                    </a:cubicBezTo>
                    <a:cubicBezTo>
                      <a:pt x="213" y="90"/>
                      <a:pt x="228" y="97"/>
                      <a:pt x="242" y="101"/>
                    </a:cubicBezTo>
                    <a:cubicBezTo>
                      <a:pt x="249" y="102"/>
                      <a:pt x="255" y="103"/>
                      <a:pt x="261" y="104"/>
                    </a:cubicBezTo>
                    <a:cubicBezTo>
                      <a:pt x="267" y="104"/>
                      <a:pt x="272" y="103"/>
                      <a:pt x="276" y="103"/>
                    </a:cubicBezTo>
                    <a:cubicBezTo>
                      <a:pt x="278" y="102"/>
                      <a:pt x="280" y="102"/>
                      <a:pt x="282" y="101"/>
                    </a:cubicBezTo>
                    <a:cubicBezTo>
                      <a:pt x="283" y="101"/>
                      <a:pt x="285" y="100"/>
                      <a:pt x="286" y="100"/>
                    </a:cubicBezTo>
                    <a:cubicBezTo>
                      <a:pt x="288" y="99"/>
                      <a:pt x="289" y="99"/>
                      <a:pt x="289" y="99"/>
                    </a:cubicBezTo>
                    <a:cubicBezTo>
                      <a:pt x="289" y="99"/>
                      <a:pt x="289" y="99"/>
                      <a:pt x="289" y="99"/>
                    </a:cubicBezTo>
                    <a:cubicBezTo>
                      <a:pt x="290" y="99"/>
                      <a:pt x="290" y="99"/>
                      <a:pt x="291" y="99"/>
                    </a:cubicBezTo>
                    <a:cubicBezTo>
                      <a:pt x="291" y="100"/>
                      <a:pt x="290" y="100"/>
                      <a:pt x="290" y="101"/>
                    </a:cubicBezTo>
                    <a:cubicBezTo>
                      <a:pt x="290" y="101"/>
                      <a:pt x="289" y="101"/>
                      <a:pt x="287" y="102"/>
                    </a:cubicBezTo>
                    <a:cubicBezTo>
                      <a:pt x="286" y="103"/>
                      <a:pt x="284" y="103"/>
                      <a:pt x="283" y="104"/>
                    </a:cubicBezTo>
                    <a:cubicBezTo>
                      <a:pt x="281" y="105"/>
                      <a:pt x="279" y="105"/>
                      <a:pt x="277" y="106"/>
                    </a:cubicBezTo>
                    <a:cubicBezTo>
                      <a:pt x="273" y="107"/>
                      <a:pt x="268" y="108"/>
                      <a:pt x="261" y="109"/>
                    </a:cubicBezTo>
                    <a:cubicBezTo>
                      <a:pt x="255" y="109"/>
                      <a:pt x="248" y="109"/>
                      <a:pt x="240" y="108"/>
                    </a:cubicBezTo>
                    <a:cubicBezTo>
                      <a:pt x="225" y="105"/>
                      <a:pt x="208" y="99"/>
                      <a:pt x="191" y="90"/>
                    </a:cubicBezTo>
                    <a:cubicBezTo>
                      <a:pt x="175" y="82"/>
                      <a:pt x="158" y="71"/>
                      <a:pt x="141" y="59"/>
                    </a:cubicBezTo>
                    <a:cubicBezTo>
                      <a:pt x="133" y="53"/>
                      <a:pt x="125" y="48"/>
                      <a:pt x="117" y="42"/>
                    </a:cubicBezTo>
                    <a:cubicBezTo>
                      <a:pt x="113" y="39"/>
                      <a:pt x="109" y="37"/>
                      <a:pt x="106" y="35"/>
                    </a:cubicBezTo>
                    <a:cubicBezTo>
                      <a:pt x="104" y="34"/>
                      <a:pt x="102" y="33"/>
                      <a:pt x="100" y="32"/>
                    </a:cubicBezTo>
                    <a:cubicBezTo>
                      <a:pt x="98" y="31"/>
                      <a:pt x="96" y="30"/>
                      <a:pt x="94" y="29"/>
                    </a:cubicBezTo>
                    <a:cubicBezTo>
                      <a:pt x="87" y="25"/>
                      <a:pt x="79" y="23"/>
                      <a:pt x="71" y="21"/>
                    </a:cubicBezTo>
                    <a:cubicBezTo>
                      <a:pt x="64" y="19"/>
                      <a:pt x="56" y="17"/>
                      <a:pt x="49" y="16"/>
                    </a:cubicBezTo>
                    <a:cubicBezTo>
                      <a:pt x="46" y="16"/>
                      <a:pt x="42" y="16"/>
                      <a:pt x="39" y="15"/>
                    </a:cubicBezTo>
                    <a:cubicBezTo>
                      <a:pt x="36" y="15"/>
                      <a:pt x="33" y="15"/>
                      <a:pt x="30" y="15"/>
                    </a:cubicBezTo>
                    <a:cubicBezTo>
                      <a:pt x="24" y="14"/>
                      <a:pt x="19" y="14"/>
                      <a:pt x="14" y="14"/>
                    </a:cubicBezTo>
                    <a:cubicBezTo>
                      <a:pt x="10" y="14"/>
                      <a:pt x="7" y="13"/>
                      <a:pt x="4" y="13"/>
                    </a:cubicBezTo>
                    <a:cubicBezTo>
                      <a:pt x="2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2"/>
                      <a:pt x="0" y="11"/>
                      <a:pt x="0" y="11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68" name="Freeform 943"/>
              <p:cNvSpPr>
                <a:spLocks/>
              </p:cNvSpPr>
              <p:nvPr/>
            </p:nvSpPr>
            <p:spPr bwMode="auto">
              <a:xfrm>
                <a:off x="3966" y="2260"/>
                <a:ext cx="470" cy="162"/>
              </a:xfrm>
              <a:custGeom>
                <a:avLst/>
                <a:gdLst>
                  <a:gd name="T0" fmla="*/ 1 w 198"/>
                  <a:gd name="T1" fmla="*/ 0 h 68"/>
                  <a:gd name="T2" fmla="*/ 29 w 198"/>
                  <a:gd name="T3" fmla="*/ 20 h 68"/>
                  <a:gd name="T4" fmla="*/ 43 w 198"/>
                  <a:gd name="T5" fmla="*/ 29 h 68"/>
                  <a:gd name="T6" fmla="*/ 59 w 198"/>
                  <a:gd name="T7" fmla="*/ 39 h 68"/>
                  <a:gd name="T8" fmla="*/ 94 w 198"/>
                  <a:gd name="T9" fmla="*/ 56 h 68"/>
                  <a:gd name="T10" fmla="*/ 113 w 198"/>
                  <a:gd name="T11" fmla="*/ 59 h 68"/>
                  <a:gd name="T12" fmla="*/ 133 w 198"/>
                  <a:gd name="T13" fmla="*/ 56 h 68"/>
                  <a:gd name="T14" fmla="*/ 138 w 198"/>
                  <a:gd name="T15" fmla="*/ 55 h 68"/>
                  <a:gd name="T16" fmla="*/ 142 w 198"/>
                  <a:gd name="T17" fmla="*/ 54 h 68"/>
                  <a:gd name="T18" fmla="*/ 151 w 198"/>
                  <a:gd name="T19" fmla="*/ 51 h 68"/>
                  <a:gd name="T20" fmla="*/ 166 w 198"/>
                  <a:gd name="T21" fmla="*/ 45 h 68"/>
                  <a:gd name="T22" fmla="*/ 189 w 198"/>
                  <a:gd name="T23" fmla="*/ 33 h 68"/>
                  <a:gd name="T24" fmla="*/ 197 w 198"/>
                  <a:gd name="T25" fmla="*/ 28 h 68"/>
                  <a:gd name="T26" fmla="*/ 197 w 198"/>
                  <a:gd name="T27" fmla="*/ 28 h 68"/>
                  <a:gd name="T28" fmla="*/ 197 w 198"/>
                  <a:gd name="T29" fmla="*/ 29 h 68"/>
                  <a:gd name="T30" fmla="*/ 190 w 198"/>
                  <a:gd name="T31" fmla="*/ 35 h 68"/>
                  <a:gd name="T32" fmla="*/ 168 w 198"/>
                  <a:gd name="T33" fmla="*/ 49 h 68"/>
                  <a:gd name="T34" fmla="*/ 153 w 198"/>
                  <a:gd name="T35" fmla="*/ 56 h 68"/>
                  <a:gd name="T36" fmla="*/ 144 w 198"/>
                  <a:gd name="T37" fmla="*/ 60 h 68"/>
                  <a:gd name="T38" fmla="*/ 139 w 198"/>
                  <a:gd name="T39" fmla="*/ 61 h 68"/>
                  <a:gd name="T40" fmla="*/ 135 w 198"/>
                  <a:gd name="T41" fmla="*/ 63 h 68"/>
                  <a:gd name="T42" fmla="*/ 125 w 198"/>
                  <a:gd name="T43" fmla="*/ 65 h 68"/>
                  <a:gd name="T44" fmla="*/ 114 w 198"/>
                  <a:gd name="T45" fmla="*/ 67 h 68"/>
                  <a:gd name="T46" fmla="*/ 92 w 198"/>
                  <a:gd name="T47" fmla="*/ 66 h 68"/>
                  <a:gd name="T48" fmla="*/ 71 w 198"/>
                  <a:gd name="T49" fmla="*/ 59 h 68"/>
                  <a:gd name="T50" fmla="*/ 53 w 198"/>
                  <a:gd name="T51" fmla="*/ 50 h 68"/>
                  <a:gd name="T52" fmla="*/ 37 w 198"/>
                  <a:gd name="T53" fmla="*/ 38 h 68"/>
                  <a:gd name="T54" fmla="*/ 23 w 198"/>
                  <a:gd name="T55" fmla="*/ 27 h 68"/>
                  <a:gd name="T56" fmla="*/ 0 w 198"/>
                  <a:gd name="T57" fmla="*/ 1 h 68"/>
                  <a:gd name="T58" fmla="*/ 0 w 198"/>
                  <a:gd name="T59" fmla="*/ 0 h 68"/>
                  <a:gd name="T60" fmla="*/ 1 w 198"/>
                  <a:gd name="T6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98" h="68">
                    <a:moveTo>
                      <a:pt x="1" y="0"/>
                    </a:moveTo>
                    <a:cubicBezTo>
                      <a:pt x="1" y="0"/>
                      <a:pt x="12" y="8"/>
                      <a:pt x="29" y="20"/>
                    </a:cubicBezTo>
                    <a:cubicBezTo>
                      <a:pt x="34" y="23"/>
                      <a:pt x="38" y="26"/>
                      <a:pt x="43" y="29"/>
                    </a:cubicBezTo>
                    <a:cubicBezTo>
                      <a:pt x="48" y="32"/>
                      <a:pt x="54" y="36"/>
                      <a:pt x="59" y="39"/>
                    </a:cubicBezTo>
                    <a:cubicBezTo>
                      <a:pt x="70" y="46"/>
                      <a:pt x="82" y="53"/>
                      <a:pt x="94" y="56"/>
                    </a:cubicBezTo>
                    <a:cubicBezTo>
                      <a:pt x="101" y="58"/>
                      <a:pt x="107" y="59"/>
                      <a:pt x="113" y="59"/>
                    </a:cubicBezTo>
                    <a:cubicBezTo>
                      <a:pt x="120" y="58"/>
                      <a:pt x="127" y="58"/>
                      <a:pt x="133" y="56"/>
                    </a:cubicBezTo>
                    <a:cubicBezTo>
                      <a:pt x="135" y="56"/>
                      <a:pt x="136" y="55"/>
                      <a:pt x="138" y="55"/>
                    </a:cubicBezTo>
                    <a:cubicBezTo>
                      <a:pt x="139" y="55"/>
                      <a:pt x="141" y="54"/>
                      <a:pt x="142" y="54"/>
                    </a:cubicBezTo>
                    <a:cubicBezTo>
                      <a:pt x="145" y="53"/>
                      <a:pt x="148" y="52"/>
                      <a:pt x="151" y="51"/>
                    </a:cubicBezTo>
                    <a:cubicBezTo>
                      <a:pt x="156" y="49"/>
                      <a:pt x="162" y="47"/>
                      <a:pt x="166" y="45"/>
                    </a:cubicBezTo>
                    <a:cubicBezTo>
                      <a:pt x="176" y="41"/>
                      <a:pt x="183" y="36"/>
                      <a:pt x="189" y="33"/>
                    </a:cubicBezTo>
                    <a:cubicBezTo>
                      <a:pt x="194" y="30"/>
                      <a:pt x="197" y="28"/>
                      <a:pt x="197" y="28"/>
                    </a:cubicBezTo>
                    <a:cubicBezTo>
                      <a:pt x="197" y="28"/>
                      <a:pt x="197" y="28"/>
                      <a:pt x="197" y="28"/>
                    </a:cubicBezTo>
                    <a:cubicBezTo>
                      <a:pt x="198" y="28"/>
                      <a:pt x="198" y="29"/>
                      <a:pt x="197" y="29"/>
                    </a:cubicBezTo>
                    <a:cubicBezTo>
                      <a:pt x="197" y="29"/>
                      <a:pt x="195" y="31"/>
                      <a:pt x="190" y="35"/>
                    </a:cubicBezTo>
                    <a:cubicBezTo>
                      <a:pt x="185" y="39"/>
                      <a:pt x="178" y="44"/>
                      <a:pt x="168" y="49"/>
                    </a:cubicBezTo>
                    <a:cubicBezTo>
                      <a:pt x="164" y="51"/>
                      <a:pt x="159" y="54"/>
                      <a:pt x="153" y="56"/>
                    </a:cubicBezTo>
                    <a:cubicBezTo>
                      <a:pt x="150" y="58"/>
                      <a:pt x="147" y="59"/>
                      <a:pt x="144" y="60"/>
                    </a:cubicBezTo>
                    <a:cubicBezTo>
                      <a:pt x="143" y="60"/>
                      <a:pt x="141" y="61"/>
                      <a:pt x="139" y="61"/>
                    </a:cubicBezTo>
                    <a:cubicBezTo>
                      <a:pt x="138" y="62"/>
                      <a:pt x="136" y="62"/>
                      <a:pt x="135" y="63"/>
                    </a:cubicBezTo>
                    <a:cubicBezTo>
                      <a:pt x="131" y="64"/>
                      <a:pt x="128" y="65"/>
                      <a:pt x="125" y="65"/>
                    </a:cubicBezTo>
                    <a:cubicBezTo>
                      <a:pt x="121" y="66"/>
                      <a:pt x="118" y="66"/>
                      <a:pt x="114" y="67"/>
                    </a:cubicBezTo>
                    <a:cubicBezTo>
                      <a:pt x="107" y="68"/>
                      <a:pt x="99" y="67"/>
                      <a:pt x="92" y="66"/>
                    </a:cubicBezTo>
                    <a:cubicBezTo>
                      <a:pt x="85" y="64"/>
                      <a:pt x="78" y="62"/>
                      <a:pt x="71" y="59"/>
                    </a:cubicBezTo>
                    <a:cubicBezTo>
                      <a:pt x="65" y="56"/>
                      <a:pt x="58" y="53"/>
                      <a:pt x="53" y="50"/>
                    </a:cubicBezTo>
                    <a:cubicBezTo>
                      <a:pt x="47" y="46"/>
                      <a:pt x="41" y="42"/>
                      <a:pt x="37" y="38"/>
                    </a:cubicBezTo>
                    <a:cubicBezTo>
                      <a:pt x="32" y="35"/>
                      <a:pt x="27" y="31"/>
                      <a:pt x="23" y="27"/>
                    </a:cubicBezTo>
                    <a:cubicBezTo>
                      <a:pt x="8" y="13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69" name="Freeform 944"/>
              <p:cNvSpPr>
                <a:spLocks/>
              </p:cNvSpPr>
              <p:nvPr/>
            </p:nvSpPr>
            <p:spPr bwMode="auto">
              <a:xfrm>
                <a:off x="3225" y="1870"/>
                <a:ext cx="598" cy="492"/>
              </a:xfrm>
              <a:custGeom>
                <a:avLst/>
                <a:gdLst>
                  <a:gd name="T0" fmla="*/ 0 w 252"/>
                  <a:gd name="T1" fmla="*/ 205 h 207"/>
                  <a:gd name="T2" fmla="*/ 10 w 252"/>
                  <a:gd name="T3" fmla="*/ 193 h 207"/>
                  <a:gd name="T4" fmla="*/ 36 w 252"/>
                  <a:gd name="T5" fmla="*/ 162 h 207"/>
                  <a:gd name="T6" fmla="*/ 44 w 252"/>
                  <a:gd name="T7" fmla="*/ 153 h 207"/>
                  <a:gd name="T8" fmla="*/ 53 w 252"/>
                  <a:gd name="T9" fmla="*/ 142 h 207"/>
                  <a:gd name="T10" fmla="*/ 71 w 252"/>
                  <a:gd name="T11" fmla="*/ 119 h 207"/>
                  <a:gd name="T12" fmla="*/ 87 w 252"/>
                  <a:gd name="T13" fmla="*/ 94 h 207"/>
                  <a:gd name="T14" fmla="*/ 93 w 252"/>
                  <a:gd name="T15" fmla="*/ 80 h 207"/>
                  <a:gd name="T16" fmla="*/ 94 w 252"/>
                  <a:gd name="T17" fmla="*/ 73 h 207"/>
                  <a:gd name="T18" fmla="*/ 96 w 252"/>
                  <a:gd name="T19" fmla="*/ 65 h 207"/>
                  <a:gd name="T20" fmla="*/ 98 w 252"/>
                  <a:gd name="T21" fmla="*/ 56 h 207"/>
                  <a:gd name="T22" fmla="*/ 99 w 252"/>
                  <a:gd name="T23" fmla="*/ 51 h 207"/>
                  <a:gd name="T24" fmla="*/ 100 w 252"/>
                  <a:gd name="T25" fmla="*/ 47 h 207"/>
                  <a:gd name="T26" fmla="*/ 102 w 252"/>
                  <a:gd name="T27" fmla="*/ 43 h 207"/>
                  <a:gd name="T28" fmla="*/ 104 w 252"/>
                  <a:gd name="T29" fmla="*/ 39 h 207"/>
                  <a:gd name="T30" fmla="*/ 107 w 252"/>
                  <a:gd name="T31" fmla="*/ 35 h 207"/>
                  <a:gd name="T32" fmla="*/ 110 w 252"/>
                  <a:gd name="T33" fmla="*/ 31 h 207"/>
                  <a:gd name="T34" fmla="*/ 138 w 252"/>
                  <a:gd name="T35" fmla="*/ 10 h 207"/>
                  <a:gd name="T36" fmla="*/ 153 w 252"/>
                  <a:gd name="T37" fmla="*/ 5 h 207"/>
                  <a:gd name="T38" fmla="*/ 168 w 252"/>
                  <a:gd name="T39" fmla="*/ 2 h 207"/>
                  <a:gd name="T40" fmla="*/ 195 w 252"/>
                  <a:gd name="T41" fmla="*/ 0 h 207"/>
                  <a:gd name="T42" fmla="*/ 208 w 252"/>
                  <a:gd name="T43" fmla="*/ 1 h 207"/>
                  <a:gd name="T44" fmla="*/ 218 w 252"/>
                  <a:gd name="T45" fmla="*/ 1 h 207"/>
                  <a:gd name="T46" fmla="*/ 236 w 252"/>
                  <a:gd name="T47" fmla="*/ 3 h 207"/>
                  <a:gd name="T48" fmla="*/ 251 w 252"/>
                  <a:gd name="T49" fmla="*/ 5 h 207"/>
                  <a:gd name="T50" fmla="*/ 252 w 252"/>
                  <a:gd name="T51" fmla="*/ 6 h 207"/>
                  <a:gd name="T52" fmla="*/ 251 w 252"/>
                  <a:gd name="T53" fmla="*/ 7 h 207"/>
                  <a:gd name="T54" fmla="*/ 251 w 252"/>
                  <a:gd name="T55" fmla="*/ 7 h 207"/>
                  <a:gd name="T56" fmla="*/ 236 w 252"/>
                  <a:gd name="T57" fmla="*/ 7 h 207"/>
                  <a:gd name="T58" fmla="*/ 218 w 252"/>
                  <a:gd name="T59" fmla="*/ 6 h 207"/>
                  <a:gd name="T60" fmla="*/ 208 w 252"/>
                  <a:gd name="T61" fmla="*/ 7 h 207"/>
                  <a:gd name="T62" fmla="*/ 196 w 252"/>
                  <a:gd name="T63" fmla="*/ 7 h 207"/>
                  <a:gd name="T64" fmla="*/ 170 w 252"/>
                  <a:gd name="T65" fmla="*/ 11 h 207"/>
                  <a:gd name="T66" fmla="*/ 156 w 252"/>
                  <a:gd name="T67" fmla="*/ 15 h 207"/>
                  <a:gd name="T68" fmla="*/ 143 w 252"/>
                  <a:gd name="T69" fmla="*/ 21 h 207"/>
                  <a:gd name="T70" fmla="*/ 121 w 252"/>
                  <a:gd name="T71" fmla="*/ 39 h 207"/>
                  <a:gd name="T72" fmla="*/ 119 w 252"/>
                  <a:gd name="T73" fmla="*/ 42 h 207"/>
                  <a:gd name="T74" fmla="*/ 117 w 252"/>
                  <a:gd name="T75" fmla="*/ 45 h 207"/>
                  <a:gd name="T76" fmla="*/ 116 w 252"/>
                  <a:gd name="T77" fmla="*/ 49 h 207"/>
                  <a:gd name="T78" fmla="*/ 115 w 252"/>
                  <a:gd name="T79" fmla="*/ 52 h 207"/>
                  <a:gd name="T80" fmla="*/ 113 w 252"/>
                  <a:gd name="T81" fmla="*/ 56 h 207"/>
                  <a:gd name="T82" fmla="*/ 113 w 252"/>
                  <a:gd name="T83" fmla="*/ 59 h 207"/>
                  <a:gd name="T84" fmla="*/ 112 w 252"/>
                  <a:gd name="T85" fmla="*/ 67 h 207"/>
                  <a:gd name="T86" fmla="*/ 111 w 252"/>
                  <a:gd name="T87" fmla="*/ 75 h 207"/>
                  <a:gd name="T88" fmla="*/ 110 w 252"/>
                  <a:gd name="T89" fmla="*/ 84 h 207"/>
                  <a:gd name="T90" fmla="*/ 104 w 252"/>
                  <a:gd name="T91" fmla="*/ 102 h 207"/>
                  <a:gd name="T92" fmla="*/ 87 w 252"/>
                  <a:gd name="T93" fmla="*/ 131 h 207"/>
                  <a:gd name="T94" fmla="*/ 67 w 252"/>
                  <a:gd name="T95" fmla="*/ 155 h 207"/>
                  <a:gd name="T96" fmla="*/ 57 w 252"/>
                  <a:gd name="T97" fmla="*/ 165 h 207"/>
                  <a:gd name="T98" fmla="*/ 47 w 252"/>
                  <a:gd name="T99" fmla="*/ 174 h 207"/>
                  <a:gd name="T100" fmla="*/ 1 w 252"/>
                  <a:gd name="T101" fmla="*/ 206 h 207"/>
                  <a:gd name="T102" fmla="*/ 0 w 252"/>
                  <a:gd name="T103" fmla="*/ 206 h 207"/>
                  <a:gd name="T104" fmla="*/ 0 w 252"/>
                  <a:gd name="T105" fmla="*/ 205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52" h="207">
                    <a:moveTo>
                      <a:pt x="0" y="205"/>
                    </a:moveTo>
                    <a:cubicBezTo>
                      <a:pt x="0" y="205"/>
                      <a:pt x="3" y="200"/>
                      <a:pt x="10" y="193"/>
                    </a:cubicBezTo>
                    <a:cubicBezTo>
                      <a:pt x="16" y="186"/>
                      <a:pt x="25" y="175"/>
                      <a:pt x="36" y="162"/>
                    </a:cubicBezTo>
                    <a:cubicBezTo>
                      <a:pt x="39" y="159"/>
                      <a:pt x="41" y="156"/>
                      <a:pt x="44" y="153"/>
                    </a:cubicBezTo>
                    <a:cubicBezTo>
                      <a:pt x="47" y="149"/>
                      <a:pt x="50" y="146"/>
                      <a:pt x="53" y="142"/>
                    </a:cubicBezTo>
                    <a:cubicBezTo>
                      <a:pt x="59" y="135"/>
                      <a:pt x="65" y="127"/>
                      <a:pt x="71" y="119"/>
                    </a:cubicBezTo>
                    <a:cubicBezTo>
                      <a:pt x="77" y="111"/>
                      <a:pt x="82" y="103"/>
                      <a:pt x="87" y="94"/>
                    </a:cubicBezTo>
                    <a:cubicBezTo>
                      <a:pt x="90" y="89"/>
                      <a:pt x="92" y="85"/>
                      <a:pt x="93" y="80"/>
                    </a:cubicBezTo>
                    <a:cubicBezTo>
                      <a:pt x="94" y="78"/>
                      <a:pt x="94" y="76"/>
                      <a:pt x="94" y="73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6" y="62"/>
                      <a:pt x="97" y="59"/>
                      <a:pt x="98" y="56"/>
                    </a:cubicBezTo>
                    <a:cubicBezTo>
                      <a:pt x="98" y="54"/>
                      <a:pt x="98" y="53"/>
                      <a:pt x="99" y="51"/>
                    </a:cubicBezTo>
                    <a:cubicBezTo>
                      <a:pt x="100" y="47"/>
                      <a:pt x="100" y="47"/>
                      <a:pt x="100" y="47"/>
                    </a:cubicBezTo>
                    <a:cubicBezTo>
                      <a:pt x="101" y="46"/>
                      <a:pt x="102" y="44"/>
                      <a:pt x="102" y="43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7" y="21"/>
                      <a:pt x="127" y="14"/>
                      <a:pt x="138" y="10"/>
                    </a:cubicBezTo>
                    <a:cubicBezTo>
                      <a:pt x="143" y="8"/>
                      <a:pt x="148" y="6"/>
                      <a:pt x="153" y="5"/>
                    </a:cubicBezTo>
                    <a:cubicBezTo>
                      <a:pt x="158" y="3"/>
                      <a:pt x="163" y="3"/>
                      <a:pt x="168" y="2"/>
                    </a:cubicBezTo>
                    <a:cubicBezTo>
                      <a:pt x="178" y="1"/>
                      <a:pt x="187" y="0"/>
                      <a:pt x="195" y="0"/>
                    </a:cubicBezTo>
                    <a:cubicBezTo>
                      <a:pt x="200" y="0"/>
                      <a:pt x="204" y="0"/>
                      <a:pt x="208" y="1"/>
                    </a:cubicBezTo>
                    <a:cubicBezTo>
                      <a:pt x="211" y="1"/>
                      <a:pt x="215" y="1"/>
                      <a:pt x="218" y="1"/>
                    </a:cubicBezTo>
                    <a:cubicBezTo>
                      <a:pt x="225" y="2"/>
                      <a:pt x="231" y="2"/>
                      <a:pt x="236" y="3"/>
                    </a:cubicBezTo>
                    <a:cubicBezTo>
                      <a:pt x="246" y="4"/>
                      <a:pt x="251" y="5"/>
                      <a:pt x="251" y="5"/>
                    </a:cubicBezTo>
                    <a:cubicBezTo>
                      <a:pt x="252" y="5"/>
                      <a:pt x="252" y="6"/>
                      <a:pt x="252" y="6"/>
                    </a:cubicBezTo>
                    <a:cubicBezTo>
                      <a:pt x="252" y="7"/>
                      <a:pt x="252" y="7"/>
                      <a:pt x="251" y="7"/>
                    </a:cubicBezTo>
                    <a:cubicBezTo>
                      <a:pt x="251" y="7"/>
                      <a:pt x="251" y="7"/>
                      <a:pt x="251" y="7"/>
                    </a:cubicBezTo>
                    <a:cubicBezTo>
                      <a:pt x="251" y="7"/>
                      <a:pt x="246" y="7"/>
                      <a:pt x="236" y="7"/>
                    </a:cubicBezTo>
                    <a:cubicBezTo>
                      <a:pt x="231" y="6"/>
                      <a:pt x="225" y="6"/>
                      <a:pt x="218" y="6"/>
                    </a:cubicBezTo>
                    <a:cubicBezTo>
                      <a:pt x="215" y="6"/>
                      <a:pt x="211" y="7"/>
                      <a:pt x="208" y="7"/>
                    </a:cubicBezTo>
                    <a:cubicBezTo>
                      <a:pt x="204" y="7"/>
                      <a:pt x="200" y="7"/>
                      <a:pt x="196" y="7"/>
                    </a:cubicBezTo>
                    <a:cubicBezTo>
                      <a:pt x="188" y="8"/>
                      <a:pt x="179" y="9"/>
                      <a:pt x="170" y="11"/>
                    </a:cubicBezTo>
                    <a:cubicBezTo>
                      <a:pt x="165" y="12"/>
                      <a:pt x="161" y="13"/>
                      <a:pt x="156" y="15"/>
                    </a:cubicBezTo>
                    <a:cubicBezTo>
                      <a:pt x="151" y="16"/>
                      <a:pt x="147" y="19"/>
                      <a:pt x="143" y="21"/>
                    </a:cubicBezTo>
                    <a:cubicBezTo>
                      <a:pt x="134" y="25"/>
                      <a:pt x="126" y="31"/>
                      <a:pt x="121" y="39"/>
                    </a:cubicBezTo>
                    <a:cubicBezTo>
                      <a:pt x="119" y="42"/>
                      <a:pt x="119" y="42"/>
                      <a:pt x="119" y="42"/>
                    </a:cubicBezTo>
                    <a:cubicBezTo>
                      <a:pt x="117" y="45"/>
                      <a:pt x="117" y="45"/>
                      <a:pt x="117" y="45"/>
                    </a:cubicBezTo>
                    <a:cubicBezTo>
                      <a:pt x="116" y="49"/>
                      <a:pt x="116" y="49"/>
                      <a:pt x="116" y="49"/>
                    </a:cubicBezTo>
                    <a:cubicBezTo>
                      <a:pt x="115" y="50"/>
                      <a:pt x="115" y="51"/>
                      <a:pt x="115" y="52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13" y="57"/>
                      <a:pt x="113" y="58"/>
                      <a:pt x="113" y="59"/>
                    </a:cubicBezTo>
                    <a:cubicBezTo>
                      <a:pt x="112" y="62"/>
                      <a:pt x="112" y="64"/>
                      <a:pt x="112" y="67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1" y="78"/>
                      <a:pt x="110" y="81"/>
                      <a:pt x="110" y="84"/>
                    </a:cubicBezTo>
                    <a:cubicBezTo>
                      <a:pt x="108" y="90"/>
                      <a:pt x="107" y="96"/>
                      <a:pt x="104" y="102"/>
                    </a:cubicBezTo>
                    <a:cubicBezTo>
                      <a:pt x="100" y="113"/>
                      <a:pt x="94" y="122"/>
                      <a:pt x="87" y="131"/>
                    </a:cubicBezTo>
                    <a:cubicBezTo>
                      <a:pt x="81" y="140"/>
                      <a:pt x="74" y="148"/>
                      <a:pt x="67" y="155"/>
                    </a:cubicBezTo>
                    <a:cubicBezTo>
                      <a:pt x="64" y="158"/>
                      <a:pt x="60" y="162"/>
                      <a:pt x="57" y="165"/>
                    </a:cubicBezTo>
                    <a:cubicBezTo>
                      <a:pt x="54" y="168"/>
                      <a:pt x="50" y="171"/>
                      <a:pt x="47" y="174"/>
                    </a:cubicBezTo>
                    <a:cubicBezTo>
                      <a:pt x="21" y="196"/>
                      <a:pt x="1" y="206"/>
                      <a:pt x="1" y="206"/>
                    </a:cubicBezTo>
                    <a:cubicBezTo>
                      <a:pt x="1" y="207"/>
                      <a:pt x="0" y="206"/>
                      <a:pt x="0" y="206"/>
                    </a:cubicBezTo>
                    <a:cubicBezTo>
                      <a:pt x="0" y="205"/>
                      <a:pt x="0" y="205"/>
                      <a:pt x="0" y="205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0" name="Freeform 945"/>
              <p:cNvSpPr>
                <a:spLocks/>
              </p:cNvSpPr>
              <p:nvPr/>
            </p:nvSpPr>
            <p:spPr bwMode="auto">
              <a:xfrm>
                <a:off x="3776" y="2027"/>
                <a:ext cx="275" cy="150"/>
              </a:xfrm>
              <a:custGeom>
                <a:avLst/>
                <a:gdLst>
                  <a:gd name="T0" fmla="*/ 0 w 116"/>
                  <a:gd name="T1" fmla="*/ 62 h 63"/>
                  <a:gd name="T2" fmla="*/ 15 w 116"/>
                  <a:gd name="T3" fmla="*/ 46 h 63"/>
                  <a:gd name="T4" fmla="*/ 19 w 116"/>
                  <a:gd name="T5" fmla="*/ 43 h 63"/>
                  <a:gd name="T6" fmla="*/ 23 w 116"/>
                  <a:gd name="T7" fmla="*/ 40 h 63"/>
                  <a:gd name="T8" fmla="*/ 33 w 116"/>
                  <a:gd name="T9" fmla="*/ 34 h 63"/>
                  <a:gd name="T10" fmla="*/ 45 w 116"/>
                  <a:gd name="T11" fmla="*/ 29 h 63"/>
                  <a:gd name="T12" fmla="*/ 51 w 116"/>
                  <a:gd name="T13" fmla="*/ 27 h 63"/>
                  <a:gd name="T14" fmla="*/ 58 w 116"/>
                  <a:gd name="T15" fmla="*/ 25 h 63"/>
                  <a:gd name="T16" fmla="*/ 65 w 116"/>
                  <a:gd name="T17" fmla="*/ 24 h 63"/>
                  <a:gd name="T18" fmla="*/ 68 w 116"/>
                  <a:gd name="T19" fmla="*/ 24 h 63"/>
                  <a:gd name="T20" fmla="*/ 71 w 116"/>
                  <a:gd name="T21" fmla="*/ 24 h 63"/>
                  <a:gd name="T22" fmla="*/ 77 w 116"/>
                  <a:gd name="T23" fmla="*/ 24 h 63"/>
                  <a:gd name="T24" fmla="*/ 82 w 116"/>
                  <a:gd name="T25" fmla="*/ 24 h 63"/>
                  <a:gd name="T26" fmla="*/ 92 w 116"/>
                  <a:gd name="T27" fmla="*/ 20 h 63"/>
                  <a:gd name="T28" fmla="*/ 100 w 116"/>
                  <a:gd name="T29" fmla="*/ 14 h 63"/>
                  <a:gd name="T30" fmla="*/ 111 w 116"/>
                  <a:gd name="T31" fmla="*/ 4 h 63"/>
                  <a:gd name="T32" fmla="*/ 115 w 116"/>
                  <a:gd name="T33" fmla="*/ 0 h 63"/>
                  <a:gd name="T34" fmla="*/ 116 w 116"/>
                  <a:gd name="T35" fmla="*/ 0 h 63"/>
                  <a:gd name="T36" fmla="*/ 116 w 116"/>
                  <a:gd name="T37" fmla="*/ 1 h 63"/>
                  <a:gd name="T38" fmla="*/ 113 w 116"/>
                  <a:gd name="T39" fmla="*/ 6 h 63"/>
                  <a:gd name="T40" fmla="*/ 103 w 116"/>
                  <a:gd name="T41" fmla="*/ 17 h 63"/>
                  <a:gd name="T42" fmla="*/ 95 w 116"/>
                  <a:gd name="T43" fmla="*/ 24 h 63"/>
                  <a:gd name="T44" fmla="*/ 84 w 116"/>
                  <a:gd name="T45" fmla="*/ 30 h 63"/>
                  <a:gd name="T46" fmla="*/ 71 w 116"/>
                  <a:gd name="T47" fmla="*/ 33 h 63"/>
                  <a:gd name="T48" fmla="*/ 71 w 116"/>
                  <a:gd name="T49" fmla="*/ 33 h 63"/>
                  <a:gd name="T50" fmla="*/ 71 w 116"/>
                  <a:gd name="T51" fmla="*/ 33 h 63"/>
                  <a:gd name="T52" fmla="*/ 71 w 116"/>
                  <a:gd name="T53" fmla="*/ 33 h 63"/>
                  <a:gd name="T54" fmla="*/ 70 w 116"/>
                  <a:gd name="T55" fmla="*/ 33 h 63"/>
                  <a:gd name="T56" fmla="*/ 70 w 116"/>
                  <a:gd name="T57" fmla="*/ 33 h 63"/>
                  <a:gd name="T58" fmla="*/ 68 w 116"/>
                  <a:gd name="T59" fmla="*/ 33 h 63"/>
                  <a:gd name="T60" fmla="*/ 66 w 116"/>
                  <a:gd name="T61" fmla="*/ 33 h 63"/>
                  <a:gd name="T62" fmla="*/ 60 w 116"/>
                  <a:gd name="T63" fmla="*/ 35 h 63"/>
                  <a:gd name="T64" fmla="*/ 55 w 116"/>
                  <a:gd name="T65" fmla="*/ 37 h 63"/>
                  <a:gd name="T66" fmla="*/ 49 w 116"/>
                  <a:gd name="T67" fmla="*/ 39 h 63"/>
                  <a:gd name="T68" fmla="*/ 39 w 116"/>
                  <a:gd name="T69" fmla="*/ 45 h 63"/>
                  <a:gd name="T70" fmla="*/ 30 w 116"/>
                  <a:gd name="T71" fmla="*/ 50 h 63"/>
                  <a:gd name="T72" fmla="*/ 21 w 116"/>
                  <a:gd name="T73" fmla="*/ 54 h 63"/>
                  <a:gd name="T74" fmla="*/ 7 w 116"/>
                  <a:gd name="T75" fmla="*/ 61 h 63"/>
                  <a:gd name="T76" fmla="*/ 1 w 116"/>
                  <a:gd name="T77" fmla="*/ 63 h 63"/>
                  <a:gd name="T78" fmla="*/ 0 w 116"/>
                  <a:gd name="T79" fmla="*/ 63 h 63"/>
                  <a:gd name="T80" fmla="*/ 0 w 116"/>
                  <a:gd name="T81" fmla="*/ 6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6" h="63">
                    <a:moveTo>
                      <a:pt x="0" y="62"/>
                    </a:moveTo>
                    <a:cubicBezTo>
                      <a:pt x="0" y="62"/>
                      <a:pt x="5" y="55"/>
                      <a:pt x="15" y="46"/>
                    </a:cubicBezTo>
                    <a:cubicBezTo>
                      <a:pt x="16" y="45"/>
                      <a:pt x="18" y="44"/>
                      <a:pt x="19" y="43"/>
                    </a:cubicBezTo>
                    <a:cubicBezTo>
                      <a:pt x="21" y="42"/>
                      <a:pt x="22" y="41"/>
                      <a:pt x="23" y="40"/>
                    </a:cubicBezTo>
                    <a:cubicBezTo>
                      <a:pt x="26" y="38"/>
                      <a:pt x="30" y="36"/>
                      <a:pt x="33" y="34"/>
                    </a:cubicBezTo>
                    <a:cubicBezTo>
                      <a:pt x="37" y="32"/>
                      <a:pt x="41" y="30"/>
                      <a:pt x="45" y="29"/>
                    </a:cubicBezTo>
                    <a:cubicBezTo>
                      <a:pt x="47" y="28"/>
                      <a:pt x="49" y="27"/>
                      <a:pt x="51" y="27"/>
                    </a:cubicBezTo>
                    <a:cubicBezTo>
                      <a:pt x="53" y="26"/>
                      <a:pt x="56" y="26"/>
                      <a:pt x="58" y="25"/>
                    </a:cubicBezTo>
                    <a:cubicBezTo>
                      <a:pt x="60" y="25"/>
                      <a:pt x="62" y="24"/>
                      <a:pt x="65" y="24"/>
                    </a:cubicBezTo>
                    <a:cubicBezTo>
                      <a:pt x="66" y="24"/>
                      <a:pt x="67" y="24"/>
                      <a:pt x="68" y="24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73" y="24"/>
                      <a:pt x="76" y="25"/>
                      <a:pt x="77" y="24"/>
                    </a:cubicBezTo>
                    <a:cubicBezTo>
                      <a:pt x="79" y="24"/>
                      <a:pt x="80" y="24"/>
                      <a:pt x="82" y="24"/>
                    </a:cubicBezTo>
                    <a:cubicBezTo>
                      <a:pt x="86" y="23"/>
                      <a:pt x="89" y="21"/>
                      <a:pt x="92" y="20"/>
                    </a:cubicBezTo>
                    <a:cubicBezTo>
                      <a:pt x="95" y="18"/>
                      <a:pt x="98" y="16"/>
                      <a:pt x="100" y="14"/>
                    </a:cubicBezTo>
                    <a:cubicBezTo>
                      <a:pt x="105" y="11"/>
                      <a:pt x="109" y="7"/>
                      <a:pt x="111" y="4"/>
                    </a:cubicBezTo>
                    <a:cubicBezTo>
                      <a:pt x="114" y="2"/>
                      <a:pt x="115" y="0"/>
                      <a:pt x="115" y="0"/>
                    </a:cubicBezTo>
                    <a:cubicBezTo>
                      <a:pt x="115" y="0"/>
                      <a:pt x="115" y="0"/>
                      <a:pt x="116" y="0"/>
                    </a:cubicBezTo>
                    <a:cubicBezTo>
                      <a:pt x="116" y="0"/>
                      <a:pt x="116" y="0"/>
                      <a:pt x="116" y="1"/>
                    </a:cubicBezTo>
                    <a:cubicBezTo>
                      <a:pt x="116" y="1"/>
                      <a:pt x="115" y="2"/>
                      <a:pt x="113" y="6"/>
                    </a:cubicBezTo>
                    <a:cubicBezTo>
                      <a:pt x="111" y="9"/>
                      <a:pt x="107" y="13"/>
                      <a:pt x="103" y="17"/>
                    </a:cubicBezTo>
                    <a:cubicBezTo>
                      <a:pt x="101" y="20"/>
                      <a:pt x="98" y="22"/>
                      <a:pt x="95" y="24"/>
                    </a:cubicBezTo>
                    <a:cubicBezTo>
                      <a:pt x="92" y="27"/>
                      <a:pt x="88" y="29"/>
                      <a:pt x="84" y="30"/>
                    </a:cubicBezTo>
                    <a:cubicBezTo>
                      <a:pt x="81" y="32"/>
                      <a:pt x="75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3"/>
                      <a:pt x="67" y="33"/>
                      <a:pt x="66" y="33"/>
                    </a:cubicBezTo>
                    <a:cubicBezTo>
                      <a:pt x="64" y="34"/>
                      <a:pt x="62" y="34"/>
                      <a:pt x="60" y="35"/>
                    </a:cubicBezTo>
                    <a:cubicBezTo>
                      <a:pt x="58" y="35"/>
                      <a:pt x="57" y="36"/>
                      <a:pt x="55" y="37"/>
                    </a:cubicBezTo>
                    <a:cubicBezTo>
                      <a:pt x="53" y="38"/>
                      <a:pt x="51" y="38"/>
                      <a:pt x="49" y="39"/>
                    </a:cubicBezTo>
                    <a:cubicBezTo>
                      <a:pt x="46" y="41"/>
                      <a:pt x="43" y="43"/>
                      <a:pt x="39" y="45"/>
                    </a:cubicBezTo>
                    <a:cubicBezTo>
                      <a:pt x="36" y="47"/>
                      <a:pt x="33" y="49"/>
                      <a:pt x="30" y="50"/>
                    </a:cubicBezTo>
                    <a:cubicBezTo>
                      <a:pt x="26" y="52"/>
                      <a:pt x="23" y="53"/>
                      <a:pt x="21" y="54"/>
                    </a:cubicBezTo>
                    <a:cubicBezTo>
                      <a:pt x="15" y="57"/>
                      <a:pt x="10" y="59"/>
                      <a:pt x="7" y="61"/>
                    </a:cubicBezTo>
                    <a:cubicBezTo>
                      <a:pt x="3" y="62"/>
                      <a:pt x="1" y="63"/>
                      <a:pt x="1" y="63"/>
                    </a:cubicBezTo>
                    <a:cubicBezTo>
                      <a:pt x="1" y="63"/>
                      <a:pt x="0" y="63"/>
                      <a:pt x="0" y="63"/>
                    </a:cubicBezTo>
                    <a:cubicBezTo>
                      <a:pt x="0" y="62"/>
                      <a:pt x="0" y="62"/>
                      <a:pt x="0" y="62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1" name="Freeform 946"/>
              <p:cNvSpPr>
                <a:spLocks/>
              </p:cNvSpPr>
              <p:nvPr/>
            </p:nvSpPr>
            <p:spPr bwMode="auto">
              <a:xfrm>
                <a:off x="3572" y="1744"/>
                <a:ext cx="111" cy="157"/>
              </a:xfrm>
              <a:custGeom>
                <a:avLst/>
                <a:gdLst>
                  <a:gd name="T0" fmla="*/ 0 w 47"/>
                  <a:gd name="T1" fmla="*/ 66 h 66"/>
                  <a:gd name="T2" fmla="*/ 6 w 47"/>
                  <a:gd name="T3" fmla="*/ 55 h 66"/>
                  <a:gd name="T4" fmla="*/ 14 w 47"/>
                  <a:gd name="T5" fmla="*/ 44 h 66"/>
                  <a:gd name="T6" fmla="*/ 24 w 47"/>
                  <a:gd name="T7" fmla="*/ 34 h 66"/>
                  <a:gd name="T8" fmla="*/ 34 w 47"/>
                  <a:gd name="T9" fmla="*/ 22 h 66"/>
                  <a:gd name="T10" fmla="*/ 38 w 47"/>
                  <a:gd name="T11" fmla="*/ 17 h 66"/>
                  <a:gd name="T12" fmla="*/ 41 w 47"/>
                  <a:gd name="T13" fmla="*/ 11 h 66"/>
                  <a:gd name="T14" fmla="*/ 43 w 47"/>
                  <a:gd name="T15" fmla="*/ 7 h 66"/>
                  <a:gd name="T16" fmla="*/ 45 w 47"/>
                  <a:gd name="T17" fmla="*/ 3 h 66"/>
                  <a:gd name="T18" fmla="*/ 46 w 47"/>
                  <a:gd name="T19" fmla="*/ 0 h 66"/>
                  <a:gd name="T20" fmla="*/ 46 w 47"/>
                  <a:gd name="T21" fmla="*/ 0 h 66"/>
                  <a:gd name="T22" fmla="*/ 46 w 47"/>
                  <a:gd name="T23" fmla="*/ 0 h 66"/>
                  <a:gd name="T24" fmla="*/ 47 w 47"/>
                  <a:gd name="T25" fmla="*/ 0 h 66"/>
                  <a:gd name="T26" fmla="*/ 46 w 47"/>
                  <a:gd name="T27" fmla="*/ 4 h 66"/>
                  <a:gd name="T28" fmla="*/ 45 w 47"/>
                  <a:gd name="T29" fmla="*/ 8 h 66"/>
                  <a:gd name="T30" fmla="*/ 43 w 47"/>
                  <a:gd name="T31" fmla="*/ 13 h 66"/>
                  <a:gd name="T32" fmla="*/ 38 w 47"/>
                  <a:gd name="T33" fmla="*/ 25 h 66"/>
                  <a:gd name="T34" fmla="*/ 29 w 47"/>
                  <a:gd name="T35" fmla="*/ 37 h 66"/>
                  <a:gd name="T36" fmla="*/ 25 w 47"/>
                  <a:gd name="T37" fmla="*/ 44 h 66"/>
                  <a:gd name="T38" fmla="*/ 21 w 47"/>
                  <a:gd name="T39" fmla="*/ 50 h 66"/>
                  <a:gd name="T40" fmla="*/ 11 w 47"/>
                  <a:gd name="T41" fmla="*/ 59 h 66"/>
                  <a:gd name="T42" fmla="*/ 0 w 47"/>
                  <a:gd name="T43" fmla="*/ 66 h 66"/>
                  <a:gd name="T44" fmla="*/ 0 w 47"/>
                  <a:gd name="T45" fmla="*/ 66 h 66"/>
                  <a:gd name="T46" fmla="*/ 0 w 47"/>
                  <a:gd name="T4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66">
                    <a:moveTo>
                      <a:pt x="0" y="66"/>
                    </a:moveTo>
                    <a:cubicBezTo>
                      <a:pt x="0" y="66"/>
                      <a:pt x="2" y="61"/>
                      <a:pt x="6" y="55"/>
                    </a:cubicBezTo>
                    <a:cubicBezTo>
                      <a:pt x="9" y="51"/>
                      <a:pt x="11" y="48"/>
                      <a:pt x="14" y="44"/>
                    </a:cubicBezTo>
                    <a:cubicBezTo>
                      <a:pt x="17" y="41"/>
                      <a:pt x="21" y="37"/>
                      <a:pt x="24" y="34"/>
                    </a:cubicBezTo>
                    <a:cubicBezTo>
                      <a:pt x="28" y="30"/>
                      <a:pt x="31" y="26"/>
                      <a:pt x="34" y="22"/>
                    </a:cubicBezTo>
                    <a:cubicBezTo>
                      <a:pt x="35" y="20"/>
                      <a:pt x="36" y="18"/>
                      <a:pt x="38" y="17"/>
                    </a:cubicBezTo>
                    <a:cubicBezTo>
                      <a:pt x="39" y="15"/>
                      <a:pt x="40" y="13"/>
                      <a:pt x="41" y="11"/>
                    </a:cubicBezTo>
                    <a:cubicBezTo>
                      <a:pt x="42" y="10"/>
                      <a:pt x="43" y="8"/>
                      <a:pt x="43" y="7"/>
                    </a:cubicBezTo>
                    <a:cubicBezTo>
                      <a:pt x="44" y="6"/>
                      <a:pt x="44" y="4"/>
                      <a:pt x="45" y="3"/>
                    </a:cubicBezTo>
                    <a:cubicBezTo>
                      <a:pt x="46" y="1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1"/>
                      <a:pt x="46" y="4"/>
                    </a:cubicBezTo>
                    <a:cubicBezTo>
                      <a:pt x="46" y="5"/>
                      <a:pt x="46" y="6"/>
                      <a:pt x="45" y="8"/>
                    </a:cubicBezTo>
                    <a:cubicBezTo>
                      <a:pt x="45" y="9"/>
                      <a:pt x="44" y="11"/>
                      <a:pt x="43" y="13"/>
                    </a:cubicBezTo>
                    <a:cubicBezTo>
                      <a:pt x="42" y="16"/>
                      <a:pt x="40" y="20"/>
                      <a:pt x="38" y="25"/>
                    </a:cubicBezTo>
                    <a:cubicBezTo>
                      <a:pt x="35" y="29"/>
                      <a:pt x="32" y="33"/>
                      <a:pt x="29" y="37"/>
                    </a:cubicBezTo>
                    <a:cubicBezTo>
                      <a:pt x="28" y="40"/>
                      <a:pt x="26" y="42"/>
                      <a:pt x="25" y="44"/>
                    </a:cubicBezTo>
                    <a:cubicBezTo>
                      <a:pt x="24" y="46"/>
                      <a:pt x="22" y="48"/>
                      <a:pt x="21" y="50"/>
                    </a:cubicBezTo>
                    <a:cubicBezTo>
                      <a:pt x="17" y="53"/>
                      <a:pt x="14" y="56"/>
                      <a:pt x="11" y="59"/>
                    </a:cubicBezTo>
                    <a:cubicBezTo>
                      <a:pt x="5" y="64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2" name="Freeform 947"/>
              <p:cNvSpPr>
                <a:spLocks/>
              </p:cNvSpPr>
              <p:nvPr/>
            </p:nvSpPr>
            <p:spPr bwMode="auto">
              <a:xfrm>
                <a:off x="3401" y="1725"/>
                <a:ext cx="128" cy="214"/>
              </a:xfrm>
              <a:custGeom>
                <a:avLst/>
                <a:gdLst>
                  <a:gd name="T0" fmla="*/ 33 w 54"/>
                  <a:gd name="T1" fmla="*/ 90 h 90"/>
                  <a:gd name="T2" fmla="*/ 50 w 54"/>
                  <a:gd name="T3" fmla="*/ 43 h 90"/>
                  <a:gd name="T4" fmla="*/ 54 w 54"/>
                  <a:gd name="T5" fmla="*/ 0 h 90"/>
                  <a:gd name="T6" fmla="*/ 33 w 54"/>
                  <a:gd name="T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90">
                    <a:moveTo>
                      <a:pt x="33" y="90"/>
                    </a:moveTo>
                    <a:cubicBezTo>
                      <a:pt x="33" y="90"/>
                      <a:pt x="54" y="81"/>
                      <a:pt x="50" y="43"/>
                    </a:cubicBezTo>
                    <a:cubicBezTo>
                      <a:pt x="47" y="5"/>
                      <a:pt x="54" y="0"/>
                      <a:pt x="54" y="0"/>
                    </a:cubicBezTo>
                    <a:cubicBezTo>
                      <a:pt x="54" y="0"/>
                      <a:pt x="0" y="38"/>
                      <a:pt x="33" y="9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3" name="Freeform 948"/>
              <p:cNvSpPr>
                <a:spLocks/>
              </p:cNvSpPr>
              <p:nvPr/>
            </p:nvSpPr>
            <p:spPr bwMode="auto">
              <a:xfrm>
                <a:off x="3472" y="1796"/>
                <a:ext cx="24" cy="143"/>
              </a:xfrm>
              <a:custGeom>
                <a:avLst/>
                <a:gdLst>
                  <a:gd name="T0" fmla="*/ 3 w 10"/>
                  <a:gd name="T1" fmla="*/ 60 h 60"/>
                  <a:gd name="T2" fmla="*/ 1 w 10"/>
                  <a:gd name="T3" fmla="*/ 50 h 60"/>
                  <a:gd name="T4" fmla="*/ 1 w 10"/>
                  <a:gd name="T5" fmla="*/ 40 h 60"/>
                  <a:gd name="T6" fmla="*/ 1 w 10"/>
                  <a:gd name="T7" fmla="*/ 29 h 60"/>
                  <a:gd name="T8" fmla="*/ 2 w 10"/>
                  <a:gd name="T9" fmla="*/ 18 h 60"/>
                  <a:gd name="T10" fmla="*/ 4 w 10"/>
                  <a:gd name="T11" fmla="*/ 13 h 60"/>
                  <a:gd name="T12" fmla="*/ 5 w 10"/>
                  <a:gd name="T13" fmla="*/ 8 h 60"/>
                  <a:gd name="T14" fmla="*/ 7 w 10"/>
                  <a:gd name="T15" fmla="*/ 4 h 60"/>
                  <a:gd name="T16" fmla="*/ 9 w 10"/>
                  <a:gd name="T17" fmla="*/ 2 h 60"/>
                  <a:gd name="T18" fmla="*/ 10 w 10"/>
                  <a:gd name="T19" fmla="*/ 0 h 60"/>
                  <a:gd name="T20" fmla="*/ 10 w 10"/>
                  <a:gd name="T21" fmla="*/ 2 h 60"/>
                  <a:gd name="T22" fmla="*/ 9 w 10"/>
                  <a:gd name="T23" fmla="*/ 5 h 60"/>
                  <a:gd name="T24" fmla="*/ 9 w 10"/>
                  <a:gd name="T25" fmla="*/ 9 h 60"/>
                  <a:gd name="T26" fmla="*/ 8 w 10"/>
                  <a:gd name="T27" fmla="*/ 18 h 60"/>
                  <a:gd name="T28" fmla="*/ 7 w 10"/>
                  <a:gd name="T29" fmla="*/ 24 h 60"/>
                  <a:gd name="T30" fmla="*/ 7 w 10"/>
                  <a:gd name="T31" fmla="*/ 29 h 60"/>
                  <a:gd name="T32" fmla="*/ 6 w 10"/>
                  <a:gd name="T33" fmla="*/ 35 h 60"/>
                  <a:gd name="T34" fmla="*/ 6 w 10"/>
                  <a:gd name="T35" fmla="*/ 40 h 60"/>
                  <a:gd name="T36" fmla="*/ 5 w 10"/>
                  <a:gd name="T37" fmla="*/ 50 h 60"/>
                  <a:gd name="T38" fmla="*/ 3 w 10"/>
                  <a:gd name="T3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60">
                    <a:moveTo>
                      <a:pt x="3" y="60"/>
                    </a:moveTo>
                    <a:cubicBezTo>
                      <a:pt x="3" y="60"/>
                      <a:pt x="2" y="56"/>
                      <a:pt x="1" y="50"/>
                    </a:cubicBezTo>
                    <a:cubicBezTo>
                      <a:pt x="1" y="47"/>
                      <a:pt x="1" y="44"/>
                      <a:pt x="1" y="40"/>
                    </a:cubicBezTo>
                    <a:cubicBezTo>
                      <a:pt x="0" y="37"/>
                      <a:pt x="1" y="33"/>
                      <a:pt x="1" y="29"/>
                    </a:cubicBezTo>
                    <a:cubicBezTo>
                      <a:pt x="1" y="25"/>
                      <a:pt x="2" y="21"/>
                      <a:pt x="2" y="18"/>
                    </a:cubicBezTo>
                    <a:cubicBezTo>
                      <a:pt x="3" y="16"/>
                      <a:pt x="3" y="14"/>
                      <a:pt x="4" y="13"/>
                    </a:cubicBezTo>
                    <a:cubicBezTo>
                      <a:pt x="4" y="11"/>
                      <a:pt x="5" y="9"/>
                      <a:pt x="5" y="8"/>
                    </a:cubicBezTo>
                    <a:cubicBezTo>
                      <a:pt x="6" y="7"/>
                      <a:pt x="6" y="5"/>
                      <a:pt x="7" y="4"/>
                    </a:cubicBezTo>
                    <a:cubicBezTo>
                      <a:pt x="8" y="3"/>
                      <a:pt x="8" y="2"/>
                      <a:pt x="9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2"/>
                    </a:cubicBezTo>
                    <a:cubicBezTo>
                      <a:pt x="9" y="3"/>
                      <a:pt x="9" y="4"/>
                      <a:pt x="9" y="5"/>
                    </a:cubicBezTo>
                    <a:cubicBezTo>
                      <a:pt x="9" y="6"/>
                      <a:pt x="9" y="8"/>
                      <a:pt x="9" y="9"/>
                    </a:cubicBezTo>
                    <a:cubicBezTo>
                      <a:pt x="8" y="12"/>
                      <a:pt x="8" y="15"/>
                      <a:pt x="8" y="18"/>
                    </a:cubicBezTo>
                    <a:cubicBezTo>
                      <a:pt x="7" y="20"/>
                      <a:pt x="7" y="22"/>
                      <a:pt x="7" y="24"/>
                    </a:cubicBezTo>
                    <a:cubicBezTo>
                      <a:pt x="7" y="26"/>
                      <a:pt x="7" y="28"/>
                      <a:pt x="7" y="29"/>
                    </a:cubicBezTo>
                    <a:cubicBezTo>
                      <a:pt x="7" y="31"/>
                      <a:pt x="7" y="33"/>
                      <a:pt x="6" y="35"/>
                    </a:cubicBezTo>
                    <a:cubicBezTo>
                      <a:pt x="6" y="37"/>
                      <a:pt x="6" y="39"/>
                      <a:pt x="6" y="40"/>
                    </a:cubicBezTo>
                    <a:cubicBezTo>
                      <a:pt x="6" y="44"/>
                      <a:pt x="5" y="47"/>
                      <a:pt x="5" y="50"/>
                    </a:cubicBezTo>
                    <a:cubicBezTo>
                      <a:pt x="4" y="56"/>
                      <a:pt x="3" y="60"/>
                      <a:pt x="3" y="6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4" name="Freeform 949"/>
              <p:cNvSpPr>
                <a:spLocks/>
              </p:cNvSpPr>
              <p:nvPr/>
            </p:nvSpPr>
            <p:spPr bwMode="auto">
              <a:xfrm>
                <a:off x="3633" y="1672"/>
                <a:ext cx="176" cy="160"/>
              </a:xfrm>
              <a:custGeom>
                <a:avLst/>
                <a:gdLst>
                  <a:gd name="T0" fmla="*/ 0 w 74"/>
                  <a:gd name="T1" fmla="*/ 61 h 67"/>
                  <a:gd name="T2" fmla="*/ 43 w 74"/>
                  <a:gd name="T3" fmla="*/ 36 h 67"/>
                  <a:gd name="T4" fmla="*/ 74 w 74"/>
                  <a:gd name="T5" fmla="*/ 7 h 67"/>
                  <a:gd name="T6" fmla="*/ 0 w 74"/>
                  <a:gd name="T7" fmla="*/ 6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67">
                    <a:moveTo>
                      <a:pt x="0" y="61"/>
                    </a:moveTo>
                    <a:cubicBezTo>
                      <a:pt x="0" y="61"/>
                      <a:pt x="21" y="67"/>
                      <a:pt x="43" y="36"/>
                    </a:cubicBezTo>
                    <a:cubicBezTo>
                      <a:pt x="65" y="6"/>
                      <a:pt x="74" y="7"/>
                      <a:pt x="74" y="7"/>
                    </a:cubicBezTo>
                    <a:cubicBezTo>
                      <a:pt x="74" y="7"/>
                      <a:pt x="9" y="0"/>
                      <a:pt x="0" y="61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5" name="Freeform 950"/>
              <p:cNvSpPr>
                <a:spLocks/>
              </p:cNvSpPr>
              <p:nvPr/>
            </p:nvSpPr>
            <p:spPr bwMode="auto">
              <a:xfrm>
                <a:off x="3633" y="1720"/>
                <a:ext cx="105" cy="97"/>
              </a:xfrm>
              <a:custGeom>
                <a:avLst/>
                <a:gdLst>
                  <a:gd name="T0" fmla="*/ 0 w 44"/>
                  <a:gd name="T1" fmla="*/ 41 h 41"/>
                  <a:gd name="T2" fmla="*/ 5 w 44"/>
                  <a:gd name="T3" fmla="*/ 32 h 41"/>
                  <a:gd name="T4" fmla="*/ 10 w 44"/>
                  <a:gd name="T5" fmla="*/ 24 h 41"/>
                  <a:gd name="T6" fmla="*/ 18 w 44"/>
                  <a:gd name="T7" fmla="*/ 16 h 41"/>
                  <a:gd name="T8" fmla="*/ 27 w 44"/>
                  <a:gd name="T9" fmla="*/ 8 h 41"/>
                  <a:gd name="T10" fmla="*/ 31 w 44"/>
                  <a:gd name="T11" fmla="*/ 5 h 41"/>
                  <a:gd name="T12" fmla="*/ 35 w 44"/>
                  <a:gd name="T13" fmla="*/ 3 h 41"/>
                  <a:gd name="T14" fmla="*/ 39 w 44"/>
                  <a:gd name="T15" fmla="*/ 1 h 41"/>
                  <a:gd name="T16" fmla="*/ 42 w 44"/>
                  <a:gd name="T17" fmla="*/ 0 h 41"/>
                  <a:gd name="T18" fmla="*/ 44 w 44"/>
                  <a:gd name="T19" fmla="*/ 0 h 41"/>
                  <a:gd name="T20" fmla="*/ 42 w 44"/>
                  <a:gd name="T21" fmla="*/ 2 h 41"/>
                  <a:gd name="T22" fmla="*/ 40 w 44"/>
                  <a:gd name="T23" fmla="*/ 3 h 41"/>
                  <a:gd name="T24" fmla="*/ 37 w 44"/>
                  <a:gd name="T25" fmla="*/ 6 h 41"/>
                  <a:gd name="T26" fmla="*/ 30 w 44"/>
                  <a:gd name="T27" fmla="*/ 12 h 41"/>
                  <a:gd name="T28" fmla="*/ 26 w 44"/>
                  <a:gd name="T29" fmla="*/ 16 h 41"/>
                  <a:gd name="T30" fmla="*/ 22 w 44"/>
                  <a:gd name="T31" fmla="*/ 20 h 41"/>
                  <a:gd name="T32" fmla="*/ 18 w 44"/>
                  <a:gd name="T33" fmla="*/ 24 h 41"/>
                  <a:gd name="T34" fmla="*/ 14 w 44"/>
                  <a:gd name="T35" fmla="*/ 28 h 41"/>
                  <a:gd name="T36" fmla="*/ 7 w 44"/>
                  <a:gd name="T37" fmla="*/ 34 h 41"/>
                  <a:gd name="T38" fmla="*/ 0 w 44"/>
                  <a:gd name="T3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4" h="41">
                    <a:moveTo>
                      <a:pt x="0" y="41"/>
                    </a:moveTo>
                    <a:cubicBezTo>
                      <a:pt x="0" y="41"/>
                      <a:pt x="1" y="37"/>
                      <a:pt x="5" y="32"/>
                    </a:cubicBezTo>
                    <a:cubicBezTo>
                      <a:pt x="6" y="30"/>
                      <a:pt x="8" y="27"/>
                      <a:pt x="10" y="24"/>
                    </a:cubicBezTo>
                    <a:cubicBezTo>
                      <a:pt x="13" y="21"/>
                      <a:pt x="15" y="19"/>
                      <a:pt x="18" y="16"/>
                    </a:cubicBezTo>
                    <a:cubicBezTo>
                      <a:pt x="21" y="13"/>
                      <a:pt x="24" y="11"/>
                      <a:pt x="27" y="8"/>
                    </a:cubicBezTo>
                    <a:cubicBezTo>
                      <a:pt x="28" y="7"/>
                      <a:pt x="29" y="6"/>
                      <a:pt x="31" y="5"/>
                    </a:cubicBezTo>
                    <a:cubicBezTo>
                      <a:pt x="32" y="4"/>
                      <a:pt x="34" y="4"/>
                      <a:pt x="35" y="3"/>
                    </a:cubicBezTo>
                    <a:cubicBezTo>
                      <a:pt x="36" y="2"/>
                      <a:pt x="38" y="2"/>
                      <a:pt x="39" y="1"/>
                    </a:cubicBezTo>
                    <a:cubicBezTo>
                      <a:pt x="40" y="1"/>
                      <a:pt x="41" y="1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1"/>
                      <a:pt x="42" y="2"/>
                    </a:cubicBezTo>
                    <a:cubicBezTo>
                      <a:pt x="42" y="2"/>
                      <a:pt x="41" y="3"/>
                      <a:pt x="40" y="3"/>
                    </a:cubicBezTo>
                    <a:cubicBezTo>
                      <a:pt x="39" y="4"/>
                      <a:pt x="38" y="5"/>
                      <a:pt x="37" y="6"/>
                    </a:cubicBezTo>
                    <a:cubicBezTo>
                      <a:pt x="35" y="8"/>
                      <a:pt x="33" y="10"/>
                      <a:pt x="30" y="12"/>
                    </a:cubicBezTo>
                    <a:cubicBezTo>
                      <a:pt x="29" y="14"/>
                      <a:pt x="28" y="15"/>
                      <a:pt x="26" y="16"/>
                    </a:cubicBezTo>
                    <a:cubicBezTo>
                      <a:pt x="25" y="17"/>
                      <a:pt x="24" y="19"/>
                      <a:pt x="22" y="20"/>
                    </a:cubicBezTo>
                    <a:cubicBezTo>
                      <a:pt x="21" y="21"/>
                      <a:pt x="20" y="23"/>
                      <a:pt x="18" y="24"/>
                    </a:cubicBezTo>
                    <a:cubicBezTo>
                      <a:pt x="17" y="25"/>
                      <a:pt x="16" y="27"/>
                      <a:pt x="14" y="28"/>
                    </a:cubicBezTo>
                    <a:cubicBezTo>
                      <a:pt x="12" y="30"/>
                      <a:pt x="9" y="33"/>
                      <a:pt x="7" y="34"/>
                    </a:cubicBezTo>
                    <a:cubicBezTo>
                      <a:pt x="3" y="38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6" name="Freeform 951"/>
              <p:cNvSpPr>
                <a:spLocks/>
              </p:cNvSpPr>
              <p:nvPr/>
            </p:nvSpPr>
            <p:spPr bwMode="auto">
              <a:xfrm>
                <a:off x="4365" y="2234"/>
                <a:ext cx="175" cy="159"/>
              </a:xfrm>
              <a:custGeom>
                <a:avLst/>
                <a:gdLst>
                  <a:gd name="T0" fmla="*/ 0 w 74"/>
                  <a:gd name="T1" fmla="*/ 61 h 67"/>
                  <a:gd name="T2" fmla="*/ 43 w 74"/>
                  <a:gd name="T3" fmla="*/ 37 h 67"/>
                  <a:gd name="T4" fmla="*/ 74 w 74"/>
                  <a:gd name="T5" fmla="*/ 7 h 67"/>
                  <a:gd name="T6" fmla="*/ 0 w 74"/>
                  <a:gd name="T7" fmla="*/ 6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67">
                    <a:moveTo>
                      <a:pt x="0" y="61"/>
                    </a:moveTo>
                    <a:cubicBezTo>
                      <a:pt x="0" y="61"/>
                      <a:pt x="21" y="67"/>
                      <a:pt x="43" y="37"/>
                    </a:cubicBezTo>
                    <a:cubicBezTo>
                      <a:pt x="65" y="6"/>
                      <a:pt x="74" y="7"/>
                      <a:pt x="74" y="7"/>
                    </a:cubicBezTo>
                    <a:cubicBezTo>
                      <a:pt x="74" y="7"/>
                      <a:pt x="9" y="0"/>
                      <a:pt x="0" y="61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7" name="Freeform 952"/>
              <p:cNvSpPr>
                <a:spLocks/>
              </p:cNvSpPr>
              <p:nvPr/>
            </p:nvSpPr>
            <p:spPr bwMode="auto">
              <a:xfrm>
                <a:off x="4365" y="2281"/>
                <a:ext cx="104" cy="98"/>
              </a:xfrm>
              <a:custGeom>
                <a:avLst/>
                <a:gdLst>
                  <a:gd name="T0" fmla="*/ 0 w 44"/>
                  <a:gd name="T1" fmla="*/ 41 h 41"/>
                  <a:gd name="T2" fmla="*/ 4 w 44"/>
                  <a:gd name="T3" fmla="*/ 32 h 41"/>
                  <a:gd name="T4" fmla="*/ 10 w 44"/>
                  <a:gd name="T5" fmla="*/ 24 h 41"/>
                  <a:gd name="T6" fmla="*/ 18 w 44"/>
                  <a:gd name="T7" fmla="*/ 16 h 41"/>
                  <a:gd name="T8" fmla="*/ 26 w 44"/>
                  <a:gd name="T9" fmla="*/ 8 h 41"/>
                  <a:gd name="T10" fmla="*/ 31 w 44"/>
                  <a:gd name="T11" fmla="*/ 5 h 41"/>
                  <a:gd name="T12" fmla="*/ 35 w 44"/>
                  <a:gd name="T13" fmla="*/ 3 h 41"/>
                  <a:gd name="T14" fmla="*/ 39 w 44"/>
                  <a:gd name="T15" fmla="*/ 1 h 41"/>
                  <a:gd name="T16" fmla="*/ 42 w 44"/>
                  <a:gd name="T17" fmla="*/ 1 h 41"/>
                  <a:gd name="T18" fmla="*/ 44 w 44"/>
                  <a:gd name="T19" fmla="*/ 0 h 41"/>
                  <a:gd name="T20" fmla="*/ 42 w 44"/>
                  <a:gd name="T21" fmla="*/ 2 h 41"/>
                  <a:gd name="T22" fmla="*/ 40 w 44"/>
                  <a:gd name="T23" fmla="*/ 3 h 41"/>
                  <a:gd name="T24" fmla="*/ 37 w 44"/>
                  <a:gd name="T25" fmla="*/ 6 h 41"/>
                  <a:gd name="T26" fmla="*/ 30 w 44"/>
                  <a:gd name="T27" fmla="*/ 13 h 41"/>
                  <a:gd name="T28" fmla="*/ 26 w 44"/>
                  <a:gd name="T29" fmla="*/ 16 h 41"/>
                  <a:gd name="T30" fmla="*/ 22 w 44"/>
                  <a:gd name="T31" fmla="*/ 20 h 41"/>
                  <a:gd name="T32" fmla="*/ 18 w 44"/>
                  <a:gd name="T33" fmla="*/ 24 h 41"/>
                  <a:gd name="T34" fmla="*/ 14 w 44"/>
                  <a:gd name="T35" fmla="*/ 28 h 41"/>
                  <a:gd name="T36" fmla="*/ 7 w 44"/>
                  <a:gd name="T37" fmla="*/ 35 h 41"/>
                  <a:gd name="T38" fmla="*/ 0 w 44"/>
                  <a:gd name="T3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4" h="41">
                    <a:moveTo>
                      <a:pt x="0" y="41"/>
                    </a:moveTo>
                    <a:cubicBezTo>
                      <a:pt x="0" y="41"/>
                      <a:pt x="1" y="37"/>
                      <a:pt x="4" y="32"/>
                    </a:cubicBezTo>
                    <a:cubicBezTo>
                      <a:pt x="6" y="30"/>
                      <a:pt x="8" y="27"/>
                      <a:pt x="10" y="24"/>
                    </a:cubicBezTo>
                    <a:cubicBezTo>
                      <a:pt x="12" y="22"/>
                      <a:pt x="15" y="19"/>
                      <a:pt x="18" y="16"/>
                    </a:cubicBezTo>
                    <a:cubicBezTo>
                      <a:pt x="21" y="13"/>
                      <a:pt x="23" y="11"/>
                      <a:pt x="26" y="8"/>
                    </a:cubicBezTo>
                    <a:cubicBezTo>
                      <a:pt x="28" y="7"/>
                      <a:pt x="29" y="6"/>
                      <a:pt x="31" y="5"/>
                    </a:cubicBezTo>
                    <a:cubicBezTo>
                      <a:pt x="32" y="4"/>
                      <a:pt x="34" y="4"/>
                      <a:pt x="35" y="3"/>
                    </a:cubicBezTo>
                    <a:cubicBezTo>
                      <a:pt x="36" y="2"/>
                      <a:pt x="37" y="2"/>
                      <a:pt x="39" y="1"/>
                    </a:cubicBezTo>
                    <a:cubicBezTo>
                      <a:pt x="40" y="1"/>
                      <a:pt x="41" y="1"/>
                      <a:pt x="42" y="1"/>
                    </a:cubicBezTo>
                    <a:cubicBezTo>
                      <a:pt x="43" y="0"/>
                      <a:pt x="44" y="0"/>
                      <a:pt x="44" y="0"/>
                    </a:cubicBezTo>
                    <a:cubicBezTo>
                      <a:pt x="44" y="0"/>
                      <a:pt x="43" y="1"/>
                      <a:pt x="42" y="2"/>
                    </a:cubicBezTo>
                    <a:cubicBezTo>
                      <a:pt x="41" y="2"/>
                      <a:pt x="41" y="3"/>
                      <a:pt x="40" y="3"/>
                    </a:cubicBezTo>
                    <a:cubicBezTo>
                      <a:pt x="39" y="4"/>
                      <a:pt x="38" y="5"/>
                      <a:pt x="37" y="6"/>
                    </a:cubicBezTo>
                    <a:cubicBezTo>
                      <a:pt x="35" y="8"/>
                      <a:pt x="32" y="10"/>
                      <a:pt x="30" y="13"/>
                    </a:cubicBezTo>
                    <a:cubicBezTo>
                      <a:pt x="29" y="14"/>
                      <a:pt x="27" y="15"/>
                      <a:pt x="26" y="16"/>
                    </a:cubicBezTo>
                    <a:cubicBezTo>
                      <a:pt x="25" y="18"/>
                      <a:pt x="23" y="19"/>
                      <a:pt x="22" y="20"/>
                    </a:cubicBezTo>
                    <a:cubicBezTo>
                      <a:pt x="21" y="22"/>
                      <a:pt x="19" y="23"/>
                      <a:pt x="18" y="24"/>
                    </a:cubicBezTo>
                    <a:cubicBezTo>
                      <a:pt x="17" y="26"/>
                      <a:pt x="15" y="27"/>
                      <a:pt x="14" y="28"/>
                    </a:cubicBezTo>
                    <a:cubicBezTo>
                      <a:pt x="12" y="30"/>
                      <a:pt x="9" y="33"/>
                      <a:pt x="7" y="35"/>
                    </a:cubicBezTo>
                    <a:cubicBezTo>
                      <a:pt x="3" y="38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8" name="Freeform 953"/>
              <p:cNvSpPr>
                <a:spLocks/>
              </p:cNvSpPr>
              <p:nvPr/>
            </p:nvSpPr>
            <p:spPr bwMode="auto">
              <a:xfrm>
                <a:off x="3821" y="2433"/>
                <a:ext cx="164" cy="196"/>
              </a:xfrm>
              <a:custGeom>
                <a:avLst/>
                <a:gdLst>
                  <a:gd name="T0" fmla="*/ 10 w 69"/>
                  <a:gd name="T1" fmla="*/ 0 h 82"/>
                  <a:gd name="T2" fmla="*/ 28 w 69"/>
                  <a:gd name="T3" fmla="*/ 47 h 82"/>
                  <a:gd name="T4" fmla="*/ 53 w 69"/>
                  <a:gd name="T5" fmla="*/ 82 h 82"/>
                  <a:gd name="T6" fmla="*/ 10 w 69"/>
                  <a:gd name="T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" h="82">
                    <a:moveTo>
                      <a:pt x="10" y="0"/>
                    </a:moveTo>
                    <a:cubicBezTo>
                      <a:pt x="10" y="0"/>
                      <a:pt x="0" y="20"/>
                      <a:pt x="28" y="47"/>
                    </a:cubicBezTo>
                    <a:cubicBezTo>
                      <a:pt x="55" y="73"/>
                      <a:pt x="53" y="82"/>
                      <a:pt x="53" y="82"/>
                    </a:cubicBezTo>
                    <a:cubicBezTo>
                      <a:pt x="53" y="82"/>
                      <a:pt x="69" y="18"/>
                      <a:pt x="10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9" name="Freeform 954"/>
              <p:cNvSpPr>
                <a:spLocks/>
              </p:cNvSpPr>
              <p:nvPr/>
            </p:nvSpPr>
            <p:spPr bwMode="auto">
              <a:xfrm>
                <a:off x="3845" y="2433"/>
                <a:ext cx="80" cy="119"/>
              </a:xfrm>
              <a:custGeom>
                <a:avLst/>
                <a:gdLst>
                  <a:gd name="T0" fmla="*/ 0 w 34"/>
                  <a:gd name="T1" fmla="*/ 0 h 50"/>
                  <a:gd name="T2" fmla="*/ 8 w 34"/>
                  <a:gd name="T3" fmla="*/ 6 h 50"/>
                  <a:gd name="T4" fmla="*/ 15 w 34"/>
                  <a:gd name="T5" fmla="*/ 13 h 50"/>
                  <a:gd name="T6" fmla="*/ 22 w 34"/>
                  <a:gd name="T7" fmla="*/ 22 h 50"/>
                  <a:gd name="T8" fmla="*/ 28 w 34"/>
                  <a:gd name="T9" fmla="*/ 31 h 50"/>
                  <a:gd name="T10" fmla="*/ 31 w 34"/>
                  <a:gd name="T11" fmla="*/ 36 h 50"/>
                  <a:gd name="T12" fmla="*/ 32 w 34"/>
                  <a:gd name="T13" fmla="*/ 41 h 50"/>
                  <a:gd name="T14" fmla="*/ 33 w 34"/>
                  <a:gd name="T15" fmla="*/ 44 h 50"/>
                  <a:gd name="T16" fmla="*/ 34 w 34"/>
                  <a:gd name="T17" fmla="*/ 48 h 50"/>
                  <a:gd name="T18" fmla="*/ 34 w 34"/>
                  <a:gd name="T19" fmla="*/ 50 h 50"/>
                  <a:gd name="T20" fmla="*/ 33 w 34"/>
                  <a:gd name="T21" fmla="*/ 48 h 50"/>
                  <a:gd name="T22" fmla="*/ 31 w 34"/>
                  <a:gd name="T23" fmla="*/ 45 h 50"/>
                  <a:gd name="T24" fmla="*/ 29 w 34"/>
                  <a:gd name="T25" fmla="*/ 42 h 50"/>
                  <a:gd name="T26" fmla="*/ 24 w 34"/>
                  <a:gd name="T27" fmla="*/ 34 h 50"/>
                  <a:gd name="T28" fmla="*/ 21 w 34"/>
                  <a:gd name="T29" fmla="*/ 30 h 50"/>
                  <a:gd name="T30" fmla="*/ 17 w 34"/>
                  <a:gd name="T31" fmla="*/ 25 h 50"/>
                  <a:gd name="T32" fmla="*/ 14 w 34"/>
                  <a:gd name="T33" fmla="*/ 21 h 50"/>
                  <a:gd name="T34" fmla="*/ 11 w 34"/>
                  <a:gd name="T35" fmla="*/ 16 h 50"/>
                  <a:gd name="T36" fmla="*/ 5 w 34"/>
                  <a:gd name="T37" fmla="*/ 8 h 50"/>
                  <a:gd name="T38" fmla="*/ 0 w 34"/>
                  <a:gd name="T3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4" h="50">
                    <a:moveTo>
                      <a:pt x="0" y="0"/>
                    </a:moveTo>
                    <a:cubicBezTo>
                      <a:pt x="0" y="0"/>
                      <a:pt x="4" y="2"/>
                      <a:pt x="8" y="6"/>
                    </a:cubicBezTo>
                    <a:cubicBezTo>
                      <a:pt x="10" y="8"/>
                      <a:pt x="12" y="10"/>
                      <a:pt x="15" y="13"/>
                    </a:cubicBezTo>
                    <a:cubicBezTo>
                      <a:pt x="17" y="16"/>
                      <a:pt x="20" y="19"/>
                      <a:pt x="22" y="22"/>
                    </a:cubicBezTo>
                    <a:cubicBezTo>
                      <a:pt x="24" y="25"/>
                      <a:pt x="27" y="28"/>
                      <a:pt x="28" y="31"/>
                    </a:cubicBezTo>
                    <a:cubicBezTo>
                      <a:pt x="29" y="33"/>
                      <a:pt x="30" y="35"/>
                      <a:pt x="31" y="36"/>
                    </a:cubicBezTo>
                    <a:cubicBezTo>
                      <a:pt x="31" y="38"/>
                      <a:pt x="32" y="39"/>
                      <a:pt x="32" y="41"/>
                    </a:cubicBezTo>
                    <a:cubicBezTo>
                      <a:pt x="33" y="42"/>
                      <a:pt x="33" y="43"/>
                      <a:pt x="33" y="44"/>
                    </a:cubicBezTo>
                    <a:cubicBezTo>
                      <a:pt x="34" y="46"/>
                      <a:pt x="34" y="47"/>
                      <a:pt x="34" y="48"/>
                    </a:cubicBezTo>
                    <a:cubicBezTo>
                      <a:pt x="34" y="49"/>
                      <a:pt x="34" y="50"/>
                      <a:pt x="34" y="50"/>
                    </a:cubicBezTo>
                    <a:cubicBezTo>
                      <a:pt x="34" y="50"/>
                      <a:pt x="33" y="49"/>
                      <a:pt x="33" y="48"/>
                    </a:cubicBezTo>
                    <a:cubicBezTo>
                      <a:pt x="32" y="47"/>
                      <a:pt x="32" y="46"/>
                      <a:pt x="31" y="45"/>
                    </a:cubicBezTo>
                    <a:cubicBezTo>
                      <a:pt x="31" y="44"/>
                      <a:pt x="30" y="43"/>
                      <a:pt x="29" y="42"/>
                    </a:cubicBezTo>
                    <a:cubicBezTo>
                      <a:pt x="28" y="40"/>
                      <a:pt x="26" y="37"/>
                      <a:pt x="24" y="34"/>
                    </a:cubicBezTo>
                    <a:cubicBezTo>
                      <a:pt x="23" y="33"/>
                      <a:pt x="22" y="31"/>
                      <a:pt x="21" y="30"/>
                    </a:cubicBezTo>
                    <a:cubicBezTo>
                      <a:pt x="20" y="28"/>
                      <a:pt x="18" y="27"/>
                      <a:pt x="17" y="25"/>
                    </a:cubicBezTo>
                    <a:cubicBezTo>
                      <a:pt x="16" y="24"/>
                      <a:pt x="15" y="22"/>
                      <a:pt x="14" y="21"/>
                    </a:cubicBezTo>
                    <a:cubicBezTo>
                      <a:pt x="13" y="19"/>
                      <a:pt x="12" y="18"/>
                      <a:pt x="11" y="16"/>
                    </a:cubicBezTo>
                    <a:cubicBezTo>
                      <a:pt x="9" y="14"/>
                      <a:pt x="7" y="11"/>
                      <a:pt x="5" y="8"/>
                    </a:cubicBezTo>
                    <a:cubicBezTo>
                      <a:pt x="2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0" name="Freeform 955"/>
              <p:cNvSpPr>
                <a:spLocks/>
              </p:cNvSpPr>
              <p:nvPr/>
            </p:nvSpPr>
            <p:spPr bwMode="auto">
              <a:xfrm>
                <a:off x="3849" y="1970"/>
                <a:ext cx="117" cy="133"/>
              </a:xfrm>
              <a:custGeom>
                <a:avLst/>
                <a:gdLst>
                  <a:gd name="T0" fmla="*/ 7 w 49"/>
                  <a:gd name="T1" fmla="*/ 56 h 56"/>
                  <a:gd name="T2" fmla="*/ 33 w 49"/>
                  <a:gd name="T3" fmla="*/ 29 h 56"/>
                  <a:gd name="T4" fmla="*/ 49 w 49"/>
                  <a:gd name="T5" fmla="*/ 0 h 56"/>
                  <a:gd name="T6" fmla="*/ 7 w 49"/>
                  <a:gd name="T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56">
                    <a:moveTo>
                      <a:pt x="7" y="56"/>
                    </a:moveTo>
                    <a:cubicBezTo>
                      <a:pt x="7" y="56"/>
                      <a:pt x="24" y="56"/>
                      <a:pt x="33" y="29"/>
                    </a:cubicBezTo>
                    <a:cubicBezTo>
                      <a:pt x="42" y="1"/>
                      <a:pt x="49" y="0"/>
                      <a:pt x="49" y="0"/>
                    </a:cubicBezTo>
                    <a:cubicBezTo>
                      <a:pt x="49" y="0"/>
                      <a:pt x="0" y="10"/>
                      <a:pt x="7" y="56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1" name="Freeform 956"/>
              <p:cNvSpPr>
                <a:spLocks/>
              </p:cNvSpPr>
              <p:nvPr/>
            </p:nvSpPr>
            <p:spPr bwMode="auto">
              <a:xfrm>
                <a:off x="3866" y="2008"/>
                <a:ext cx="55" cy="95"/>
              </a:xfrm>
              <a:custGeom>
                <a:avLst/>
                <a:gdLst>
                  <a:gd name="T0" fmla="*/ 0 w 23"/>
                  <a:gd name="T1" fmla="*/ 40 h 40"/>
                  <a:gd name="T2" fmla="*/ 1 w 23"/>
                  <a:gd name="T3" fmla="*/ 33 h 40"/>
                  <a:gd name="T4" fmla="*/ 4 w 23"/>
                  <a:gd name="T5" fmla="*/ 26 h 40"/>
                  <a:gd name="T6" fmla="*/ 7 w 23"/>
                  <a:gd name="T7" fmla="*/ 18 h 40"/>
                  <a:gd name="T8" fmla="*/ 12 w 23"/>
                  <a:gd name="T9" fmla="*/ 10 h 40"/>
                  <a:gd name="T10" fmla="*/ 17 w 23"/>
                  <a:gd name="T11" fmla="*/ 5 h 40"/>
                  <a:gd name="T12" fmla="*/ 19 w 23"/>
                  <a:gd name="T13" fmla="*/ 3 h 40"/>
                  <a:gd name="T14" fmla="*/ 21 w 23"/>
                  <a:gd name="T15" fmla="*/ 1 h 40"/>
                  <a:gd name="T16" fmla="*/ 23 w 23"/>
                  <a:gd name="T17" fmla="*/ 0 h 40"/>
                  <a:gd name="T18" fmla="*/ 22 w 23"/>
                  <a:gd name="T19" fmla="*/ 2 h 40"/>
                  <a:gd name="T20" fmla="*/ 21 w 23"/>
                  <a:gd name="T21" fmla="*/ 4 h 40"/>
                  <a:gd name="T22" fmla="*/ 19 w 23"/>
                  <a:gd name="T23" fmla="*/ 6 h 40"/>
                  <a:gd name="T24" fmla="*/ 11 w 23"/>
                  <a:gd name="T25" fmla="*/ 20 h 40"/>
                  <a:gd name="T26" fmla="*/ 7 w 23"/>
                  <a:gd name="T27" fmla="*/ 27 h 40"/>
                  <a:gd name="T28" fmla="*/ 4 w 23"/>
                  <a:gd name="T29" fmla="*/ 34 h 40"/>
                  <a:gd name="T30" fmla="*/ 0 w 23"/>
                  <a:gd name="T31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" h="40">
                    <a:moveTo>
                      <a:pt x="0" y="40"/>
                    </a:moveTo>
                    <a:cubicBezTo>
                      <a:pt x="0" y="40"/>
                      <a:pt x="0" y="37"/>
                      <a:pt x="1" y="33"/>
                    </a:cubicBezTo>
                    <a:cubicBezTo>
                      <a:pt x="2" y="31"/>
                      <a:pt x="3" y="28"/>
                      <a:pt x="4" y="26"/>
                    </a:cubicBezTo>
                    <a:cubicBezTo>
                      <a:pt x="5" y="23"/>
                      <a:pt x="6" y="20"/>
                      <a:pt x="7" y="18"/>
                    </a:cubicBezTo>
                    <a:cubicBezTo>
                      <a:pt x="9" y="15"/>
                      <a:pt x="10" y="13"/>
                      <a:pt x="12" y="10"/>
                    </a:cubicBezTo>
                    <a:cubicBezTo>
                      <a:pt x="14" y="8"/>
                      <a:pt x="15" y="6"/>
                      <a:pt x="17" y="5"/>
                    </a:cubicBezTo>
                    <a:cubicBezTo>
                      <a:pt x="18" y="4"/>
                      <a:pt x="18" y="3"/>
                      <a:pt x="19" y="3"/>
                    </a:cubicBezTo>
                    <a:cubicBezTo>
                      <a:pt x="20" y="2"/>
                      <a:pt x="21" y="2"/>
                      <a:pt x="21" y="1"/>
                    </a:cubicBezTo>
                    <a:cubicBezTo>
                      <a:pt x="22" y="1"/>
                      <a:pt x="23" y="0"/>
                      <a:pt x="23" y="0"/>
                    </a:cubicBezTo>
                    <a:cubicBezTo>
                      <a:pt x="23" y="0"/>
                      <a:pt x="23" y="1"/>
                      <a:pt x="22" y="2"/>
                    </a:cubicBezTo>
                    <a:cubicBezTo>
                      <a:pt x="21" y="2"/>
                      <a:pt x="21" y="3"/>
                      <a:pt x="21" y="4"/>
                    </a:cubicBezTo>
                    <a:cubicBezTo>
                      <a:pt x="20" y="5"/>
                      <a:pt x="20" y="5"/>
                      <a:pt x="19" y="6"/>
                    </a:cubicBezTo>
                    <a:cubicBezTo>
                      <a:pt x="17" y="10"/>
                      <a:pt x="14" y="15"/>
                      <a:pt x="11" y="20"/>
                    </a:cubicBezTo>
                    <a:cubicBezTo>
                      <a:pt x="10" y="23"/>
                      <a:pt x="9" y="25"/>
                      <a:pt x="7" y="27"/>
                    </a:cubicBezTo>
                    <a:cubicBezTo>
                      <a:pt x="6" y="30"/>
                      <a:pt x="5" y="32"/>
                      <a:pt x="4" y="34"/>
                    </a:cubicBezTo>
                    <a:cubicBezTo>
                      <a:pt x="1" y="38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2" name="Freeform 957"/>
              <p:cNvSpPr>
                <a:spLocks/>
              </p:cNvSpPr>
              <p:nvPr/>
            </p:nvSpPr>
            <p:spPr bwMode="auto">
              <a:xfrm>
                <a:off x="3790" y="2274"/>
                <a:ext cx="166" cy="107"/>
              </a:xfrm>
              <a:custGeom>
                <a:avLst/>
                <a:gdLst>
                  <a:gd name="T0" fmla="*/ 0 w 70"/>
                  <a:gd name="T1" fmla="*/ 31 h 45"/>
                  <a:gd name="T2" fmla="*/ 37 w 70"/>
                  <a:gd name="T3" fmla="*/ 39 h 45"/>
                  <a:gd name="T4" fmla="*/ 70 w 70"/>
                  <a:gd name="T5" fmla="*/ 37 h 45"/>
                  <a:gd name="T6" fmla="*/ 0 w 70"/>
                  <a:gd name="T7" fmla="*/ 3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45">
                    <a:moveTo>
                      <a:pt x="0" y="31"/>
                    </a:moveTo>
                    <a:cubicBezTo>
                      <a:pt x="0" y="31"/>
                      <a:pt x="9" y="45"/>
                      <a:pt x="37" y="39"/>
                    </a:cubicBezTo>
                    <a:cubicBezTo>
                      <a:pt x="66" y="32"/>
                      <a:pt x="70" y="37"/>
                      <a:pt x="70" y="37"/>
                    </a:cubicBezTo>
                    <a:cubicBezTo>
                      <a:pt x="70" y="37"/>
                      <a:pt x="36" y="0"/>
                      <a:pt x="0" y="31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3" name="Freeform 958"/>
              <p:cNvSpPr>
                <a:spLocks/>
              </p:cNvSpPr>
              <p:nvPr/>
            </p:nvSpPr>
            <p:spPr bwMode="auto">
              <a:xfrm>
                <a:off x="3790" y="2334"/>
                <a:ext cx="109" cy="14"/>
              </a:xfrm>
              <a:custGeom>
                <a:avLst/>
                <a:gdLst>
                  <a:gd name="T0" fmla="*/ 0 w 46"/>
                  <a:gd name="T1" fmla="*/ 6 h 6"/>
                  <a:gd name="T2" fmla="*/ 7 w 46"/>
                  <a:gd name="T3" fmla="*/ 3 h 6"/>
                  <a:gd name="T4" fmla="*/ 15 w 46"/>
                  <a:gd name="T5" fmla="*/ 2 h 6"/>
                  <a:gd name="T6" fmla="*/ 23 w 46"/>
                  <a:gd name="T7" fmla="*/ 1 h 6"/>
                  <a:gd name="T8" fmla="*/ 32 w 46"/>
                  <a:gd name="T9" fmla="*/ 1 h 6"/>
                  <a:gd name="T10" fmla="*/ 39 w 46"/>
                  <a:gd name="T11" fmla="*/ 2 h 6"/>
                  <a:gd name="T12" fmla="*/ 42 w 46"/>
                  <a:gd name="T13" fmla="*/ 3 h 6"/>
                  <a:gd name="T14" fmla="*/ 45 w 46"/>
                  <a:gd name="T15" fmla="*/ 4 h 6"/>
                  <a:gd name="T16" fmla="*/ 46 w 46"/>
                  <a:gd name="T17" fmla="*/ 5 h 6"/>
                  <a:gd name="T18" fmla="*/ 44 w 46"/>
                  <a:gd name="T19" fmla="*/ 4 h 6"/>
                  <a:gd name="T20" fmla="*/ 42 w 46"/>
                  <a:gd name="T21" fmla="*/ 4 h 6"/>
                  <a:gd name="T22" fmla="*/ 39 w 46"/>
                  <a:gd name="T23" fmla="*/ 4 h 6"/>
                  <a:gd name="T24" fmla="*/ 23 w 46"/>
                  <a:gd name="T25" fmla="*/ 5 h 6"/>
                  <a:gd name="T26" fmla="*/ 15 w 46"/>
                  <a:gd name="T27" fmla="*/ 6 h 6"/>
                  <a:gd name="T28" fmla="*/ 8 w 46"/>
                  <a:gd name="T29" fmla="*/ 6 h 6"/>
                  <a:gd name="T30" fmla="*/ 0 w 46"/>
                  <a:gd name="T3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6" h="6">
                    <a:moveTo>
                      <a:pt x="0" y="6"/>
                    </a:moveTo>
                    <a:cubicBezTo>
                      <a:pt x="0" y="6"/>
                      <a:pt x="3" y="5"/>
                      <a:pt x="7" y="3"/>
                    </a:cubicBezTo>
                    <a:cubicBezTo>
                      <a:pt x="9" y="3"/>
                      <a:pt x="12" y="2"/>
                      <a:pt x="15" y="2"/>
                    </a:cubicBezTo>
                    <a:cubicBezTo>
                      <a:pt x="17" y="1"/>
                      <a:pt x="20" y="1"/>
                      <a:pt x="23" y="1"/>
                    </a:cubicBezTo>
                    <a:cubicBezTo>
                      <a:pt x="26" y="1"/>
                      <a:pt x="29" y="0"/>
                      <a:pt x="32" y="1"/>
                    </a:cubicBezTo>
                    <a:cubicBezTo>
                      <a:pt x="35" y="1"/>
                      <a:pt x="37" y="1"/>
                      <a:pt x="39" y="2"/>
                    </a:cubicBezTo>
                    <a:cubicBezTo>
                      <a:pt x="41" y="2"/>
                      <a:pt x="42" y="2"/>
                      <a:pt x="42" y="3"/>
                    </a:cubicBezTo>
                    <a:cubicBezTo>
                      <a:pt x="43" y="3"/>
                      <a:pt x="44" y="3"/>
                      <a:pt x="45" y="4"/>
                    </a:cubicBezTo>
                    <a:cubicBezTo>
                      <a:pt x="46" y="4"/>
                      <a:pt x="46" y="5"/>
                      <a:pt x="46" y="5"/>
                    </a:cubicBezTo>
                    <a:cubicBezTo>
                      <a:pt x="46" y="5"/>
                      <a:pt x="46" y="5"/>
                      <a:pt x="44" y="4"/>
                    </a:cubicBezTo>
                    <a:cubicBezTo>
                      <a:pt x="44" y="4"/>
                      <a:pt x="43" y="4"/>
                      <a:pt x="42" y="4"/>
                    </a:cubicBezTo>
                    <a:cubicBezTo>
                      <a:pt x="41" y="4"/>
                      <a:pt x="40" y="4"/>
                      <a:pt x="39" y="4"/>
                    </a:cubicBezTo>
                    <a:cubicBezTo>
                      <a:pt x="35" y="4"/>
                      <a:pt x="29" y="5"/>
                      <a:pt x="23" y="5"/>
                    </a:cubicBezTo>
                    <a:cubicBezTo>
                      <a:pt x="21" y="5"/>
                      <a:pt x="18" y="6"/>
                      <a:pt x="15" y="6"/>
                    </a:cubicBezTo>
                    <a:cubicBezTo>
                      <a:pt x="12" y="6"/>
                      <a:pt x="10" y="6"/>
                      <a:pt x="8" y="6"/>
                    </a:cubicBezTo>
                    <a:cubicBezTo>
                      <a:pt x="3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4" name="Freeform 959"/>
              <p:cNvSpPr>
                <a:spLocks/>
              </p:cNvSpPr>
              <p:nvPr/>
            </p:nvSpPr>
            <p:spPr bwMode="auto">
              <a:xfrm>
                <a:off x="3980" y="2034"/>
                <a:ext cx="140" cy="90"/>
              </a:xfrm>
              <a:custGeom>
                <a:avLst/>
                <a:gdLst>
                  <a:gd name="T0" fmla="*/ 0 w 59"/>
                  <a:gd name="T1" fmla="*/ 25 h 38"/>
                  <a:gd name="T2" fmla="*/ 31 w 59"/>
                  <a:gd name="T3" fmla="*/ 33 h 38"/>
                  <a:gd name="T4" fmla="*/ 59 w 59"/>
                  <a:gd name="T5" fmla="*/ 32 h 38"/>
                  <a:gd name="T6" fmla="*/ 0 w 59"/>
                  <a:gd name="T7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38">
                    <a:moveTo>
                      <a:pt x="0" y="25"/>
                    </a:moveTo>
                    <a:cubicBezTo>
                      <a:pt x="0" y="25"/>
                      <a:pt x="7" y="38"/>
                      <a:pt x="31" y="33"/>
                    </a:cubicBezTo>
                    <a:cubicBezTo>
                      <a:pt x="55" y="28"/>
                      <a:pt x="59" y="32"/>
                      <a:pt x="59" y="32"/>
                    </a:cubicBezTo>
                    <a:cubicBezTo>
                      <a:pt x="59" y="32"/>
                      <a:pt x="31" y="0"/>
                      <a:pt x="0" y="25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5" name="Freeform 960"/>
              <p:cNvSpPr>
                <a:spLocks/>
              </p:cNvSpPr>
              <p:nvPr/>
            </p:nvSpPr>
            <p:spPr bwMode="auto">
              <a:xfrm>
                <a:off x="3980" y="2084"/>
                <a:ext cx="93" cy="12"/>
              </a:xfrm>
              <a:custGeom>
                <a:avLst/>
                <a:gdLst>
                  <a:gd name="T0" fmla="*/ 0 w 39"/>
                  <a:gd name="T1" fmla="*/ 4 h 5"/>
                  <a:gd name="T2" fmla="*/ 6 w 39"/>
                  <a:gd name="T3" fmla="*/ 2 h 5"/>
                  <a:gd name="T4" fmla="*/ 19 w 39"/>
                  <a:gd name="T5" fmla="*/ 0 h 5"/>
                  <a:gd name="T6" fmla="*/ 33 w 39"/>
                  <a:gd name="T7" fmla="*/ 2 h 5"/>
                  <a:gd name="T8" fmla="*/ 36 w 39"/>
                  <a:gd name="T9" fmla="*/ 3 h 5"/>
                  <a:gd name="T10" fmla="*/ 37 w 39"/>
                  <a:gd name="T11" fmla="*/ 3 h 5"/>
                  <a:gd name="T12" fmla="*/ 39 w 39"/>
                  <a:gd name="T13" fmla="*/ 4 h 5"/>
                  <a:gd name="T14" fmla="*/ 37 w 39"/>
                  <a:gd name="T15" fmla="*/ 4 h 5"/>
                  <a:gd name="T16" fmla="*/ 35 w 39"/>
                  <a:gd name="T17" fmla="*/ 4 h 5"/>
                  <a:gd name="T18" fmla="*/ 33 w 39"/>
                  <a:gd name="T19" fmla="*/ 4 h 5"/>
                  <a:gd name="T20" fmla="*/ 20 w 39"/>
                  <a:gd name="T21" fmla="*/ 4 h 5"/>
                  <a:gd name="T22" fmla="*/ 6 w 39"/>
                  <a:gd name="T23" fmla="*/ 5 h 5"/>
                  <a:gd name="T24" fmla="*/ 0 w 39"/>
                  <a:gd name="T2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5">
                    <a:moveTo>
                      <a:pt x="0" y="4"/>
                    </a:moveTo>
                    <a:cubicBezTo>
                      <a:pt x="0" y="4"/>
                      <a:pt x="2" y="3"/>
                      <a:pt x="6" y="2"/>
                    </a:cubicBezTo>
                    <a:cubicBezTo>
                      <a:pt x="9" y="1"/>
                      <a:pt x="14" y="1"/>
                      <a:pt x="19" y="0"/>
                    </a:cubicBezTo>
                    <a:cubicBezTo>
                      <a:pt x="24" y="0"/>
                      <a:pt x="29" y="1"/>
                      <a:pt x="33" y="2"/>
                    </a:cubicBezTo>
                    <a:cubicBezTo>
                      <a:pt x="34" y="2"/>
                      <a:pt x="35" y="2"/>
                      <a:pt x="36" y="3"/>
                    </a:cubicBezTo>
                    <a:cubicBezTo>
                      <a:pt x="36" y="3"/>
                      <a:pt x="37" y="3"/>
                      <a:pt x="37" y="3"/>
                    </a:cubicBezTo>
                    <a:cubicBezTo>
                      <a:pt x="38" y="4"/>
                      <a:pt x="39" y="4"/>
                      <a:pt x="39" y="4"/>
                    </a:cubicBezTo>
                    <a:cubicBezTo>
                      <a:pt x="39" y="4"/>
                      <a:pt x="38" y="4"/>
                      <a:pt x="37" y="4"/>
                    </a:cubicBezTo>
                    <a:cubicBezTo>
                      <a:pt x="37" y="4"/>
                      <a:pt x="36" y="4"/>
                      <a:pt x="35" y="4"/>
                    </a:cubicBezTo>
                    <a:cubicBezTo>
                      <a:pt x="34" y="4"/>
                      <a:pt x="34" y="4"/>
                      <a:pt x="33" y="4"/>
                    </a:cubicBezTo>
                    <a:cubicBezTo>
                      <a:pt x="29" y="4"/>
                      <a:pt x="24" y="4"/>
                      <a:pt x="20" y="4"/>
                    </a:cubicBezTo>
                    <a:cubicBezTo>
                      <a:pt x="15" y="5"/>
                      <a:pt x="10" y="5"/>
                      <a:pt x="6" y="5"/>
                    </a:cubicBezTo>
                    <a:cubicBezTo>
                      <a:pt x="2" y="5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6" name="Freeform 961"/>
              <p:cNvSpPr>
                <a:spLocks/>
              </p:cNvSpPr>
              <p:nvPr/>
            </p:nvSpPr>
            <p:spPr bwMode="auto">
              <a:xfrm>
                <a:off x="4220" y="2212"/>
                <a:ext cx="140" cy="88"/>
              </a:xfrm>
              <a:custGeom>
                <a:avLst/>
                <a:gdLst>
                  <a:gd name="T0" fmla="*/ 0 w 59"/>
                  <a:gd name="T1" fmla="*/ 25 h 37"/>
                  <a:gd name="T2" fmla="*/ 31 w 59"/>
                  <a:gd name="T3" fmla="*/ 32 h 37"/>
                  <a:gd name="T4" fmla="*/ 59 w 59"/>
                  <a:gd name="T5" fmla="*/ 31 h 37"/>
                  <a:gd name="T6" fmla="*/ 0 w 59"/>
                  <a:gd name="T7" fmla="*/ 2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37">
                    <a:moveTo>
                      <a:pt x="0" y="25"/>
                    </a:moveTo>
                    <a:cubicBezTo>
                      <a:pt x="0" y="25"/>
                      <a:pt x="7" y="37"/>
                      <a:pt x="31" y="32"/>
                    </a:cubicBezTo>
                    <a:cubicBezTo>
                      <a:pt x="55" y="27"/>
                      <a:pt x="59" y="31"/>
                      <a:pt x="59" y="31"/>
                    </a:cubicBezTo>
                    <a:cubicBezTo>
                      <a:pt x="59" y="31"/>
                      <a:pt x="31" y="0"/>
                      <a:pt x="0" y="25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7" name="Freeform 962"/>
              <p:cNvSpPr>
                <a:spLocks/>
              </p:cNvSpPr>
              <p:nvPr/>
            </p:nvSpPr>
            <p:spPr bwMode="auto">
              <a:xfrm>
                <a:off x="4220" y="2262"/>
                <a:ext cx="92" cy="10"/>
              </a:xfrm>
              <a:custGeom>
                <a:avLst/>
                <a:gdLst>
                  <a:gd name="T0" fmla="*/ 0 w 39"/>
                  <a:gd name="T1" fmla="*/ 4 h 4"/>
                  <a:gd name="T2" fmla="*/ 6 w 39"/>
                  <a:gd name="T3" fmla="*/ 2 h 4"/>
                  <a:gd name="T4" fmla="*/ 20 w 39"/>
                  <a:gd name="T5" fmla="*/ 0 h 4"/>
                  <a:gd name="T6" fmla="*/ 33 w 39"/>
                  <a:gd name="T7" fmla="*/ 1 h 4"/>
                  <a:gd name="T8" fmla="*/ 36 w 39"/>
                  <a:gd name="T9" fmla="*/ 2 h 4"/>
                  <a:gd name="T10" fmla="*/ 38 w 39"/>
                  <a:gd name="T11" fmla="*/ 3 h 4"/>
                  <a:gd name="T12" fmla="*/ 39 w 39"/>
                  <a:gd name="T13" fmla="*/ 4 h 4"/>
                  <a:gd name="T14" fmla="*/ 37 w 39"/>
                  <a:gd name="T15" fmla="*/ 4 h 4"/>
                  <a:gd name="T16" fmla="*/ 36 w 39"/>
                  <a:gd name="T17" fmla="*/ 4 h 4"/>
                  <a:gd name="T18" fmla="*/ 33 w 39"/>
                  <a:gd name="T19" fmla="*/ 4 h 4"/>
                  <a:gd name="T20" fmla="*/ 20 w 39"/>
                  <a:gd name="T21" fmla="*/ 4 h 4"/>
                  <a:gd name="T22" fmla="*/ 7 w 39"/>
                  <a:gd name="T23" fmla="*/ 4 h 4"/>
                  <a:gd name="T24" fmla="*/ 0 w 39"/>
                  <a:gd name="T2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4">
                    <a:moveTo>
                      <a:pt x="0" y="4"/>
                    </a:moveTo>
                    <a:cubicBezTo>
                      <a:pt x="0" y="4"/>
                      <a:pt x="3" y="3"/>
                      <a:pt x="6" y="2"/>
                    </a:cubicBezTo>
                    <a:cubicBezTo>
                      <a:pt x="10" y="1"/>
                      <a:pt x="15" y="0"/>
                      <a:pt x="20" y="0"/>
                    </a:cubicBezTo>
                    <a:cubicBezTo>
                      <a:pt x="25" y="0"/>
                      <a:pt x="30" y="0"/>
                      <a:pt x="33" y="1"/>
                    </a:cubicBezTo>
                    <a:cubicBezTo>
                      <a:pt x="34" y="2"/>
                      <a:pt x="35" y="2"/>
                      <a:pt x="36" y="2"/>
                    </a:cubicBezTo>
                    <a:cubicBezTo>
                      <a:pt x="37" y="2"/>
                      <a:pt x="37" y="3"/>
                      <a:pt x="38" y="3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7" y="4"/>
                    </a:cubicBezTo>
                    <a:cubicBezTo>
                      <a:pt x="37" y="4"/>
                      <a:pt x="36" y="4"/>
                      <a:pt x="36" y="4"/>
                    </a:cubicBezTo>
                    <a:cubicBezTo>
                      <a:pt x="35" y="4"/>
                      <a:pt x="34" y="4"/>
                      <a:pt x="33" y="4"/>
                    </a:cubicBezTo>
                    <a:cubicBezTo>
                      <a:pt x="30" y="3"/>
                      <a:pt x="25" y="4"/>
                      <a:pt x="20" y="4"/>
                    </a:cubicBezTo>
                    <a:cubicBezTo>
                      <a:pt x="15" y="4"/>
                      <a:pt x="10" y="4"/>
                      <a:pt x="7" y="4"/>
                    </a:cubicBezTo>
                    <a:cubicBezTo>
                      <a:pt x="3" y="4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8" name="Freeform 963"/>
              <p:cNvSpPr>
                <a:spLocks/>
              </p:cNvSpPr>
              <p:nvPr/>
            </p:nvSpPr>
            <p:spPr bwMode="auto">
              <a:xfrm>
                <a:off x="3557" y="1865"/>
                <a:ext cx="167" cy="105"/>
              </a:xfrm>
              <a:custGeom>
                <a:avLst/>
                <a:gdLst>
                  <a:gd name="T0" fmla="*/ 0 w 70"/>
                  <a:gd name="T1" fmla="*/ 23 h 44"/>
                  <a:gd name="T2" fmla="*/ 36 w 70"/>
                  <a:gd name="T3" fmla="*/ 39 h 44"/>
                  <a:gd name="T4" fmla="*/ 70 w 70"/>
                  <a:gd name="T5" fmla="*/ 44 h 44"/>
                  <a:gd name="T6" fmla="*/ 0 w 70"/>
                  <a:gd name="T7" fmla="*/ 2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44">
                    <a:moveTo>
                      <a:pt x="0" y="23"/>
                    </a:moveTo>
                    <a:cubicBezTo>
                      <a:pt x="0" y="23"/>
                      <a:pt x="6" y="40"/>
                      <a:pt x="36" y="39"/>
                    </a:cubicBezTo>
                    <a:cubicBezTo>
                      <a:pt x="66" y="38"/>
                      <a:pt x="70" y="44"/>
                      <a:pt x="70" y="44"/>
                    </a:cubicBezTo>
                    <a:cubicBezTo>
                      <a:pt x="70" y="44"/>
                      <a:pt x="43" y="0"/>
                      <a:pt x="0" y="23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9" name="Freeform 964"/>
              <p:cNvSpPr>
                <a:spLocks/>
              </p:cNvSpPr>
              <p:nvPr/>
            </p:nvSpPr>
            <p:spPr bwMode="auto">
              <a:xfrm>
                <a:off x="3557" y="1917"/>
                <a:ext cx="112" cy="24"/>
              </a:xfrm>
              <a:custGeom>
                <a:avLst/>
                <a:gdLst>
                  <a:gd name="T0" fmla="*/ 0 w 47"/>
                  <a:gd name="T1" fmla="*/ 1 h 10"/>
                  <a:gd name="T2" fmla="*/ 8 w 47"/>
                  <a:gd name="T3" fmla="*/ 0 h 10"/>
                  <a:gd name="T4" fmla="*/ 15 w 47"/>
                  <a:gd name="T5" fmla="*/ 0 h 10"/>
                  <a:gd name="T6" fmla="*/ 24 w 47"/>
                  <a:gd name="T7" fmla="*/ 1 h 10"/>
                  <a:gd name="T8" fmla="*/ 33 w 47"/>
                  <a:gd name="T9" fmla="*/ 3 h 10"/>
                  <a:gd name="T10" fmla="*/ 41 w 47"/>
                  <a:gd name="T11" fmla="*/ 6 h 10"/>
                  <a:gd name="T12" fmla="*/ 43 w 47"/>
                  <a:gd name="T13" fmla="*/ 7 h 10"/>
                  <a:gd name="T14" fmla="*/ 45 w 47"/>
                  <a:gd name="T15" fmla="*/ 9 h 10"/>
                  <a:gd name="T16" fmla="*/ 47 w 47"/>
                  <a:gd name="T17" fmla="*/ 10 h 10"/>
                  <a:gd name="T18" fmla="*/ 45 w 47"/>
                  <a:gd name="T19" fmla="*/ 9 h 10"/>
                  <a:gd name="T20" fmla="*/ 43 w 47"/>
                  <a:gd name="T21" fmla="*/ 9 h 10"/>
                  <a:gd name="T22" fmla="*/ 40 w 47"/>
                  <a:gd name="T23" fmla="*/ 8 h 10"/>
                  <a:gd name="T24" fmla="*/ 24 w 47"/>
                  <a:gd name="T25" fmla="*/ 6 h 10"/>
                  <a:gd name="T26" fmla="*/ 15 w 47"/>
                  <a:gd name="T27" fmla="*/ 4 h 10"/>
                  <a:gd name="T28" fmla="*/ 7 w 47"/>
                  <a:gd name="T29" fmla="*/ 3 h 10"/>
                  <a:gd name="T30" fmla="*/ 0 w 47"/>
                  <a:gd name="T31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" h="10">
                    <a:moveTo>
                      <a:pt x="0" y="1"/>
                    </a:moveTo>
                    <a:cubicBezTo>
                      <a:pt x="0" y="1"/>
                      <a:pt x="3" y="1"/>
                      <a:pt x="8" y="0"/>
                    </a:cubicBezTo>
                    <a:cubicBezTo>
                      <a:pt x="10" y="0"/>
                      <a:pt x="13" y="0"/>
                      <a:pt x="15" y="0"/>
                    </a:cubicBezTo>
                    <a:cubicBezTo>
                      <a:pt x="18" y="0"/>
                      <a:pt x="21" y="1"/>
                      <a:pt x="24" y="1"/>
                    </a:cubicBezTo>
                    <a:cubicBezTo>
                      <a:pt x="27" y="2"/>
                      <a:pt x="30" y="2"/>
                      <a:pt x="33" y="3"/>
                    </a:cubicBezTo>
                    <a:cubicBezTo>
                      <a:pt x="36" y="4"/>
                      <a:pt x="39" y="5"/>
                      <a:pt x="41" y="6"/>
                    </a:cubicBezTo>
                    <a:cubicBezTo>
                      <a:pt x="42" y="6"/>
                      <a:pt x="43" y="7"/>
                      <a:pt x="43" y="7"/>
                    </a:cubicBezTo>
                    <a:cubicBezTo>
                      <a:pt x="44" y="8"/>
                      <a:pt x="45" y="8"/>
                      <a:pt x="45" y="9"/>
                    </a:cubicBezTo>
                    <a:cubicBezTo>
                      <a:pt x="46" y="10"/>
                      <a:pt x="47" y="10"/>
                      <a:pt x="47" y="10"/>
                    </a:cubicBezTo>
                    <a:cubicBezTo>
                      <a:pt x="47" y="10"/>
                      <a:pt x="46" y="10"/>
                      <a:pt x="45" y="9"/>
                    </a:cubicBezTo>
                    <a:cubicBezTo>
                      <a:pt x="44" y="9"/>
                      <a:pt x="44" y="9"/>
                      <a:pt x="43" y="9"/>
                    </a:cubicBezTo>
                    <a:cubicBezTo>
                      <a:pt x="42" y="9"/>
                      <a:pt x="41" y="8"/>
                      <a:pt x="40" y="8"/>
                    </a:cubicBezTo>
                    <a:cubicBezTo>
                      <a:pt x="35" y="7"/>
                      <a:pt x="30" y="7"/>
                      <a:pt x="24" y="6"/>
                    </a:cubicBezTo>
                    <a:cubicBezTo>
                      <a:pt x="21" y="5"/>
                      <a:pt x="18" y="5"/>
                      <a:pt x="15" y="4"/>
                    </a:cubicBezTo>
                    <a:cubicBezTo>
                      <a:pt x="12" y="4"/>
                      <a:pt x="10" y="4"/>
                      <a:pt x="7" y="3"/>
                    </a:cubicBezTo>
                    <a:cubicBezTo>
                      <a:pt x="3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0" name="Freeform 965"/>
              <p:cNvSpPr>
                <a:spLocks/>
              </p:cNvSpPr>
              <p:nvPr/>
            </p:nvSpPr>
            <p:spPr bwMode="auto">
              <a:xfrm>
                <a:off x="3811" y="1727"/>
                <a:ext cx="69" cy="71"/>
              </a:xfrm>
              <a:custGeom>
                <a:avLst/>
                <a:gdLst>
                  <a:gd name="T0" fmla="*/ 9 w 29"/>
                  <a:gd name="T1" fmla="*/ 30 h 30"/>
                  <a:gd name="T2" fmla="*/ 14 w 29"/>
                  <a:gd name="T3" fmla="*/ 4 h 30"/>
                  <a:gd name="T4" fmla="*/ 9 w 29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30">
                    <a:moveTo>
                      <a:pt x="9" y="30"/>
                    </a:moveTo>
                    <a:cubicBezTo>
                      <a:pt x="9" y="30"/>
                      <a:pt x="29" y="8"/>
                      <a:pt x="14" y="4"/>
                    </a:cubicBezTo>
                    <a:cubicBezTo>
                      <a:pt x="0" y="0"/>
                      <a:pt x="9" y="30"/>
                      <a:pt x="9" y="3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1" name="Freeform 966"/>
              <p:cNvSpPr>
                <a:spLocks/>
              </p:cNvSpPr>
              <p:nvPr/>
            </p:nvSpPr>
            <p:spPr bwMode="auto">
              <a:xfrm>
                <a:off x="3766" y="1729"/>
                <a:ext cx="67" cy="69"/>
              </a:xfrm>
              <a:custGeom>
                <a:avLst/>
                <a:gdLst>
                  <a:gd name="T0" fmla="*/ 28 w 28"/>
                  <a:gd name="T1" fmla="*/ 29 h 29"/>
                  <a:gd name="T2" fmla="*/ 13 w 28"/>
                  <a:gd name="T3" fmla="*/ 8 h 29"/>
                  <a:gd name="T4" fmla="*/ 28 w 28"/>
                  <a:gd name="T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9">
                    <a:moveTo>
                      <a:pt x="28" y="29"/>
                    </a:moveTo>
                    <a:cubicBezTo>
                      <a:pt x="28" y="29"/>
                      <a:pt x="26" y="0"/>
                      <a:pt x="13" y="8"/>
                    </a:cubicBezTo>
                    <a:cubicBezTo>
                      <a:pt x="0" y="16"/>
                      <a:pt x="28" y="29"/>
                      <a:pt x="28" y="29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2" name="Freeform 967"/>
              <p:cNvSpPr>
                <a:spLocks/>
              </p:cNvSpPr>
              <p:nvPr/>
            </p:nvSpPr>
            <p:spPr bwMode="auto">
              <a:xfrm>
                <a:off x="3769" y="1763"/>
                <a:ext cx="64" cy="73"/>
              </a:xfrm>
              <a:custGeom>
                <a:avLst/>
                <a:gdLst>
                  <a:gd name="T0" fmla="*/ 27 w 27"/>
                  <a:gd name="T1" fmla="*/ 15 h 31"/>
                  <a:gd name="T2" fmla="*/ 1 w 27"/>
                  <a:gd name="T3" fmla="*/ 16 h 31"/>
                  <a:gd name="T4" fmla="*/ 27 w 27"/>
                  <a:gd name="T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1">
                    <a:moveTo>
                      <a:pt x="27" y="15"/>
                    </a:moveTo>
                    <a:cubicBezTo>
                      <a:pt x="27" y="15"/>
                      <a:pt x="1" y="0"/>
                      <a:pt x="1" y="16"/>
                    </a:cubicBezTo>
                    <a:cubicBezTo>
                      <a:pt x="0" y="31"/>
                      <a:pt x="27" y="15"/>
                      <a:pt x="27" y="15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3" name="Freeform 968"/>
              <p:cNvSpPr>
                <a:spLocks/>
              </p:cNvSpPr>
              <p:nvPr/>
            </p:nvSpPr>
            <p:spPr bwMode="auto">
              <a:xfrm>
                <a:off x="3769" y="1798"/>
                <a:ext cx="64" cy="74"/>
              </a:xfrm>
              <a:custGeom>
                <a:avLst/>
                <a:gdLst>
                  <a:gd name="T0" fmla="*/ 27 w 27"/>
                  <a:gd name="T1" fmla="*/ 0 h 31"/>
                  <a:gd name="T2" fmla="*/ 12 w 27"/>
                  <a:gd name="T3" fmla="*/ 22 h 31"/>
                  <a:gd name="T4" fmla="*/ 27 w 27"/>
                  <a:gd name="T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1">
                    <a:moveTo>
                      <a:pt x="27" y="0"/>
                    </a:moveTo>
                    <a:cubicBezTo>
                      <a:pt x="27" y="0"/>
                      <a:pt x="0" y="13"/>
                      <a:pt x="12" y="22"/>
                    </a:cubicBezTo>
                    <a:cubicBezTo>
                      <a:pt x="25" y="31"/>
                      <a:pt x="27" y="0"/>
                      <a:pt x="27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4" name="Freeform 969"/>
              <p:cNvSpPr>
                <a:spLocks/>
              </p:cNvSpPr>
              <p:nvPr/>
            </p:nvSpPr>
            <p:spPr bwMode="auto">
              <a:xfrm>
                <a:off x="3821" y="1798"/>
                <a:ext cx="71" cy="69"/>
              </a:xfrm>
              <a:custGeom>
                <a:avLst/>
                <a:gdLst>
                  <a:gd name="T0" fmla="*/ 5 w 30"/>
                  <a:gd name="T1" fmla="*/ 0 h 29"/>
                  <a:gd name="T2" fmla="*/ 15 w 30"/>
                  <a:gd name="T3" fmla="*/ 25 h 29"/>
                  <a:gd name="T4" fmla="*/ 5 w 30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29">
                    <a:moveTo>
                      <a:pt x="5" y="0"/>
                    </a:moveTo>
                    <a:cubicBezTo>
                      <a:pt x="5" y="0"/>
                      <a:pt x="0" y="29"/>
                      <a:pt x="15" y="25"/>
                    </a:cubicBezTo>
                    <a:cubicBezTo>
                      <a:pt x="30" y="2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5" name="Freeform 970"/>
              <p:cNvSpPr>
                <a:spLocks/>
              </p:cNvSpPr>
              <p:nvPr/>
            </p:nvSpPr>
            <p:spPr bwMode="auto">
              <a:xfrm>
                <a:off x="3833" y="1777"/>
                <a:ext cx="71" cy="71"/>
              </a:xfrm>
              <a:custGeom>
                <a:avLst/>
                <a:gdLst>
                  <a:gd name="T0" fmla="*/ 0 w 30"/>
                  <a:gd name="T1" fmla="*/ 9 h 30"/>
                  <a:gd name="T2" fmla="*/ 26 w 30"/>
                  <a:gd name="T3" fmla="*/ 15 h 30"/>
                  <a:gd name="T4" fmla="*/ 0 w 30"/>
                  <a:gd name="T5" fmla="*/ 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30">
                    <a:moveTo>
                      <a:pt x="0" y="9"/>
                    </a:moveTo>
                    <a:cubicBezTo>
                      <a:pt x="0" y="9"/>
                      <a:pt x="21" y="30"/>
                      <a:pt x="26" y="15"/>
                    </a:cubicBezTo>
                    <a:cubicBezTo>
                      <a:pt x="30" y="0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6" name="Freeform 971"/>
              <p:cNvSpPr>
                <a:spLocks/>
              </p:cNvSpPr>
              <p:nvPr/>
            </p:nvSpPr>
            <p:spPr bwMode="auto">
              <a:xfrm>
                <a:off x="3830" y="1734"/>
                <a:ext cx="69" cy="67"/>
              </a:xfrm>
              <a:custGeom>
                <a:avLst/>
                <a:gdLst>
                  <a:gd name="T0" fmla="*/ 0 w 29"/>
                  <a:gd name="T1" fmla="*/ 27 h 28"/>
                  <a:gd name="T2" fmla="*/ 23 w 29"/>
                  <a:gd name="T3" fmla="*/ 14 h 28"/>
                  <a:gd name="T4" fmla="*/ 0 w 29"/>
                  <a:gd name="T5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28">
                    <a:moveTo>
                      <a:pt x="0" y="27"/>
                    </a:moveTo>
                    <a:cubicBezTo>
                      <a:pt x="0" y="27"/>
                      <a:pt x="29" y="28"/>
                      <a:pt x="23" y="14"/>
                    </a:cubicBezTo>
                    <a:cubicBezTo>
                      <a:pt x="17" y="0"/>
                      <a:pt x="0" y="27"/>
                      <a:pt x="0" y="27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7" name="Freeform 972"/>
              <p:cNvSpPr>
                <a:spLocks/>
              </p:cNvSpPr>
              <p:nvPr/>
            </p:nvSpPr>
            <p:spPr bwMode="auto">
              <a:xfrm>
                <a:off x="3823" y="1789"/>
                <a:ext cx="24" cy="21"/>
              </a:xfrm>
              <a:custGeom>
                <a:avLst/>
                <a:gdLst>
                  <a:gd name="T0" fmla="*/ 0 w 10"/>
                  <a:gd name="T1" fmla="*/ 3 h 9"/>
                  <a:gd name="T2" fmla="*/ 4 w 10"/>
                  <a:gd name="T3" fmla="*/ 8 h 9"/>
                  <a:gd name="T4" fmla="*/ 9 w 10"/>
                  <a:gd name="T5" fmla="*/ 6 h 9"/>
                  <a:gd name="T6" fmla="*/ 6 w 10"/>
                  <a:gd name="T7" fmla="*/ 1 h 9"/>
                  <a:gd name="T8" fmla="*/ 0 w 10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3"/>
                    </a:moveTo>
                    <a:cubicBezTo>
                      <a:pt x="0" y="5"/>
                      <a:pt x="1" y="7"/>
                      <a:pt x="4" y="8"/>
                    </a:cubicBezTo>
                    <a:cubicBezTo>
                      <a:pt x="6" y="9"/>
                      <a:pt x="9" y="8"/>
                      <a:pt x="9" y="6"/>
                    </a:cubicBezTo>
                    <a:cubicBezTo>
                      <a:pt x="10" y="4"/>
                      <a:pt x="9" y="2"/>
                      <a:pt x="6" y="1"/>
                    </a:cubicBezTo>
                    <a:cubicBezTo>
                      <a:pt x="4" y="0"/>
                      <a:pt x="1" y="1"/>
                      <a:pt x="0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8" name="Freeform 973"/>
              <p:cNvSpPr>
                <a:spLocks/>
              </p:cNvSpPr>
              <p:nvPr/>
            </p:nvSpPr>
            <p:spPr bwMode="auto">
              <a:xfrm>
                <a:off x="3838" y="1784"/>
                <a:ext cx="2" cy="10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1 h 4"/>
                  <a:gd name="T4" fmla="*/ 1 w 1"/>
                  <a:gd name="T5" fmla="*/ 1 h 4"/>
                  <a:gd name="T6" fmla="*/ 0 w 1"/>
                  <a:gd name="T7" fmla="*/ 2 h 4"/>
                  <a:gd name="T8" fmla="*/ 0 w 1"/>
                  <a:gd name="T9" fmla="*/ 4 h 4"/>
                  <a:gd name="T10" fmla="*/ 0 w 1"/>
                  <a:gd name="T11" fmla="*/ 2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9" name="Freeform 974"/>
              <p:cNvSpPr>
                <a:spLocks/>
              </p:cNvSpPr>
              <p:nvPr/>
            </p:nvSpPr>
            <p:spPr bwMode="auto">
              <a:xfrm>
                <a:off x="3833" y="1784"/>
                <a:ext cx="2" cy="10"/>
              </a:xfrm>
              <a:custGeom>
                <a:avLst/>
                <a:gdLst>
                  <a:gd name="T0" fmla="*/ 0 w 1"/>
                  <a:gd name="T1" fmla="*/ 1 h 4"/>
                  <a:gd name="T2" fmla="*/ 1 w 1"/>
                  <a:gd name="T3" fmla="*/ 0 h 4"/>
                  <a:gd name="T4" fmla="*/ 1 w 1"/>
                  <a:gd name="T5" fmla="*/ 1 h 4"/>
                  <a:gd name="T6" fmla="*/ 1 w 1"/>
                  <a:gd name="T7" fmla="*/ 2 h 4"/>
                  <a:gd name="T8" fmla="*/ 1 w 1"/>
                  <a:gd name="T9" fmla="*/ 4 h 4"/>
                  <a:gd name="T10" fmla="*/ 1 w 1"/>
                  <a:gd name="T11" fmla="*/ 2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0" name="Freeform 975"/>
              <p:cNvSpPr>
                <a:spLocks/>
              </p:cNvSpPr>
              <p:nvPr/>
            </p:nvSpPr>
            <p:spPr bwMode="auto">
              <a:xfrm>
                <a:off x="3830" y="1784"/>
                <a:ext cx="5" cy="10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1 h 4"/>
                  <a:gd name="T4" fmla="*/ 1 w 2"/>
                  <a:gd name="T5" fmla="*/ 1 h 4"/>
                  <a:gd name="T6" fmla="*/ 1 w 2"/>
                  <a:gd name="T7" fmla="*/ 2 h 4"/>
                  <a:gd name="T8" fmla="*/ 2 w 2"/>
                  <a:gd name="T9" fmla="*/ 4 h 4"/>
                  <a:gd name="T10" fmla="*/ 1 w 2"/>
                  <a:gd name="T11" fmla="*/ 2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4"/>
                      <a:pt x="2" y="4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1" name="Freeform 976"/>
              <p:cNvSpPr>
                <a:spLocks/>
              </p:cNvSpPr>
              <p:nvPr/>
            </p:nvSpPr>
            <p:spPr bwMode="auto">
              <a:xfrm>
                <a:off x="3828" y="1786"/>
                <a:ext cx="5" cy="8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0 h 3"/>
                  <a:gd name="T4" fmla="*/ 1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  <a:gd name="T10" fmla="*/ 0 w 2"/>
                  <a:gd name="T11" fmla="*/ 1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3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2" name="Freeform 977"/>
              <p:cNvSpPr>
                <a:spLocks/>
              </p:cNvSpPr>
              <p:nvPr/>
            </p:nvSpPr>
            <p:spPr bwMode="auto">
              <a:xfrm>
                <a:off x="3826" y="1789"/>
                <a:ext cx="4" cy="7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0 h 3"/>
                  <a:gd name="T4" fmla="*/ 1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  <a:gd name="T10" fmla="*/ 1 w 2"/>
                  <a:gd name="T11" fmla="*/ 1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2" y="3"/>
                      <a:pt x="2" y="3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3" name="Freeform 978"/>
              <p:cNvSpPr>
                <a:spLocks/>
              </p:cNvSpPr>
              <p:nvPr/>
            </p:nvSpPr>
            <p:spPr bwMode="auto">
              <a:xfrm>
                <a:off x="3823" y="1791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0 h 2"/>
                  <a:gd name="T4" fmla="*/ 1 w 3"/>
                  <a:gd name="T5" fmla="*/ 0 h 2"/>
                  <a:gd name="T6" fmla="*/ 1 w 3"/>
                  <a:gd name="T7" fmla="*/ 1 h 2"/>
                  <a:gd name="T8" fmla="*/ 3 w 3"/>
                  <a:gd name="T9" fmla="*/ 2 h 2"/>
                  <a:gd name="T10" fmla="*/ 1 w 3"/>
                  <a:gd name="T11" fmla="*/ 1 h 2"/>
                  <a:gd name="T12" fmla="*/ 0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3" y="2"/>
                      <a:pt x="3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4" name="Freeform 979"/>
              <p:cNvSpPr>
                <a:spLocks/>
              </p:cNvSpPr>
              <p:nvPr/>
            </p:nvSpPr>
            <p:spPr bwMode="auto">
              <a:xfrm>
                <a:off x="3821" y="1794"/>
                <a:ext cx="9" cy="4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1 h 2"/>
                  <a:gd name="T4" fmla="*/ 1 w 4"/>
                  <a:gd name="T5" fmla="*/ 0 h 2"/>
                  <a:gd name="T6" fmla="*/ 1 w 4"/>
                  <a:gd name="T7" fmla="*/ 1 h 2"/>
                  <a:gd name="T8" fmla="*/ 4 w 4"/>
                  <a:gd name="T9" fmla="*/ 2 h 2"/>
                  <a:gd name="T10" fmla="*/ 1 w 4"/>
                  <a:gd name="T11" fmla="*/ 1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4" y="2"/>
                      <a:pt x="4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5" name="Freeform 980"/>
              <p:cNvSpPr>
                <a:spLocks/>
              </p:cNvSpPr>
              <p:nvPr/>
            </p:nvSpPr>
            <p:spPr bwMode="auto">
              <a:xfrm>
                <a:off x="3821" y="1798"/>
                <a:ext cx="9" cy="3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0 h 1"/>
                  <a:gd name="T4" fmla="*/ 1 w 4"/>
                  <a:gd name="T5" fmla="*/ 0 h 1"/>
                  <a:gd name="T6" fmla="*/ 1 w 4"/>
                  <a:gd name="T7" fmla="*/ 0 h 1"/>
                  <a:gd name="T8" fmla="*/ 4 w 4"/>
                  <a:gd name="T9" fmla="*/ 0 h 1"/>
                  <a:gd name="T10" fmla="*/ 1 w 4"/>
                  <a:gd name="T11" fmla="*/ 0 h 1"/>
                  <a:gd name="T12" fmla="*/ 0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6" name="Freeform 981"/>
              <p:cNvSpPr>
                <a:spLocks/>
              </p:cNvSpPr>
              <p:nvPr/>
            </p:nvSpPr>
            <p:spPr bwMode="auto">
              <a:xfrm>
                <a:off x="3821" y="1801"/>
                <a:ext cx="9" cy="2"/>
              </a:xfrm>
              <a:custGeom>
                <a:avLst/>
                <a:gdLst>
                  <a:gd name="T0" fmla="*/ 1 w 4"/>
                  <a:gd name="T1" fmla="*/ 1 h 1"/>
                  <a:gd name="T2" fmla="*/ 0 w 4"/>
                  <a:gd name="T3" fmla="*/ 1 h 1"/>
                  <a:gd name="T4" fmla="*/ 1 w 4"/>
                  <a:gd name="T5" fmla="*/ 0 h 1"/>
                  <a:gd name="T6" fmla="*/ 1 w 4"/>
                  <a:gd name="T7" fmla="*/ 0 h 1"/>
                  <a:gd name="T8" fmla="*/ 4 w 4"/>
                  <a:gd name="T9" fmla="*/ 0 h 1"/>
                  <a:gd name="T10" fmla="*/ 1 w 4"/>
                  <a:gd name="T11" fmla="*/ 0 h 1"/>
                  <a:gd name="T12" fmla="*/ 1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7" name="Freeform 982"/>
              <p:cNvSpPr>
                <a:spLocks/>
              </p:cNvSpPr>
              <p:nvPr/>
            </p:nvSpPr>
            <p:spPr bwMode="auto">
              <a:xfrm>
                <a:off x="3821" y="1801"/>
                <a:ext cx="9" cy="4"/>
              </a:xfrm>
              <a:custGeom>
                <a:avLst/>
                <a:gdLst>
                  <a:gd name="T0" fmla="*/ 1 w 4"/>
                  <a:gd name="T1" fmla="*/ 2 h 2"/>
                  <a:gd name="T2" fmla="*/ 0 w 4"/>
                  <a:gd name="T3" fmla="*/ 2 h 2"/>
                  <a:gd name="T4" fmla="*/ 1 w 4"/>
                  <a:gd name="T5" fmla="*/ 1 h 2"/>
                  <a:gd name="T6" fmla="*/ 1 w 4"/>
                  <a:gd name="T7" fmla="*/ 1 h 2"/>
                  <a:gd name="T8" fmla="*/ 4 w 4"/>
                  <a:gd name="T9" fmla="*/ 0 h 2"/>
                  <a:gd name="T10" fmla="*/ 2 w 4"/>
                  <a:gd name="T11" fmla="*/ 2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4" y="0"/>
                      <a:pt x="4" y="0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8" name="Freeform 983"/>
              <p:cNvSpPr>
                <a:spLocks/>
              </p:cNvSpPr>
              <p:nvPr/>
            </p:nvSpPr>
            <p:spPr bwMode="auto">
              <a:xfrm>
                <a:off x="3823" y="1803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0 w 3"/>
                  <a:gd name="T3" fmla="*/ 2 h 3"/>
                  <a:gd name="T4" fmla="*/ 0 w 3"/>
                  <a:gd name="T5" fmla="*/ 1 h 3"/>
                  <a:gd name="T6" fmla="*/ 1 w 3"/>
                  <a:gd name="T7" fmla="*/ 1 h 3"/>
                  <a:gd name="T8" fmla="*/ 3 w 3"/>
                  <a:gd name="T9" fmla="*/ 0 h 3"/>
                  <a:gd name="T10" fmla="*/ 1 w 3"/>
                  <a:gd name="T11" fmla="*/ 2 h 3"/>
                  <a:gd name="T12" fmla="*/ 1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1" y="2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9" name="Freeform 984"/>
              <p:cNvSpPr>
                <a:spLocks/>
              </p:cNvSpPr>
              <p:nvPr/>
            </p:nvSpPr>
            <p:spPr bwMode="auto">
              <a:xfrm>
                <a:off x="3826" y="1803"/>
                <a:ext cx="4" cy="10"/>
              </a:xfrm>
              <a:custGeom>
                <a:avLst/>
                <a:gdLst>
                  <a:gd name="T0" fmla="*/ 1 w 2"/>
                  <a:gd name="T1" fmla="*/ 3 h 4"/>
                  <a:gd name="T2" fmla="*/ 0 w 2"/>
                  <a:gd name="T3" fmla="*/ 3 h 4"/>
                  <a:gd name="T4" fmla="*/ 0 w 2"/>
                  <a:gd name="T5" fmla="*/ 2 h 4"/>
                  <a:gd name="T6" fmla="*/ 1 w 2"/>
                  <a:gd name="T7" fmla="*/ 2 h 4"/>
                  <a:gd name="T8" fmla="*/ 2 w 2"/>
                  <a:gd name="T9" fmla="*/ 0 h 4"/>
                  <a:gd name="T10" fmla="*/ 1 w 2"/>
                  <a:gd name="T11" fmla="*/ 2 h 4"/>
                  <a:gd name="T12" fmla="*/ 1 w 2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3"/>
                    </a:moveTo>
                    <a:cubicBezTo>
                      <a:pt x="1" y="3"/>
                      <a:pt x="1" y="4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0" name="Freeform 985"/>
              <p:cNvSpPr>
                <a:spLocks/>
              </p:cNvSpPr>
              <p:nvPr/>
            </p:nvSpPr>
            <p:spPr bwMode="auto">
              <a:xfrm>
                <a:off x="3828" y="1805"/>
                <a:ext cx="5" cy="8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1 w 2"/>
                  <a:gd name="T7" fmla="*/ 2 h 3"/>
                  <a:gd name="T8" fmla="*/ 2 w 2"/>
                  <a:gd name="T9" fmla="*/ 0 h 3"/>
                  <a:gd name="T10" fmla="*/ 1 w 2"/>
                  <a:gd name="T11" fmla="*/ 2 h 3"/>
                  <a:gd name="T12" fmla="*/ 1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2" y="2"/>
                      <a:pt x="2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1" name="Freeform 986"/>
              <p:cNvSpPr>
                <a:spLocks/>
              </p:cNvSpPr>
              <p:nvPr/>
            </p:nvSpPr>
            <p:spPr bwMode="auto">
              <a:xfrm>
                <a:off x="3833" y="1805"/>
                <a:ext cx="2" cy="10"/>
              </a:xfrm>
              <a:custGeom>
                <a:avLst/>
                <a:gdLst>
                  <a:gd name="T0" fmla="*/ 1 w 1"/>
                  <a:gd name="T1" fmla="*/ 3 h 4"/>
                  <a:gd name="T2" fmla="*/ 0 w 1"/>
                  <a:gd name="T3" fmla="*/ 3 h 4"/>
                  <a:gd name="T4" fmla="*/ 0 w 1"/>
                  <a:gd name="T5" fmla="*/ 3 h 4"/>
                  <a:gd name="T6" fmla="*/ 0 w 1"/>
                  <a:gd name="T7" fmla="*/ 2 h 4"/>
                  <a:gd name="T8" fmla="*/ 0 w 1"/>
                  <a:gd name="T9" fmla="*/ 0 h 4"/>
                  <a:gd name="T10" fmla="*/ 1 w 1"/>
                  <a:gd name="T11" fmla="*/ 2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cubicBezTo>
                      <a:pt x="1" y="3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2" name="Freeform 987"/>
              <p:cNvSpPr>
                <a:spLocks/>
              </p:cNvSpPr>
              <p:nvPr/>
            </p:nvSpPr>
            <p:spPr bwMode="auto">
              <a:xfrm>
                <a:off x="3835" y="1805"/>
                <a:ext cx="3" cy="8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3 h 3"/>
                  <a:gd name="T4" fmla="*/ 0 w 1"/>
                  <a:gd name="T5" fmla="*/ 3 h 3"/>
                  <a:gd name="T6" fmla="*/ 0 w 1"/>
                  <a:gd name="T7" fmla="*/ 2 h 3"/>
                  <a:gd name="T8" fmla="*/ 0 w 1"/>
                  <a:gd name="T9" fmla="*/ 0 h 3"/>
                  <a:gd name="T10" fmla="*/ 1 w 1"/>
                  <a:gd name="T11" fmla="*/ 2 h 3"/>
                  <a:gd name="T12" fmla="*/ 1 w 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3" name="Freeform 988"/>
              <p:cNvSpPr>
                <a:spLocks/>
              </p:cNvSpPr>
              <p:nvPr/>
            </p:nvSpPr>
            <p:spPr bwMode="auto">
              <a:xfrm>
                <a:off x="3838" y="1805"/>
                <a:ext cx="4" cy="8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3 h 3"/>
                  <a:gd name="T4" fmla="*/ 0 w 2"/>
                  <a:gd name="T5" fmla="*/ 3 h 3"/>
                  <a:gd name="T6" fmla="*/ 1 w 2"/>
                  <a:gd name="T7" fmla="*/ 2 h 3"/>
                  <a:gd name="T8" fmla="*/ 0 w 2"/>
                  <a:gd name="T9" fmla="*/ 0 h 3"/>
                  <a:gd name="T10" fmla="*/ 1 w 2"/>
                  <a:gd name="T11" fmla="*/ 2 h 3"/>
                  <a:gd name="T12" fmla="*/ 2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4" name="Freeform 989"/>
              <p:cNvSpPr>
                <a:spLocks/>
              </p:cNvSpPr>
              <p:nvPr/>
            </p:nvSpPr>
            <p:spPr bwMode="auto">
              <a:xfrm>
                <a:off x="3838" y="1803"/>
                <a:ext cx="7" cy="10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3 h 4"/>
                  <a:gd name="T4" fmla="*/ 2 w 3"/>
                  <a:gd name="T5" fmla="*/ 3 h 4"/>
                  <a:gd name="T6" fmla="*/ 2 w 3"/>
                  <a:gd name="T7" fmla="*/ 2 h 4"/>
                  <a:gd name="T8" fmla="*/ 0 w 3"/>
                  <a:gd name="T9" fmla="*/ 0 h 4"/>
                  <a:gd name="T10" fmla="*/ 2 w 3"/>
                  <a:gd name="T11" fmla="*/ 2 h 4"/>
                  <a:gd name="T12" fmla="*/ 3 w 3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1" y="2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5" name="Freeform 990"/>
              <p:cNvSpPr>
                <a:spLocks/>
              </p:cNvSpPr>
              <p:nvPr/>
            </p:nvSpPr>
            <p:spPr bwMode="auto">
              <a:xfrm>
                <a:off x="3840" y="1803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3 w 3"/>
                  <a:gd name="T3" fmla="*/ 2 h 3"/>
                  <a:gd name="T4" fmla="*/ 2 w 3"/>
                  <a:gd name="T5" fmla="*/ 2 h 3"/>
                  <a:gd name="T6" fmla="*/ 2 w 3"/>
                  <a:gd name="T7" fmla="*/ 2 h 3"/>
                  <a:gd name="T8" fmla="*/ 0 w 3"/>
                  <a:gd name="T9" fmla="*/ 0 h 3"/>
                  <a:gd name="T10" fmla="*/ 2 w 3"/>
                  <a:gd name="T11" fmla="*/ 1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6" name="Freeform 991"/>
              <p:cNvSpPr>
                <a:spLocks/>
              </p:cNvSpPr>
              <p:nvPr/>
            </p:nvSpPr>
            <p:spPr bwMode="auto">
              <a:xfrm>
                <a:off x="3840" y="1803"/>
                <a:ext cx="9" cy="2"/>
              </a:xfrm>
              <a:custGeom>
                <a:avLst/>
                <a:gdLst>
                  <a:gd name="T0" fmla="*/ 3 w 4"/>
                  <a:gd name="T1" fmla="*/ 0 h 1"/>
                  <a:gd name="T2" fmla="*/ 3 w 4"/>
                  <a:gd name="T3" fmla="*/ 1 h 1"/>
                  <a:gd name="T4" fmla="*/ 3 w 4"/>
                  <a:gd name="T5" fmla="*/ 1 h 1"/>
                  <a:gd name="T6" fmla="*/ 2 w 4"/>
                  <a:gd name="T7" fmla="*/ 1 h 1"/>
                  <a:gd name="T8" fmla="*/ 0 w 4"/>
                  <a:gd name="T9" fmla="*/ 0 h 1"/>
                  <a:gd name="T10" fmla="*/ 2 w 4"/>
                  <a:gd name="T11" fmla="*/ 0 h 1"/>
                  <a:gd name="T12" fmla="*/ 3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3" y="0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7" name="Freeform 992"/>
              <p:cNvSpPr>
                <a:spLocks/>
              </p:cNvSpPr>
              <p:nvPr/>
            </p:nvSpPr>
            <p:spPr bwMode="auto">
              <a:xfrm>
                <a:off x="3840" y="1801"/>
                <a:ext cx="9" cy="2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1 h 1"/>
                  <a:gd name="T4" fmla="*/ 3 w 4"/>
                  <a:gd name="T5" fmla="*/ 1 h 1"/>
                  <a:gd name="T6" fmla="*/ 3 w 4"/>
                  <a:gd name="T7" fmla="*/ 1 h 1"/>
                  <a:gd name="T8" fmla="*/ 0 w 4"/>
                  <a:gd name="T9" fmla="*/ 0 h 1"/>
                  <a:gd name="T10" fmla="*/ 3 w 4"/>
                  <a:gd name="T11" fmla="*/ 0 h 1"/>
                  <a:gd name="T12" fmla="*/ 3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4" y="0"/>
                      <a:pt x="4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8" name="Freeform 993"/>
              <p:cNvSpPr>
                <a:spLocks/>
              </p:cNvSpPr>
              <p:nvPr/>
            </p:nvSpPr>
            <p:spPr bwMode="auto">
              <a:xfrm>
                <a:off x="3840" y="1796"/>
                <a:ext cx="9" cy="5"/>
              </a:xfrm>
              <a:custGeom>
                <a:avLst/>
                <a:gdLst>
                  <a:gd name="T0" fmla="*/ 3 w 4"/>
                  <a:gd name="T1" fmla="*/ 0 h 2"/>
                  <a:gd name="T2" fmla="*/ 4 w 4"/>
                  <a:gd name="T3" fmla="*/ 1 h 2"/>
                  <a:gd name="T4" fmla="*/ 3 w 4"/>
                  <a:gd name="T5" fmla="*/ 2 h 2"/>
                  <a:gd name="T6" fmla="*/ 3 w 4"/>
                  <a:gd name="T7" fmla="*/ 1 h 2"/>
                  <a:gd name="T8" fmla="*/ 0 w 4"/>
                  <a:gd name="T9" fmla="*/ 1 h 2"/>
                  <a:gd name="T10" fmla="*/ 3 w 4"/>
                  <a:gd name="T11" fmla="*/ 1 h 2"/>
                  <a:gd name="T12" fmla="*/ 3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2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9" name="Freeform 994"/>
              <p:cNvSpPr>
                <a:spLocks/>
              </p:cNvSpPr>
              <p:nvPr/>
            </p:nvSpPr>
            <p:spPr bwMode="auto">
              <a:xfrm>
                <a:off x="3840" y="1794"/>
                <a:ext cx="9" cy="4"/>
              </a:xfrm>
              <a:custGeom>
                <a:avLst/>
                <a:gdLst>
                  <a:gd name="T0" fmla="*/ 3 w 4"/>
                  <a:gd name="T1" fmla="*/ 0 h 2"/>
                  <a:gd name="T2" fmla="*/ 4 w 4"/>
                  <a:gd name="T3" fmla="*/ 1 h 2"/>
                  <a:gd name="T4" fmla="*/ 3 w 4"/>
                  <a:gd name="T5" fmla="*/ 1 h 2"/>
                  <a:gd name="T6" fmla="*/ 3 w 4"/>
                  <a:gd name="T7" fmla="*/ 1 h 2"/>
                  <a:gd name="T8" fmla="*/ 0 w 4"/>
                  <a:gd name="T9" fmla="*/ 2 h 2"/>
                  <a:gd name="T10" fmla="*/ 2 w 4"/>
                  <a:gd name="T11" fmla="*/ 1 h 2"/>
                  <a:gd name="T12" fmla="*/ 3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3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0" name="Freeform 995"/>
              <p:cNvSpPr>
                <a:spLocks/>
              </p:cNvSpPr>
              <p:nvPr/>
            </p:nvSpPr>
            <p:spPr bwMode="auto">
              <a:xfrm>
                <a:off x="3840" y="1791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0 h 2"/>
                  <a:gd name="T4" fmla="*/ 3 w 3"/>
                  <a:gd name="T5" fmla="*/ 1 h 2"/>
                  <a:gd name="T6" fmla="*/ 2 w 3"/>
                  <a:gd name="T7" fmla="*/ 1 h 2"/>
                  <a:gd name="T8" fmla="*/ 0 w 3"/>
                  <a:gd name="T9" fmla="*/ 2 h 2"/>
                  <a:gd name="T10" fmla="*/ 2 w 3"/>
                  <a:gd name="T11" fmla="*/ 1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1" name="Freeform 996"/>
              <p:cNvSpPr>
                <a:spLocks/>
              </p:cNvSpPr>
              <p:nvPr/>
            </p:nvSpPr>
            <p:spPr bwMode="auto">
              <a:xfrm>
                <a:off x="3840" y="1789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0 h 3"/>
                  <a:gd name="T4" fmla="*/ 2 w 2"/>
                  <a:gd name="T5" fmla="*/ 1 h 3"/>
                  <a:gd name="T6" fmla="*/ 1 w 2"/>
                  <a:gd name="T7" fmla="*/ 1 h 3"/>
                  <a:gd name="T8" fmla="*/ 0 w 2"/>
                  <a:gd name="T9" fmla="*/ 3 h 3"/>
                  <a:gd name="T10" fmla="*/ 1 w 2"/>
                  <a:gd name="T11" fmla="*/ 1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2" name="Freeform 997"/>
              <p:cNvSpPr>
                <a:spLocks/>
              </p:cNvSpPr>
              <p:nvPr/>
            </p:nvSpPr>
            <p:spPr bwMode="auto">
              <a:xfrm>
                <a:off x="3838" y="1786"/>
                <a:ext cx="4" cy="8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0 h 3"/>
                  <a:gd name="T4" fmla="*/ 2 w 2"/>
                  <a:gd name="T5" fmla="*/ 1 h 3"/>
                  <a:gd name="T6" fmla="*/ 1 w 2"/>
                  <a:gd name="T7" fmla="*/ 1 h 3"/>
                  <a:gd name="T8" fmla="*/ 0 w 2"/>
                  <a:gd name="T9" fmla="*/ 3 h 3"/>
                  <a:gd name="T10" fmla="*/ 1 w 2"/>
                  <a:gd name="T11" fmla="*/ 1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3" name="Freeform 998"/>
              <p:cNvSpPr>
                <a:spLocks/>
              </p:cNvSpPr>
              <p:nvPr/>
            </p:nvSpPr>
            <p:spPr bwMode="auto">
              <a:xfrm>
                <a:off x="3833" y="1765"/>
                <a:ext cx="7" cy="29"/>
              </a:xfrm>
              <a:custGeom>
                <a:avLst/>
                <a:gdLst>
                  <a:gd name="T0" fmla="*/ 0 w 3"/>
                  <a:gd name="T1" fmla="*/ 12 h 12"/>
                  <a:gd name="T2" fmla="*/ 0 w 3"/>
                  <a:gd name="T3" fmla="*/ 10 h 12"/>
                  <a:gd name="T4" fmla="*/ 1 w 3"/>
                  <a:gd name="T5" fmla="*/ 6 h 12"/>
                  <a:gd name="T6" fmla="*/ 2 w 3"/>
                  <a:gd name="T7" fmla="*/ 2 h 12"/>
                  <a:gd name="T8" fmla="*/ 3 w 3"/>
                  <a:gd name="T9" fmla="*/ 0 h 12"/>
                  <a:gd name="T10" fmla="*/ 3 w 3"/>
                  <a:gd name="T11" fmla="*/ 2 h 12"/>
                  <a:gd name="T12" fmla="*/ 3 w 3"/>
                  <a:gd name="T13" fmla="*/ 4 h 12"/>
                  <a:gd name="T14" fmla="*/ 2 w 3"/>
                  <a:gd name="T15" fmla="*/ 6 h 12"/>
                  <a:gd name="T16" fmla="*/ 1 w 3"/>
                  <a:gd name="T17" fmla="*/ 11 h 12"/>
                  <a:gd name="T18" fmla="*/ 0 w 3"/>
                  <a:gd name="T1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2">
                    <a:moveTo>
                      <a:pt x="0" y="12"/>
                    </a:moveTo>
                    <a:cubicBezTo>
                      <a:pt x="0" y="12"/>
                      <a:pt x="0" y="11"/>
                      <a:pt x="0" y="10"/>
                    </a:cubicBezTo>
                    <a:cubicBezTo>
                      <a:pt x="0" y="9"/>
                      <a:pt x="1" y="8"/>
                      <a:pt x="1" y="6"/>
                    </a:cubicBezTo>
                    <a:cubicBezTo>
                      <a:pt x="2" y="5"/>
                      <a:pt x="2" y="3"/>
                      <a:pt x="2" y="2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8"/>
                      <a:pt x="1" y="9"/>
                      <a:pt x="1" y="11"/>
                    </a:cubicBezTo>
                    <a:cubicBezTo>
                      <a:pt x="0" y="12"/>
                      <a:pt x="0" y="12"/>
                      <a:pt x="0" y="1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4" name="Freeform 999"/>
              <p:cNvSpPr>
                <a:spLocks/>
              </p:cNvSpPr>
              <p:nvPr/>
            </p:nvSpPr>
            <p:spPr bwMode="auto">
              <a:xfrm>
                <a:off x="3816" y="1770"/>
                <a:ext cx="14" cy="26"/>
              </a:xfrm>
              <a:custGeom>
                <a:avLst/>
                <a:gdLst>
                  <a:gd name="T0" fmla="*/ 6 w 6"/>
                  <a:gd name="T1" fmla="*/ 11 h 11"/>
                  <a:gd name="T2" fmla="*/ 5 w 6"/>
                  <a:gd name="T3" fmla="*/ 9 h 11"/>
                  <a:gd name="T4" fmla="*/ 3 w 6"/>
                  <a:gd name="T5" fmla="*/ 5 h 11"/>
                  <a:gd name="T6" fmla="*/ 1 w 6"/>
                  <a:gd name="T7" fmla="*/ 2 h 11"/>
                  <a:gd name="T8" fmla="*/ 0 w 6"/>
                  <a:gd name="T9" fmla="*/ 0 h 11"/>
                  <a:gd name="T10" fmla="*/ 1 w 6"/>
                  <a:gd name="T11" fmla="*/ 1 h 11"/>
                  <a:gd name="T12" fmla="*/ 2 w 6"/>
                  <a:gd name="T13" fmla="*/ 3 h 11"/>
                  <a:gd name="T14" fmla="*/ 3 w 6"/>
                  <a:gd name="T15" fmla="*/ 5 h 11"/>
                  <a:gd name="T16" fmla="*/ 5 w 6"/>
                  <a:gd name="T17" fmla="*/ 9 h 11"/>
                  <a:gd name="T18" fmla="*/ 6 w 6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1">
                    <a:moveTo>
                      <a:pt x="6" y="11"/>
                    </a:moveTo>
                    <a:cubicBezTo>
                      <a:pt x="6" y="11"/>
                      <a:pt x="5" y="10"/>
                      <a:pt x="5" y="9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2" y="4"/>
                      <a:pt x="1" y="3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4" y="6"/>
                      <a:pt x="5" y="8"/>
                      <a:pt x="5" y="9"/>
                    </a:cubicBezTo>
                    <a:cubicBezTo>
                      <a:pt x="6" y="10"/>
                      <a:pt x="6" y="11"/>
                      <a:pt x="6" y="1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5" name="Freeform 1000"/>
              <p:cNvSpPr>
                <a:spLocks/>
              </p:cNvSpPr>
              <p:nvPr/>
            </p:nvSpPr>
            <p:spPr bwMode="auto">
              <a:xfrm>
                <a:off x="3802" y="1789"/>
                <a:ext cx="26" cy="9"/>
              </a:xfrm>
              <a:custGeom>
                <a:avLst/>
                <a:gdLst>
                  <a:gd name="T0" fmla="*/ 11 w 11"/>
                  <a:gd name="T1" fmla="*/ 4 h 4"/>
                  <a:gd name="T2" fmla="*/ 9 w 11"/>
                  <a:gd name="T3" fmla="*/ 3 h 4"/>
                  <a:gd name="T4" fmla="*/ 5 w 11"/>
                  <a:gd name="T5" fmla="*/ 2 h 4"/>
                  <a:gd name="T6" fmla="*/ 1 w 11"/>
                  <a:gd name="T7" fmla="*/ 1 h 4"/>
                  <a:gd name="T8" fmla="*/ 0 w 11"/>
                  <a:gd name="T9" fmla="*/ 0 h 4"/>
                  <a:gd name="T10" fmla="*/ 2 w 11"/>
                  <a:gd name="T11" fmla="*/ 0 h 4"/>
                  <a:gd name="T12" fmla="*/ 4 w 11"/>
                  <a:gd name="T13" fmla="*/ 0 h 4"/>
                  <a:gd name="T14" fmla="*/ 6 w 11"/>
                  <a:gd name="T15" fmla="*/ 1 h 4"/>
                  <a:gd name="T16" fmla="*/ 10 w 11"/>
                  <a:gd name="T17" fmla="*/ 3 h 4"/>
                  <a:gd name="T18" fmla="*/ 11 w 11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4">
                    <a:moveTo>
                      <a:pt x="11" y="4"/>
                    </a:moveTo>
                    <a:cubicBezTo>
                      <a:pt x="11" y="4"/>
                      <a:pt x="11" y="3"/>
                      <a:pt x="9" y="3"/>
                    </a:cubicBezTo>
                    <a:cubicBezTo>
                      <a:pt x="8" y="3"/>
                      <a:pt x="7" y="2"/>
                      <a:pt x="5" y="2"/>
                    </a:cubicBezTo>
                    <a:cubicBezTo>
                      <a:pt x="4" y="1"/>
                      <a:pt x="3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5" y="1"/>
                      <a:pt x="6" y="1"/>
                    </a:cubicBezTo>
                    <a:cubicBezTo>
                      <a:pt x="7" y="2"/>
                      <a:pt x="9" y="2"/>
                      <a:pt x="10" y="3"/>
                    </a:cubicBezTo>
                    <a:cubicBezTo>
                      <a:pt x="11" y="3"/>
                      <a:pt x="11" y="4"/>
                      <a:pt x="11" y="4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6" name="Freeform 1001"/>
              <p:cNvSpPr>
                <a:spLocks/>
              </p:cNvSpPr>
              <p:nvPr/>
            </p:nvSpPr>
            <p:spPr bwMode="auto">
              <a:xfrm>
                <a:off x="3802" y="1798"/>
                <a:ext cx="28" cy="7"/>
              </a:xfrm>
              <a:custGeom>
                <a:avLst/>
                <a:gdLst>
                  <a:gd name="T0" fmla="*/ 12 w 12"/>
                  <a:gd name="T1" fmla="*/ 0 h 3"/>
                  <a:gd name="T2" fmla="*/ 10 w 12"/>
                  <a:gd name="T3" fmla="*/ 1 h 3"/>
                  <a:gd name="T4" fmla="*/ 6 w 12"/>
                  <a:gd name="T5" fmla="*/ 2 h 3"/>
                  <a:gd name="T6" fmla="*/ 2 w 12"/>
                  <a:gd name="T7" fmla="*/ 3 h 3"/>
                  <a:gd name="T8" fmla="*/ 0 w 12"/>
                  <a:gd name="T9" fmla="*/ 3 h 3"/>
                  <a:gd name="T10" fmla="*/ 2 w 12"/>
                  <a:gd name="T11" fmla="*/ 2 h 3"/>
                  <a:gd name="T12" fmla="*/ 4 w 12"/>
                  <a:gd name="T13" fmla="*/ 1 h 3"/>
                  <a:gd name="T14" fmla="*/ 6 w 12"/>
                  <a:gd name="T15" fmla="*/ 1 h 3"/>
                  <a:gd name="T16" fmla="*/ 10 w 12"/>
                  <a:gd name="T17" fmla="*/ 0 h 3"/>
                  <a:gd name="T18" fmla="*/ 12 w 1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3">
                    <a:moveTo>
                      <a:pt x="12" y="0"/>
                    </a:moveTo>
                    <a:cubicBezTo>
                      <a:pt x="12" y="0"/>
                      <a:pt x="11" y="0"/>
                      <a:pt x="10" y="1"/>
                    </a:cubicBezTo>
                    <a:cubicBezTo>
                      <a:pt x="9" y="1"/>
                      <a:pt x="7" y="1"/>
                      <a:pt x="6" y="2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2" y="2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4" y="1"/>
                      <a:pt x="5" y="1"/>
                      <a:pt x="6" y="1"/>
                    </a:cubicBezTo>
                    <a:cubicBezTo>
                      <a:pt x="7" y="0"/>
                      <a:pt x="9" y="0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7" name="Freeform 1002"/>
              <p:cNvSpPr>
                <a:spLocks/>
              </p:cNvSpPr>
              <p:nvPr/>
            </p:nvSpPr>
            <p:spPr bwMode="auto">
              <a:xfrm>
                <a:off x="3821" y="1801"/>
                <a:ext cx="9" cy="28"/>
              </a:xfrm>
              <a:custGeom>
                <a:avLst/>
                <a:gdLst>
                  <a:gd name="T0" fmla="*/ 4 w 4"/>
                  <a:gd name="T1" fmla="*/ 0 h 12"/>
                  <a:gd name="T2" fmla="*/ 4 w 4"/>
                  <a:gd name="T3" fmla="*/ 2 h 12"/>
                  <a:gd name="T4" fmla="*/ 2 w 4"/>
                  <a:gd name="T5" fmla="*/ 6 h 12"/>
                  <a:gd name="T6" fmla="*/ 1 w 4"/>
                  <a:gd name="T7" fmla="*/ 10 h 12"/>
                  <a:gd name="T8" fmla="*/ 0 w 4"/>
                  <a:gd name="T9" fmla="*/ 12 h 12"/>
                  <a:gd name="T10" fmla="*/ 0 w 4"/>
                  <a:gd name="T11" fmla="*/ 10 h 12"/>
                  <a:gd name="T12" fmla="*/ 1 w 4"/>
                  <a:gd name="T13" fmla="*/ 8 h 12"/>
                  <a:gd name="T14" fmla="*/ 2 w 4"/>
                  <a:gd name="T15" fmla="*/ 6 h 12"/>
                  <a:gd name="T16" fmla="*/ 3 w 4"/>
                  <a:gd name="T17" fmla="*/ 2 h 12"/>
                  <a:gd name="T18" fmla="*/ 4 w 4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2">
                    <a:moveTo>
                      <a:pt x="4" y="0"/>
                    </a:moveTo>
                    <a:cubicBezTo>
                      <a:pt x="4" y="0"/>
                      <a:pt x="4" y="1"/>
                      <a:pt x="4" y="2"/>
                    </a:cubicBezTo>
                    <a:cubicBezTo>
                      <a:pt x="4" y="3"/>
                      <a:pt x="3" y="5"/>
                      <a:pt x="2" y="6"/>
                    </a:cubicBezTo>
                    <a:cubicBezTo>
                      <a:pt x="2" y="8"/>
                      <a:pt x="1" y="9"/>
                      <a:pt x="1" y="10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9"/>
                      <a:pt x="1" y="9"/>
                      <a:pt x="1" y="8"/>
                    </a:cubicBezTo>
                    <a:cubicBezTo>
                      <a:pt x="1" y="7"/>
                      <a:pt x="1" y="6"/>
                      <a:pt x="2" y="6"/>
                    </a:cubicBezTo>
                    <a:cubicBezTo>
                      <a:pt x="2" y="4"/>
                      <a:pt x="3" y="3"/>
                      <a:pt x="3" y="2"/>
                    </a:cubicBezTo>
                    <a:cubicBezTo>
                      <a:pt x="4" y="1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8" name="Freeform 1003"/>
              <p:cNvSpPr>
                <a:spLocks/>
              </p:cNvSpPr>
              <p:nvPr/>
            </p:nvSpPr>
            <p:spPr bwMode="auto">
              <a:xfrm>
                <a:off x="3835" y="1801"/>
                <a:ext cx="10" cy="28"/>
              </a:xfrm>
              <a:custGeom>
                <a:avLst/>
                <a:gdLst>
                  <a:gd name="T0" fmla="*/ 0 w 4"/>
                  <a:gd name="T1" fmla="*/ 0 h 12"/>
                  <a:gd name="T2" fmla="*/ 0 w 4"/>
                  <a:gd name="T3" fmla="*/ 2 h 12"/>
                  <a:gd name="T4" fmla="*/ 2 w 4"/>
                  <a:gd name="T5" fmla="*/ 6 h 12"/>
                  <a:gd name="T6" fmla="*/ 3 w 4"/>
                  <a:gd name="T7" fmla="*/ 10 h 12"/>
                  <a:gd name="T8" fmla="*/ 4 w 4"/>
                  <a:gd name="T9" fmla="*/ 12 h 12"/>
                  <a:gd name="T10" fmla="*/ 3 w 4"/>
                  <a:gd name="T11" fmla="*/ 10 h 12"/>
                  <a:gd name="T12" fmla="*/ 2 w 4"/>
                  <a:gd name="T13" fmla="*/ 8 h 12"/>
                  <a:gd name="T14" fmla="*/ 1 w 4"/>
                  <a:gd name="T15" fmla="*/ 6 h 12"/>
                  <a:gd name="T16" fmla="*/ 0 w 4"/>
                  <a:gd name="T17" fmla="*/ 2 h 12"/>
                  <a:gd name="T18" fmla="*/ 0 w 4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2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1" y="4"/>
                      <a:pt x="2" y="6"/>
                    </a:cubicBezTo>
                    <a:cubicBezTo>
                      <a:pt x="2" y="7"/>
                      <a:pt x="3" y="9"/>
                      <a:pt x="3" y="10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4" y="12"/>
                      <a:pt x="4" y="11"/>
                      <a:pt x="3" y="10"/>
                    </a:cubicBezTo>
                    <a:cubicBezTo>
                      <a:pt x="3" y="9"/>
                      <a:pt x="2" y="9"/>
                      <a:pt x="2" y="8"/>
                    </a:cubicBezTo>
                    <a:cubicBezTo>
                      <a:pt x="2" y="8"/>
                      <a:pt x="1" y="7"/>
                      <a:pt x="1" y="6"/>
                    </a:cubicBezTo>
                    <a:cubicBezTo>
                      <a:pt x="1" y="5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9" name="Freeform 1004"/>
              <p:cNvSpPr>
                <a:spLocks/>
              </p:cNvSpPr>
              <p:nvPr/>
            </p:nvSpPr>
            <p:spPr bwMode="auto">
              <a:xfrm>
                <a:off x="3835" y="1798"/>
                <a:ext cx="26" cy="15"/>
              </a:xfrm>
              <a:custGeom>
                <a:avLst/>
                <a:gdLst>
                  <a:gd name="T0" fmla="*/ 0 w 11"/>
                  <a:gd name="T1" fmla="*/ 0 h 6"/>
                  <a:gd name="T2" fmla="*/ 2 w 11"/>
                  <a:gd name="T3" fmla="*/ 1 h 6"/>
                  <a:gd name="T4" fmla="*/ 6 w 11"/>
                  <a:gd name="T5" fmla="*/ 3 h 6"/>
                  <a:gd name="T6" fmla="*/ 10 w 11"/>
                  <a:gd name="T7" fmla="*/ 5 h 6"/>
                  <a:gd name="T8" fmla="*/ 11 w 11"/>
                  <a:gd name="T9" fmla="*/ 6 h 6"/>
                  <a:gd name="T10" fmla="*/ 9 w 11"/>
                  <a:gd name="T11" fmla="*/ 5 h 6"/>
                  <a:gd name="T12" fmla="*/ 8 w 11"/>
                  <a:gd name="T13" fmla="*/ 5 h 6"/>
                  <a:gd name="T14" fmla="*/ 5 w 11"/>
                  <a:gd name="T15" fmla="*/ 4 h 6"/>
                  <a:gd name="T16" fmla="*/ 2 w 11"/>
                  <a:gd name="T17" fmla="*/ 2 h 6"/>
                  <a:gd name="T18" fmla="*/ 0 w 11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3" y="2"/>
                      <a:pt x="5" y="2"/>
                      <a:pt x="6" y="3"/>
                    </a:cubicBezTo>
                    <a:cubicBezTo>
                      <a:pt x="7" y="4"/>
                      <a:pt x="9" y="4"/>
                      <a:pt x="10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1" y="6"/>
                      <a:pt x="11" y="6"/>
                      <a:pt x="9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4"/>
                      <a:pt x="6" y="4"/>
                      <a:pt x="5" y="4"/>
                    </a:cubicBezTo>
                    <a:cubicBezTo>
                      <a:pt x="4" y="3"/>
                      <a:pt x="3" y="2"/>
                      <a:pt x="2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0" name="Freeform 1005"/>
              <p:cNvSpPr>
                <a:spLocks/>
              </p:cNvSpPr>
              <p:nvPr/>
            </p:nvSpPr>
            <p:spPr bwMode="auto">
              <a:xfrm>
                <a:off x="3835" y="1789"/>
                <a:ext cx="29" cy="7"/>
              </a:xfrm>
              <a:custGeom>
                <a:avLst/>
                <a:gdLst>
                  <a:gd name="T0" fmla="*/ 0 w 12"/>
                  <a:gd name="T1" fmla="*/ 3 h 3"/>
                  <a:gd name="T2" fmla="*/ 2 w 12"/>
                  <a:gd name="T3" fmla="*/ 3 h 3"/>
                  <a:gd name="T4" fmla="*/ 6 w 12"/>
                  <a:gd name="T5" fmla="*/ 1 h 3"/>
                  <a:gd name="T6" fmla="*/ 10 w 12"/>
                  <a:gd name="T7" fmla="*/ 0 h 3"/>
                  <a:gd name="T8" fmla="*/ 12 w 12"/>
                  <a:gd name="T9" fmla="*/ 0 h 3"/>
                  <a:gd name="T10" fmla="*/ 10 w 12"/>
                  <a:gd name="T11" fmla="*/ 1 h 3"/>
                  <a:gd name="T12" fmla="*/ 9 w 12"/>
                  <a:gd name="T13" fmla="*/ 2 h 3"/>
                  <a:gd name="T14" fmla="*/ 6 w 12"/>
                  <a:gd name="T15" fmla="*/ 2 h 3"/>
                  <a:gd name="T16" fmla="*/ 2 w 12"/>
                  <a:gd name="T17" fmla="*/ 3 h 3"/>
                  <a:gd name="T18" fmla="*/ 0 w 12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3">
                    <a:moveTo>
                      <a:pt x="0" y="3"/>
                    </a:moveTo>
                    <a:cubicBezTo>
                      <a:pt x="0" y="3"/>
                      <a:pt x="1" y="3"/>
                      <a:pt x="2" y="3"/>
                    </a:cubicBezTo>
                    <a:cubicBezTo>
                      <a:pt x="3" y="2"/>
                      <a:pt x="5" y="2"/>
                      <a:pt x="6" y="1"/>
                    </a:cubicBezTo>
                    <a:cubicBezTo>
                      <a:pt x="8" y="1"/>
                      <a:pt x="9" y="1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10" y="1"/>
                      <a:pt x="9" y="1"/>
                      <a:pt x="9" y="2"/>
                    </a:cubicBezTo>
                    <a:cubicBezTo>
                      <a:pt x="8" y="2"/>
                      <a:pt x="7" y="2"/>
                      <a:pt x="6" y="2"/>
                    </a:cubicBezTo>
                    <a:cubicBezTo>
                      <a:pt x="5" y="3"/>
                      <a:pt x="3" y="3"/>
                      <a:pt x="2" y="3"/>
                    </a:cubicBezTo>
                    <a:cubicBezTo>
                      <a:pt x="1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1" name="Freeform 1006"/>
              <p:cNvSpPr>
                <a:spLocks/>
              </p:cNvSpPr>
              <p:nvPr/>
            </p:nvSpPr>
            <p:spPr bwMode="auto">
              <a:xfrm>
                <a:off x="3835" y="1775"/>
                <a:ext cx="19" cy="21"/>
              </a:xfrm>
              <a:custGeom>
                <a:avLst/>
                <a:gdLst>
                  <a:gd name="T0" fmla="*/ 0 w 8"/>
                  <a:gd name="T1" fmla="*/ 9 h 9"/>
                  <a:gd name="T2" fmla="*/ 1 w 8"/>
                  <a:gd name="T3" fmla="*/ 7 h 9"/>
                  <a:gd name="T4" fmla="*/ 4 w 8"/>
                  <a:gd name="T5" fmla="*/ 4 h 9"/>
                  <a:gd name="T6" fmla="*/ 6 w 8"/>
                  <a:gd name="T7" fmla="*/ 1 h 9"/>
                  <a:gd name="T8" fmla="*/ 8 w 8"/>
                  <a:gd name="T9" fmla="*/ 0 h 9"/>
                  <a:gd name="T10" fmla="*/ 7 w 8"/>
                  <a:gd name="T11" fmla="*/ 1 h 9"/>
                  <a:gd name="T12" fmla="*/ 6 w 8"/>
                  <a:gd name="T13" fmla="*/ 3 h 9"/>
                  <a:gd name="T14" fmla="*/ 4 w 8"/>
                  <a:gd name="T15" fmla="*/ 5 h 9"/>
                  <a:gd name="T16" fmla="*/ 1 w 8"/>
                  <a:gd name="T17" fmla="*/ 8 h 9"/>
                  <a:gd name="T18" fmla="*/ 0 w 8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9">
                    <a:moveTo>
                      <a:pt x="0" y="9"/>
                    </a:moveTo>
                    <a:cubicBezTo>
                      <a:pt x="0" y="9"/>
                      <a:pt x="0" y="8"/>
                      <a:pt x="1" y="7"/>
                    </a:cubicBezTo>
                    <a:cubicBezTo>
                      <a:pt x="2" y="6"/>
                      <a:pt x="3" y="5"/>
                      <a:pt x="4" y="4"/>
                    </a:cubicBezTo>
                    <a:cubicBezTo>
                      <a:pt x="5" y="3"/>
                      <a:pt x="6" y="2"/>
                      <a:pt x="6" y="1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1"/>
                    </a:cubicBezTo>
                    <a:cubicBezTo>
                      <a:pt x="7" y="2"/>
                      <a:pt x="6" y="3"/>
                      <a:pt x="6" y="3"/>
                    </a:cubicBezTo>
                    <a:cubicBezTo>
                      <a:pt x="5" y="4"/>
                      <a:pt x="5" y="4"/>
                      <a:pt x="4" y="5"/>
                    </a:cubicBezTo>
                    <a:cubicBezTo>
                      <a:pt x="3" y="6"/>
                      <a:pt x="2" y="7"/>
                      <a:pt x="1" y="8"/>
                    </a:cubicBezTo>
                    <a:cubicBezTo>
                      <a:pt x="0" y="8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2" name="Freeform 1007"/>
              <p:cNvSpPr>
                <a:spLocks/>
              </p:cNvSpPr>
              <p:nvPr/>
            </p:nvSpPr>
            <p:spPr bwMode="auto">
              <a:xfrm>
                <a:off x="4070" y="2139"/>
                <a:ext cx="71" cy="71"/>
              </a:xfrm>
              <a:custGeom>
                <a:avLst/>
                <a:gdLst>
                  <a:gd name="T0" fmla="*/ 10 w 30"/>
                  <a:gd name="T1" fmla="*/ 30 h 30"/>
                  <a:gd name="T2" fmla="*/ 15 w 30"/>
                  <a:gd name="T3" fmla="*/ 4 h 30"/>
                  <a:gd name="T4" fmla="*/ 10 w 30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30">
                    <a:moveTo>
                      <a:pt x="10" y="30"/>
                    </a:moveTo>
                    <a:cubicBezTo>
                      <a:pt x="10" y="30"/>
                      <a:pt x="30" y="8"/>
                      <a:pt x="15" y="4"/>
                    </a:cubicBezTo>
                    <a:cubicBezTo>
                      <a:pt x="0" y="0"/>
                      <a:pt x="10" y="30"/>
                      <a:pt x="10" y="3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3" name="Freeform 1008"/>
              <p:cNvSpPr>
                <a:spLocks/>
              </p:cNvSpPr>
              <p:nvPr/>
            </p:nvSpPr>
            <p:spPr bwMode="auto">
              <a:xfrm>
                <a:off x="4027" y="2139"/>
                <a:ext cx="67" cy="71"/>
              </a:xfrm>
              <a:custGeom>
                <a:avLst/>
                <a:gdLst>
                  <a:gd name="T0" fmla="*/ 28 w 28"/>
                  <a:gd name="T1" fmla="*/ 30 h 30"/>
                  <a:gd name="T2" fmla="*/ 13 w 28"/>
                  <a:gd name="T3" fmla="*/ 8 h 30"/>
                  <a:gd name="T4" fmla="*/ 28 w 28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30">
                    <a:moveTo>
                      <a:pt x="28" y="30"/>
                    </a:moveTo>
                    <a:cubicBezTo>
                      <a:pt x="28" y="30"/>
                      <a:pt x="26" y="0"/>
                      <a:pt x="13" y="8"/>
                    </a:cubicBezTo>
                    <a:cubicBezTo>
                      <a:pt x="0" y="17"/>
                      <a:pt x="28" y="30"/>
                      <a:pt x="28" y="3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4" name="Freeform 1009"/>
              <p:cNvSpPr>
                <a:spLocks/>
              </p:cNvSpPr>
              <p:nvPr/>
            </p:nvSpPr>
            <p:spPr bwMode="auto">
              <a:xfrm>
                <a:off x="4030" y="2174"/>
                <a:ext cx="64" cy="74"/>
              </a:xfrm>
              <a:custGeom>
                <a:avLst/>
                <a:gdLst>
                  <a:gd name="T0" fmla="*/ 27 w 27"/>
                  <a:gd name="T1" fmla="*/ 15 h 31"/>
                  <a:gd name="T2" fmla="*/ 1 w 27"/>
                  <a:gd name="T3" fmla="*/ 15 h 31"/>
                  <a:gd name="T4" fmla="*/ 27 w 27"/>
                  <a:gd name="T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1">
                    <a:moveTo>
                      <a:pt x="27" y="15"/>
                    </a:moveTo>
                    <a:cubicBezTo>
                      <a:pt x="27" y="15"/>
                      <a:pt x="1" y="0"/>
                      <a:pt x="1" y="15"/>
                    </a:cubicBezTo>
                    <a:cubicBezTo>
                      <a:pt x="0" y="31"/>
                      <a:pt x="27" y="15"/>
                      <a:pt x="27" y="15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5" name="Freeform 1010"/>
              <p:cNvSpPr>
                <a:spLocks/>
              </p:cNvSpPr>
              <p:nvPr/>
            </p:nvSpPr>
            <p:spPr bwMode="auto">
              <a:xfrm>
                <a:off x="4030" y="2210"/>
                <a:ext cx="64" cy="74"/>
              </a:xfrm>
              <a:custGeom>
                <a:avLst/>
                <a:gdLst>
                  <a:gd name="T0" fmla="*/ 27 w 27"/>
                  <a:gd name="T1" fmla="*/ 0 h 31"/>
                  <a:gd name="T2" fmla="*/ 12 w 27"/>
                  <a:gd name="T3" fmla="*/ 22 h 31"/>
                  <a:gd name="T4" fmla="*/ 27 w 27"/>
                  <a:gd name="T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1">
                    <a:moveTo>
                      <a:pt x="27" y="0"/>
                    </a:moveTo>
                    <a:cubicBezTo>
                      <a:pt x="27" y="0"/>
                      <a:pt x="0" y="13"/>
                      <a:pt x="12" y="22"/>
                    </a:cubicBezTo>
                    <a:cubicBezTo>
                      <a:pt x="25" y="31"/>
                      <a:pt x="27" y="0"/>
                      <a:pt x="27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6" name="Freeform 1011"/>
              <p:cNvSpPr>
                <a:spLocks/>
              </p:cNvSpPr>
              <p:nvPr/>
            </p:nvSpPr>
            <p:spPr bwMode="auto">
              <a:xfrm>
                <a:off x="4082" y="2210"/>
                <a:ext cx="69" cy="69"/>
              </a:xfrm>
              <a:custGeom>
                <a:avLst/>
                <a:gdLst>
                  <a:gd name="T0" fmla="*/ 5 w 29"/>
                  <a:gd name="T1" fmla="*/ 0 h 29"/>
                  <a:gd name="T2" fmla="*/ 15 w 29"/>
                  <a:gd name="T3" fmla="*/ 24 h 29"/>
                  <a:gd name="T4" fmla="*/ 5 w 29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29">
                    <a:moveTo>
                      <a:pt x="5" y="0"/>
                    </a:moveTo>
                    <a:cubicBezTo>
                      <a:pt x="5" y="0"/>
                      <a:pt x="0" y="29"/>
                      <a:pt x="15" y="24"/>
                    </a:cubicBezTo>
                    <a:cubicBezTo>
                      <a:pt x="29" y="2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7" name="Freeform 1012"/>
              <p:cNvSpPr>
                <a:spLocks/>
              </p:cNvSpPr>
              <p:nvPr/>
            </p:nvSpPr>
            <p:spPr bwMode="auto">
              <a:xfrm>
                <a:off x="4094" y="2188"/>
                <a:ext cx="71" cy="72"/>
              </a:xfrm>
              <a:custGeom>
                <a:avLst/>
                <a:gdLst>
                  <a:gd name="T0" fmla="*/ 0 w 30"/>
                  <a:gd name="T1" fmla="*/ 9 h 30"/>
                  <a:gd name="T2" fmla="*/ 26 w 30"/>
                  <a:gd name="T3" fmla="*/ 15 h 30"/>
                  <a:gd name="T4" fmla="*/ 0 w 30"/>
                  <a:gd name="T5" fmla="*/ 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30">
                    <a:moveTo>
                      <a:pt x="0" y="9"/>
                    </a:moveTo>
                    <a:cubicBezTo>
                      <a:pt x="0" y="9"/>
                      <a:pt x="21" y="30"/>
                      <a:pt x="26" y="15"/>
                    </a:cubicBezTo>
                    <a:cubicBezTo>
                      <a:pt x="30" y="0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8" name="Freeform 1013"/>
              <p:cNvSpPr>
                <a:spLocks/>
              </p:cNvSpPr>
              <p:nvPr/>
            </p:nvSpPr>
            <p:spPr bwMode="auto">
              <a:xfrm>
                <a:off x="4092" y="2146"/>
                <a:ext cx="68" cy="66"/>
              </a:xfrm>
              <a:custGeom>
                <a:avLst/>
                <a:gdLst>
                  <a:gd name="T0" fmla="*/ 0 w 29"/>
                  <a:gd name="T1" fmla="*/ 26 h 28"/>
                  <a:gd name="T2" fmla="*/ 23 w 29"/>
                  <a:gd name="T3" fmla="*/ 14 h 28"/>
                  <a:gd name="T4" fmla="*/ 0 w 29"/>
                  <a:gd name="T5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28">
                    <a:moveTo>
                      <a:pt x="0" y="26"/>
                    </a:moveTo>
                    <a:cubicBezTo>
                      <a:pt x="0" y="26"/>
                      <a:pt x="29" y="28"/>
                      <a:pt x="23" y="14"/>
                    </a:cubicBezTo>
                    <a:cubicBezTo>
                      <a:pt x="17" y="0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9" name="Freeform 1014"/>
              <p:cNvSpPr>
                <a:spLocks/>
              </p:cNvSpPr>
              <p:nvPr/>
            </p:nvSpPr>
            <p:spPr bwMode="auto">
              <a:xfrm>
                <a:off x="4084" y="2200"/>
                <a:ext cx="24" cy="22"/>
              </a:xfrm>
              <a:custGeom>
                <a:avLst/>
                <a:gdLst>
                  <a:gd name="T0" fmla="*/ 0 w 10"/>
                  <a:gd name="T1" fmla="*/ 3 h 9"/>
                  <a:gd name="T2" fmla="*/ 4 w 10"/>
                  <a:gd name="T3" fmla="*/ 8 h 9"/>
                  <a:gd name="T4" fmla="*/ 9 w 10"/>
                  <a:gd name="T5" fmla="*/ 6 h 9"/>
                  <a:gd name="T6" fmla="*/ 6 w 10"/>
                  <a:gd name="T7" fmla="*/ 1 h 9"/>
                  <a:gd name="T8" fmla="*/ 0 w 10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3"/>
                    </a:moveTo>
                    <a:cubicBezTo>
                      <a:pt x="0" y="5"/>
                      <a:pt x="1" y="7"/>
                      <a:pt x="4" y="8"/>
                    </a:cubicBezTo>
                    <a:cubicBezTo>
                      <a:pt x="6" y="9"/>
                      <a:pt x="9" y="8"/>
                      <a:pt x="9" y="6"/>
                    </a:cubicBezTo>
                    <a:cubicBezTo>
                      <a:pt x="10" y="4"/>
                      <a:pt x="9" y="2"/>
                      <a:pt x="6" y="1"/>
                    </a:cubicBezTo>
                    <a:cubicBezTo>
                      <a:pt x="4" y="0"/>
                      <a:pt x="1" y="1"/>
                      <a:pt x="0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0" name="Freeform 1015"/>
              <p:cNvSpPr>
                <a:spLocks/>
              </p:cNvSpPr>
              <p:nvPr/>
            </p:nvSpPr>
            <p:spPr bwMode="auto">
              <a:xfrm>
                <a:off x="4099" y="2196"/>
                <a:ext cx="2" cy="9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0 h 4"/>
                  <a:gd name="T4" fmla="*/ 1 w 1"/>
                  <a:gd name="T5" fmla="*/ 1 h 4"/>
                  <a:gd name="T6" fmla="*/ 0 w 1"/>
                  <a:gd name="T7" fmla="*/ 2 h 4"/>
                  <a:gd name="T8" fmla="*/ 0 w 1"/>
                  <a:gd name="T9" fmla="*/ 4 h 4"/>
                  <a:gd name="T10" fmla="*/ 0 w 1"/>
                  <a:gd name="T11" fmla="*/ 2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1" name="Freeform 1016"/>
              <p:cNvSpPr>
                <a:spLocks/>
              </p:cNvSpPr>
              <p:nvPr/>
            </p:nvSpPr>
            <p:spPr bwMode="auto">
              <a:xfrm>
                <a:off x="4094" y="2196"/>
                <a:ext cx="2" cy="9"/>
              </a:xfrm>
              <a:custGeom>
                <a:avLst/>
                <a:gdLst>
                  <a:gd name="T0" fmla="*/ 0 w 1"/>
                  <a:gd name="T1" fmla="*/ 1 h 4"/>
                  <a:gd name="T2" fmla="*/ 1 w 1"/>
                  <a:gd name="T3" fmla="*/ 0 h 4"/>
                  <a:gd name="T4" fmla="*/ 1 w 1"/>
                  <a:gd name="T5" fmla="*/ 1 h 4"/>
                  <a:gd name="T6" fmla="*/ 1 w 1"/>
                  <a:gd name="T7" fmla="*/ 1 h 4"/>
                  <a:gd name="T8" fmla="*/ 1 w 1"/>
                  <a:gd name="T9" fmla="*/ 4 h 4"/>
                  <a:gd name="T10" fmla="*/ 1 w 1"/>
                  <a:gd name="T11" fmla="*/ 2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2" name="Freeform 1017"/>
              <p:cNvSpPr>
                <a:spLocks/>
              </p:cNvSpPr>
              <p:nvPr/>
            </p:nvSpPr>
            <p:spPr bwMode="auto">
              <a:xfrm>
                <a:off x="4092" y="2196"/>
                <a:ext cx="4" cy="9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0 h 4"/>
                  <a:gd name="T4" fmla="*/ 1 w 2"/>
                  <a:gd name="T5" fmla="*/ 1 h 4"/>
                  <a:gd name="T6" fmla="*/ 1 w 2"/>
                  <a:gd name="T7" fmla="*/ 2 h 4"/>
                  <a:gd name="T8" fmla="*/ 2 w 2"/>
                  <a:gd name="T9" fmla="*/ 4 h 4"/>
                  <a:gd name="T10" fmla="*/ 1 w 2"/>
                  <a:gd name="T11" fmla="*/ 2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2" y="4"/>
                      <a:pt x="2" y="4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3" name="Freeform 1018"/>
              <p:cNvSpPr>
                <a:spLocks/>
              </p:cNvSpPr>
              <p:nvPr/>
            </p:nvSpPr>
            <p:spPr bwMode="auto">
              <a:xfrm>
                <a:off x="4089" y="2198"/>
                <a:ext cx="5" cy="7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0 h 3"/>
                  <a:gd name="T4" fmla="*/ 1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  <a:gd name="T10" fmla="*/ 0 w 2"/>
                  <a:gd name="T11" fmla="*/ 1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2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4" name="Freeform 1019"/>
              <p:cNvSpPr>
                <a:spLocks/>
              </p:cNvSpPr>
              <p:nvPr/>
            </p:nvSpPr>
            <p:spPr bwMode="auto">
              <a:xfrm>
                <a:off x="4084" y="2200"/>
                <a:ext cx="8" cy="5"/>
              </a:xfrm>
              <a:custGeom>
                <a:avLst/>
                <a:gdLst>
                  <a:gd name="T0" fmla="*/ 1 w 3"/>
                  <a:gd name="T1" fmla="*/ 1 h 2"/>
                  <a:gd name="T2" fmla="*/ 1 w 3"/>
                  <a:gd name="T3" fmla="*/ 0 h 2"/>
                  <a:gd name="T4" fmla="*/ 2 w 3"/>
                  <a:gd name="T5" fmla="*/ 0 h 2"/>
                  <a:gd name="T6" fmla="*/ 2 w 3"/>
                  <a:gd name="T7" fmla="*/ 1 h 2"/>
                  <a:gd name="T8" fmla="*/ 3 w 3"/>
                  <a:gd name="T9" fmla="*/ 2 h 2"/>
                  <a:gd name="T10" fmla="*/ 2 w 3"/>
                  <a:gd name="T11" fmla="*/ 1 h 2"/>
                  <a:gd name="T12" fmla="*/ 1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5" name="Freeform 1020"/>
              <p:cNvSpPr>
                <a:spLocks/>
              </p:cNvSpPr>
              <p:nvPr/>
            </p:nvSpPr>
            <p:spPr bwMode="auto">
              <a:xfrm>
                <a:off x="4084" y="2203"/>
                <a:ext cx="8" cy="4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0 h 2"/>
                  <a:gd name="T4" fmla="*/ 1 w 3"/>
                  <a:gd name="T5" fmla="*/ 0 h 2"/>
                  <a:gd name="T6" fmla="*/ 1 w 3"/>
                  <a:gd name="T7" fmla="*/ 1 h 2"/>
                  <a:gd name="T8" fmla="*/ 3 w 3"/>
                  <a:gd name="T9" fmla="*/ 2 h 2"/>
                  <a:gd name="T10" fmla="*/ 1 w 3"/>
                  <a:gd name="T11" fmla="*/ 1 h 2"/>
                  <a:gd name="T12" fmla="*/ 0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3" y="2"/>
                      <a:pt x="3" y="2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6" name="Freeform 1021"/>
              <p:cNvSpPr>
                <a:spLocks/>
              </p:cNvSpPr>
              <p:nvPr/>
            </p:nvSpPr>
            <p:spPr bwMode="auto">
              <a:xfrm>
                <a:off x="4082" y="2205"/>
                <a:ext cx="10" cy="2"/>
              </a:xfrm>
              <a:custGeom>
                <a:avLst/>
                <a:gdLst>
                  <a:gd name="T0" fmla="*/ 1 w 4"/>
                  <a:gd name="T1" fmla="*/ 1 h 1"/>
                  <a:gd name="T2" fmla="*/ 0 w 4"/>
                  <a:gd name="T3" fmla="*/ 0 h 1"/>
                  <a:gd name="T4" fmla="*/ 1 w 4"/>
                  <a:gd name="T5" fmla="*/ 0 h 1"/>
                  <a:gd name="T6" fmla="*/ 1 w 4"/>
                  <a:gd name="T7" fmla="*/ 1 h 1"/>
                  <a:gd name="T8" fmla="*/ 4 w 4"/>
                  <a:gd name="T9" fmla="*/ 1 h 1"/>
                  <a:gd name="T10" fmla="*/ 1 w 4"/>
                  <a:gd name="T11" fmla="*/ 1 h 1"/>
                  <a:gd name="T12" fmla="*/ 1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7" name="Freeform 1022"/>
              <p:cNvSpPr>
                <a:spLocks/>
              </p:cNvSpPr>
              <p:nvPr/>
            </p:nvSpPr>
            <p:spPr bwMode="auto">
              <a:xfrm>
                <a:off x="4082" y="2207"/>
                <a:ext cx="10" cy="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1 h 2"/>
                  <a:gd name="T4" fmla="*/ 1 w 4"/>
                  <a:gd name="T5" fmla="*/ 0 h 2"/>
                  <a:gd name="T6" fmla="*/ 1 w 4"/>
                  <a:gd name="T7" fmla="*/ 1 h 2"/>
                  <a:gd name="T8" fmla="*/ 4 w 4"/>
                  <a:gd name="T9" fmla="*/ 1 h 2"/>
                  <a:gd name="T10" fmla="*/ 1 w 4"/>
                  <a:gd name="T11" fmla="*/ 1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8" name="Freeform 1023"/>
              <p:cNvSpPr>
                <a:spLocks/>
              </p:cNvSpPr>
              <p:nvPr/>
            </p:nvSpPr>
            <p:spPr bwMode="auto">
              <a:xfrm>
                <a:off x="4082" y="2212"/>
                <a:ext cx="10" cy="3"/>
              </a:xfrm>
              <a:custGeom>
                <a:avLst/>
                <a:gdLst>
                  <a:gd name="T0" fmla="*/ 1 w 4"/>
                  <a:gd name="T1" fmla="*/ 1 h 1"/>
                  <a:gd name="T2" fmla="*/ 0 w 4"/>
                  <a:gd name="T3" fmla="*/ 0 h 1"/>
                  <a:gd name="T4" fmla="*/ 1 w 4"/>
                  <a:gd name="T5" fmla="*/ 0 h 1"/>
                  <a:gd name="T6" fmla="*/ 1 w 4"/>
                  <a:gd name="T7" fmla="*/ 0 h 1"/>
                  <a:gd name="T8" fmla="*/ 4 w 4"/>
                  <a:gd name="T9" fmla="*/ 0 h 1"/>
                  <a:gd name="T10" fmla="*/ 1 w 4"/>
                  <a:gd name="T11" fmla="*/ 0 h 1"/>
                  <a:gd name="T12" fmla="*/ 1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9" name="Freeform 1024"/>
              <p:cNvSpPr>
                <a:spLocks/>
              </p:cNvSpPr>
              <p:nvPr/>
            </p:nvSpPr>
            <p:spPr bwMode="auto">
              <a:xfrm>
                <a:off x="4082" y="2212"/>
                <a:ext cx="10" cy="5"/>
              </a:xfrm>
              <a:custGeom>
                <a:avLst/>
                <a:gdLst>
                  <a:gd name="T0" fmla="*/ 1 w 4"/>
                  <a:gd name="T1" fmla="*/ 2 h 2"/>
                  <a:gd name="T2" fmla="*/ 0 w 4"/>
                  <a:gd name="T3" fmla="*/ 2 h 2"/>
                  <a:gd name="T4" fmla="*/ 1 w 4"/>
                  <a:gd name="T5" fmla="*/ 1 h 2"/>
                  <a:gd name="T6" fmla="*/ 1 w 4"/>
                  <a:gd name="T7" fmla="*/ 1 h 2"/>
                  <a:gd name="T8" fmla="*/ 4 w 4"/>
                  <a:gd name="T9" fmla="*/ 0 h 2"/>
                  <a:gd name="T10" fmla="*/ 2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4" y="0"/>
                      <a:pt x="4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0" name="Freeform 1025"/>
              <p:cNvSpPr>
                <a:spLocks/>
              </p:cNvSpPr>
              <p:nvPr/>
            </p:nvSpPr>
            <p:spPr bwMode="auto">
              <a:xfrm>
                <a:off x="4084" y="2215"/>
                <a:ext cx="8" cy="4"/>
              </a:xfrm>
              <a:custGeom>
                <a:avLst/>
                <a:gdLst>
                  <a:gd name="T0" fmla="*/ 1 w 3"/>
                  <a:gd name="T1" fmla="*/ 2 h 2"/>
                  <a:gd name="T2" fmla="*/ 0 w 3"/>
                  <a:gd name="T3" fmla="*/ 2 h 2"/>
                  <a:gd name="T4" fmla="*/ 0 w 3"/>
                  <a:gd name="T5" fmla="*/ 1 h 2"/>
                  <a:gd name="T6" fmla="*/ 1 w 3"/>
                  <a:gd name="T7" fmla="*/ 1 h 2"/>
                  <a:gd name="T8" fmla="*/ 3 w 3"/>
                  <a:gd name="T9" fmla="*/ 0 h 2"/>
                  <a:gd name="T10" fmla="*/ 1 w 3"/>
                  <a:gd name="T11" fmla="*/ 1 h 2"/>
                  <a:gd name="T12" fmla="*/ 1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1" name="Freeform 1026"/>
              <p:cNvSpPr>
                <a:spLocks/>
              </p:cNvSpPr>
              <p:nvPr/>
            </p:nvSpPr>
            <p:spPr bwMode="auto">
              <a:xfrm>
                <a:off x="4087" y="2215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3 h 3"/>
                  <a:gd name="T4" fmla="*/ 0 w 2"/>
                  <a:gd name="T5" fmla="*/ 2 h 3"/>
                  <a:gd name="T6" fmla="*/ 1 w 2"/>
                  <a:gd name="T7" fmla="*/ 2 h 3"/>
                  <a:gd name="T8" fmla="*/ 2 w 2"/>
                  <a:gd name="T9" fmla="*/ 0 h 3"/>
                  <a:gd name="T10" fmla="*/ 1 w 2"/>
                  <a:gd name="T11" fmla="*/ 2 h 3"/>
                  <a:gd name="T12" fmla="*/ 1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2" name="Freeform 1027"/>
              <p:cNvSpPr>
                <a:spLocks/>
              </p:cNvSpPr>
              <p:nvPr/>
            </p:nvSpPr>
            <p:spPr bwMode="auto">
              <a:xfrm>
                <a:off x="4089" y="2215"/>
                <a:ext cx="5" cy="9"/>
              </a:xfrm>
              <a:custGeom>
                <a:avLst/>
                <a:gdLst>
                  <a:gd name="T0" fmla="*/ 1 w 2"/>
                  <a:gd name="T1" fmla="*/ 4 h 4"/>
                  <a:gd name="T2" fmla="*/ 1 w 2"/>
                  <a:gd name="T3" fmla="*/ 4 h 4"/>
                  <a:gd name="T4" fmla="*/ 0 w 2"/>
                  <a:gd name="T5" fmla="*/ 3 h 4"/>
                  <a:gd name="T6" fmla="*/ 1 w 2"/>
                  <a:gd name="T7" fmla="*/ 3 h 4"/>
                  <a:gd name="T8" fmla="*/ 2 w 2"/>
                  <a:gd name="T9" fmla="*/ 0 h 4"/>
                  <a:gd name="T10" fmla="*/ 1 w 2"/>
                  <a:gd name="T11" fmla="*/ 3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0"/>
                      <a:pt x="2" y="0"/>
                    </a:cubicBezTo>
                    <a:cubicBezTo>
                      <a:pt x="2" y="1"/>
                      <a:pt x="1" y="2"/>
                      <a:pt x="1" y="3"/>
                    </a:cubicBezTo>
                    <a:cubicBezTo>
                      <a:pt x="2" y="3"/>
                      <a:pt x="2" y="3"/>
                      <a:pt x="1" y="4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3" name="Freeform 1028"/>
              <p:cNvSpPr>
                <a:spLocks/>
              </p:cNvSpPr>
              <p:nvPr/>
            </p:nvSpPr>
            <p:spPr bwMode="auto">
              <a:xfrm>
                <a:off x="4094" y="2217"/>
                <a:ext cx="2" cy="7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2 h 3"/>
                  <a:gd name="T8" fmla="*/ 0 w 1"/>
                  <a:gd name="T9" fmla="*/ 0 h 3"/>
                  <a:gd name="T10" fmla="*/ 0 w 1"/>
                  <a:gd name="T11" fmla="*/ 2 h 3"/>
                  <a:gd name="T12" fmla="*/ 1 w 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4" name="Freeform 1029"/>
              <p:cNvSpPr>
                <a:spLocks/>
              </p:cNvSpPr>
              <p:nvPr/>
            </p:nvSpPr>
            <p:spPr bwMode="auto">
              <a:xfrm>
                <a:off x="4096" y="2217"/>
                <a:ext cx="3" cy="7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3 h 3"/>
                  <a:gd name="T4" fmla="*/ 0 w 1"/>
                  <a:gd name="T5" fmla="*/ 3 h 3"/>
                  <a:gd name="T6" fmla="*/ 0 w 1"/>
                  <a:gd name="T7" fmla="*/ 2 h 3"/>
                  <a:gd name="T8" fmla="*/ 0 w 1"/>
                  <a:gd name="T9" fmla="*/ 0 h 3"/>
                  <a:gd name="T10" fmla="*/ 1 w 1"/>
                  <a:gd name="T11" fmla="*/ 2 h 3"/>
                  <a:gd name="T12" fmla="*/ 1 w 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5" name="Freeform 1030"/>
              <p:cNvSpPr>
                <a:spLocks/>
              </p:cNvSpPr>
              <p:nvPr/>
            </p:nvSpPr>
            <p:spPr bwMode="auto">
              <a:xfrm>
                <a:off x="4099" y="2217"/>
                <a:ext cx="4" cy="7"/>
              </a:xfrm>
              <a:custGeom>
                <a:avLst/>
                <a:gdLst>
                  <a:gd name="T0" fmla="*/ 1 w 2"/>
                  <a:gd name="T1" fmla="*/ 2 h 3"/>
                  <a:gd name="T2" fmla="*/ 1 w 2"/>
                  <a:gd name="T3" fmla="*/ 3 h 3"/>
                  <a:gd name="T4" fmla="*/ 0 w 2"/>
                  <a:gd name="T5" fmla="*/ 2 h 3"/>
                  <a:gd name="T6" fmla="*/ 1 w 2"/>
                  <a:gd name="T7" fmla="*/ 2 h 3"/>
                  <a:gd name="T8" fmla="*/ 0 w 2"/>
                  <a:gd name="T9" fmla="*/ 0 h 3"/>
                  <a:gd name="T10" fmla="*/ 1 w 2"/>
                  <a:gd name="T11" fmla="*/ 2 h 3"/>
                  <a:gd name="T12" fmla="*/ 1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6" name="Freeform 1031"/>
              <p:cNvSpPr>
                <a:spLocks/>
              </p:cNvSpPr>
              <p:nvPr/>
            </p:nvSpPr>
            <p:spPr bwMode="auto">
              <a:xfrm>
                <a:off x="4099" y="2215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3 h 3"/>
                  <a:gd name="T4" fmla="*/ 2 w 3"/>
                  <a:gd name="T5" fmla="*/ 3 h 3"/>
                  <a:gd name="T6" fmla="*/ 2 w 3"/>
                  <a:gd name="T7" fmla="*/ 2 h 3"/>
                  <a:gd name="T8" fmla="*/ 0 w 3"/>
                  <a:gd name="T9" fmla="*/ 0 h 3"/>
                  <a:gd name="T10" fmla="*/ 2 w 3"/>
                  <a:gd name="T11" fmla="*/ 2 h 3"/>
                  <a:gd name="T12" fmla="*/ 3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1" y="2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7" name="Freeform 1032"/>
              <p:cNvSpPr>
                <a:spLocks/>
              </p:cNvSpPr>
              <p:nvPr/>
            </p:nvSpPr>
            <p:spPr bwMode="auto">
              <a:xfrm>
                <a:off x="4101" y="2215"/>
                <a:ext cx="7" cy="4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2 h 2"/>
                  <a:gd name="T4" fmla="*/ 2 w 3"/>
                  <a:gd name="T5" fmla="*/ 2 h 2"/>
                  <a:gd name="T6" fmla="*/ 1 w 3"/>
                  <a:gd name="T7" fmla="*/ 2 h 2"/>
                  <a:gd name="T8" fmla="*/ 0 w 3"/>
                  <a:gd name="T9" fmla="*/ 0 h 2"/>
                  <a:gd name="T10" fmla="*/ 2 w 3"/>
                  <a:gd name="T11" fmla="*/ 1 h 2"/>
                  <a:gd name="T12" fmla="*/ 2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8" name="Freeform 1033"/>
              <p:cNvSpPr>
                <a:spLocks/>
              </p:cNvSpPr>
              <p:nvPr/>
            </p:nvSpPr>
            <p:spPr bwMode="auto">
              <a:xfrm>
                <a:off x="4101" y="2212"/>
                <a:ext cx="10" cy="5"/>
              </a:xfrm>
              <a:custGeom>
                <a:avLst/>
                <a:gdLst>
                  <a:gd name="T0" fmla="*/ 3 w 4"/>
                  <a:gd name="T1" fmla="*/ 1 h 2"/>
                  <a:gd name="T2" fmla="*/ 3 w 4"/>
                  <a:gd name="T3" fmla="*/ 2 h 2"/>
                  <a:gd name="T4" fmla="*/ 3 w 4"/>
                  <a:gd name="T5" fmla="*/ 2 h 2"/>
                  <a:gd name="T6" fmla="*/ 2 w 4"/>
                  <a:gd name="T7" fmla="*/ 2 h 2"/>
                  <a:gd name="T8" fmla="*/ 0 w 4"/>
                  <a:gd name="T9" fmla="*/ 0 h 2"/>
                  <a:gd name="T10" fmla="*/ 2 w 4"/>
                  <a:gd name="T11" fmla="*/ 1 h 2"/>
                  <a:gd name="T12" fmla="*/ 3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cubicBezTo>
                      <a:pt x="3" y="1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9" name="Freeform 1034"/>
              <p:cNvSpPr>
                <a:spLocks/>
              </p:cNvSpPr>
              <p:nvPr/>
            </p:nvSpPr>
            <p:spPr bwMode="auto">
              <a:xfrm>
                <a:off x="4101" y="2212"/>
                <a:ext cx="10" cy="3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0 h 1"/>
                  <a:gd name="T4" fmla="*/ 3 w 4"/>
                  <a:gd name="T5" fmla="*/ 1 h 1"/>
                  <a:gd name="T6" fmla="*/ 3 w 4"/>
                  <a:gd name="T7" fmla="*/ 0 h 1"/>
                  <a:gd name="T8" fmla="*/ 0 w 4"/>
                  <a:gd name="T9" fmla="*/ 0 h 1"/>
                  <a:gd name="T10" fmla="*/ 3 w 4"/>
                  <a:gd name="T11" fmla="*/ 0 h 1"/>
                  <a:gd name="T12" fmla="*/ 3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0" name="Freeform 1035"/>
              <p:cNvSpPr>
                <a:spLocks/>
              </p:cNvSpPr>
              <p:nvPr/>
            </p:nvSpPr>
            <p:spPr bwMode="auto">
              <a:xfrm>
                <a:off x="4101" y="2207"/>
                <a:ext cx="10" cy="3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1 h 1"/>
                  <a:gd name="T4" fmla="*/ 3 w 4"/>
                  <a:gd name="T5" fmla="*/ 1 h 1"/>
                  <a:gd name="T6" fmla="*/ 3 w 4"/>
                  <a:gd name="T7" fmla="*/ 1 h 1"/>
                  <a:gd name="T8" fmla="*/ 0 w 4"/>
                  <a:gd name="T9" fmla="*/ 1 h 1"/>
                  <a:gd name="T10" fmla="*/ 3 w 4"/>
                  <a:gd name="T11" fmla="*/ 1 h 1"/>
                  <a:gd name="T12" fmla="*/ 3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1" name="Freeform 1036"/>
              <p:cNvSpPr>
                <a:spLocks/>
              </p:cNvSpPr>
              <p:nvPr/>
            </p:nvSpPr>
            <p:spPr bwMode="auto">
              <a:xfrm>
                <a:off x="4101" y="2205"/>
                <a:ext cx="10" cy="5"/>
              </a:xfrm>
              <a:custGeom>
                <a:avLst/>
                <a:gdLst>
                  <a:gd name="T0" fmla="*/ 3 w 4"/>
                  <a:gd name="T1" fmla="*/ 0 h 2"/>
                  <a:gd name="T2" fmla="*/ 4 w 4"/>
                  <a:gd name="T3" fmla="*/ 0 h 2"/>
                  <a:gd name="T4" fmla="*/ 3 w 4"/>
                  <a:gd name="T5" fmla="*/ 1 h 2"/>
                  <a:gd name="T6" fmla="*/ 3 w 4"/>
                  <a:gd name="T7" fmla="*/ 1 h 2"/>
                  <a:gd name="T8" fmla="*/ 0 w 4"/>
                  <a:gd name="T9" fmla="*/ 2 h 2"/>
                  <a:gd name="T10" fmla="*/ 2 w 4"/>
                  <a:gd name="T11" fmla="*/ 1 h 2"/>
                  <a:gd name="T12" fmla="*/ 3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0" y="2"/>
                      <a:pt x="0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2" name="Freeform 1037"/>
              <p:cNvSpPr>
                <a:spLocks/>
              </p:cNvSpPr>
              <p:nvPr/>
            </p:nvSpPr>
            <p:spPr bwMode="auto">
              <a:xfrm>
                <a:off x="4101" y="2203"/>
                <a:ext cx="7" cy="4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0 h 2"/>
                  <a:gd name="T4" fmla="*/ 3 w 3"/>
                  <a:gd name="T5" fmla="*/ 1 h 2"/>
                  <a:gd name="T6" fmla="*/ 2 w 3"/>
                  <a:gd name="T7" fmla="*/ 1 h 2"/>
                  <a:gd name="T8" fmla="*/ 0 w 3"/>
                  <a:gd name="T9" fmla="*/ 2 h 2"/>
                  <a:gd name="T10" fmla="*/ 2 w 3"/>
                  <a:gd name="T11" fmla="*/ 1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3" name="Freeform 1038"/>
              <p:cNvSpPr>
                <a:spLocks/>
              </p:cNvSpPr>
              <p:nvPr/>
            </p:nvSpPr>
            <p:spPr bwMode="auto">
              <a:xfrm>
                <a:off x="4101" y="2200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0 h 3"/>
                  <a:gd name="T4" fmla="*/ 2 w 2"/>
                  <a:gd name="T5" fmla="*/ 1 h 3"/>
                  <a:gd name="T6" fmla="*/ 1 w 2"/>
                  <a:gd name="T7" fmla="*/ 1 h 3"/>
                  <a:gd name="T8" fmla="*/ 0 w 2"/>
                  <a:gd name="T9" fmla="*/ 3 h 3"/>
                  <a:gd name="T10" fmla="*/ 1 w 2"/>
                  <a:gd name="T11" fmla="*/ 1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4" name="Freeform 1039"/>
              <p:cNvSpPr>
                <a:spLocks/>
              </p:cNvSpPr>
              <p:nvPr/>
            </p:nvSpPr>
            <p:spPr bwMode="auto">
              <a:xfrm>
                <a:off x="4099" y="2198"/>
                <a:ext cx="4" cy="7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0 h 3"/>
                  <a:gd name="T4" fmla="*/ 2 w 2"/>
                  <a:gd name="T5" fmla="*/ 1 h 3"/>
                  <a:gd name="T6" fmla="*/ 1 w 2"/>
                  <a:gd name="T7" fmla="*/ 1 h 3"/>
                  <a:gd name="T8" fmla="*/ 0 w 2"/>
                  <a:gd name="T9" fmla="*/ 3 h 3"/>
                  <a:gd name="T10" fmla="*/ 1 w 2"/>
                  <a:gd name="T11" fmla="*/ 1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5" name="Freeform 1040"/>
              <p:cNvSpPr>
                <a:spLocks/>
              </p:cNvSpPr>
              <p:nvPr/>
            </p:nvSpPr>
            <p:spPr bwMode="auto">
              <a:xfrm>
                <a:off x="4094" y="2177"/>
                <a:ext cx="7" cy="28"/>
              </a:xfrm>
              <a:custGeom>
                <a:avLst/>
                <a:gdLst>
                  <a:gd name="T0" fmla="*/ 0 w 3"/>
                  <a:gd name="T1" fmla="*/ 12 h 12"/>
                  <a:gd name="T2" fmla="*/ 0 w 3"/>
                  <a:gd name="T3" fmla="*/ 10 h 12"/>
                  <a:gd name="T4" fmla="*/ 1 w 3"/>
                  <a:gd name="T5" fmla="*/ 6 h 12"/>
                  <a:gd name="T6" fmla="*/ 2 w 3"/>
                  <a:gd name="T7" fmla="*/ 2 h 12"/>
                  <a:gd name="T8" fmla="*/ 3 w 3"/>
                  <a:gd name="T9" fmla="*/ 0 h 12"/>
                  <a:gd name="T10" fmla="*/ 3 w 3"/>
                  <a:gd name="T11" fmla="*/ 2 h 12"/>
                  <a:gd name="T12" fmla="*/ 2 w 3"/>
                  <a:gd name="T13" fmla="*/ 4 h 12"/>
                  <a:gd name="T14" fmla="*/ 2 w 3"/>
                  <a:gd name="T15" fmla="*/ 6 h 12"/>
                  <a:gd name="T16" fmla="*/ 1 w 3"/>
                  <a:gd name="T17" fmla="*/ 10 h 12"/>
                  <a:gd name="T18" fmla="*/ 0 w 3"/>
                  <a:gd name="T1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2">
                    <a:moveTo>
                      <a:pt x="0" y="12"/>
                    </a:moveTo>
                    <a:cubicBezTo>
                      <a:pt x="0" y="12"/>
                      <a:pt x="0" y="11"/>
                      <a:pt x="0" y="10"/>
                    </a:cubicBezTo>
                    <a:cubicBezTo>
                      <a:pt x="0" y="9"/>
                      <a:pt x="1" y="8"/>
                      <a:pt x="1" y="6"/>
                    </a:cubicBezTo>
                    <a:cubicBezTo>
                      <a:pt x="1" y="5"/>
                      <a:pt x="2" y="3"/>
                      <a:pt x="2" y="2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3"/>
                      <a:pt x="3" y="3"/>
                      <a:pt x="2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8"/>
                      <a:pt x="1" y="9"/>
                      <a:pt x="1" y="10"/>
                    </a:cubicBezTo>
                    <a:cubicBezTo>
                      <a:pt x="0" y="11"/>
                      <a:pt x="0" y="12"/>
                      <a:pt x="0" y="1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6" name="Freeform 1041"/>
              <p:cNvSpPr>
                <a:spLocks/>
              </p:cNvSpPr>
              <p:nvPr/>
            </p:nvSpPr>
            <p:spPr bwMode="auto">
              <a:xfrm>
                <a:off x="4077" y="2181"/>
                <a:ext cx="15" cy="24"/>
              </a:xfrm>
              <a:custGeom>
                <a:avLst/>
                <a:gdLst>
                  <a:gd name="T0" fmla="*/ 6 w 6"/>
                  <a:gd name="T1" fmla="*/ 10 h 10"/>
                  <a:gd name="T2" fmla="*/ 5 w 6"/>
                  <a:gd name="T3" fmla="*/ 9 h 10"/>
                  <a:gd name="T4" fmla="*/ 3 w 6"/>
                  <a:gd name="T5" fmla="*/ 5 h 10"/>
                  <a:gd name="T6" fmla="*/ 1 w 6"/>
                  <a:gd name="T7" fmla="*/ 2 h 10"/>
                  <a:gd name="T8" fmla="*/ 0 w 6"/>
                  <a:gd name="T9" fmla="*/ 0 h 10"/>
                  <a:gd name="T10" fmla="*/ 1 w 6"/>
                  <a:gd name="T11" fmla="*/ 1 h 10"/>
                  <a:gd name="T12" fmla="*/ 2 w 6"/>
                  <a:gd name="T13" fmla="*/ 3 h 10"/>
                  <a:gd name="T14" fmla="*/ 3 w 6"/>
                  <a:gd name="T15" fmla="*/ 5 h 10"/>
                  <a:gd name="T16" fmla="*/ 5 w 6"/>
                  <a:gd name="T17" fmla="*/ 9 h 10"/>
                  <a:gd name="T18" fmla="*/ 6 w 6"/>
                  <a:gd name="T1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0">
                    <a:moveTo>
                      <a:pt x="6" y="10"/>
                    </a:moveTo>
                    <a:cubicBezTo>
                      <a:pt x="6" y="10"/>
                      <a:pt x="5" y="10"/>
                      <a:pt x="5" y="9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2" y="4"/>
                      <a:pt x="1" y="3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4" y="6"/>
                      <a:pt x="5" y="8"/>
                      <a:pt x="5" y="9"/>
                    </a:cubicBezTo>
                    <a:cubicBezTo>
                      <a:pt x="6" y="10"/>
                      <a:pt x="6" y="10"/>
                      <a:pt x="6" y="1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7" name="Freeform 1042"/>
              <p:cNvSpPr>
                <a:spLocks/>
              </p:cNvSpPr>
              <p:nvPr/>
            </p:nvSpPr>
            <p:spPr bwMode="auto">
              <a:xfrm>
                <a:off x="4063" y="2200"/>
                <a:ext cx="26" cy="7"/>
              </a:xfrm>
              <a:custGeom>
                <a:avLst/>
                <a:gdLst>
                  <a:gd name="T0" fmla="*/ 11 w 11"/>
                  <a:gd name="T1" fmla="*/ 3 h 3"/>
                  <a:gd name="T2" fmla="*/ 9 w 11"/>
                  <a:gd name="T3" fmla="*/ 3 h 3"/>
                  <a:gd name="T4" fmla="*/ 5 w 11"/>
                  <a:gd name="T5" fmla="*/ 2 h 3"/>
                  <a:gd name="T6" fmla="*/ 1 w 11"/>
                  <a:gd name="T7" fmla="*/ 1 h 3"/>
                  <a:gd name="T8" fmla="*/ 0 w 11"/>
                  <a:gd name="T9" fmla="*/ 0 h 3"/>
                  <a:gd name="T10" fmla="*/ 2 w 11"/>
                  <a:gd name="T11" fmla="*/ 0 h 3"/>
                  <a:gd name="T12" fmla="*/ 4 w 11"/>
                  <a:gd name="T13" fmla="*/ 0 h 3"/>
                  <a:gd name="T14" fmla="*/ 6 w 11"/>
                  <a:gd name="T15" fmla="*/ 1 h 3"/>
                  <a:gd name="T16" fmla="*/ 10 w 11"/>
                  <a:gd name="T17" fmla="*/ 2 h 3"/>
                  <a:gd name="T18" fmla="*/ 11 w 11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3">
                    <a:moveTo>
                      <a:pt x="11" y="3"/>
                    </a:moveTo>
                    <a:cubicBezTo>
                      <a:pt x="11" y="3"/>
                      <a:pt x="10" y="3"/>
                      <a:pt x="9" y="3"/>
                    </a:cubicBezTo>
                    <a:cubicBezTo>
                      <a:pt x="8" y="3"/>
                      <a:pt x="7" y="2"/>
                      <a:pt x="5" y="2"/>
                    </a:cubicBezTo>
                    <a:cubicBezTo>
                      <a:pt x="4" y="1"/>
                      <a:pt x="3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5" y="1"/>
                      <a:pt x="6" y="1"/>
                    </a:cubicBezTo>
                    <a:cubicBezTo>
                      <a:pt x="7" y="1"/>
                      <a:pt x="9" y="2"/>
                      <a:pt x="10" y="2"/>
                    </a:cubicBezTo>
                    <a:cubicBezTo>
                      <a:pt x="11" y="3"/>
                      <a:pt x="11" y="3"/>
                      <a:pt x="1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8" name="Freeform 1043"/>
              <p:cNvSpPr>
                <a:spLocks/>
              </p:cNvSpPr>
              <p:nvPr/>
            </p:nvSpPr>
            <p:spPr bwMode="auto">
              <a:xfrm>
                <a:off x="4063" y="2210"/>
                <a:ext cx="29" cy="7"/>
              </a:xfrm>
              <a:custGeom>
                <a:avLst/>
                <a:gdLst>
                  <a:gd name="T0" fmla="*/ 12 w 12"/>
                  <a:gd name="T1" fmla="*/ 0 h 3"/>
                  <a:gd name="T2" fmla="*/ 10 w 12"/>
                  <a:gd name="T3" fmla="*/ 0 h 3"/>
                  <a:gd name="T4" fmla="*/ 6 w 12"/>
                  <a:gd name="T5" fmla="*/ 2 h 3"/>
                  <a:gd name="T6" fmla="*/ 2 w 12"/>
                  <a:gd name="T7" fmla="*/ 2 h 3"/>
                  <a:gd name="T8" fmla="*/ 0 w 12"/>
                  <a:gd name="T9" fmla="*/ 3 h 3"/>
                  <a:gd name="T10" fmla="*/ 2 w 12"/>
                  <a:gd name="T11" fmla="*/ 2 h 3"/>
                  <a:gd name="T12" fmla="*/ 4 w 12"/>
                  <a:gd name="T13" fmla="*/ 1 h 3"/>
                  <a:gd name="T14" fmla="*/ 6 w 12"/>
                  <a:gd name="T15" fmla="*/ 1 h 3"/>
                  <a:gd name="T16" fmla="*/ 10 w 12"/>
                  <a:gd name="T17" fmla="*/ 0 h 3"/>
                  <a:gd name="T18" fmla="*/ 12 w 1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3">
                    <a:moveTo>
                      <a:pt x="12" y="0"/>
                    </a:move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7" y="1"/>
                      <a:pt x="6" y="2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1" y="2"/>
                      <a:pt x="2" y="2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4" y="1"/>
                      <a:pt x="5" y="1"/>
                      <a:pt x="6" y="1"/>
                    </a:cubicBezTo>
                    <a:cubicBezTo>
                      <a:pt x="7" y="0"/>
                      <a:pt x="9" y="0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9" name="Freeform 1044"/>
              <p:cNvSpPr>
                <a:spLocks/>
              </p:cNvSpPr>
              <p:nvPr/>
            </p:nvSpPr>
            <p:spPr bwMode="auto">
              <a:xfrm>
                <a:off x="4082" y="2212"/>
                <a:ext cx="10" cy="29"/>
              </a:xfrm>
              <a:custGeom>
                <a:avLst/>
                <a:gdLst>
                  <a:gd name="T0" fmla="*/ 4 w 4"/>
                  <a:gd name="T1" fmla="*/ 0 h 12"/>
                  <a:gd name="T2" fmla="*/ 4 w 4"/>
                  <a:gd name="T3" fmla="*/ 2 h 12"/>
                  <a:gd name="T4" fmla="*/ 2 w 4"/>
                  <a:gd name="T5" fmla="*/ 6 h 12"/>
                  <a:gd name="T6" fmla="*/ 1 w 4"/>
                  <a:gd name="T7" fmla="*/ 10 h 12"/>
                  <a:gd name="T8" fmla="*/ 0 w 4"/>
                  <a:gd name="T9" fmla="*/ 12 h 12"/>
                  <a:gd name="T10" fmla="*/ 0 w 4"/>
                  <a:gd name="T11" fmla="*/ 10 h 12"/>
                  <a:gd name="T12" fmla="*/ 1 w 4"/>
                  <a:gd name="T13" fmla="*/ 8 h 12"/>
                  <a:gd name="T14" fmla="*/ 1 w 4"/>
                  <a:gd name="T15" fmla="*/ 6 h 12"/>
                  <a:gd name="T16" fmla="*/ 3 w 4"/>
                  <a:gd name="T17" fmla="*/ 2 h 12"/>
                  <a:gd name="T18" fmla="*/ 4 w 4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2">
                    <a:moveTo>
                      <a:pt x="4" y="0"/>
                    </a:moveTo>
                    <a:cubicBezTo>
                      <a:pt x="4" y="0"/>
                      <a:pt x="4" y="1"/>
                      <a:pt x="4" y="2"/>
                    </a:cubicBezTo>
                    <a:cubicBezTo>
                      <a:pt x="3" y="3"/>
                      <a:pt x="3" y="5"/>
                      <a:pt x="2" y="6"/>
                    </a:cubicBezTo>
                    <a:cubicBezTo>
                      <a:pt x="2" y="7"/>
                      <a:pt x="1" y="9"/>
                      <a:pt x="1" y="10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9"/>
                      <a:pt x="0" y="8"/>
                      <a:pt x="1" y="8"/>
                    </a:cubicBezTo>
                    <a:cubicBezTo>
                      <a:pt x="1" y="7"/>
                      <a:pt x="1" y="6"/>
                      <a:pt x="1" y="6"/>
                    </a:cubicBezTo>
                    <a:cubicBezTo>
                      <a:pt x="2" y="4"/>
                      <a:pt x="3" y="3"/>
                      <a:pt x="3" y="2"/>
                    </a:cubicBezTo>
                    <a:cubicBezTo>
                      <a:pt x="4" y="1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0" name="Freeform 1045"/>
              <p:cNvSpPr>
                <a:spLocks/>
              </p:cNvSpPr>
              <p:nvPr/>
            </p:nvSpPr>
            <p:spPr bwMode="auto">
              <a:xfrm>
                <a:off x="4096" y="2212"/>
                <a:ext cx="10" cy="26"/>
              </a:xfrm>
              <a:custGeom>
                <a:avLst/>
                <a:gdLst>
                  <a:gd name="T0" fmla="*/ 0 w 4"/>
                  <a:gd name="T1" fmla="*/ 0 h 11"/>
                  <a:gd name="T2" fmla="*/ 0 w 4"/>
                  <a:gd name="T3" fmla="*/ 2 h 11"/>
                  <a:gd name="T4" fmla="*/ 2 w 4"/>
                  <a:gd name="T5" fmla="*/ 6 h 11"/>
                  <a:gd name="T6" fmla="*/ 3 w 4"/>
                  <a:gd name="T7" fmla="*/ 10 h 11"/>
                  <a:gd name="T8" fmla="*/ 4 w 4"/>
                  <a:gd name="T9" fmla="*/ 11 h 11"/>
                  <a:gd name="T10" fmla="*/ 3 w 4"/>
                  <a:gd name="T11" fmla="*/ 10 h 11"/>
                  <a:gd name="T12" fmla="*/ 2 w 4"/>
                  <a:gd name="T13" fmla="*/ 8 h 11"/>
                  <a:gd name="T14" fmla="*/ 1 w 4"/>
                  <a:gd name="T15" fmla="*/ 6 h 11"/>
                  <a:gd name="T16" fmla="*/ 0 w 4"/>
                  <a:gd name="T17" fmla="*/ 2 h 11"/>
                  <a:gd name="T18" fmla="*/ 0 w 4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1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1" y="4"/>
                      <a:pt x="2" y="6"/>
                    </a:cubicBezTo>
                    <a:cubicBezTo>
                      <a:pt x="2" y="7"/>
                      <a:pt x="3" y="9"/>
                      <a:pt x="3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3" y="10"/>
                    </a:cubicBezTo>
                    <a:cubicBezTo>
                      <a:pt x="3" y="9"/>
                      <a:pt x="2" y="9"/>
                      <a:pt x="2" y="8"/>
                    </a:cubicBezTo>
                    <a:cubicBezTo>
                      <a:pt x="2" y="7"/>
                      <a:pt x="1" y="7"/>
                      <a:pt x="1" y="6"/>
                    </a:cubicBezTo>
                    <a:cubicBezTo>
                      <a:pt x="1" y="5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1" name="Freeform 1046"/>
              <p:cNvSpPr>
                <a:spLocks/>
              </p:cNvSpPr>
              <p:nvPr/>
            </p:nvSpPr>
            <p:spPr bwMode="auto">
              <a:xfrm>
                <a:off x="4096" y="2210"/>
                <a:ext cx="26" cy="14"/>
              </a:xfrm>
              <a:custGeom>
                <a:avLst/>
                <a:gdLst>
                  <a:gd name="T0" fmla="*/ 0 w 11"/>
                  <a:gd name="T1" fmla="*/ 0 h 6"/>
                  <a:gd name="T2" fmla="*/ 2 w 11"/>
                  <a:gd name="T3" fmla="*/ 1 h 6"/>
                  <a:gd name="T4" fmla="*/ 6 w 11"/>
                  <a:gd name="T5" fmla="*/ 3 h 6"/>
                  <a:gd name="T6" fmla="*/ 10 w 11"/>
                  <a:gd name="T7" fmla="*/ 5 h 6"/>
                  <a:gd name="T8" fmla="*/ 11 w 11"/>
                  <a:gd name="T9" fmla="*/ 6 h 6"/>
                  <a:gd name="T10" fmla="*/ 9 w 11"/>
                  <a:gd name="T11" fmla="*/ 5 h 6"/>
                  <a:gd name="T12" fmla="*/ 8 w 11"/>
                  <a:gd name="T13" fmla="*/ 5 h 6"/>
                  <a:gd name="T14" fmla="*/ 5 w 11"/>
                  <a:gd name="T15" fmla="*/ 4 h 6"/>
                  <a:gd name="T16" fmla="*/ 2 w 11"/>
                  <a:gd name="T17" fmla="*/ 1 h 6"/>
                  <a:gd name="T18" fmla="*/ 0 w 11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3" y="1"/>
                      <a:pt x="5" y="2"/>
                      <a:pt x="6" y="3"/>
                    </a:cubicBezTo>
                    <a:cubicBezTo>
                      <a:pt x="7" y="3"/>
                      <a:pt x="9" y="4"/>
                      <a:pt x="10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1" y="6"/>
                      <a:pt x="11" y="5"/>
                      <a:pt x="9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4"/>
                      <a:pt x="6" y="4"/>
                      <a:pt x="5" y="4"/>
                    </a:cubicBezTo>
                    <a:cubicBezTo>
                      <a:pt x="4" y="3"/>
                      <a:pt x="3" y="2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2" name="Freeform 1047"/>
              <p:cNvSpPr>
                <a:spLocks/>
              </p:cNvSpPr>
              <p:nvPr/>
            </p:nvSpPr>
            <p:spPr bwMode="auto">
              <a:xfrm>
                <a:off x="4096" y="2200"/>
                <a:ext cx="29" cy="7"/>
              </a:xfrm>
              <a:custGeom>
                <a:avLst/>
                <a:gdLst>
                  <a:gd name="T0" fmla="*/ 0 w 12"/>
                  <a:gd name="T1" fmla="*/ 3 h 3"/>
                  <a:gd name="T2" fmla="*/ 2 w 12"/>
                  <a:gd name="T3" fmla="*/ 2 h 3"/>
                  <a:gd name="T4" fmla="*/ 6 w 12"/>
                  <a:gd name="T5" fmla="*/ 1 h 3"/>
                  <a:gd name="T6" fmla="*/ 10 w 12"/>
                  <a:gd name="T7" fmla="*/ 0 h 3"/>
                  <a:gd name="T8" fmla="*/ 12 w 12"/>
                  <a:gd name="T9" fmla="*/ 0 h 3"/>
                  <a:gd name="T10" fmla="*/ 10 w 12"/>
                  <a:gd name="T11" fmla="*/ 1 h 3"/>
                  <a:gd name="T12" fmla="*/ 8 w 12"/>
                  <a:gd name="T13" fmla="*/ 1 h 3"/>
                  <a:gd name="T14" fmla="*/ 6 w 12"/>
                  <a:gd name="T15" fmla="*/ 2 h 3"/>
                  <a:gd name="T16" fmla="*/ 2 w 12"/>
                  <a:gd name="T17" fmla="*/ 3 h 3"/>
                  <a:gd name="T18" fmla="*/ 0 w 12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3">
                    <a:moveTo>
                      <a:pt x="0" y="3"/>
                    </a:moveTo>
                    <a:cubicBezTo>
                      <a:pt x="0" y="3"/>
                      <a:pt x="1" y="3"/>
                      <a:pt x="2" y="2"/>
                    </a:cubicBezTo>
                    <a:cubicBezTo>
                      <a:pt x="3" y="2"/>
                      <a:pt x="5" y="2"/>
                      <a:pt x="6" y="1"/>
                    </a:cubicBezTo>
                    <a:cubicBezTo>
                      <a:pt x="8" y="1"/>
                      <a:pt x="9" y="0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10" y="1"/>
                      <a:pt x="9" y="1"/>
                      <a:pt x="8" y="1"/>
                    </a:cubicBezTo>
                    <a:cubicBezTo>
                      <a:pt x="8" y="2"/>
                      <a:pt x="7" y="2"/>
                      <a:pt x="6" y="2"/>
                    </a:cubicBezTo>
                    <a:cubicBezTo>
                      <a:pt x="5" y="3"/>
                      <a:pt x="3" y="3"/>
                      <a:pt x="2" y="3"/>
                    </a:cubicBezTo>
                    <a:cubicBezTo>
                      <a:pt x="1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3" name="Freeform 1048"/>
              <p:cNvSpPr>
                <a:spLocks/>
              </p:cNvSpPr>
              <p:nvPr/>
            </p:nvSpPr>
            <p:spPr bwMode="auto">
              <a:xfrm>
                <a:off x="4096" y="2186"/>
                <a:ext cx="19" cy="21"/>
              </a:xfrm>
              <a:custGeom>
                <a:avLst/>
                <a:gdLst>
                  <a:gd name="T0" fmla="*/ 0 w 8"/>
                  <a:gd name="T1" fmla="*/ 9 h 9"/>
                  <a:gd name="T2" fmla="*/ 1 w 8"/>
                  <a:gd name="T3" fmla="*/ 7 h 9"/>
                  <a:gd name="T4" fmla="*/ 4 w 8"/>
                  <a:gd name="T5" fmla="*/ 4 h 9"/>
                  <a:gd name="T6" fmla="*/ 6 w 8"/>
                  <a:gd name="T7" fmla="*/ 1 h 9"/>
                  <a:gd name="T8" fmla="*/ 8 w 8"/>
                  <a:gd name="T9" fmla="*/ 0 h 9"/>
                  <a:gd name="T10" fmla="*/ 7 w 8"/>
                  <a:gd name="T11" fmla="*/ 1 h 9"/>
                  <a:gd name="T12" fmla="*/ 6 w 8"/>
                  <a:gd name="T13" fmla="*/ 3 h 9"/>
                  <a:gd name="T14" fmla="*/ 4 w 8"/>
                  <a:gd name="T15" fmla="*/ 5 h 9"/>
                  <a:gd name="T16" fmla="*/ 1 w 8"/>
                  <a:gd name="T17" fmla="*/ 7 h 9"/>
                  <a:gd name="T18" fmla="*/ 0 w 8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9">
                    <a:moveTo>
                      <a:pt x="0" y="9"/>
                    </a:moveTo>
                    <a:cubicBezTo>
                      <a:pt x="0" y="9"/>
                      <a:pt x="0" y="8"/>
                      <a:pt x="1" y="7"/>
                    </a:cubicBezTo>
                    <a:cubicBezTo>
                      <a:pt x="1" y="6"/>
                      <a:pt x="3" y="5"/>
                      <a:pt x="4" y="4"/>
                    </a:cubicBezTo>
                    <a:cubicBezTo>
                      <a:pt x="5" y="3"/>
                      <a:pt x="6" y="2"/>
                      <a:pt x="6" y="1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1"/>
                    </a:cubicBezTo>
                    <a:cubicBezTo>
                      <a:pt x="6" y="2"/>
                      <a:pt x="6" y="2"/>
                      <a:pt x="6" y="3"/>
                    </a:cubicBezTo>
                    <a:cubicBezTo>
                      <a:pt x="5" y="3"/>
                      <a:pt x="5" y="4"/>
                      <a:pt x="4" y="5"/>
                    </a:cubicBezTo>
                    <a:cubicBezTo>
                      <a:pt x="3" y="6"/>
                      <a:pt x="2" y="7"/>
                      <a:pt x="1" y="7"/>
                    </a:cubicBezTo>
                    <a:cubicBezTo>
                      <a:pt x="0" y="8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4" name="Freeform 1049"/>
              <p:cNvSpPr>
                <a:spLocks/>
              </p:cNvSpPr>
              <p:nvPr/>
            </p:nvSpPr>
            <p:spPr bwMode="auto">
              <a:xfrm>
                <a:off x="4272" y="2436"/>
                <a:ext cx="71" cy="71"/>
              </a:xfrm>
              <a:custGeom>
                <a:avLst/>
                <a:gdLst>
                  <a:gd name="T0" fmla="*/ 10 w 30"/>
                  <a:gd name="T1" fmla="*/ 30 h 30"/>
                  <a:gd name="T2" fmla="*/ 15 w 30"/>
                  <a:gd name="T3" fmla="*/ 4 h 30"/>
                  <a:gd name="T4" fmla="*/ 10 w 30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30">
                    <a:moveTo>
                      <a:pt x="10" y="30"/>
                    </a:moveTo>
                    <a:cubicBezTo>
                      <a:pt x="10" y="30"/>
                      <a:pt x="30" y="9"/>
                      <a:pt x="15" y="4"/>
                    </a:cubicBezTo>
                    <a:cubicBezTo>
                      <a:pt x="0" y="0"/>
                      <a:pt x="10" y="30"/>
                      <a:pt x="10" y="3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5" name="Freeform 1050"/>
              <p:cNvSpPr>
                <a:spLocks/>
              </p:cNvSpPr>
              <p:nvPr/>
            </p:nvSpPr>
            <p:spPr bwMode="auto">
              <a:xfrm>
                <a:off x="4227" y="2438"/>
                <a:ext cx="69" cy="69"/>
              </a:xfrm>
              <a:custGeom>
                <a:avLst/>
                <a:gdLst>
                  <a:gd name="T0" fmla="*/ 29 w 29"/>
                  <a:gd name="T1" fmla="*/ 29 h 29"/>
                  <a:gd name="T2" fmla="*/ 13 w 29"/>
                  <a:gd name="T3" fmla="*/ 8 h 29"/>
                  <a:gd name="T4" fmla="*/ 29 w 29"/>
                  <a:gd name="T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29">
                    <a:moveTo>
                      <a:pt x="29" y="29"/>
                    </a:moveTo>
                    <a:cubicBezTo>
                      <a:pt x="29" y="29"/>
                      <a:pt x="26" y="0"/>
                      <a:pt x="13" y="8"/>
                    </a:cubicBezTo>
                    <a:cubicBezTo>
                      <a:pt x="0" y="16"/>
                      <a:pt x="29" y="29"/>
                      <a:pt x="29" y="29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6" name="Freeform 1051"/>
              <p:cNvSpPr>
                <a:spLocks/>
              </p:cNvSpPr>
              <p:nvPr/>
            </p:nvSpPr>
            <p:spPr bwMode="auto">
              <a:xfrm>
                <a:off x="4232" y="2474"/>
                <a:ext cx="64" cy="71"/>
              </a:xfrm>
              <a:custGeom>
                <a:avLst/>
                <a:gdLst>
                  <a:gd name="T0" fmla="*/ 27 w 27"/>
                  <a:gd name="T1" fmla="*/ 14 h 30"/>
                  <a:gd name="T2" fmla="*/ 0 w 27"/>
                  <a:gd name="T3" fmla="*/ 15 h 30"/>
                  <a:gd name="T4" fmla="*/ 27 w 27"/>
                  <a:gd name="T5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0">
                    <a:moveTo>
                      <a:pt x="27" y="14"/>
                    </a:moveTo>
                    <a:cubicBezTo>
                      <a:pt x="27" y="14"/>
                      <a:pt x="1" y="0"/>
                      <a:pt x="0" y="15"/>
                    </a:cubicBezTo>
                    <a:cubicBezTo>
                      <a:pt x="0" y="30"/>
                      <a:pt x="27" y="14"/>
                      <a:pt x="27" y="14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7" name="Freeform 1052"/>
              <p:cNvSpPr>
                <a:spLocks/>
              </p:cNvSpPr>
              <p:nvPr/>
            </p:nvSpPr>
            <p:spPr bwMode="auto">
              <a:xfrm>
                <a:off x="4232" y="2507"/>
                <a:ext cx="64" cy="76"/>
              </a:xfrm>
              <a:custGeom>
                <a:avLst/>
                <a:gdLst>
                  <a:gd name="T0" fmla="*/ 27 w 27"/>
                  <a:gd name="T1" fmla="*/ 0 h 32"/>
                  <a:gd name="T2" fmla="*/ 12 w 27"/>
                  <a:gd name="T3" fmla="*/ 22 h 32"/>
                  <a:gd name="T4" fmla="*/ 27 w 27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2">
                    <a:moveTo>
                      <a:pt x="27" y="0"/>
                    </a:moveTo>
                    <a:cubicBezTo>
                      <a:pt x="27" y="0"/>
                      <a:pt x="0" y="13"/>
                      <a:pt x="12" y="22"/>
                    </a:cubicBezTo>
                    <a:cubicBezTo>
                      <a:pt x="24" y="32"/>
                      <a:pt x="27" y="0"/>
                      <a:pt x="27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8" name="Freeform 1053"/>
              <p:cNvSpPr>
                <a:spLocks/>
              </p:cNvSpPr>
              <p:nvPr/>
            </p:nvSpPr>
            <p:spPr bwMode="auto">
              <a:xfrm>
                <a:off x="4284" y="2507"/>
                <a:ext cx="69" cy="72"/>
              </a:xfrm>
              <a:custGeom>
                <a:avLst/>
                <a:gdLst>
                  <a:gd name="T0" fmla="*/ 5 w 29"/>
                  <a:gd name="T1" fmla="*/ 0 h 30"/>
                  <a:gd name="T2" fmla="*/ 15 w 29"/>
                  <a:gd name="T3" fmla="*/ 25 h 30"/>
                  <a:gd name="T4" fmla="*/ 5 w 29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30">
                    <a:moveTo>
                      <a:pt x="5" y="0"/>
                    </a:moveTo>
                    <a:cubicBezTo>
                      <a:pt x="5" y="0"/>
                      <a:pt x="0" y="30"/>
                      <a:pt x="15" y="25"/>
                    </a:cubicBezTo>
                    <a:cubicBezTo>
                      <a:pt x="29" y="2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9" name="Freeform 1054"/>
              <p:cNvSpPr>
                <a:spLocks/>
              </p:cNvSpPr>
              <p:nvPr/>
            </p:nvSpPr>
            <p:spPr bwMode="auto">
              <a:xfrm>
                <a:off x="4296" y="2488"/>
                <a:ext cx="71" cy="69"/>
              </a:xfrm>
              <a:custGeom>
                <a:avLst/>
                <a:gdLst>
                  <a:gd name="T0" fmla="*/ 0 w 30"/>
                  <a:gd name="T1" fmla="*/ 8 h 29"/>
                  <a:gd name="T2" fmla="*/ 26 w 30"/>
                  <a:gd name="T3" fmla="*/ 14 h 29"/>
                  <a:gd name="T4" fmla="*/ 0 w 30"/>
                  <a:gd name="T5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29">
                    <a:moveTo>
                      <a:pt x="0" y="8"/>
                    </a:moveTo>
                    <a:cubicBezTo>
                      <a:pt x="0" y="8"/>
                      <a:pt x="21" y="29"/>
                      <a:pt x="26" y="14"/>
                    </a:cubicBezTo>
                    <a:cubicBezTo>
                      <a:pt x="30" y="0"/>
                      <a:pt x="0" y="8"/>
                      <a:pt x="0" y="8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0" name="Freeform 1055"/>
              <p:cNvSpPr>
                <a:spLocks/>
              </p:cNvSpPr>
              <p:nvPr/>
            </p:nvSpPr>
            <p:spPr bwMode="auto">
              <a:xfrm>
                <a:off x="4291" y="2445"/>
                <a:ext cx="71" cy="67"/>
              </a:xfrm>
              <a:custGeom>
                <a:avLst/>
                <a:gdLst>
                  <a:gd name="T0" fmla="*/ 0 w 30"/>
                  <a:gd name="T1" fmla="*/ 26 h 28"/>
                  <a:gd name="T2" fmla="*/ 24 w 30"/>
                  <a:gd name="T3" fmla="*/ 14 h 28"/>
                  <a:gd name="T4" fmla="*/ 0 w 30"/>
                  <a:gd name="T5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28">
                    <a:moveTo>
                      <a:pt x="0" y="26"/>
                    </a:moveTo>
                    <a:cubicBezTo>
                      <a:pt x="0" y="26"/>
                      <a:pt x="30" y="28"/>
                      <a:pt x="24" y="14"/>
                    </a:cubicBezTo>
                    <a:cubicBezTo>
                      <a:pt x="17" y="0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1" name="Freeform 1056"/>
              <p:cNvSpPr>
                <a:spLocks/>
              </p:cNvSpPr>
              <p:nvPr/>
            </p:nvSpPr>
            <p:spPr bwMode="auto">
              <a:xfrm>
                <a:off x="4284" y="2498"/>
                <a:ext cx="26" cy="21"/>
              </a:xfrm>
              <a:custGeom>
                <a:avLst/>
                <a:gdLst>
                  <a:gd name="T0" fmla="*/ 1 w 11"/>
                  <a:gd name="T1" fmla="*/ 3 h 9"/>
                  <a:gd name="T2" fmla="*/ 4 w 11"/>
                  <a:gd name="T3" fmla="*/ 8 h 9"/>
                  <a:gd name="T4" fmla="*/ 10 w 11"/>
                  <a:gd name="T5" fmla="*/ 6 h 9"/>
                  <a:gd name="T6" fmla="*/ 7 w 11"/>
                  <a:gd name="T7" fmla="*/ 1 h 9"/>
                  <a:gd name="T8" fmla="*/ 1 w 11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1" y="3"/>
                    </a:moveTo>
                    <a:cubicBezTo>
                      <a:pt x="0" y="5"/>
                      <a:pt x="2" y="7"/>
                      <a:pt x="4" y="8"/>
                    </a:cubicBezTo>
                    <a:cubicBezTo>
                      <a:pt x="7" y="9"/>
                      <a:pt x="9" y="8"/>
                      <a:pt x="10" y="6"/>
                    </a:cubicBezTo>
                    <a:cubicBezTo>
                      <a:pt x="11" y="4"/>
                      <a:pt x="9" y="2"/>
                      <a:pt x="7" y="1"/>
                    </a:cubicBezTo>
                    <a:cubicBezTo>
                      <a:pt x="4" y="0"/>
                      <a:pt x="2" y="1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2" name="Freeform 1057"/>
              <p:cNvSpPr>
                <a:spLocks/>
              </p:cNvSpPr>
              <p:nvPr/>
            </p:nvSpPr>
            <p:spPr bwMode="auto">
              <a:xfrm>
                <a:off x="4298" y="2495"/>
                <a:ext cx="5" cy="10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0 h 4"/>
                  <a:gd name="T4" fmla="*/ 1 w 2"/>
                  <a:gd name="T5" fmla="*/ 1 h 4"/>
                  <a:gd name="T6" fmla="*/ 1 w 2"/>
                  <a:gd name="T7" fmla="*/ 1 h 4"/>
                  <a:gd name="T8" fmla="*/ 0 w 2"/>
                  <a:gd name="T9" fmla="*/ 4 h 4"/>
                  <a:gd name="T10" fmla="*/ 1 w 2"/>
                  <a:gd name="T11" fmla="*/ 1 h 4"/>
                  <a:gd name="T12" fmla="*/ 0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4"/>
                      <a:pt x="0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3" name="Freeform 1058"/>
              <p:cNvSpPr>
                <a:spLocks/>
              </p:cNvSpPr>
              <p:nvPr/>
            </p:nvSpPr>
            <p:spPr bwMode="auto">
              <a:xfrm>
                <a:off x="4296" y="2495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1 w 1"/>
                  <a:gd name="T7" fmla="*/ 1 h 3"/>
                  <a:gd name="T8" fmla="*/ 1 w 1"/>
                  <a:gd name="T9" fmla="*/ 3 h 3"/>
                  <a:gd name="T10" fmla="*/ 0 w 1"/>
                  <a:gd name="T11" fmla="*/ 1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4" name="Freeform 1059"/>
              <p:cNvSpPr>
                <a:spLocks/>
              </p:cNvSpPr>
              <p:nvPr/>
            </p:nvSpPr>
            <p:spPr bwMode="auto">
              <a:xfrm>
                <a:off x="4293" y="2495"/>
                <a:ext cx="3" cy="7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0 h 3"/>
                  <a:gd name="T4" fmla="*/ 1 w 1"/>
                  <a:gd name="T5" fmla="*/ 0 h 3"/>
                  <a:gd name="T6" fmla="*/ 1 w 1"/>
                  <a:gd name="T7" fmla="*/ 1 h 3"/>
                  <a:gd name="T8" fmla="*/ 1 w 1"/>
                  <a:gd name="T9" fmla="*/ 3 h 3"/>
                  <a:gd name="T10" fmla="*/ 0 w 1"/>
                  <a:gd name="T11" fmla="*/ 1 h 3"/>
                  <a:gd name="T12" fmla="*/ 0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5" name="Freeform 1060"/>
              <p:cNvSpPr>
                <a:spLocks/>
              </p:cNvSpPr>
              <p:nvPr/>
            </p:nvSpPr>
            <p:spPr bwMode="auto">
              <a:xfrm>
                <a:off x="4289" y="2495"/>
                <a:ext cx="7" cy="10"/>
              </a:xfrm>
              <a:custGeom>
                <a:avLst/>
                <a:gdLst>
                  <a:gd name="T0" fmla="*/ 0 w 3"/>
                  <a:gd name="T1" fmla="*/ 1 h 4"/>
                  <a:gd name="T2" fmla="*/ 1 w 3"/>
                  <a:gd name="T3" fmla="*/ 0 h 4"/>
                  <a:gd name="T4" fmla="*/ 1 w 3"/>
                  <a:gd name="T5" fmla="*/ 1 h 4"/>
                  <a:gd name="T6" fmla="*/ 1 w 3"/>
                  <a:gd name="T7" fmla="*/ 1 h 4"/>
                  <a:gd name="T8" fmla="*/ 3 w 3"/>
                  <a:gd name="T9" fmla="*/ 4 h 4"/>
                  <a:gd name="T10" fmla="*/ 1 w 3"/>
                  <a:gd name="T11" fmla="*/ 2 h 4"/>
                  <a:gd name="T12" fmla="*/ 0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2" y="2"/>
                      <a:pt x="3" y="4"/>
                      <a:pt x="3" y="4"/>
                    </a:cubicBezTo>
                    <a:cubicBezTo>
                      <a:pt x="2" y="3"/>
                      <a:pt x="2" y="2"/>
                      <a:pt x="1" y="2"/>
                    </a:cubicBezTo>
                    <a:cubicBezTo>
                      <a:pt x="1" y="2"/>
                      <a:pt x="1" y="2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6" name="Freeform 1061"/>
              <p:cNvSpPr>
                <a:spLocks/>
              </p:cNvSpPr>
              <p:nvPr/>
            </p:nvSpPr>
            <p:spPr bwMode="auto">
              <a:xfrm>
                <a:off x="4286" y="2498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0 h 3"/>
                  <a:gd name="T4" fmla="*/ 1 w 3"/>
                  <a:gd name="T5" fmla="*/ 1 h 3"/>
                  <a:gd name="T6" fmla="*/ 1 w 3"/>
                  <a:gd name="T7" fmla="*/ 1 h 3"/>
                  <a:gd name="T8" fmla="*/ 3 w 3"/>
                  <a:gd name="T9" fmla="*/ 3 h 3"/>
                  <a:gd name="T10" fmla="*/ 1 w 3"/>
                  <a:gd name="T11" fmla="*/ 1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3"/>
                      <a:pt x="3" y="3"/>
                    </a:cubicBezTo>
                    <a:cubicBezTo>
                      <a:pt x="3" y="2"/>
                      <a:pt x="2" y="2"/>
                      <a:pt x="1" y="1"/>
                    </a:cubicBezTo>
                    <a:cubicBezTo>
                      <a:pt x="1" y="2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7" name="Freeform 1062"/>
              <p:cNvSpPr>
                <a:spLocks/>
              </p:cNvSpPr>
              <p:nvPr/>
            </p:nvSpPr>
            <p:spPr bwMode="auto">
              <a:xfrm>
                <a:off x="4284" y="2500"/>
                <a:ext cx="9" cy="5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1 h 2"/>
                  <a:gd name="T4" fmla="*/ 1 w 4"/>
                  <a:gd name="T5" fmla="*/ 0 h 2"/>
                  <a:gd name="T6" fmla="*/ 2 w 4"/>
                  <a:gd name="T7" fmla="*/ 1 h 2"/>
                  <a:gd name="T8" fmla="*/ 4 w 4"/>
                  <a:gd name="T9" fmla="*/ 2 h 2"/>
                  <a:gd name="T10" fmla="*/ 2 w 4"/>
                  <a:gd name="T11" fmla="*/ 1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4" y="2"/>
                      <a:pt x="4" y="2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2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8" name="Freeform 1063"/>
              <p:cNvSpPr>
                <a:spLocks/>
              </p:cNvSpPr>
              <p:nvPr/>
            </p:nvSpPr>
            <p:spPr bwMode="auto">
              <a:xfrm>
                <a:off x="4284" y="2502"/>
                <a:ext cx="7" cy="5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1 h 2"/>
                  <a:gd name="T4" fmla="*/ 1 w 3"/>
                  <a:gd name="T5" fmla="*/ 1 h 2"/>
                  <a:gd name="T6" fmla="*/ 1 w 3"/>
                  <a:gd name="T7" fmla="*/ 1 h 2"/>
                  <a:gd name="T8" fmla="*/ 3 w 3"/>
                  <a:gd name="T9" fmla="*/ 2 h 2"/>
                  <a:gd name="T10" fmla="*/ 1 w 3"/>
                  <a:gd name="T11" fmla="*/ 1 h 2"/>
                  <a:gd name="T12" fmla="*/ 0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2"/>
                      <a:pt x="3" y="2"/>
                    </a:cubicBezTo>
                    <a:cubicBezTo>
                      <a:pt x="3" y="2"/>
                      <a:pt x="2" y="1"/>
                      <a:pt x="1" y="1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9" name="Freeform 1064"/>
              <p:cNvSpPr>
                <a:spLocks/>
              </p:cNvSpPr>
              <p:nvPr/>
            </p:nvSpPr>
            <p:spPr bwMode="auto">
              <a:xfrm>
                <a:off x="4282" y="2507"/>
                <a:ext cx="9" cy="3"/>
              </a:xfrm>
              <a:custGeom>
                <a:avLst/>
                <a:gdLst>
                  <a:gd name="T0" fmla="*/ 1 w 4"/>
                  <a:gd name="T1" fmla="*/ 1 h 1"/>
                  <a:gd name="T2" fmla="*/ 1 w 4"/>
                  <a:gd name="T3" fmla="*/ 0 h 1"/>
                  <a:gd name="T4" fmla="*/ 1 w 4"/>
                  <a:gd name="T5" fmla="*/ 0 h 1"/>
                  <a:gd name="T6" fmla="*/ 2 w 4"/>
                  <a:gd name="T7" fmla="*/ 0 h 1"/>
                  <a:gd name="T8" fmla="*/ 4 w 4"/>
                  <a:gd name="T9" fmla="*/ 0 h 1"/>
                  <a:gd name="T10" fmla="*/ 2 w 4"/>
                  <a:gd name="T11" fmla="*/ 1 h 1"/>
                  <a:gd name="T12" fmla="*/ 1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1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0" name="Freeform 1065"/>
              <p:cNvSpPr>
                <a:spLocks/>
              </p:cNvSpPr>
              <p:nvPr/>
            </p:nvSpPr>
            <p:spPr bwMode="auto">
              <a:xfrm>
                <a:off x="4284" y="2510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0 w 3"/>
                  <a:gd name="T3" fmla="*/ 1 h 1"/>
                  <a:gd name="T4" fmla="*/ 0 w 3"/>
                  <a:gd name="T5" fmla="*/ 0 h 1"/>
                  <a:gd name="T6" fmla="*/ 1 w 3"/>
                  <a:gd name="T7" fmla="*/ 0 h 1"/>
                  <a:gd name="T8" fmla="*/ 3 w 3"/>
                  <a:gd name="T9" fmla="*/ 0 h 1"/>
                  <a:gd name="T10" fmla="*/ 1 w 3"/>
                  <a:gd name="T11" fmla="*/ 1 h 1"/>
                  <a:gd name="T12" fmla="*/ 0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1" name="Freeform 1066"/>
              <p:cNvSpPr>
                <a:spLocks/>
              </p:cNvSpPr>
              <p:nvPr/>
            </p:nvSpPr>
            <p:spPr bwMode="auto">
              <a:xfrm>
                <a:off x="4284" y="2512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0 w 3"/>
                  <a:gd name="T3" fmla="*/ 1 h 2"/>
                  <a:gd name="T4" fmla="*/ 1 w 3"/>
                  <a:gd name="T5" fmla="*/ 1 h 2"/>
                  <a:gd name="T6" fmla="*/ 1 w 3"/>
                  <a:gd name="T7" fmla="*/ 1 h 2"/>
                  <a:gd name="T8" fmla="*/ 3 w 3"/>
                  <a:gd name="T9" fmla="*/ 0 h 2"/>
                  <a:gd name="T10" fmla="*/ 1 w 3"/>
                  <a:gd name="T11" fmla="*/ 1 h 2"/>
                  <a:gd name="T12" fmla="*/ 1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2" name="Freeform 1067"/>
              <p:cNvSpPr>
                <a:spLocks/>
              </p:cNvSpPr>
              <p:nvPr/>
            </p:nvSpPr>
            <p:spPr bwMode="auto">
              <a:xfrm>
                <a:off x="4286" y="2512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3 h 3"/>
                  <a:gd name="T4" fmla="*/ 0 w 3"/>
                  <a:gd name="T5" fmla="*/ 2 h 3"/>
                  <a:gd name="T6" fmla="*/ 1 w 3"/>
                  <a:gd name="T7" fmla="*/ 2 h 3"/>
                  <a:gd name="T8" fmla="*/ 3 w 3"/>
                  <a:gd name="T9" fmla="*/ 0 h 3"/>
                  <a:gd name="T10" fmla="*/ 1 w 3"/>
                  <a:gd name="T11" fmla="*/ 2 h 3"/>
                  <a:gd name="T12" fmla="*/ 1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3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3" name="Freeform 1068"/>
              <p:cNvSpPr>
                <a:spLocks/>
              </p:cNvSpPr>
              <p:nvPr/>
            </p:nvSpPr>
            <p:spPr bwMode="auto">
              <a:xfrm>
                <a:off x="4289" y="2514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3 h 3"/>
                  <a:gd name="T4" fmla="*/ 0 w 2"/>
                  <a:gd name="T5" fmla="*/ 2 h 3"/>
                  <a:gd name="T6" fmla="*/ 1 w 2"/>
                  <a:gd name="T7" fmla="*/ 2 h 3"/>
                  <a:gd name="T8" fmla="*/ 2 w 2"/>
                  <a:gd name="T9" fmla="*/ 0 h 3"/>
                  <a:gd name="T10" fmla="*/ 1 w 2"/>
                  <a:gd name="T11" fmla="*/ 2 h 3"/>
                  <a:gd name="T12" fmla="*/ 1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4" name="Freeform 1069"/>
              <p:cNvSpPr>
                <a:spLocks/>
              </p:cNvSpPr>
              <p:nvPr/>
            </p:nvSpPr>
            <p:spPr bwMode="auto">
              <a:xfrm>
                <a:off x="4291" y="2514"/>
                <a:ext cx="5" cy="10"/>
              </a:xfrm>
              <a:custGeom>
                <a:avLst/>
                <a:gdLst>
                  <a:gd name="T0" fmla="*/ 1 w 2"/>
                  <a:gd name="T1" fmla="*/ 3 h 4"/>
                  <a:gd name="T2" fmla="*/ 0 w 2"/>
                  <a:gd name="T3" fmla="*/ 3 h 4"/>
                  <a:gd name="T4" fmla="*/ 0 w 2"/>
                  <a:gd name="T5" fmla="*/ 3 h 4"/>
                  <a:gd name="T6" fmla="*/ 1 w 2"/>
                  <a:gd name="T7" fmla="*/ 2 h 4"/>
                  <a:gd name="T8" fmla="*/ 2 w 2"/>
                  <a:gd name="T9" fmla="*/ 0 h 4"/>
                  <a:gd name="T10" fmla="*/ 1 w 2"/>
                  <a:gd name="T11" fmla="*/ 2 h 4"/>
                  <a:gd name="T12" fmla="*/ 1 w 2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3"/>
                    </a:moveTo>
                    <a:cubicBezTo>
                      <a:pt x="1" y="3"/>
                      <a:pt x="1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5" name="Freeform 1070"/>
              <p:cNvSpPr>
                <a:spLocks/>
              </p:cNvSpPr>
              <p:nvPr/>
            </p:nvSpPr>
            <p:spPr bwMode="auto">
              <a:xfrm>
                <a:off x="4293" y="2514"/>
                <a:ext cx="5" cy="10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4 h 4"/>
                  <a:gd name="T4" fmla="*/ 0 w 2"/>
                  <a:gd name="T5" fmla="*/ 3 h 4"/>
                  <a:gd name="T6" fmla="*/ 1 w 2"/>
                  <a:gd name="T7" fmla="*/ 3 h 4"/>
                  <a:gd name="T8" fmla="*/ 1 w 2"/>
                  <a:gd name="T9" fmla="*/ 0 h 4"/>
                  <a:gd name="T10" fmla="*/ 1 w 2"/>
                  <a:gd name="T11" fmla="*/ 3 h 4"/>
                  <a:gd name="T12" fmla="*/ 2 w 2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6" name="Freeform 1071"/>
              <p:cNvSpPr>
                <a:spLocks/>
              </p:cNvSpPr>
              <p:nvPr/>
            </p:nvSpPr>
            <p:spPr bwMode="auto">
              <a:xfrm>
                <a:off x="4298" y="2514"/>
                <a:ext cx="3" cy="10"/>
              </a:xfrm>
              <a:custGeom>
                <a:avLst/>
                <a:gdLst>
                  <a:gd name="T0" fmla="*/ 1 w 1"/>
                  <a:gd name="T1" fmla="*/ 3 h 4"/>
                  <a:gd name="T2" fmla="*/ 0 w 1"/>
                  <a:gd name="T3" fmla="*/ 4 h 4"/>
                  <a:gd name="T4" fmla="*/ 0 w 1"/>
                  <a:gd name="T5" fmla="*/ 3 h 4"/>
                  <a:gd name="T6" fmla="*/ 0 w 1"/>
                  <a:gd name="T7" fmla="*/ 3 h 4"/>
                  <a:gd name="T8" fmla="*/ 0 w 1"/>
                  <a:gd name="T9" fmla="*/ 0 h 4"/>
                  <a:gd name="T10" fmla="*/ 0 w 1"/>
                  <a:gd name="T11" fmla="*/ 2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cubicBezTo>
                      <a:pt x="1" y="3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7" name="Freeform 1072"/>
              <p:cNvSpPr>
                <a:spLocks/>
              </p:cNvSpPr>
              <p:nvPr/>
            </p:nvSpPr>
            <p:spPr bwMode="auto">
              <a:xfrm>
                <a:off x="4298" y="2514"/>
                <a:ext cx="5" cy="10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3 h 4"/>
                  <a:gd name="T4" fmla="*/ 1 w 2"/>
                  <a:gd name="T5" fmla="*/ 3 h 4"/>
                  <a:gd name="T6" fmla="*/ 1 w 2"/>
                  <a:gd name="T7" fmla="*/ 2 h 4"/>
                  <a:gd name="T8" fmla="*/ 0 w 2"/>
                  <a:gd name="T9" fmla="*/ 0 h 4"/>
                  <a:gd name="T10" fmla="*/ 2 w 2"/>
                  <a:gd name="T11" fmla="*/ 2 h 4"/>
                  <a:gd name="T12" fmla="*/ 2 w 2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8" name="Freeform 1073"/>
              <p:cNvSpPr>
                <a:spLocks/>
              </p:cNvSpPr>
              <p:nvPr/>
            </p:nvSpPr>
            <p:spPr bwMode="auto">
              <a:xfrm>
                <a:off x="4301" y="2514"/>
                <a:ext cx="7" cy="7"/>
              </a:xfrm>
              <a:custGeom>
                <a:avLst/>
                <a:gdLst>
                  <a:gd name="T0" fmla="*/ 2 w 3"/>
                  <a:gd name="T1" fmla="*/ 2 h 3"/>
                  <a:gd name="T2" fmla="*/ 2 w 3"/>
                  <a:gd name="T3" fmla="*/ 3 h 3"/>
                  <a:gd name="T4" fmla="*/ 1 w 3"/>
                  <a:gd name="T5" fmla="*/ 2 h 3"/>
                  <a:gd name="T6" fmla="*/ 1 w 3"/>
                  <a:gd name="T7" fmla="*/ 2 h 3"/>
                  <a:gd name="T8" fmla="*/ 0 w 3"/>
                  <a:gd name="T9" fmla="*/ 0 h 3"/>
                  <a:gd name="T10" fmla="*/ 2 w 3"/>
                  <a:gd name="T11" fmla="*/ 2 h 3"/>
                  <a:gd name="T12" fmla="*/ 2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3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2" y="1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9" name="Freeform 1074"/>
              <p:cNvSpPr>
                <a:spLocks/>
              </p:cNvSpPr>
              <p:nvPr/>
            </p:nvSpPr>
            <p:spPr bwMode="auto">
              <a:xfrm>
                <a:off x="4301" y="2512"/>
                <a:ext cx="9" cy="7"/>
              </a:xfrm>
              <a:custGeom>
                <a:avLst/>
                <a:gdLst>
                  <a:gd name="T0" fmla="*/ 3 w 4"/>
                  <a:gd name="T1" fmla="*/ 2 h 3"/>
                  <a:gd name="T2" fmla="*/ 3 w 4"/>
                  <a:gd name="T3" fmla="*/ 3 h 3"/>
                  <a:gd name="T4" fmla="*/ 2 w 4"/>
                  <a:gd name="T5" fmla="*/ 3 h 3"/>
                  <a:gd name="T6" fmla="*/ 2 w 4"/>
                  <a:gd name="T7" fmla="*/ 2 h 3"/>
                  <a:gd name="T8" fmla="*/ 0 w 4"/>
                  <a:gd name="T9" fmla="*/ 0 h 3"/>
                  <a:gd name="T10" fmla="*/ 2 w 4"/>
                  <a:gd name="T11" fmla="*/ 2 h 3"/>
                  <a:gd name="T12" fmla="*/ 3 w 4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3" y="2"/>
                      <a:pt x="4" y="2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3" y="1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0" name="Freeform 1075"/>
              <p:cNvSpPr>
                <a:spLocks/>
              </p:cNvSpPr>
              <p:nvPr/>
            </p:nvSpPr>
            <p:spPr bwMode="auto">
              <a:xfrm>
                <a:off x="4303" y="2512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1 h 2"/>
                  <a:gd name="T4" fmla="*/ 2 w 3"/>
                  <a:gd name="T5" fmla="*/ 1 h 2"/>
                  <a:gd name="T6" fmla="*/ 2 w 3"/>
                  <a:gd name="T7" fmla="*/ 1 h 2"/>
                  <a:gd name="T8" fmla="*/ 0 w 3"/>
                  <a:gd name="T9" fmla="*/ 0 h 2"/>
                  <a:gd name="T10" fmla="*/ 2 w 3"/>
                  <a:gd name="T11" fmla="*/ 1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1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1" name="Freeform 1076"/>
              <p:cNvSpPr>
                <a:spLocks/>
              </p:cNvSpPr>
              <p:nvPr/>
            </p:nvSpPr>
            <p:spPr bwMode="auto">
              <a:xfrm>
                <a:off x="4303" y="2510"/>
                <a:ext cx="9" cy="2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1 h 1"/>
                  <a:gd name="T4" fmla="*/ 3 w 4"/>
                  <a:gd name="T5" fmla="*/ 1 h 1"/>
                  <a:gd name="T6" fmla="*/ 2 w 4"/>
                  <a:gd name="T7" fmla="*/ 1 h 1"/>
                  <a:gd name="T8" fmla="*/ 0 w 4"/>
                  <a:gd name="T9" fmla="*/ 0 h 1"/>
                  <a:gd name="T10" fmla="*/ 2 w 4"/>
                  <a:gd name="T11" fmla="*/ 0 h 1"/>
                  <a:gd name="T12" fmla="*/ 3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3" y="0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2" name="Freeform 1077"/>
              <p:cNvSpPr>
                <a:spLocks/>
              </p:cNvSpPr>
              <p:nvPr/>
            </p:nvSpPr>
            <p:spPr bwMode="auto">
              <a:xfrm>
                <a:off x="4303" y="2507"/>
                <a:ext cx="9" cy="3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0 h 1"/>
                  <a:gd name="T4" fmla="*/ 3 w 4"/>
                  <a:gd name="T5" fmla="*/ 1 h 1"/>
                  <a:gd name="T6" fmla="*/ 2 w 4"/>
                  <a:gd name="T7" fmla="*/ 1 h 1"/>
                  <a:gd name="T8" fmla="*/ 0 w 4"/>
                  <a:gd name="T9" fmla="*/ 1 h 1"/>
                  <a:gd name="T10" fmla="*/ 2 w 4"/>
                  <a:gd name="T11" fmla="*/ 0 h 1"/>
                  <a:gd name="T12" fmla="*/ 3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3" name="Freeform 1078"/>
              <p:cNvSpPr>
                <a:spLocks/>
              </p:cNvSpPr>
              <p:nvPr/>
            </p:nvSpPr>
            <p:spPr bwMode="auto">
              <a:xfrm>
                <a:off x="4303" y="2502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1 h 2"/>
                  <a:gd name="T4" fmla="*/ 3 w 3"/>
                  <a:gd name="T5" fmla="*/ 2 h 2"/>
                  <a:gd name="T6" fmla="*/ 2 w 3"/>
                  <a:gd name="T7" fmla="*/ 1 h 2"/>
                  <a:gd name="T8" fmla="*/ 0 w 3"/>
                  <a:gd name="T9" fmla="*/ 2 h 2"/>
                  <a:gd name="T10" fmla="*/ 2 w 3"/>
                  <a:gd name="T11" fmla="*/ 1 h 2"/>
                  <a:gd name="T12" fmla="*/ 3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4" name="Freeform 1079"/>
              <p:cNvSpPr>
                <a:spLocks/>
              </p:cNvSpPr>
              <p:nvPr/>
            </p:nvSpPr>
            <p:spPr bwMode="auto">
              <a:xfrm>
                <a:off x="4303" y="2500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0 h 3"/>
                  <a:gd name="T4" fmla="*/ 2 w 3"/>
                  <a:gd name="T5" fmla="*/ 1 h 3"/>
                  <a:gd name="T6" fmla="*/ 2 w 3"/>
                  <a:gd name="T7" fmla="*/ 1 h 3"/>
                  <a:gd name="T8" fmla="*/ 0 w 3"/>
                  <a:gd name="T9" fmla="*/ 3 h 3"/>
                  <a:gd name="T10" fmla="*/ 2 w 3"/>
                  <a:gd name="T11" fmla="*/ 1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2"/>
                      <a:pt x="1" y="2"/>
                      <a:pt x="2" y="1"/>
                    </a:cubicBezTo>
                    <a:cubicBezTo>
                      <a:pt x="1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5" name="Freeform 1080"/>
              <p:cNvSpPr>
                <a:spLocks/>
              </p:cNvSpPr>
              <p:nvPr/>
            </p:nvSpPr>
            <p:spPr bwMode="auto">
              <a:xfrm>
                <a:off x="4301" y="2498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0 h 3"/>
                  <a:gd name="T4" fmla="*/ 3 w 3"/>
                  <a:gd name="T5" fmla="*/ 1 h 3"/>
                  <a:gd name="T6" fmla="*/ 2 w 3"/>
                  <a:gd name="T7" fmla="*/ 1 h 3"/>
                  <a:gd name="T8" fmla="*/ 0 w 3"/>
                  <a:gd name="T9" fmla="*/ 3 h 3"/>
                  <a:gd name="T10" fmla="*/ 2 w 3"/>
                  <a:gd name="T11" fmla="*/ 1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6" name="Freeform 1081"/>
              <p:cNvSpPr>
                <a:spLocks/>
              </p:cNvSpPr>
              <p:nvPr/>
            </p:nvSpPr>
            <p:spPr bwMode="auto">
              <a:xfrm>
                <a:off x="4301" y="2495"/>
                <a:ext cx="4" cy="10"/>
              </a:xfrm>
              <a:custGeom>
                <a:avLst/>
                <a:gdLst>
                  <a:gd name="T0" fmla="*/ 1 w 2"/>
                  <a:gd name="T1" fmla="*/ 1 h 4"/>
                  <a:gd name="T2" fmla="*/ 2 w 2"/>
                  <a:gd name="T3" fmla="*/ 0 h 4"/>
                  <a:gd name="T4" fmla="*/ 2 w 2"/>
                  <a:gd name="T5" fmla="*/ 1 h 4"/>
                  <a:gd name="T6" fmla="*/ 1 w 2"/>
                  <a:gd name="T7" fmla="*/ 2 h 4"/>
                  <a:gd name="T8" fmla="*/ 0 w 2"/>
                  <a:gd name="T9" fmla="*/ 4 h 4"/>
                  <a:gd name="T10" fmla="*/ 1 w 2"/>
                  <a:gd name="T11" fmla="*/ 2 h 4"/>
                  <a:gd name="T12" fmla="*/ 1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1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7" name="Freeform 1082"/>
              <p:cNvSpPr>
                <a:spLocks/>
              </p:cNvSpPr>
              <p:nvPr/>
            </p:nvSpPr>
            <p:spPr bwMode="auto">
              <a:xfrm>
                <a:off x="4296" y="2476"/>
                <a:ext cx="5" cy="29"/>
              </a:xfrm>
              <a:custGeom>
                <a:avLst/>
                <a:gdLst>
                  <a:gd name="T0" fmla="*/ 0 w 2"/>
                  <a:gd name="T1" fmla="*/ 12 h 12"/>
                  <a:gd name="T2" fmla="*/ 0 w 2"/>
                  <a:gd name="T3" fmla="*/ 10 h 12"/>
                  <a:gd name="T4" fmla="*/ 1 w 2"/>
                  <a:gd name="T5" fmla="*/ 6 h 12"/>
                  <a:gd name="T6" fmla="*/ 2 w 2"/>
                  <a:gd name="T7" fmla="*/ 2 h 12"/>
                  <a:gd name="T8" fmla="*/ 2 w 2"/>
                  <a:gd name="T9" fmla="*/ 0 h 12"/>
                  <a:gd name="T10" fmla="*/ 2 w 2"/>
                  <a:gd name="T11" fmla="*/ 2 h 12"/>
                  <a:gd name="T12" fmla="*/ 2 w 2"/>
                  <a:gd name="T13" fmla="*/ 4 h 12"/>
                  <a:gd name="T14" fmla="*/ 2 w 2"/>
                  <a:gd name="T15" fmla="*/ 6 h 12"/>
                  <a:gd name="T16" fmla="*/ 1 w 2"/>
                  <a:gd name="T17" fmla="*/ 10 h 12"/>
                  <a:gd name="T18" fmla="*/ 0 w 2"/>
                  <a:gd name="T1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cubicBezTo>
                      <a:pt x="0" y="12"/>
                      <a:pt x="0" y="11"/>
                      <a:pt x="0" y="10"/>
                    </a:cubicBezTo>
                    <a:cubicBezTo>
                      <a:pt x="0" y="9"/>
                      <a:pt x="1" y="7"/>
                      <a:pt x="1" y="6"/>
                    </a:cubicBezTo>
                    <a:cubicBezTo>
                      <a:pt x="1" y="4"/>
                      <a:pt x="2" y="3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2"/>
                    </a:cubicBezTo>
                    <a:cubicBezTo>
                      <a:pt x="2" y="2"/>
                      <a:pt x="2" y="3"/>
                      <a:pt x="2" y="4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1" y="7"/>
                      <a:pt x="1" y="9"/>
                      <a:pt x="1" y="10"/>
                    </a:cubicBezTo>
                    <a:cubicBezTo>
                      <a:pt x="0" y="11"/>
                      <a:pt x="0" y="12"/>
                      <a:pt x="0" y="1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8" name="Freeform 1083"/>
              <p:cNvSpPr>
                <a:spLocks/>
              </p:cNvSpPr>
              <p:nvPr/>
            </p:nvSpPr>
            <p:spPr bwMode="auto">
              <a:xfrm>
                <a:off x="4277" y="2479"/>
                <a:ext cx="16" cy="26"/>
              </a:xfrm>
              <a:custGeom>
                <a:avLst/>
                <a:gdLst>
                  <a:gd name="T0" fmla="*/ 7 w 7"/>
                  <a:gd name="T1" fmla="*/ 11 h 11"/>
                  <a:gd name="T2" fmla="*/ 6 w 7"/>
                  <a:gd name="T3" fmla="*/ 9 h 11"/>
                  <a:gd name="T4" fmla="*/ 3 w 7"/>
                  <a:gd name="T5" fmla="*/ 6 h 11"/>
                  <a:gd name="T6" fmla="*/ 1 w 7"/>
                  <a:gd name="T7" fmla="*/ 2 h 11"/>
                  <a:gd name="T8" fmla="*/ 0 w 7"/>
                  <a:gd name="T9" fmla="*/ 0 h 11"/>
                  <a:gd name="T10" fmla="*/ 2 w 7"/>
                  <a:gd name="T11" fmla="*/ 2 h 11"/>
                  <a:gd name="T12" fmla="*/ 3 w 7"/>
                  <a:gd name="T13" fmla="*/ 3 h 11"/>
                  <a:gd name="T14" fmla="*/ 4 w 7"/>
                  <a:gd name="T15" fmla="*/ 5 h 11"/>
                  <a:gd name="T16" fmla="*/ 6 w 7"/>
                  <a:gd name="T17" fmla="*/ 9 h 11"/>
                  <a:gd name="T18" fmla="*/ 7 w 7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11">
                    <a:moveTo>
                      <a:pt x="7" y="11"/>
                    </a:moveTo>
                    <a:cubicBezTo>
                      <a:pt x="7" y="11"/>
                      <a:pt x="6" y="10"/>
                      <a:pt x="6" y="9"/>
                    </a:cubicBezTo>
                    <a:cubicBezTo>
                      <a:pt x="5" y="8"/>
                      <a:pt x="4" y="7"/>
                      <a:pt x="3" y="6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2" y="2"/>
                      <a:pt x="3" y="3"/>
                      <a:pt x="3" y="3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5" y="7"/>
                      <a:pt x="6" y="8"/>
                      <a:pt x="6" y="9"/>
                    </a:cubicBezTo>
                    <a:cubicBezTo>
                      <a:pt x="6" y="10"/>
                      <a:pt x="7" y="11"/>
                      <a:pt x="7" y="1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9" name="Freeform 1084"/>
              <p:cNvSpPr>
                <a:spLocks/>
              </p:cNvSpPr>
              <p:nvPr/>
            </p:nvSpPr>
            <p:spPr bwMode="auto">
              <a:xfrm>
                <a:off x="4263" y="2498"/>
                <a:ext cx="28" cy="9"/>
              </a:xfrm>
              <a:custGeom>
                <a:avLst/>
                <a:gdLst>
                  <a:gd name="T0" fmla="*/ 12 w 12"/>
                  <a:gd name="T1" fmla="*/ 4 h 4"/>
                  <a:gd name="T2" fmla="*/ 10 w 12"/>
                  <a:gd name="T3" fmla="*/ 3 h 4"/>
                  <a:gd name="T4" fmla="*/ 6 w 12"/>
                  <a:gd name="T5" fmla="*/ 2 h 4"/>
                  <a:gd name="T6" fmla="*/ 2 w 12"/>
                  <a:gd name="T7" fmla="*/ 1 h 4"/>
                  <a:gd name="T8" fmla="*/ 0 w 12"/>
                  <a:gd name="T9" fmla="*/ 0 h 4"/>
                  <a:gd name="T10" fmla="*/ 2 w 12"/>
                  <a:gd name="T11" fmla="*/ 1 h 4"/>
                  <a:gd name="T12" fmla="*/ 4 w 12"/>
                  <a:gd name="T13" fmla="*/ 1 h 4"/>
                  <a:gd name="T14" fmla="*/ 6 w 12"/>
                  <a:gd name="T15" fmla="*/ 1 h 4"/>
                  <a:gd name="T16" fmla="*/ 10 w 12"/>
                  <a:gd name="T17" fmla="*/ 3 h 4"/>
                  <a:gd name="T18" fmla="*/ 12 w 12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cubicBezTo>
                      <a:pt x="12" y="4"/>
                      <a:pt x="11" y="4"/>
                      <a:pt x="10" y="3"/>
                    </a:cubicBezTo>
                    <a:cubicBezTo>
                      <a:pt x="9" y="3"/>
                      <a:pt x="8" y="3"/>
                      <a:pt x="6" y="2"/>
                    </a:cubicBezTo>
                    <a:cubicBezTo>
                      <a:pt x="5" y="2"/>
                      <a:pt x="3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8" y="2"/>
                      <a:pt x="9" y="2"/>
                      <a:pt x="10" y="3"/>
                    </a:cubicBezTo>
                    <a:cubicBezTo>
                      <a:pt x="11" y="3"/>
                      <a:pt x="12" y="4"/>
                      <a:pt x="12" y="4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0" name="Freeform 1085"/>
              <p:cNvSpPr>
                <a:spLocks/>
              </p:cNvSpPr>
              <p:nvPr/>
            </p:nvSpPr>
            <p:spPr bwMode="auto">
              <a:xfrm>
                <a:off x="4265" y="2507"/>
                <a:ext cx="26" cy="7"/>
              </a:xfrm>
              <a:custGeom>
                <a:avLst/>
                <a:gdLst>
                  <a:gd name="T0" fmla="*/ 11 w 11"/>
                  <a:gd name="T1" fmla="*/ 0 h 3"/>
                  <a:gd name="T2" fmla="*/ 10 w 11"/>
                  <a:gd name="T3" fmla="*/ 1 h 3"/>
                  <a:gd name="T4" fmla="*/ 6 w 11"/>
                  <a:gd name="T5" fmla="*/ 2 h 3"/>
                  <a:gd name="T6" fmla="*/ 2 w 11"/>
                  <a:gd name="T7" fmla="*/ 3 h 3"/>
                  <a:gd name="T8" fmla="*/ 0 w 11"/>
                  <a:gd name="T9" fmla="*/ 3 h 3"/>
                  <a:gd name="T10" fmla="*/ 1 w 11"/>
                  <a:gd name="T11" fmla="*/ 2 h 3"/>
                  <a:gd name="T12" fmla="*/ 3 w 11"/>
                  <a:gd name="T13" fmla="*/ 2 h 3"/>
                  <a:gd name="T14" fmla="*/ 5 w 11"/>
                  <a:gd name="T15" fmla="*/ 1 h 3"/>
                  <a:gd name="T16" fmla="*/ 10 w 11"/>
                  <a:gd name="T17" fmla="*/ 0 h 3"/>
                  <a:gd name="T18" fmla="*/ 11 w 11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3">
                    <a:moveTo>
                      <a:pt x="11" y="0"/>
                    </a:moveTo>
                    <a:cubicBezTo>
                      <a:pt x="11" y="0"/>
                      <a:pt x="11" y="1"/>
                      <a:pt x="10" y="1"/>
                    </a:cubicBezTo>
                    <a:cubicBezTo>
                      <a:pt x="9" y="1"/>
                      <a:pt x="7" y="2"/>
                      <a:pt x="6" y="2"/>
                    </a:cubicBezTo>
                    <a:cubicBezTo>
                      <a:pt x="4" y="2"/>
                      <a:pt x="3" y="3"/>
                      <a:pt x="2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7" y="1"/>
                      <a:pt x="8" y="1"/>
                      <a:pt x="10" y="0"/>
                    </a:cubicBezTo>
                    <a:cubicBezTo>
                      <a:pt x="11" y="0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1" name="Freeform 1086"/>
              <p:cNvSpPr>
                <a:spLocks/>
              </p:cNvSpPr>
              <p:nvPr/>
            </p:nvSpPr>
            <p:spPr bwMode="auto">
              <a:xfrm>
                <a:off x="4284" y="2512"/>
                <a:ext cx="9" cy="26"/>
              </a:xfrm>
              <a:custGeom>
                <a:avLst/>
                <a:gdLst>
                  <a:gd name="T0" fmla="*/ 4 w 4"/>
                  <a:gd name="T1" fmla="*/ 0 h 11"/>
                  <a:gd name="T2" fmla="*/ 4 w 4"/>
                  <a:gd name="T3" fmla="*/ 2 h 11"/>
                  <a:gd name="T4" fmla="*/ 2 w 4"/>
                  <a:gd name="T5" fmla="*/ 5 h 11"/>
                  <a:gd name="T6" fmla="*/ 1 w 4"/>
                  <a:gd name="T7" fmla="*/ 9 h 11"/>
                  <a:gd name="T8" fmla="*/ 0 w 4"/>
                  <a:gd name="T9" fmla="*/ 11 h 11"/>
                  <a:gd name="T10" fmla="*/ 0 w 4"/>
                  <a:gd name="T11" fmla="*/ 9 h 11"/>
                  <a:gd name="T12" fmla="*/ 0 w 4"/>
                  <a:gd name="T13" fmla="*/ 7 h 11"/>
                  <a:gd name="T14" fmla="*/ 1 w 4"/>
                  <a:gd name="T15" fmla="*/ 5 h 11"/>
                  <a:gd name="T16" fmla="*/ 3 w 4"/>
                  <a:gd name="T17" fmla="*/ 1 h 11"/>
                  <a:gd name="T18" fmla="*/ 4 w 4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1">
                    <a:moveTo>
                      <a:pt x="4" y="0"/>
                    </a:moveTo>
                    <a:cubicBezTo>
                      <a:pt x="4" y="0"/>
                      <a:pt x="4" y="0"/>
                      <a:pt x="4" y="2"/>
                    </a:cubicBezTo>
                    <a:cubicBezTo>
                      <a:pt x="3" y="3"/>
                      <a:pt x="3" y="4"/>
                      <a:pt x="2" y="5"/>
                    </a:cubicBezTo>
                    <a:cubicBezTo>
                      <a:pt x="1" y="7"/>
                      <a:pt x="1" y="8"/>
                      <a:pt x="1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0" y="9"/>
                      <a:pt x="0" y="8"/>
                      <a:pt x="0" y="7"/>
                    </a:cubicBezTo>
                    <a:cubicBezTo>
                      <a:pt x="1" y="7"/>
                      <a:pt x="1" y="6"/>
                      <a:pt x="1" y="5"/>
                    </a:cubicBezTo>
                    <a:cubicBezTo>
                      <a:pt x="2" y="4"/>
                      <a:pt x="2" y="2"/>
                      <a:pt x="3" y="1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2" name="Freeform 1087"/>
              <p:cNvSpPr>
                <a:spLocks/>
              </p:cNvSpPr>
              <p:nvPr/>
            </p:nvSpPr>
            <p:spPr bwMode="auto">
              <a:xfrm>
                <a:off x="4296" y="2512"/>
                <a:ext cx="12" cy="26"/>
              </a:xfrm>
              <a:custGeom>
                <a:avLst/>
                <a:gdLst>
                  <a:gd name="T0" fmla="*/ 0 w 5"/>
                  <a:gd name="T1" fmla="*/ 0 h 11"/>
                  <a:gd name="T2" fmla="*/ 1 w 5"/>
                  <a:gd name="T3" fmla="*/ 1 h 11"/>
                  <a:gd name="T4" fmla="*/ 3 w 5"/>
                  <a:gd name="T5" fmla="*/ 5 h 11"/>
                  <a:gd name="T6" fmla="*/ 4 w 5"/>
                  <a:gd name="T7" fmla="*/ 9 h 11"/>
                  <a:gd name="T8" fmla="*/ 5 w 5"/>
                  <a:gd name="T9" fmla="*/ 11 h 11"/>
                  <a:gd name="T10" fmla="*/ 4 w 5"/>
                  <a:gd name="T11" fmla="*/ 9 h 11"/>
                  <a:gd name="T12" fmla="*/ 3 w 5"/>
                  <a:gd name="T13" fmla="*/ 8 h 11"/>
                  <a:gd name="T14" fmla="*/ 2 w 5"/>
                  <a:gd name="T15" fmla="*/ 6 h 11"/>
                  <a:gd name="T16" fmla="*/ 1 w 5"/>
                  <a:gd name="T17" fmla="*/ 2 h 11"/>
                  <a:gd name="T18" fmla="*/ 0 w 5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2" y="2"/>
                      <a:pt x="2" y="4"/>
                      <a:pt x="3" y="5"/>
                    </a:cubicBezTo>
                    <a:cubicBezTo>
                      <a:pt x="3" y="7"/>
                      <a:pt x="4" y="8"/>
                      <a:pt x="4" y="9"/>
                    </a:cubicBezTo>
                    <a:cubicBezTo>
                      <a:pt x="5" y="10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9"/>
                    </a:cubicBezTo>
                    <a:cubicBezTo>
                      <a:pt x="3" y="9"/>
                      <a:pt x="3" y="8"/>
                      <a:pt x="3" y="8"/>
                    </a:cubicBezTo>
                    <a:cubicBezTo>
                      <a:pt x="2" y="7"/>
                      <a:pt x="2" y="6"/>
                      <a:pt x="2" y="6"/>
                    </a:cubicBezTo>
                    <a:cubicBezTo>
                      <a:pt x="1" y="4"/>
                      <a:pt x="1" y="3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3" name="Freeform 1088"/>
              <p:cNvSpPr>
                <a:spLocks/>
              </p:cNvSpPr>
              <p:nvPr/>
            </p:nvSpPr>
            <p:spPr bwMode="auto">
              <a:xfrm>
                <a:off x="4298" y="2510"/>
                <a:ext cx="26" cy="11"/>
              </a:xfrm>
              <a:custGeom>
                <a:avLst/>
                <a:gdLst>
                  <a:gd name="T0" fmla="*/ 0 w 11"/>
                  <a:gd name="T1" fmla="*/ 0 h 5"/>
                  <a:gd name="T2" fmla="*/ 2 w 11"/>
                  <a:gd name="T3" fmla="*/ 0 h 5"/>
                  <a:gd name="T4" fmla="*/ 6 w 11"/>
                  <a:gd name="T5" fmla="*/ 2 h 5"/>
                  <a:gd name="T6" fmla="*/ 9 w 11"/>
                  <a:gd name="T7" fmla="*/ 4 h 5"/>
                  <a:gd name="T8" fmla="*/ 11 w 11"/>
                  <a:gd name="T9" fmla="*/ 5 h 5"/>
                  <a:gd name="T10" fmla="*/ 9 w 11"/>
                  <a:gd name="T11" fmla="*/ 5 h 5"/>
                  <a:gd name="T12" fmla="*/ 7 w 11"/>
                  <a:gd name="T13" fmla="*/ 4 h 5"/>
                  <a:gd name="T14" fmla="*/ 5 w 11"/>
                  <a:gd name="T15" fmla="*/ 3 h 5"/>
                  <a:gd name="T16" fmla="*/ 2 w 11"/>
                  <a:gd name="T17" fmla="*/ 1 h 5"/>
                  <a:gd name="T18" fmla="*/ 0 w 11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5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3" y="1"/>
                      <a:pt x="4" y="2"/>
                      <a:pt x="6" y="2"/>
                    </a:cubicBezTo>
                    <a:cubicBezTo>
                      <a:pt x="7" y="3"/>
                      <a:pt x="8" y="4"/>
                      <a:pt x="9" y="4"/>
                    </a:cubicBezTo>
                    <a:cubicBezTo>
                      <a:pt x="10" y="5"/>
                      <a:pt x="11" y="5"/>
                      <a:pt x="11" y="5"/>
                    </a:cubicBezTo>
                    <a:cubicBezTo>
                      <a:pt x="11" y="5"/>
                      <a:pt x="10" y="5"/>
                      <a:pt x="9" y="5"/>
                    </a:cubicBezTo>
                    <a:cubicBezTo>
                      <a:pt x="9" y="4"/>
                      <a:pt x="8" y="4"/>
                      <a:pt x="7" y="4"/>
                    </a:cubicBezTo>
                    <a:cubicBezTo>
                      <a:pt x="7" y="4"/>
                      <a:pt x="6" y="3"/>
                      <a:pt x="5" y="3"/>
                    </a:cubicBezTo>
                    <a:cubicBezTo>
                      <a:pt x="4" y="2"/>
                      <a:pt x="3" y="2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4" name="Freeform 1089"/>
              <p:cNvSpPr>
                <a:spLocks/>
              </p:cNvSpPr>
              <p:nvPr/>
            </p:nvSpPr>
            <p:spPr bwMode="auto">
              <a:xfrm>
                <a:off x="4298" y="2498"/>
                <a:ext cx="29" cy="9"/>
              </a:xfrm>
              <a:custGeom>
                <a:avLst/>
                <a:gdLst>
                  <a:gd name="T0" fmla="*/ 0 w 12"/>
                  <a:gd name="T1" fmla="*/ 4 h 4"/>
                  <a:gd name="T2" fmla="*/ 2 w 12"/>
                  <a:gd name="T3" fmla="*/ 3 h 4"/>
                  <a:gd name="T4" fmla="*/ 6 w 12"/>
                  <a:gd name="T5" fmla="*/ 2 h 4"/>
                  <a:gd name="T6" fmla="*/ 10 w 12"/>
                  <a:gd name="T7" fmla="*/ 0 h 4"/>
                  <a:gd name="T8" fmla="*/ 12 w 12"/>
                  <a:gd name="T9" fmla="*/ 0 h 4"/>
                  <a:gd name="T10" fmla="*/ 10 w 12"/>
                  <a:gd name="T11" fmla="*/ 1 h 4"/>
                  <a:gd name="T12" fmla="*/ 8 w 12"/>
                  <a:gd name="T13" fmla="*/ 2 h 4"/>
                  <a:gd name="T14" fmla="*/ 6 w 12"/>
                  <a:gd name="T15" fmla="*/ 3 h 4"/>
                  <a:gd name="T16" fmla="*/ 2 w 12"/>
                  <a:gd name="T17" fmla="*/ 3 h 4"/>
                  <a:gd name="T18" fmla="*/ 0 w 12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4">
                    <a:moveTo>
                      <a:pt x="0" y="4"/>
                    </a:moveTo>
                    <a:cubicBezTo>
                      <a:pt x="0" y="4"/>
                      <a:pt x="1" y="3"/>
                      <a:pt x="2" y="3"/>
                    </a:cubicBezTo>
                    <a:cubicBezTo>
                      <a:pt x="3" y="2"/>
                      <a:pt x="4" y="2"/>
                      <a:pt x="6" y="2"/>
                    </a:cubicBezTo>
                    <a:cubicBezTo>
                      <a:pt x="7" y="1"/>
                      <a:pt x="9" y="1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9" y="1"/>
                      <a:pt x="9" y="2"/>
                      <a:pt x="8" y="2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5" y="3"/>
                      <a:pt x="3" y="3"/>
                      <a:pt x="2" y="3"/>
                    </a:cubicBezTo>
                    <a:cubicBezTo>
                      <a:pt x="1" y="4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5" name="Freeform 1090"/>
              <p:cNvSpPr>
                <a:spLocks/>
              </p:cNvSpPr>
              <p:nvPr/>
            </p:nvSpPr>
            <p:spPr bwMode="auto">
              <a:xfrm>
                <a:off x="4296" y="2483"/>
                <a:ext cx="19" cy="22"/>
              </a:xfrm>
              <a:custGeom>
                <a:avLst/>
                <a:gdLst>
                  <a:gd name="T0" fmla="*/ 0 w 8"/>
                  <a:gd name="T1" fmla="*/ 9 h 9"/>
                  <a:gd name="T2" fmla="*/ 2 w 8"/>
                  <a:gd name="T3" fmla="*/ 8 h 9"/>
                  <a:gd name="T4" fmla="*/ 4 w 8"/>
                  <a:gd name="T5" fmla="*/ 4 h 9"/>
                  <a:gd name="T6" fmla="*/ 7 w 8"/>
                  <a:gd name="T7" fmla="*/ 1 h 9"/>
                  <a:gd name="T8" fmla="*/ 8 w 8"/>
                  <a:gd name="T9" fmla="*/ 0 h 9"/>
                  <a:gd name="T10" fmla="*/ 8 w 8"/>
                  <a:gd name="T11" fmla="*/ 2 h 9"/>
                  <a:gd name="T12" fmla="*/ 6 w 8"/>
                  <a:gd name="T13" fmla="*/ 3 h 9"/>
                  <a:gd name="T14" fmla="*/ 5 w 8"/>
                  <a:gd name="T15" fmla="*/ 5 h 9"/>
                  <a:gd name="T16" fmla="*/ 2 w 8"/>
                  <a:gd name="T17" fmla="*/ 8 h 9"/>
                  <a:gd name="T18" fmla="*/ 0 w 8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9">
                    <a:moveTo>
                      <a:pt x="0" y="9"/>
                    </a:moveTo>
                    <a:cubicBezTo>
                      <a:pt x="0" y="9"/>
                      <a:pt x="1" y="8"/>
                      <a:pt x="2" y="8"/>
                    </a:cubicBezTo>
                    <a:cubicBezTo>
                      <a:pt x="2" y="7"/>
                      <a:pt x="3" y="6"/>
                      <a:pt x="4" y="4"/>
                    </a:cubicBezTo>
                    <a:cubicBezTo>
                      <a:pt x="5" y="3"/>
                      <a:pt x="6" y="2"/>
                      <a:pt x="7" y="1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8" y="0"/>
                      <a:pt x="8" y="1"/>
                      <a:pt x="8" y="2"/>
                    </a:cubicBezTo>
                    <a:cubicBezTo>
                      <a:pt x="7" y="2"/>
                      <a:pt x="7" y="3"/>
                      <a:pt x="6" y="3"/>
                    </a:cubicBezTo>
                    <a:cubicBezTo>
                      <a:pt x="6" y="4"/>
                      <a:pt x="5" y="5"/>
                      <a:pt x="5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1" y="9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6" name="Freeform 1091"/>
              <p:cNvSpPr>
                <a:spLocks/>
              </p:cNvSpPr>
              <p:nvPr/>
            </p:nvSpPr>
            <p:spPr bwMode="auto">
              <a:xfrm>
                <a:off x="3778" y="1908"/>
                <a:ext cx="55" cy="57"/>
              </a:xfrm>
              <a:custGeom>
                <a:avLst/>
                <a:gdLst>
                  <a:gd name="T0" fmla="*/ 7 w 23"/>
                  <a:gd name="T1" fmla="*/ 24 h 24"/>
                  <a:gd name="T2" fmla="*/ 11 w 23"/>
                  <a:gd name="T3" fmla="*/ 3 h 24"/>
                  <a:gd name="T4" fmla="*/ 7 w 23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4">
                    <a:moveTo>
                      <a:pt x="7" y="24"/>
                    </a:moveTo>
                    <a:cubicBezTo>
                      <a:pt x="7" y="24"/>
                      <a:pt x="23" y="7"/>
                      <a:pt x="11" y="3"/>
                    </a:cubicBezTo>
                    <a:cubicBezTo>
                      <a:pt x="0" y="0"/>
                      <a:pt x="7" y="24"/>
                      <a:pt x="7" y="24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7" name="Freeform 1092"/>
              <p:cNvSpPr>
                <a:spLocks/>
              </p:cNvSpPr>
              <p:nvPr/>
            </p:nvSpPr>
            <p:spPr bwMode="auto">
              <a:xfrm>
                <a:off x="3740" y="1910"/>
                <a:ext cx="55" cy="55"/>
              </a:xfrm>
              <a:custGeom>
                <a:avLst/>
                <a:gdLst>
                  <a:gd name="T0" fmla="*/ 23 w 23"/>
                  <a:gd name="T1" fmla="*/ 23 h 23"/>
                  <a:gd name="T2" fmla="*/ 11 w 23"/>
                  <a:gd name="T3" fmla="*/ 6 h 23"/>
                  <a:gd name="T4" fmla="*/ 23 w 23"/>
                  <a:gd name="T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3">
                    <a:moveTo>
                      <a:pt x="23" y="23"/>
                    </a:moveTo>
                    <a:cubicBezTo>
                      <a:pt x="23" y="23"/>
                      <a:pt x="21" y="0"/>
                      <a:pt x="11" y="6"/>
                    </a:cubicBezTo>
                    <a:cubicBezTo>
                      <a:pt x="0" y="12"/>
                      <a:pt x="23" y="23"/>
                      <a:pt x="23" y="23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8" name="Freeform 1093"/>
              <p:cNvSpPr>
                <a:spLocks/>
              </p:cNvSpPr>
              <p:nvPr/>
            </p:nvSpPr>
            <p:spPr bwMode="auto">
              <a:xfrm>
                <a:off x="3745" y="1936"/>
                <a:ext cx="50" cy="60"/>
              </a:xfrm>
              <a:custGeom>
                <a:avLst/>
                <a:gdLst>
                  <a:gd name="T0" fmla="*/ 21 w 21"/>
                  <a:gd name="T1" fmla="*/ 12 h 25"/>
                  <a:gd name="T2" fmla="*/ 0 w 21"/>
                  <a:gd name="T3" fmla="*/ 12 h 25"/>
                  <a:gd name="T4" fmla="*/ 21 w 21"/>
                  <a:gd name="T5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25">
                    <a:moveTo>
                      <a:pt x="21" y="12"/>
                    </a:moveTo>
                    <a:cubicBezTo>
                      <a:pt x="21" y="12"/>
                      <a:pt x="1" y="0"/>
                      <a:pt x="0" y="12"/>
                    </a:cubicBezTo>
                    <a:cubicBezTo>
                      <a:pt x="0" y="25"/>
                      <a:pt x="21" y="12"/>
                      <a:pt x="21" y="12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9" name="Freeform 1094"/>
              <p:cNvSpPr>
                <a:spLocks/>
              </p:cNvSpPr>
              <p:nvPr/>
            </p:nvSpPr>
            <p:spPr bwMode="auto">
              <a:xfrm>
                <a:off x="3745" y="1965"/>
                <a:ext cx="50" cy="59"/>
              </a:xfrm>
              <a:custGeom>
                <a:avLst/>
                <a:gdLst>
                  <a:gd name="T0" fmla="*/ 21 w 21"/>
                  <a:gd name="T1" fmla="*/ 0 h 25"/>
                  <a:gd name="T2" fmla="*/ 10 w 21"/>
                  <a:gd name="T3" fmla="*/ 18 h 25"/>
                  <a:gd name="T4" fmla="*/ 21 w 21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25">
                    <a:moveTo>
                      <a:pt x="21" y="0"/>
                    </a:moveTo>
                    <a:cubicBezTo>
                      <a:pt x="21" y="0"/>
                      <a:pt x="0" y="10"/>
                      <a:pt x="10" y="18"/>
                    </a:cubicBezTo>
                    <a:cubicBezTo>
                      <a:pt x="19" y="25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0" name="Freeform 1095"/>
              <p:cNvSpPr>
                <a:spLocks/>
              </p:cNvSpPr>
              <p:nvPr/>
            </p:nvSpPr>
            <p:spPr bwMode="auto">
              <a:xfrm>
                <a:off x="3785" y="1965"/>
                <a:ext cx="57" cy="55"/>
              </a:xfrm>
              <a:custGeom>
                <a:avLst/>
                <a:gdLst>
                  <a:gd name="T0" fmla="*/ 4 w 24"/>
                  <a:gd name="T1" fmla="*/ 0 h 23"/>
                  <a:gd name="T2" fmla="*/ 12 w 24"/>
                  <a:gd name="T3" fmla="*/ 20 h 23"/>
                  <a:gd name="T4" fmla="*/ 4 w 24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3">
                    <a:moveTo>
                      <a:pt x="4" y="0"/>
                    </a:moveTo>
                    <a:cubicBezTo>
                      <a:pt x="4" y="0"/>
                      <a:pt x="0" y="23"/>
                      <a:pt x="12" y="20"/>
                    </a:cubicBezTo>
                    <a:cubicBezTo>
                      <a:pt x="24" y="16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1" name="Freeform 1096"/>
              <p:cNvSpPr>
                <a:spLocks/>
              </p:cNvSpPr>
              <p:nvPr/>
            </p:nvSpPr>
            <p:spPr bwMode="auto">
              <a:xfrm>
                <a:off x="3795" y="1948"/>
                <a:ext cx="57" cy="57"/>
              </a:xfrm>
              <a:custGeom>
                <a:avLst/>
                <a:gdLst>
                  <a:gd name="T0" fmla="*/ 0 w 24"/>
                  <a:gd name="T1" fmla="*/ 7 h 24"/>
                  <a:gd name="T2" fmla="*/ 21 w 24"/>
                  <a:gd name="T3" fmla="*/ 12 h 24"/>
                  <a:gd name="T4" fmla="*/ 0 w 24"/>
                  <a:gd name="T5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4">
                    <a:moveTo>
                      <a:pt x="0" y="7"/>
                    </a:moveTo>
                    <a:cubicBezTo>
                      <a:pt x="0" y="7"/>
                      <a:pt x="17" y="24"/>
                      <a:pt x="21" y="12"/>
                    </a:cubicBezTo>
                    <a:cubicBezTo>
                      <a:pt x="24" y="0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2" name="Freeform 1097"/>
              <p:cNvSpPr>
                <a:spLocks/>
              </p:cNvSpPr>
              <p:nvPr/>
            </p:nvSpPr>
            <p:spPr bwMode="auto">
              <a:xfrm>
                <a:off x="3792" y="1915"/>
                <a:ext cx="57" cy="52"/>
              </a:xfrm>
              <a:custGeom>
                <a:avLst/>
                <a:gdLst>
                  <a:gd name="T0" fmla="*/ 0 w 24"/>
                  <a:gd name="T1" fmla="*/ 21 h 22"/>
                  <a:gd name="T2" fmla="*/ 19 w 24"/>
                  <a:gd name="T3" fmla="*/ 11 h 22"/>
                  <a:gd name="T4" fmla="*/ 0 w 24"/>
                  <a:gd name="T5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2">
                    <a:moveTo>
                      <a:pt x="0" y="21"/>
                    </a:moveTo>
                    <a:cubicBezTo>
                      <a:pt x="0" y="21"/>
                      <a:pt x="24" y="22"/>
                      <a:pt x="19" y="11"/>
                    </a:cubicBezTo>
                    <a:cubicBezTo>
                      <a:pt x="14" y="0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3" name="Freeform 1098"/>
              <p:cNvSpPr>
                <a:spLocks/>
              </p:cNvSpPr>
              <p:nvPr/>
            </p:nvSpPr>
            <p:spPr bwMode="auto">
              <a:xfrm>
                <a:off x="3788" y="1958"/>
                <a:ext cx="19" cy="16"/>
              </a:xfrm>
              <a:custGeom>
                <a:avLst/>
                <a:gdLst>
                  <a:gd name="T0" fmla="*/ 0 w 8"/>
                  <a:gd name="T1" fmla="*/ 2 h 7"/>
                  <a:gd name="T2" fmla="*/ 3 w 8"/>
                  <a:gd name="T3" fmla="*/ 6 h 7"/>
                  <a:gd name="T4" fmla="*/ 8 w 8"/>
                  <a:gd name="T5" fmla="*/ 5 h 7"/>
                  <a:gd name="T6" fmla="*/ 5 w 8"/>
                  <a:gd name="T7" fmla="*/ 1 h 7"/>
                  <a:gd name="T8" fmla="*/ 0 w 8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2"/>
                    </a:moveTo>
                    <a:cubicBezTo>
                      <a:pt x="0" y="4"/>
                      <a:pt x="1" y="6"/>
                      <a:pt x="3" y="6"/>
                    </a:cubicBezTo>
                    <a:cubicBezTo>
                      <a:pt x="5" y="7"/>
                      <a:pt x="7" y="6"/>
                      <a:pt x="8" y="5"/>
                    </a:cubicBezTo>
                    <a:cubicBezTo>
                      <a:pt x="8" y="3"/>
                      <a:pt x="7" y="1"/>
                      <a:pt x="5" y="1"/>
                    </a:cubicBezTo>
                    <a:cubicBezTo>
                      <a:pt x="3" y="0"/>
                      <a:pt x="1" y="0"/>
                      <a:pt x="0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4" name="Freeform 1099"/>
              <p:cNvSpPr>
                <a:spLocks/>
              </p:cNvSpPr>
              <p:nvPr/>
            </p:nvSpPr>
            <p:spPr bwMode="auto">
              <a:xfrm>
                <a:off x="3797" y="1955"/>
                <a:ext cx="3" cy="7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1 w 1"/>
                  <a:gd name="T7" fmla="*/ 1 h 3"/>
                  <a:gd name="T8" fmla="*/ 1 w 1"/>
                  <a:gd name="T9" fmla="*/ 3 h 3"/>
                  <a:gd name="T10" fmla="*/ 1 w 1"/>
                  <a:gd name="T11" fmla="*/ 1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5" name="Freeform 1100"/>
              <p:cNvSpPr>
                <a:spLocks/>
              </p:cNvSpPr>
              <p:nvPr/>
            </p:nvSpPr>
            <p:spPr bwMode="auto">
              <a:xfrm>
                <a:off x="3795" y="1955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1 w 1"/>
                  <a:gd name="T7" fmla="*/ 1 h 3"/>
                  <a:gd name="T8" fmla="*/ 1 w 1"/>
                  <a:gd name="T9" fmla="*/ 3 h 3"/>
                  <a:gd name="T10" fmla="*/ 1 w 1"/>
                  <a:gd name="T11" fmla="*/ 1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3"/>
                      <a:pt x="1" y="3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6" name="Freeform 1101"/>
              <p:cNvSpPr>
                <a:spLocks/>
              </p:cNvSpPr>
              <p:nvPr/>
            </p:nvSpPr>
            <p:spPr bwMode="auto">
              <a:xfrm>
                <a:off x="3792" y="1955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0 h 3"/>
                  <a:gd name="T4" fmla="*/ 1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  <a:gd name="T10" fmla="*/ 1 w 2"/>
                  <a:gd name="T11" fmla="*/ 1 h 3"/>
                  <a:gd name="T12" fmla="*/ 0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2" y="3"/>
                      <a:pt x="2" y="3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7" name="Freeform 1102"/>
              <p:cNvSpPr>
                <a:spLocks/>
              </p:cNvSpPr>
              <p:nvPr/>
            </p:nvSpPr>
            <p:spPr bwMode="auto">
              <a:xfrm>
                <a:off x="3790" y="1955"/>
                <a:ext cx="5" cy="7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0 h 3"/>
                  <a:gd name="T4" fmla="*/ 1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  <a:gd name="T10" fmla="*/ 1 w 2"/>
                  <a:gd name="T11" fmla="*/ 1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8" name="Freeform 1103"/>
              <p:cNvSpPr>
                <a:spLocks/>
              </p:cNvSpPr>
              <p:nvPr/>
            </p:nvSpPr>
            <p:spPr bwMode="auto">
              <a:xfrm>
                <a:off x="3788" y="1958"/>
                <a:ext cx="7" cy="4"/>
              </a:xfrm>
              <a:custGeom>
                <a:avLst/>
                <a:gdLst>
                  <a:gd name="T0" fmla="*/ 1 w 3"/>
                  <a:gd name="T1" fmla="*/ 1 h 2"/>
                  <a:gd name="T2" fmla="*/ 1 w 3"/>
                  <a:gd name="T3" fmla="*/ 0 h 2"/>
                  <a:gd name="T4" fmla="*/ 1 w 3"/>
                  <a:gd name="T5" fmla="*/ 0 h 2"/>
                  <a:gd name="T6" fmla="*/ 1 w 3"/>
                  <a:gd name="T7" fmla="*/ 0 h 2"/>
                  <a:gd name="T8" fmla="*/ 3 w 3"/>
                  <a:gd name="T9" fmla="*/ 2 h 2"/>
                  <a:gd name="T10" fmla="*/ 1 w 3"/>
                  <a:gd name="T11" fmla="*/ 1 h 2"/>
                  <a:gd name="T12" fmla="*/ 1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2"/>
                      <a:pt x="3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9" name="Freeform 1104"/>
              <p:cNvSpPr>
                <a:spLocks/>
              </p:cNvSpPr>
              <p:nvPr/>
            </p:nvSpPr>
            <p:spPr bwMode="auto">
              <a:xfrm>
                <a:off x="3788" y="1960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1 w 2"/>
                  <a:gd name="T7" fmla="*/ 0 h 1"/>
                  <a:gd name="T8" fmla="*/ 2 w 2"/>
                  <a:gd name="T9" fmla="*/ 1 h 1"/>
                  <a:gd name="T10" fmla="*/ 1 w 2"/>
                  <a:gd name="T11" fmla="*/ 0 h 1"/>
                  <a:gd name="T12" fmla="*/ 0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0" name="Freeform 1105"/>
              <p:cNvSpPr>
                <a:spLocks/>
              </p:cNvSpPr>
              <p:nvPr/>
            </p:nvSpPr>
            <p:spPr bwMode="auto">
              <a:xfrm>
                <a:off x="3785" y="1962"/>
                <a:ext cx="7" cy="3"/>
              </a:xfrm>
              <a:custGeom>
                <a:avLst/>
                <a:gdLst>
                  <a:gd name="T0" fmla="*/ 1 w 3"/>
                  <a:gd name="T1" fmla="*/ 1 h 1"/>
                  <a:gd name="T2" fmla="*/ 0 w 3"/>
                  <a:gd name="T3" fmla="*/ 0 h 1"/>
                  <a:gd name="T4" fmla="*/ 1 w 3"/>
                  <a:gd name="T5" fmla="*/ 0 h 1"/>
                  <a:gd name="T6" fmla="*/ 1 w 3"/>
                  <a:gd name="T7" fmla="*/ 0 h 1"/>
                  <a:gd name="T8" fmla="*/ 3 w 3"/>
                  <a:gd name="T9" fmla="*/ 1 h 1"/>
                  <a:gd name="T10" fmla="*/ 1 w 3"/>
                  <a:gd name="T11" fmla="*/ 0 h 1"/>
                  <a:gd name="T12" fmla="*/ 1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1" name="Freeform 1106"/>
              <p:cNvSpPr>
                <a:spLocks/>
              </p:cNvSpPr>
              <p:nvPr/>
            </p:nvSpPr>
            <p:spPr bwMode="auto">
              <a:xfrm>
                <a:off x="3785" y="1965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0 w 3"/>
                  <a:gd name="T3" fmla="*/ 0 h 1"/>
                  <a:gd name="T4" fmla="*/ 1 w 3"/>
                  <a:gd name="T5" fmla="*/ 0 h 1"/>
                  <a:gd name="T6" fmla="*/ 1 w 3"/>
                  <a:gd name="T7" fmla="*/ 0 h 1"/>
                  <a:gd name="T8" fmla="*/ 3 w 3"/>
                  <a:gd name="T9" fmla="*/ 0 h 1"/>
                  <a:gd name="T10" fmla="*/ 1 w 3"/>
                  <a:gd name="T11" fmla="*/ 0 h 1"/>
                  <a:gd name="T12" fmla="*/ 0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2" name="Freeform 1107"/>
              <p:cNvSpPr>
                <a:spLocks/>
              </p:cNvSpPr>
              <p:nvPr/>
            </p:nvSpPr>
            <p:spPr bwMode="auto">
              <a:xfrm>
                <a:off x="3785" y="1967"/>
                <a:ext cx="7" cy="3"/>
              </a:xfrm>
              <a:custGeom>
                <a:avLst/>
                <a:gdLst>
                  <a:gd name="T0" fmla="*/ 1 w 3"/>
                  <a:gd name="T1" fmla="*/ 1 h 1"/>
                  <a:gd name="T2" fmla="*/ 0 w 3"/>
                  <a:gd name="T3" fmla="*/ 0 h 1"/>
                  <a:gd name="T4" fmla="*/ 1 w 3"/>
                  <a:gd name="T5" fmla="*/ 0 h 1"/>
                  <a:gd name="T6" fmla="*/ 1 w 3"/>
                  <a:gd name="T7" fmla="*/ 0 h 1"/>
                  <a:gd name="T8" fmla="*/ 3 w 3"/>
                  <a:gd name="T9" fmla="*/ 0 h 1"/>
                  <a:gd name="T10" fmla="*/ 1 w 3"/>
                  <a:gd name="T11" fmla="*/ 0 h 1"/>
                  <a:gd name="T12" fmla="*/ 1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3" name="Freeform 1108"/>
              <p:cNvSpPr>
                <a:spLocks/>
              </p:cNvSpPr>
              <p:nvPr/>
            </p:nvSpPr>
            <p:spPr bwMode="auto">
              <a:xfrm>
                <a:off x="3785" y="1967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0 w 3"/>
                  <a:gd name="T3" fmla="*/ 1 h 2"/>
                  <a:gd name="T4" fmla="*/ 1 w 3"/>
                  <a:gd name="T5" fmla="*/ 1 h 2"/>
                  <a:gd name="T6" fmla="*/ 1 w 3"/>
                  <a:gd name="T7" fmla="*/ 1 h 2"/>
                  <a:gd name="T8" fmla="*/ 3 w 3"/>
                  <a:gd name="T9" fmla="*/ 0 h 2"/>
                  <a:gd name="T10" fmla="*/ 2 w 3"/>
                  <a:gd name="T11" fmla="*/ 1 h 2"/>
                  <a:gd name="T12" fmla="*/ 1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4" name="Freeform 1109"/>
              <p:cNvSpPr>
                <a:spLocks/>
              </p:cNvSpPr>
              <p:nvPr/>
            </p:nvSpPr>
            <p:spPr bwMode="auto">
              <a:xfrm>
                <a:off x="3788" y="1967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2 h 3"/>
                  <a:gd name="T4" fmla="*/ 0 w 2"/>
                  <a:gd name="T5" fmla="*/ 2 h 3"/>
                  <a:gd name="T6" fmla="*/ 1 w 2"/>
                  <a:gd name="T7" fmla="*/ 2 h 3"/>
                  <a:gd name="T8" fmla="*/ 2 w 2"/>
                  <a:gd name="T9" fmla="*/ 0 h 3"/>
                  <a:gd name="T10" fmla="*/ 1 w 2"/>
                  <a:gd name="T11" fmla="*/ 2 h 3"/>
                  <a:gd name="T12" fmla="*/ 1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5" name="Freeform 1110"/>
              <p:cNvSpPr>
                <a:spLocks/>
              </p:cNvSpPr>
              <p:nvPr/>
            </p:nvSpPr>
            <p:spPr bwMode="auto">
              <a:xfrm>
                <a:off x="3790" y="1970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2 w 2"/>
                  <a:gd name="T9" fmla="*/ 0 h 2"/>
                  <a:gd name="T10" fmla="*/ 1 w 2"/>
                  <a:gd name="T11" fmla="*/ 2 h 2"/>
                  <a:gd name="T12" fmla="*/ 1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6" name="Freeform 1111"/>
              <p:cNvSpPr>
                <a:spLocks/>
              </p:cNvSpPr>
              <p:nvPr/>
            </p:nvSpPr>
            <p:spPr bwMode="auto">
              <a:xfrm>
                <a:off x="3792" y="1970"/>
                <a:ext cx="3" cy="7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3 h 3"/>
                  <a:gd name="T4" fmla="*/ 0 w 1"/>
                  <a:gd name="T5" fmla="*/ 2 h 3"/>
                  <a:gd name="T6" fmla="*/ 0 w 1"/>
                  <a:gd name="T7" fmla="*/ 2 h 3"/>
                  <a:gd name="T8" fmla="*/ 1 w 1"/>
                  <a:gd name="T9" fmla="*/ 0 h 3"/>
                  <a:gd name="T10" fmla="*/ 1 w 1"/>
                  <a:gd name="T11" fmla="*/ 2 h 3"/>
                  <a:gd name="T12" fmla="*/ 1 w 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7" name="Freeform 1112"/>
              <p:cNvSpPr>
                <a:spLocks/>
              </p:cNvSpPr>
              <p:nvPr/>
            </p:nvSpPr>
            <p:spPr bwMode="auto">
              <a:xfrm>
                <a:off x="3795" y="1970"/>
                <a:ext cx="2" cy="7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2 h 3"/>
                  <a:gd name="T8" fmla="*/ 0 w 1"/>
                  <a:gd name="T9" fmla="*/ 0 h 3"/>
                  <a:gd name="T10" fmla="*/ 1 w 1"/>
                  <a:gd name="T11" fmla="*/ 2 h 3"/>
                  <a:gd name="T12" fmla="*/ 1 w 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8" name="Freeform 1113"/>
              <p:cNvSpPr>
                <a:spLocks/>
              </p:cNvSpPr>
              <p:nvPr/>
            </p:nvSpPr>
            <p:spPr bwMode="auto">
              <a:xfrm>
                <a:off x="3797" y="1970"/>
                <a:ext cx="3" cy="7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2 h 3"/>
                  <a:gd name="T8" fmla="*/ 0 w 1"/>
                  <a:gd name="T9" fmla="*/ 0 h 3"/>
                  <a:gd name="T10" fmla="*/ 0 w 1"/>
                  <a:gd name="T11" fmla="*/ 2 h 3"/>
                  <a:gd name="T12" fmla="*/ 1 w 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9" name="Freeform 1114"/>
              <p:cNvSpPr>
                <a:spLocks/>
              </p:cNvSpPr>
              <p:nvPr/>
            </p:nvSpPr>
            <p:spPr bwMode="auto">
              <a:xfrm>
                <a:off x="3797" y="1970"/>
                <a:ext cx="5" cy="7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3 h 3"/>
                  <a:gd name="T4" fmla="*/ 1 w 2"/>
                  <a:gd name="T5" fmla="*/ 3 h 3"/>
                  <a:gd name="T6" fmla="*/ 1 w 2"/>
                  <a:gd name="T7" fmla="*/ 2 h 3"/>
                  <a:gd name="T8" fmla="*/ 0 w 2"/>
                  <a:gd name="T9" fmla="*/ 0 h 3"/>
                  <a:gd name="T10" fmla="*/ 1 w 2"/>
                  <a:gd name="T11" fmla="*/ 2 h 3"/>
                  <a:gd name="T12" fmla="*/ 2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0" name="Freeform 1115"/>
              <p:cNvSpPr>
                <a:spLocks/>
              </p:cNvSpPr>
              <p:nvPr/>
            </p:nvSpPr>
            <p:spPr bwMode="auto">
              <a:xfrm>
                <a:off x="3800" y="1970"/>
                <a:ext cx="4" cy="4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0 h 2"/>
                  <a:gd name="T10" fmla="*/ 1 w 2"/>
                  <a:gd name="T11" fmla="*/ 1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1" name="Freeform 1116"/>
              <p:cNvSpPr>
                <a:spLocks/>
              </p:cNvSpPr>
              <p:nvPr/>
            </p:nvSpPr>
            <p:spPr bwMode="auto">
              <a:xfrm>
                <a:off x="3800" y="1970"/>
                <a:ext cx="7" cy="4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1 h 2"/>
                  <a:gd name="T4" fmla="*/ 2 w 3"/>
                  <a:gd name="T5" fmla="*/ 1 h 2"/>
                  <a:gd name="T6" fmla="*/ 2 w 3"/>
                  <a:gd name="T7" fmla="*/ 1 h 2"/>
                  <a:gd name="T8" fmla="*/ 0 w 3"/>
                  <a:gd name="T9" fmla="*/ 0 h 2"/>
                  <a:gd name="T10" fmla="*/ 2 w 3"/>
                  <a:gd name="T11" fmla="*/ 1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2" name="Freeform 1117"/>
              <p:cNvSpPr>
                <a:spLocks/>
              </p:cNvSpPr>
              <p:nvPr/>
            </p:nvSpPr>
            <p:spPr bwMode="auto">
              <a:xfrm>
                <a:off x="3800" y="1967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1 h 2"/>
                  <a:gd name="T4" fmla="*/ 3 w 3"/>
                  <a:gd name="T5" fmla="*/ 2 h 2"/>
                  <a:gd name="T6" fmla="*/ 2 w 3"/>
                  <a:gd name="T7" fmla="*/ 1 h 2"/>
                  <a:gd name="T8" fmla="*/ 0 w 3"/>
                  <a:gd name="T9" fmla="*/ 0 h 2"/>
                  <a:gd name="T10" fmla="*/ 2 w 3"/>
                  <a:gd name="T11" fmla="*/ 1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3" name="Freeform 1118"/>
              <p:cNvSpPr>
                <a:spLocks/>
              </p:cNvSpPr>
              <p:nvPr/>
            </p:nvSpPr>
            <p:spPr bwMode="auto">
              <a:xfrm>
                <a:off x="3802" y="1967"/>
                <a:ext cx="7" cy="3"/>
              </a:xfrm>
              <a:custGeom>
                <a:avLst/>
                <a:gdLst>
                  <a:gd name="T0" fmla="*/ 2 w 3"/>
                  <a:gd name="T1" fmla="*/ 0 h 1"/>
                  <a:gd name="T2" fmla="*/ 3 w 3"/>
                  <a:gd name="T3" fmla="*/ 0 h 1"/>
                  <a:gd name="T4" fmla="*/ 2 w 3"/>
                  <a:gd name="T5" fmla="*/ 1 h 1"/>
                  <a:gd name="T6" fmla="*/ 2 w 3"/>
                  <a:gd name="T7" fmla="*/ 0 h 1"/>
                  <a:gd name="T8" fmla="*/ 0 w 3"/>
                  <a:gd name="T9" fmla="*/ 0 h 1"/>
                  <a:gd name="T10" fmla="*/ 2 w 3"/>
                  <a:gd name="T11" fmla="*/ 0 h 1"/>
                  <a:gd name="T12" fmla="*/ 2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4" name="Freeform 1119"/>
              <p:cNvSpPr>
                <a:spLocks/>
              </p:cNvSpPr>
              <p:nvPr/>
            </p:nvSpPr>
            <p:spPr bwMode="auto">
              <a:xfrm>
                <a:off x="3802" y="1965"/>
                <a:ext cx="7" cy="2"/>
              </a:xfrm>
              <a:custGeom>
                <a:avLst/>
                <a:gdLst>
                  <a:gd name="T0" fmla="*/ 2 w 3"/>
                  <a:gd name="T1" fmla="*/ 0 h 1"/>
                  <a:gd name="T2" fmla="*/ 3 w 3"/>
                  <a:gd name="T3" fmla="*/ 0 h 1"/>
                  <a:gd name="T4" fmla="*/ 2 w 3"/>
                  <a:gd name="T5" fmla="*/ 1 h 1"/>
                  <a:gd name="T6" fmla="*/ 2 w 3"/>
                  <a:gd name="T7" fmla="*/ 0 h 1"/>
                  <a:gd name="T8" fmla="*/ 0 w 3"/>
                  <a:gd name="T9" fmla="*/ 0 h 1"/>
                  <a:gd name="T10" fmla="*/ 2 w 3"/>
                  <a:gd name="T11" fmla="*/ 0 h 1"/>
                  <a:gd name="T12" fmla="*/ 2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5" name="Freeform 1120"/>
              <p:cNvSpPr>
                <a:spLocks/>
              </p:cNvSpPr>
              <p:nvPr/>
            </p:nvSpPr>
            <p:spPr bwMode="auto">
              <a:xfrm>
                <a:off x="3802" y="1962"/>
                <a:ext cx="7" cy="3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0 h 1"/>
                  <a:gd name="T4" fmla="*/ 2 w 3"/>
                  <a:gd name="T5" fmla="*/ 0 h 1"/>
                  <a:gd name="T6" fmla="*/ 2 w 3"/>
                  <a:gd name="T7" fmla="*/ 0 h 1"/>
                  <a:gd name="T8" fmla="*/ 0 w 3"/>
                  <a:gd name="T9" fmla="*/ 1 h 1"/>
                  <a:gd name="T10" fmla="*/ 1 w 3"/>
                  <a:gd name="T11" fmla="*/ 0 h 1"/>
                  <a:gd name="T12" fmla="*/ 2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6" name="Freeform 1121"/>
              <p:cNvSpPr>
                <a:spLocks/>
              </p:cNvSpPr>
              <p:nvPr/>
            </p:nvSpPr>
            <p:spPr bwMode="auto">
              <a:xfrm>
                <a:off x="3802" y="1958"/>
                <a:ext cx="5" cy="7"/>
              </a:xfrm>
              <a:custGeom>
                <a:avLst/>
                <a:gdLst>
                  <a:gd name="T0" fmla="*/ 1 w 2"/>
                  <a:gd name="T1" fmla="*/ 1 h 3"/>
                  <a:gd name="T2" fmla="*/ 2 w 2"/>
                  <a:gd name="T3" fmla="*/ 1 h 3"/>
                  <a:gd name="T4" fmla="*/ 2 w 2"/>
                  <a:gd name="T5" fmla="*/ 1 h 3"/>
                  <a:gd name="T6" fmla="*/ 1 w 2"/>
                  <a:gd name="T7" fmla="*/ 1 h 3"/>
                  <a:gd name="T8" fmla="*/ 0 w 2"/>
                  <a:gd name="T9" fmla="*/ 3 h 3"/>
                  <a:gd name="T10" fmla="*/ 1 w 2"/>
                  <a:gd name="T11" fmla="*/ 1 h 3"/>
                  <a:gd name="T12" fmla="*/ 1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7" name="Freeform 1122"/>
              <p:cNvSpPr>
                <a:spLocks/>
              </p:cNvSpPr>
              <p:nvPr/>
            </p:nvSpPr>
            <p:spPr bwMode="auto">
              <a:xfrm>
                <a:off x="3800" y="1958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2 w 2"/>
                  <a:gd name="T7" fmla="*/ 1 h 2"/>
                  <a:gd name="T8" fmla="*/ 0 w 2"/>
                  <a:gd name="T9" fmla="*/ 2 h 2"/>
                  <a:gd name="T10" fmla="*/ 1 w 2"/>
                  <a:gd name="T11" fmla="*/ 1 h 2"/>
                  <a:gd name="T12" fmla="*/ 1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8" name="Freeform 1123"/>
              <p:cNvSpPr>
                <a:spLocks/>
              </p:cNvSpPr>
              <p:nvPr/>
            </p:nvSpPr>
            <p:spPr bwMode="auto">
              <a:xfrm>
                <a:off x="3800" y="1955"/>
                <a:ext cx="2" cy="7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1 w 1"/>
                  <a:gd name="T5" fmla="*/ 1 h 3"/>
                  <a:gd name="T6" fmla="*/ 1 w 1"/>
                  <a:gd name="T7" fmla="*/ 1 h 3"/>
                  <a:gd name="T8" fmla="*/ 0 w 1"/>
                  <a:gd name="T9" fmla="*/ 3 h 3"/>
                  <a:gd name="T10" fmla="*/ 1 w 1"/>
                  <a:gd name="T11" fmla="*/ 1 h 3"/>
                  <a:gd name="T12" fmla="*/ 1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9" name="Freeform 1124"/>
              <p:cNvSpPr>
                <a:spLocks/>
              </p:cNvSpPr>
              <p:nvPr/>
            </p:nvSpPr>
            <p:spPr bwMode="auto">
              <a:xfrm>
                <a:off x="3795" y="1939"/>
                <a:ext cx="5" cy="23"/>
              </a:xfrm>
              <a:custGeom>
                <a:avLst/>
                <a:gdLst>
                  <a:gd name="T0" fmla="*/ 0 w 2"/>
                  <a:gd name="T1" fmla="*/ 10 h 10"/>
                  <a:gd name="T2" fmla="*/ 0 w 2"/>
                  <a:gd name="T3" fmla="*/ 8 h 10"/>
                  <a:gd name="T4" fmla="*/ 1 w 2"/>
                  <a:gd name="T5" fmla="*/ 5 h 10"/>
                  <a:gd name="T6" fmla="*/ 2 w 2"/>
                  <a:gd name="T7" fmla="*/ 2 h 10"/>
                  <a:gd name="T8" fmla="*/ 2 w 2"/>
                  <a:gd name="T9" fmla="*/ 0 h 10"/>
                  <a:gd name="T10" fmla="*/ 2 w 2"/>
                  <a:gd name="T11" fmla="*/ 2 h 10"/>
                  <a:gd name="T12" fmla="*/ 2 w 2"/>
                  <a:gd name="T13" fmla="*/ 3 h 10"/>
                  <a:gd name="T14" fmla="*/ 2 w 2"/>
                  <a:gd name="T15" fmla="*/ 5 h 10"/>
                  <a:gd name="T16" fmla="*/ 0 w 2"/>
                  <a:gd name="T1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0">
                    <a:moveTo>
                      <a:pt x="0" y="10"/>
                    </a:move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6"/>
                      <a:pt x="1" y="5"/>
                    </a:cubicBezTo>
                    <a:cubicBezTo>
                      <a:pt x="1" y="4"/>
                      <a:pt x="2" y="3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7"/>
                      <a:pt x="0" y="10"/>
                      <a:pt x="0" y="1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0" name="Freeform 1125"/>
              <p:cNvSpPr>
                <a:spLocks/>
              </p:cNvSpPr>
              <p:nvPr/>
            </p:nvSpPr>
            <p:spPr bwMode="auto">
              <a:xfrm>
                <a:off x="3781" y="1943"/>
                <a:ext cx="11" cy="19"/>
              </a:xfrm>
              <a:custGeom>
                <a:avLst/>
                <a:gdLst>
                  <a:gd name="T0" fmla="*/ 5 w 5"/>
                  <a:gd name="T1" fmla="*/ 8 h 8"/>
                  <a:gd name="T2" fmla="*/ 4 w 5"/>
                  <a:gd name="T3" fmla="*/ 7 h 8"/>
                  <a:gd name="T4" fmla="*/ 3 w 5"/>
                  <a:gd name="T5" fmla="*/ 4 h 8"/>
                  <a:gd name="T6" fmla="*/ 1 w 5"/>
                  <a:gd name="T7" fmla="*/ 1 h 8"/>
                  <a:gd name="T8" fmla="*/ 0 w 5"/>
                  <a:gd name="T9" fmla="*/ 0 h 8"/>
                  <a:gd name="T10" fmla="*/ 1 w 5"/>
                  <a:gd name="T11" fmla="*/ 1 h 8"/>
                  <a:gd name="T12" fmla="*/ 2 w 5"/>
                  <a:gd name="T13" fmla="*/ 2 h 8"/>
                  <a:gd name="T14" fmla="*/ 3 w 5"/>
                  <a:gd name="T15" fmla="*/ 3 h 8"/>
                  <a:gd name="T16" fmla="*/ 5 w 5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8">
                    <a:moveTo>
                      <a:pt x="5" y="8"/>
                    </a:moveTo>
                    <a:cubicBezTo>
                      <a:pt x="5" y="8"/>
                      <a:pt x="5" y="7"/>
                      <a:pt x="4" y="7"/>
                    </a:cubicBezTo>
                    <a:cubicBezTo>
                      <a:pt x="4" y="6"/>
                      <a:pt x="3" y="5"/>
                      <a:pt x="3" y="4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5" y="6"/>
                      <a:pt x="5" y="8"/>
                      <a:pt x="5" y="8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1" name="Freeform 1126"/>
              <p:cNvSpPr>
                <a:spLocks/>
              </p:cNvSpPr>
              <p:nvPr/>
            </p:nvSpPr>
            <p:spPr bwMode="auto">
              <a:xfrm>
                <a:off x="3769" y="1958"/>
                <a:ext cx="23" cy="7"/>
              </a:xfrm>
              <a:custGeom>
                <a:avLst/>
                <a:gdLst>
                  <a:gd name="T0" fmla="*/ 10 w 10"/>
                  <a:gd name="T1" fmla="*/ 3 h 3"/>
                  <a:gd name="T2" fmla="*/ 8 w 10"/>
                  <a:gd name="T3" fmla="*/ 2 h 3"/>
                  <a:gd name="T4" fmla="*/ 5 w 10"/>
                  <a:gd name="T5" fmla="*/ 1 h 3"/>
                  <a:gd name="T6" fmla="*/ 2 w 10"/>
                  <a:gd name="T7" fmla="*/ 0 h 3"/>
                  <a:gd name="T8" fmla="*/ 0 w 10"/>
                  <a:gd name="T9" fmla="*/ 0 h 3"/>
                  <a:gd name="T10" fmla="*/ 2 w 10"/>
                  <a:gd name="T11" fmla="*/ 0 h 3"/>
                  <a:gd name="T12" fmla="*/ 4 w 10"/>
                  <a:gd name="T13" fmla="*/ 0 h 3"/>
                  <a:gd name="T14" fmla="*/ 5 w 10"/>
                  <a:gd name="T15" fmla="*/ 1 h 3"/>
                  <a:gd name="T16" fmla="*/ 10 w 10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3">
                    <a:moveTo>
                      <a:pt x="10" y="3"/>
                    </a:moveTo>
                    <a:cubicBezTo>
                      <a:pt x="10" y="3"/>
                      <a:pt x="9" y="3"/>
                      <a:pt x="8" y="2"/>
                    </a:cubicBezTo>
                    <a:cubicBezTo>
                      <a:pt x="7" y="2"/>
                      <a:pt x="6" y="2"/>
                      <a:pt x="5" y="1"/>
                    </a:cubicBezTo>
                    <a:cubicBezTo>
                      <a:pt x="4" y="1"/>
                      <a:pt x="3" y="1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5" y="1"/>
                      <a:pt x="5" y="1"/>
                    </a:cubicBezTo>
                    <a:cubicBezTo>
                      <a:pt x="8" y="1"/>
                      <a:pt x="10" y="3"/>
                      <a:pt x="10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2" name="Freeform 1127"/>
              <p:cNvSpPr>
                <a:spLocks/>
              </p:cNvSpPr>
              <p:nvPr/>
            </p:nvSpPr>
            <p:spPr bwMode="auto">
              <a:xfrm>
                <a:off x="3771" y="1965"/>
                <a:ext cx="21" cy="5"/>
              </a:xfrm>
              <a:custGeom>
                <a:avLst/>
                <a:gdLst>
                  <a:gd name="T0" fmla="*/ 9 w 9"/>
                  <a:gd name="T1" fmla="*/ 0 h 2"/>
                  <a:gd name="T2" fmla="*/ 8 w 9"/>
                  <a:gd name="T3" fmla="*/ 1 h 2"/>
                  <a:gd name="T4" fmla="*/ 4 w 9"/>
                  <a:gd name="T5" fmla="*/ 1 h 2"/>
                  <a:gd name="T6" fmla="*/ 1 w 9"/>
                  <a:gd name="T7" fmla="*/ 2 h 2"/>
                  <a:gd name="T8" fmla="*/ 0 w 9"/>
                  <a:gd name="T9" fmla="*/ 2 h 2"/>
                  <a:gd name="T10" fmla="*/ 1 w 9"/>
                  <a:gd name="T11" fmla="*/ 2 h 2"/>
                  <a:gd name="T12" fmla="*/ 3 w 9"/>
                  <a:gd name="T13" fmla="*/ 1 h 2"/>
                  <a:gd name="T14" fmla="*/ 4 w 9"/>
                  <a:gd name="T15" fmla="*/ 1 h 2"/>
                  <a:gd name="T16" fmla="*/ 9 w 9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">
                    <a:moveTo>
                      <a:pt x="9" y="0"/>
                    </a:moveTo>
                    <a:cubicBezTo>
                      <a:pt x="9" y="0"/>
                      <a:pt x="9" y="0"/>
                      <a:pt x="8" y="1"/>
                    </a:cubicBezTo>
                    <a:cubicBezTo>
                      <a:pt x="7" y="1"/>
                      <a:pt x="6" y="1"/>
                      <a:pt x="4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7" y="0"/>
                      <a:pt x="9" y="0"/>
                      <a:pt x="9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3" name="Freeform 1128"/>
              <p:cNvSpPr>
                <a:spLocks/>
              </p:cNvSpPr>
              <p:nvPr/>
            </p:nvSpPr>
            <p:spPr bwMode="auto">
              <a:xfrm>
                <a:off x="3785" y="1967"/>
                <a:ext cx="10" cy="22"/>
              </a:xfrm>
              <a:custGeom>
                <a:avLst/>
                <a:gdLst>
                  <a:gd name="T0" fmla="*/ 4 w 4"/>
                  <a:gd name="T1" fmla="*/ 0 h 9"/>
                  <a:gd name="T2" fmla="*/ 3 w 4"/>
                  <a:gd name="T3" fmla="*/ 2 h 9"/>
                  <a:gd name="T4" fmla="*/ 2 w 4"/>
                  <a:gd name="T5" fmla="*/ 5 h 9"/>
                  <a:gd name="T6" fmla="*/ 1 w 4"/>
                  <a:gd name="T7" fmla="*/ 8 h 9"/>
                  <a:gd name="T8" fmla="*/ 0 w 4"/>
                  <a:gd name="T9" fmla="*/ 9 h 9"/>
                  <a:gd name="T10" fmla="*/ 0 w 4"/>
                  <a:gd name="T11" fmla="*/ 8 h 9"/>
                  <a:gd name="T12" fmla="*/ 1 w 4"/>
                  <a:gd name="T13" fmla="*/ 6 h 9"/>
                  <a:gd name="T14" fmla="*/ 1 w 4"/>
                  <a:gd name="T15" fmla="*/ 4 h 9"/>
                  <a:gd name="T16" fmla="*/ 4 w 4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9">
                    <a:moveTo>
                      <a:pt x="4" y="0"/>
                    </a:moveTo>
                    <a:cubicBezTo>
                      <a:pt x="4" y="0"/>
                      <a:pt x="4" y="1"/>
                      <a:pt x="3" y="2"/>
                    </a:cubicBezTo>
                    <a:cubicBezTo>
                      <a:pt x="3" y="3"/>
                      <a:pt x="2" y="4"/>
                      <a:pt x="2" y="5"/>
                    </a:cubicBezTo>
                    <a:cubicBezTo>
                      <a:pt x="2" y="6"/>
                      <a:pt x="1" y="7"/>
                      <a:pt x="1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0" y="7"/>
                      <a:pt x="1" y="7"/>
                      <a:pt x="1" y="6"/>
                    </a:cubicBezTo>
                    <a:cubicBezTo>
                      <a:pt x="1" y="6"/>
                      <a:pt x="1" y="5"/>
                      <a:pt x="1" y="4"/>
                    </a:cubicBezTo>
                    <a:cubicBezTo>
                      <a:pt x="2" y="2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4" name="Freeform 1129"/>
              <p:cNvSpPr>
                <a:spLocks/>
              </p:cNvSpPr>
              <p:nvPr/>
            </p:nvSpPr>
            <p:spPr bwMode="auto">
              <a:xfrm>
                <a:off x="3797" y="1967"/>
                <a:ext cx="7" cy="22"/>
              </a:xfrm>
              <a:custGeom>
                <a:avLst/>
                <a:gdLst>
                  <a:gd name="T0" fmla="*/ 0 w 3"/>
                  <a:gd name="T1" fmla="*/ 0 h 9"/>
                  <a:gd name="T2" fmla="*/ 0 w 3"/>
                  <a:gd name="T3" fmla="*/ 1 h 9"/>
                  <a:gd name="T4" fmla="*/ 2 w 3"/>
                  <a:gd name="T5" fmla="*/ 5 h 9"/>
                  <a:gd name="T6" fmla="*/ 3 w 3"/>
                  <a:gd name="T7" fmla="*/ 8 h 9"/>
                  <a:gd name="T8" fmla="*/ 3 w 3"/>
                  <a:gd name="T9" fmla="*/ 9 h 9"/>
                  <a:gd name="T10" fmla="*/ 2 w 3"/>
                  <a:gd name="T11" fmla="*/ 8 h 9"/>
                  <a:gd name="T12" fmla="*/ 1 w 3"/>
                  <a:gd name="T13" fmla="*/ 6 h 9"/>
                  <a:gd name="T14" fmla="*/ 1 w 3"/>
                  <a:gd name="T15" fmla="*/ 5 h 9"/>
                  <a:gd name="T16" fmla="*/ 0 w 3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9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3"/>
                      <a:pt x="2" y="5"/>
                    </a:cubicBezTo>
                    <a:cubicBezTo>
                      <a:pt x="2" y="6"/>
                      <a:pt x="2" y="7"/>
                      <a:pt x="3" y="8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3" y="9"/>
                      <a:pt x="3" y="9"/>
                      <a:pt x="2" y="8"/>
                    </a:cubicBezTo>
                    <a:cubicBezTo>
                      <a:pt x="2" y="7"/>
                      <a:pt x="2" y="7"/>
                      <a:pt x="1" y="6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0" y="3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5" name="Freeform 1130"/>
              <p:cNvSpPr>
                <a:spLocks/>
              </p:cNvSpPr>
              <p:nvPr/>
            </p:nvSpPr>
            <p:spPr bwMode="auto">
              <a:xfrm>
                <a:off x="3797" y="1965"/>
                <a:ext cx="22" cy="12"/>
              </a:xfrm>
              <a:custGeom>
                <a:avLst/>
                <a:gdLst>
                  <a:gd name="T0" fmla="*/ 0 w 9"/>
                  <a:gd name="T1" fmla="*/ 0 h 5"/>
                  <a:gd name="T2" fmla="*/ 2 w 9"/>
                  <a:gd name="T3" fmla="*/ 1 h 5"/>
                  <a:gd name="T4" fmla="*/ 5 w 9"/>
                  <a:gd name="T5" fmla="*/ 2 h 5"/>
                  <a:gd name="T6" fmla="*/ 8 w 9"/>
                  <a:gd name="T7" fmla="*/ 4 h 5"/>
                  <a:gd name="T8" fmla="*/ 9 w 9"/>
                  <a:gd name="T9" fmla="*/ 5 h 5"/>
                  <a:gd name="T10" fmla="*/ 7 w 9"/>
                  <a:gd name="T11" fmla="*/ 4 h 5"/>
                  <a:gd name="T12" fmla="*/ 6 w 9"/>
                  <a:gd name="T13" fmla="*/ 4 h 5"/>
                  <a:gd name="T14" fmla="*/ 4 w 9"/>
                  <a:gd name="T15" fmla="*/ 3 h 5"/>
                  <a:gd name="T16" fmla="*/ 0 w 9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3" y="1"/>
                      <a:pt x="4" y="2"/>
                      <a:pt x="5" y="2"/>
                    </a:cubicBezTo>
                    <a:cubicBezTo>
                      <a:pt x="6" y="3"/>
                      <a:pt x="7" y="3"/>
                      <a:pt x="8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5"/>
                      <a:pt x="8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5" y="4"/>
                      <a:pt x="5" y="3"/>
                      <a:pt x="4" y="3"/>
                    </a:cubicBezTo>
                    <a:cubicBezTo>
                      <a:pt x="2" y="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6" name="Freeform 1131"/>
              <p:cNvSpPr>
                <a:spLocks/>
              </p:cNvSpPr>
              <p:nvPr/>
            </p:nvSpPr>
            <p:spPr bwMode="auto">
              <a:xfrm>
                <a:off x="3797" y="1958"/>
                <a:ext cx="22" cy="4"/>
              </a:xfrm>
              <a:custGeom>
                <a:avLst/>
                <a:gdLst>
                  <a:gd name="T0" fmla="*/ 0 w 9"/>
                  <a:gd name="T1" fmla="*/ 2 h 2"/>
                  <a:gd name="T2" fmla="*/ 2 w 9"/>
                  <a:gd name="T3" fmla="*/ 2 h 2"/>
                  <a:gd name="T4" fmla="*/ 5 w 9"/>
                  <a:gd name="T5" fmla="*/ 1 h 2"/>
                  <a:gd name="T6" fmla="*/ 8 w 9"/>
                  <a:gd name="T7" fmla="*/ 0 h 2"/>
                  <a:gd name="T8" fmla="*/ 9 w 9"/>
                  <a:gd name="T9" fmla="*/ 0 h 2"/>
                  <a:gd name="T10" fmla="*/ 8 w 9"/>
                  <a:gd name="T11" fmla="*/ 0 h 2"/>
                  <a:gd name="T12" fmla="*/ 7 w 9"/>
                  <a:gd name="T13" fmla="*/ 1 h 2"/>
                  <a:gd name="T14" fmla="*/ 5 w 9"/>
                  <a:gd name="T15" fmla="*/ 2 h 2"/>
                  <a:gd name="T16" fmla="*/ 0 w 9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">
                    <a:moveTo>
                      <a:pt x="0" y="2"/>
                    </a:moveTo>
                    <a:cubicBezTo>
                      <a:pt x="0" y="2"/>
                      <a:pt x="1" y="2"/>
                      <a:pt x="2" y="2"/>
                    </a:cubicBezTo>
                    <a:cubicBezTo>
                      <a:pt x="2" y="2"/>
                      <a:pt x="4" y="1"/>
                      <a:pt x="5" y="1"/>
                    </a:cubicBezTo>
                    <a:cubicBezTo>
                      <a:pt x="6" y="1"/>
                      <a:pt x="7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5" y="2"/>
                    </a:cubicBezTo>
                    <a:cubicBezTo>
                      <a:pt x="3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7" name="Freeform 1132"/>
              <p:cNvSpPr>
                <a:spLocks/>
              </p:cNvSpPr>
              <p:nvPr/>
            </p:nvSpPr>
            <p:spPr bwMode="auto">
              <a:xfrm>
                <a:off x="3797" y="1946"/>
                <a:ext cx="14" cy="16"/>
              </a:xfrm>
              <a:custGeom>
                <a:avLst/>
                <a:gdLst>
                  <a:gd name="T0" fmla="*/ 0 w 6"/>
                  <a:gd name="T1" fmla="*/ 7 h 7"/>
                  <a:gd name="T2" fmla="*/ 1 w 6"/>
                  <a:gd name="T3" fmla="*/ 6 h 7"/>
                  <a:gd name="T4" fmla="*/ 3 w 6"/>
                  <a:gd name="T5" fmla="*/ 3 h 7"/>
                  <a:gd name="T6" fmla="*/ 5 w 6"/>
                  <a:gd name="T7" fmla="*/ 1 h 7"/>
                  <a:gd name="T8" fmla="*/ 6 w 6"/>
                  <a:gd name="T9" fmla="*/ 0 h 7"/>
                  <a:gd name="T10" fmla="*/ 5 w 6"/>
                  <a:gd name="T11" fmla="*/ 1 h 7"/>
                  <a:gd name="T12" fmla="*/ 5 w 6"/>
                  <a:gd name="T13" fmla="*/ 3 h 7"/>
                  <a:gd name="T14" fmla="*/ 3 w 6"/>
                  <a:gd name="T15" fmla="*/ 4 h 7"/>
                  <a:gd name="T16" fmla="*/ 0 w 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7">
                    <a:moveTo>
                      <a:pt x="0" y="7"/>
                    </a:moveTo>
                    <a:cubicBezTo>
                      <a:pt x="0" y="7"/>
                      <a:pt x="0" y="7"/>
                      <a:pt x="1" y="6"/>
                    </a:cubicBezTo>
                    <a:cubicBezTo>
                      <a:pt x="1" y="5"/>
                      <a:pt x="2" y="4"/>
                      <a:pt x="3" y="3"/>
                    </a:cubicBezTo>
                    <a:cubicBezTo>
                      <a:pt x="4" y="2"/>
                      <a:pt x="4" y="2"/>
                      <a:pt x="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5" y="1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4" y="3"/>
                      <a:pt x="4" y="3"/>
                      <a:pt x="3" y="4"/>
                    </a:cubicBezTo>
                    <a:cubicBezTo>
                      <a:pt x="2" y="6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8" name="Freeform 1133"/>
              <p:cNvSpPr>
                <a:spLocks/>
              </p:cNvSpPr>
              <p:nvPr/>
            </p:nvSpPr>
            <p:spPr bwMode="auto">
              <a:xfrm>
                <a:off x="4198" y="2041"/>
                <a:ext cx="57" cy="57"/>
              </a:xfrm>
              <a:custGeom>
                <a:avLst/>
                <a:gdLst>
                  <a:gd name="T0" fmla="*/ 8 w 24"/>
                  <a:gd name="T1" fmla="*/ 24 h 24"/>
                  <a:gd name="T2" fmla="*/ 12 w 24"/>
                  <a:gd name="T3" fmla="*/ 3 h 24"/>
                  <a:gd name="T4" fmla="*/ 8 w 24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4">
                    <a:moveTo>
                      <a:pt x="8" y="24"/>
                    </a:moveTo>
                    <a:cubicBezTo>
                      <a:pt x="8" y="24"/>
                      <a:pt x="24" y="7"/>
                      <a:pt x="12" y="3"/>
                    </a:cubicBezTo>
                    <a:cubicBezTo>
                      <a:pt x="0" y="0"/>
                      <a:pt x="8" y="24"/>
                      <a:pt x="8" y="24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9" name="Freeform 1134"/>
              <p:cNvSpPr>
                <a:spLocks/>
              </p:cNvSpPr>
              <p:nvPr/>
            </p:nvSpPr>
            <p:spPr bwMode="auto">
              <a:xfrm>
                <a:off x="4163" y="2043"/>
                <a:ext cx="54" cy="55"/>
              </a:xfrm>
              <a:custGeom>
                <a:avLst/>
                <a:gdLst>
                  <a:gd name="T0" fmla="*/ 23 w 23"/>
                  <a:gd name="T1" fmla="*/ 23 h 23"/>
                  <a:gd name="T2" fmla="*/ 11 w 23"/>
                  <a:gd name="T3" fmla="*/ 6 h 23"/>
                  <a:gd name="T4" fmla="*/ 23 w 23"/>
                  <a:gd name="T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3">
                    <a:moveTo>
                      <a:pt x="23" y="23"/>
                    </a:moveTo>
                    <a:cubicBezTo>
                      <a:pt x="23" y="23"/>
                      <a:pt x="21" y="0"/>
                      <a:pt x="11" y="6"/>
                    </a:cubicBezTo>
                    <a:cubicBezTo>
                      <a:pt x="0" y="12"/>
                      <a:pt x="23" y="23"/>
                      <a:pt x="23" y="23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60" name="Freeform 1135"/>
              <p:cNvSpPr>
                <a:spLocks/>
              </p:cNvSpPr>
              <p:nvPr/>
            </p:nvSpPr>
            <p:spPr bwMode="auto">
              <a:xfrm>
                <a:off x="4165" y="2070"/>
                <a:ext cx="52" cy="59"/>
              </a:xfrm>
              <a:custGeom>
                <a:avLst/>
                <a:gdLst>
                  <a:gd name="T0" fmla="*/ 22 w 22"/>
                  <a:gd name="T1" fmla="*/ 12 h 25"/>
                  <a:gd name="T2" fmla="*/ 1 w 22"/>
                  <a:gd name="T3" fmla="*/ 12 h 25"/>
                  <a:gd name="T4" fmla="*/ 22 w 22"/>
                  <a:gd name="T5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25">
                    <a:moveTo>
                      <a:pt x="22" y="12"/>
                    </a:moveTo>
                    <a:cubicBezTo>
                      <a:pt x="22" y="12"/>
                      <a:pt x="1" y="0"/>
                      <a:pt x="1" y="12"/>
                    </a:cubicBezTo>
                    <a:cubicBezTo>
                      <a:pt x="0" y="25"/>
                      <a:pt x="22" y="12"/>
                      <a:pt x="22" y="12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61" name="Freeform 1136"/>
              <p:cNvSpPr>
                <a:spLocks/>
              </p:cNvSpPr>
              <p:nvPr/>
            </p:nvSpPr>
            <p:spPr bwMode="auto">
              <a:xfrm>
                <a:off x="4165" y="2098"/>
                <a:ext cx="52" cy="60"/>
              </a:xfrm>
              <a:custGeom>
                <a:avLst/>
                <a:gdLst>
                  <a:gd name="T0" fmla="*/ 22 w 22"/>
                  <a:gd name="T1" fmla="*/ 0 h 25"/>
                  <a:gd name="T2" fmla="*/ 10 w 22"/>
                  <a:gd name="T3" fmla="*/ 18 h 25"/>
                  <a:gd name="T4" fmla="*/ 22 w 2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25">
                    <a:moveTo>
                      <a:pt x="22" y="0"/>
                    </a:moveTo>
                    <a:cubicBezTo>
                      <a:pt x="22" y="0"/>
                      <a:pt x="0" y="10"/>
                      <a:pt x="10" y="18"/>
                    </a:cubicBezTo>
                    <a:cubicBezTo>
                      <a:pt x="20" y="25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62" name="Freeform 1137"/>
              <p:cNvSpPr>
                <a:spLocks/>
              </p:cNvSpPr>
              <p:nvPr/>
            </p:nvSpPr>
            <p:spPr bwMode="auto">
              <a:xfrm>
                <a:off x="4208" y="2098"/>
                <a:ext cx="55" cy="55"/>
              </a:xfrm>
              <a:custGeom>
                <a:avLst/>
                <a:gdLst>
                  <a:gd name="T0" fmla="*/ 4 w 23"/>
                  <a:gd name="T1" fmla="*/ 0 h 23"/>
                  <a:gd name="T2" fmla="*/ 12 w 23"/>
                  <a:gd name="T3" fmla="*/ 20 h 23"/>
                  <a:gd name="T4" fmla="*/ 4 w 23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3">
                    <a:moveTo>
                      <a:pt x="4" y="0"/>
                    </a:moveTo>
                    <a:cubicBezTo>
                      <a:pt x="4" y="0"/>
                      <a:pt x="0" y="23"/>
                      <a:pt x="12" y="20"/>
                    </a:cubicBezTo>
                    <a:cubicBezTo>
                      <a:pt x="23" y="16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63" name="Freeform 1138"/>
              <p:cNvSpPr>
                <a:spLocks/>
              </p:cNvSpPr>
              <p:nvPr/>
            </p:nvSpPr>
            <p:spPr bwMode="auto">
              <a:xfrm>
                <a:off x="4217" y="2081"/>
                <a:ext cx="57" cy="58"/>
              </a:xfrm>
              <a:custGeom>
                <a:avLst/>
                <a:gdLst>
                  <a:gd name="T0" fmla="*/ 0 w 24"/>
                  <a:gd name="T1" fmla="*/ 7 h 24"/>
                  <a:gd name="T2" fmla="*/ 20 w 24"/>
                  <a:gd name="T3" fmla="*/ 12 h 24"/>
                  <a:gd name="T4" fmla="*/ 0 w 24"/>
                  <a:gd name="T5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4">
                    <a:moveTo>
                      <a:pt x="0" y="7"/>
                    </a:moveTo>
                    <a:cubicBezTo>
                      <a:pt x="0" y="7"/>
                      <a:pt x="17" y="24"/>
                      <a:pt x="20" y="12"/>
                    </a:cubicBezTo>
                    <a:cubicBezTo>
                      <a:pt x="24" y="0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64" name="Freeform 1139"/>
              <p:cNvSpPr>
                <a:spLocks/>
              </p:cNvSpPr>
              <p:nvPr/>
            </p:nvSpPr>
            <p:spPr bwMode="auto">
              <a:xfrm>
                <a:off x="4215" y="2048"/>
                <a:ext cx="55" cy="52"/>
              </a:xfrm>
              <a:custGeom>
                <a:avLst/>
                <a:gdLst>
                  <a:gd name="T0" fmla="*/ 0 w 23"/>
                  <a:gd name="T1" fmla="*/ 21 h 22"/>
                  <a:gd name="T2" fmla="*/ 18 w 23"/>
                  <a:gd name="T3" fmla="*/ 11 h 22"/>
                  <a:gd name="T4" fmla="*/ 0 w 23"/>
                  <a:gd name="T5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2">
                    <a:moveTo>
                      <a:pt x="0" y="21"/>
                    </a:moveTo>
                    <a:cubicBezTo>
                      <a:pt x="0" y="21"/>
                      <a:pt x="23" y="22"/>
                      <a:pt x="18" y="11"/>
                    </a:cubicBezTo>
                    <a:cubicBezTo>
                      <a:pt x="13" y="0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65" name="Freeform 1140"/>
              <p:cNvSpPr>
                <a:spLocks/>
              </p:cNvSpPr>
              <p:nvPr/>
            </p:nvSpPr>
            <p:spPr bwMode="auto">
              <a:xfrm>
                <a:off x="4208" y="2091"/>
                <a:ext cx="21" cy="17"/>
              </a:xfrm>
              <a:custGeom>
                <a:avLst/>
                <a:gdLst>
                  <a:gd name="T0" fmla="*/ 1 w 9"/>
                  <a:gd name="T1" fmla="*/ 2 h 7"/>
                  <a:gd name="T2" fmla="*/ 4 w 9"/>
                  <a:gd name="T3" fmla="*/ 6 h 7"/>
                  <a:gd name="T4" fmla="*/ 8 w 9"/>
                  <a:gd name="T5" fmla="*/ 5 h 7"/>
                  <a:gd name="T6" fmla="*/ 6 w 9"/>
                  <a:gd name="T7" fmla="*/ 1 h 7"/>
                  <a:gd name="T8" fmla="*/ 1 w 9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1" y="2"/>
                    </a:moveTo>
                    <a:cubicBezTo>
                      <a:pt x="0" y="4"/>
                      <a:pt x="2" y="6"/>
                      <a:pt x="4" y="6"/>
                    </a:cubicBezTo>
                    <a:cubicBezTo>
                      <a:pt x="6" y="7"/>
                      <a:pt x="8" y="6"/>
                      <a:pt x="8" y="5"/>
                    </a:cubicBezTo>
                    <a:cubicBezTo>
                      <a:pt x="9" y="3"/>
                      <a:pt x="8" y="1"/>
                      <a:pt x="6" y="1"/>
                    </a:cubicBezTo>
                    <a:cubicBezTo>
                      <a:pt x="4" y="0"/>
                      <a:pt x="1" y="0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4348" name="Freeform 1142"/>
            <p:cNvSpPr>
              <a:spLocks/>
            </p:cNvSpPr>
            <p:nvPr/>
          </p:nvSpPr>
          <p:spPr bwMode="auto">
            <a:xfrm>
              <a:off x="6699250" y="3316288"/>
              <a:ext cx="3175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1 w 1"/>
                <a:gd name="T5" fmla="*/ 0 h 3"/>
                <a:gd name="T6" fmla="*/ 1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49" name="Freeform 1143"/>
            <p:cNvSpPr>
              <a:spLocks/>
            </p:cNvSpPr>
            <p:nvPr/>
          </p:nvSpPr>
          <p:spPr bwMode="auto">
            <a:xfrm>
              <a:off x="6694488" y="3316288"/>
              <a:ext cx="4763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1 w 1"/>
                <a:gd name="T5" fmla="*/ 0 h 3"/>
                <a:gd name="T6" fmla="*/ 1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3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0" name="Freeform 1144"/>
            <p:cNvSpPr>
              <a:spLocks/>
            </p:cNvSpPr>
            <p:nvPr/>
          </p:nvSpPr>
          <p:spPr bwMode="auto">
            <a:xfrm>
              <a:off x="6691313" y="3316288"/>
              <a:ext cx="3175" cy="11113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0 h 3"/>
                <a:gd name="T6" fmla="*/ 1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3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1" name="Freeform 1145"/>
            <p:cNvSpPr>
              <a:spLocks/>
            </p:cNvSpPr>
            <p:nvPr/>
          </p:nvSpPr>
          <p:spPr bwMode="auto">
            <a:xfrm>
              <a:off x="6688138" y="3316288"/>
              <a:ext cx="6350" cy="11113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2 w 2"/>
                <a:gd name="T9" fmla="*/ 3 h 3"/>
                <a:gd name="T10" fmla="*/ 1 w 2"/>
                <a:gd name="T11" fmla="*/ 1 h 3"/>
                <a:gd name="T12" fmla="*/ 0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2" name="Freeform 1146"/>
            <p:cNvSpPr>
              <a:spLocks/>
            </p:cNvSpPr>
            <p:nvPr/>
          </p:nvSpPr>
          <p:spPr bwMode="auto">
            <a:xfrm>
              <a:off x="6683375" y="3319463"/>
              <a:ext cx="7938" cy="793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1 w 2"/>
                <a:gd name="T5" fmla="*/ 0 h 2"/>
                <a:gd name="T6" fmla="*/ 1 w 2"/>
                <a:gd name="T7" fmla="*/ 0 h 2"/>
                <a:gd name="T8" fmla="*/ 2 w 2"/>
                <a:gd name="T9" fmla="*/ 2 h 2"/>
                <a:gd name="T10" fmla="*/ 1 w 2"/>
                <a:gd name="T11" fmla="*/ 1 h 2"/>
                <a:gd name="T12" fmla="*/ 0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3" name="Freeform 1147"/>
            <p:cNvSpPr>
              <a:spLocks/>
            </p:cNvSpPr>
            <p:nvPr/>
          </p:nvSpPr>
          <p:spPr bwMode="auto">
            <a:xfrm>
              <a:off x="6680200" y="3322638"/>
              <a:ext cx="11113" cy="4763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0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2" y="1"/>
                    <a:pt x="2" y="1"/>
                    <a:pt x="1" y="0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4" name="Freeform 1148"/>
            <p:cNvSpPr>
              <a:spLocks/>
            </p:cNvSpPr>
            <p:nvPr/>
          </p:nvSpPr>
          <p:spPr bwMode="auto">
            <a:xfrm>
              <a:off x="6680200" y="3327401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0 h 1"/>
                <a:gd name="T4" fmla="*/ 1 w 3"/>
                <a:gd name="T5" fmla="*/ 0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5" name="Freeform 1149"/>
            <p:cNvSpPr>
              <a:spLocks/>
            </p:cNvSpPr>
            <p:nvPr/>
          </p:nvSpPr>
          <p:spPr bwMode="auto">
            <a:xfrm>
              <a:off x="6680200" y="3330576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0 h 1"/>
                <a:gd name="T4" fmla="*/ 0 w 3"/>
                <a:gd name="T5" fmla="*/ 0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6" name="Freeform 1150"/>
            <p:cNvSpPr>
              <a:spLocks/>
            </p:cNvSpPr>
            <p:nvPr/>
          </p:nvSpPr>
          <p:spPr bwMode="auto">
            <a:xfrm>
              <a:off x="6680200" y="3333751"/>
              <a:ext cx="11113" cy="4763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0 h 1"/>
                <a:gd name="T4" fmla="*/ 0 w 3"/>
                <a:gd name="T5" fmla="*/ 0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7" name="Freeform 1151"/>
            <p:cNvSpPr>
              <a:spLocks/>
            </p:cNvSpPr>
            <p:nvPr/>
          </p:nvSpPr>
          <p:spPr bwMode="auto">
            <a:xfrm>
              <a:off x="6680200" y="3333751"/>
              <a:ext cx="11113" cy="7938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1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8" name="Freeform 1152"/>
            <p:cNvSpPr>
              <a:spLocks/>
            </p:cNvSpPr>
            <p:nvPr/>
          </p:nvSpPr>
          <p:spPr bwMode="auto">
            <a:xfrm>
              <a:off x="6683375" y="3333751"/>
              <a:ext cx="7938" cy="12700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2 h 3"/>
                <a:gd name="T4" fmla="*/ 0 w 2"/>
                <a:gd name="T5" fmla="*/ 2 h 3"/>
                <a:gd name="T6" fmla="*/ 0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1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9" name="Freeform 1153"/>
            <p:cNvSpPr>
              <a:spLocks/>
            </p:cNvSpPr>
            <p:nvPr/>
          </p:nvSpPr>
          <p:spPr bwMode="auto">
            <a:xfrm>
              <a:off x="6688138" y="3338513"/>
              <a:ext cx="3175" cy="793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1 w 1"/>
                <a:gd name="T9" fmla="*/ 0 h 2"/>
                <a:gd name="T10" fmla="*/ 0 w 1"/>
                <a:gd name="T11" fmla="*/ 2 h 2"/>
                <a:gd name="T12" fmla="*/ 0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0" name="Freeform 1154"/>
            <p:cNvSpPr>
              <a:spLocks/>
            </p:cNvSpPr>
            <p:nvPr/>
          </p:nvSpPr>
          <p:spPr bwMode="auto">
            <a:xfrm>
              <a:off x="6688138" y="3338513"/>
              <a:ext cx="6350" cy="11113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1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2" y="2"/>
                    <a:pt x="1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1" name="Freeform 1155"/>
            <p:cNvSpPr>
              <a:spLocks/>
            </p:cNvSpPr>
            <p:nvPr/>
          </p:nvSpPr>
          <p:spPr bwMode="auto">
            <a:xfrm>
              <a:off x="6694488" y="3338513"/>
              <a:ext cx="4763" cy="11113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2" name="Freeform 1156"/>
            <p:cNvSpPr>
              <a:spLocks/>
            </p:cNvSpPr>
            <p:nvPr/>
          </p:nvSpPr>
          <p:spPr bwMode="auto">
            <a:xfrm>
              <a:off x="6699250" y="3338513"/>
              <a:ext cx="3175" cy="1111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1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3" name="Freeform 1157"/>
            <p:cNvSpPr>
              <a:spLocks/>
            </p:cNvSpPr>
            <p:nvPr/>
          </p:nvSpPr>
          <p:spPr bwMode="auto">
            <a:xfrm>
              <a:off x="6699250" y="3338513"/>
              <a:ext cx="7938" cy="11113"/>
            </a:xfrm>
            <a:custGeom>
              <a:avLst/>
              <a:gdLst>
                <a:gd name="T0" fmla="*/ 2 w 2"/>
                <a:gd name="T1" fmla="*/ 2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0 w 2"/>
                <a:gd name="T9" fmla="*/ 0 h 3"/>
                <a:gd name="T10" fmla="*/ 1 w 2"/>
                <a:gd name="T11" fmla="*/ 2 h 3"/>
                <a:gd name="T12" fmla="*/ 2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4" name="Freeform 1158"/>
            <p:cNvSpPr>
              <a:spLocks/>
            </p:cNvSpPr>
            <p:nvPr/>
          </p:nvSpPr>
          <p:spPr bwMode="auto">
            <a:xfrm>
              <a:off x="6702425" y="3338513"/>
              <a:ext cx="7938" cy="7938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1 h 2"/>
                <a:gd name="T12" fmla="*/ 2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5" name="Freeform 1159"/>
            <p:cNvSpPr>
              <a:spLocks/>
            </p:cNvSpPr>
            <p:nvPr/>
          </p:nvSpPr>
          <p:spPr bwMode="auto">
            <a:xfrm>
              <a:off x="6702425" y="3338513"/>
              <a:ext cx="7938" cy="7938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1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2 w 2"/>
                <a:gd name="T11" fmla="*/ 1 h 2"/>
                <a:gd name="T12" fmla="*/ 2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6" name="Freeform 1160"/>
            <p:cNvSpPr>
              <a:spLocks/>
            </p:cNvSpPr>
            <p:nvPr/>
          </p:nvSpPr>
          <p:spPr bwMode="auto">
            <a:xfrm>
              <a:off x="6702425" y="3333751"/>
              <a:ext cx="11113" cy="7938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2 w 3"/>
                <a:gd name="T5" fmla="*/ 2 h 2"/>
                <a:gd name="T6" fmla="*/ 2 w 3"/>
                <a:gd name="T7" fmla="*/ 1 h 2"/>
                <a:gd name="T8" fmla="*/ 0 w 3"/>
                <a:gd name="T9" fmla="*/ 0 h 2"/>
                <a:gd name="T10" fmla="*/ 2 w 3"/>
                <a:gd name="T11" fmla="*/ 1 h 2"/>
                <a:gd name="T12" fmla="*/ 3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7" name="Freeform 1161"/>
            <p:cNvSpPr>
              <a:spLocks/>
            </p:cNvSpPr>
            <p:nvPr/>
          </p:nvSpPr>
          <p:spPr bwMode="auto">
            <a:xfrm>
              <a:off x="6702425" y="3333751"/>
              <a:ext cx="11113" cy="4763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3 w 3"/>
                <a:gd name="T5" fmla="*/ 1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8" name="Freeform 1162"/>
            <p:cNvSpPr>
              <a:spLocks/>
            </p:cNvSpPr>
            <p:nvPr/>
          </p:nvSpPr>
          <p:spPr bwMode="auto">
            <a:xfrm>
              <a:off x="6702425" y="3330576"/>
              <a:ext cx="11113" cy="3175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3 w 3"/>
                <a:gd name="T5" fmla="*/ 1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9" name="Freeform 1163"/>
            <p:cNvSpPr>
              <a:spLocks/>
            </p:cNvSpPr>
            <p:nvPr/>
          </p:nvSpPr>
          <p:spPr bwMode="auto">
            <a:xfrm>
              <a:off x="6702425" y="3327401"/>
              <a:ext cx="11113" cy="3175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3 w 3"/>
                <a:gd name="T5" fmla="*/ 0 h 1"/>
                <a:gd name="T6" fmla="*/ 2 w 3"/>
                <a:gd name="T7" fmla="*/ 0 h 1"/>
                <a:gd name="T8" fmla="*/ 0 w 3"/>
                <a:gd name="T9" fmla="*/ 1 h 1"/>
                <a:gd name="T10" fmla="*/ 2 w 3"/>
                <a:gd name="T11" fmla="*/ 0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0" name="Freeform 1164"/>
            <p:cNvSpPr>
              <a:spLocks/>
            </p:cNvSpPr>
            <p:nvPr/>
          </p:nvSpPr>
          <p:spPr bwMode="auto">
            <a:xfrm>
              <a:off x="6702425" y="3319463"/>
              <a:ext cx="11113" cy="11113"/>
            </a:xfrm>
            <a:custGeom>
              <a:avLst/>
              <a:gdLst>
                <a:gd name="T0" fmla="*/ 2 w 3"/>
                <a:gd name="T1" fmla="*/ 1 h 3"/>
                <a:gd name="T2" fmla="*/ 3 w 3"/>
                <a:gd name="T3" fmla="*/ 1 h 3"/>
                <a:gd name="T4" fmla="*/ 2 w 3"/>
                <a:gd name="T5" fmla="*/ 1 h 3"/>
                <a:gd name="T6" fmla="*/ 2 w 3"/>
                <a:gd name="T7" fmla="*/ 1 h 3"/>
                <a:gd name="T8" fmla="*/ 0 w 3"/>
                <a:gd name="T9" fmla="*/ 3 h 3"/>
                <a:gd name="T10" fmla="*/ 2 w 3"/>
                <a:gd name="T11" fmla="*/ 1 h 3"/>
                <a:gd name="T12" fmla="*/ 2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1" name="Freeform 1165"/>
            <p:cNvSpPr>
              <a:spLocks/>
            </p:cNvSpPr>
            <p:nvPr/>
          </p:nvSpPr>
          <p:spPr bwMode="auto">
            <a:xfrm>
              <a:off x="6702425" y="3319463"/>
              <a:ext cx="7938" cy="7938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2" name="Freeform 1166"/>
            <p:cNvSpPr>
              <a:spLocks/>
            </p:cNvSpPr>
            <p:nvPr/>
          </p:nvSpPr>
          <p:spPr bwMode="auto">
            <a:xfrm>
              <a:off x="6702425" y="3316288"/>
              <a:ext cx="4763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3" name="Freeform 1167"/>
            <p:cNvSpPr>
              <a:spLocks/>
            </p:cNvSpPr>
            <p:nvPr/>
          </p:nvSpPr>
          <p:spPr bwMode="auto">
            <a:xfrm>
              <a:off x="6694488" y="3289301"/>
              <a:ext cx="7938" cy="38100"/>
            </a:xfrm>
            <a:custGeom>
              <a:avLst/>
              <a:gdLst>
                <a:gd name="T0" fmla="*/ 0 w 2"/>
                <a:gd name="T1" fmla="*/ 10 h 10"/>
                <a:gd name="T2" fmla="*/ 0 w 2"/>
                <a:gd name="T3" fmla="*/ 8 h 10"/>
                <a:gd name="T4" fmla="*/ 1 w 2"/>
                <a:gd name="T5" fmla="*/ 5 h 10"/>
                <a:gd name="T6" fmla="*/ 1 w 2"/>
                <a:gd name="T7" fmla="*/ 2 h 10"/>
                <a:gd name="T8" fmla="*/ 2 w 2"/>
                <a:gd name="T9" fmla="*/ 0 h 10"/>
                <a:gd name="T10" fmla="*/ 2 w 2"/>
                <a:gd name="T11" fmla="*/ 2 h 10"/>
                <a:gd name="T12" fmla="*/ 2 w 2"/>
                <a:gd name="T13" fmla="*/ 3 h 10"/>
                <a:gd name="T14" fmla="*/ 1 w 2"/>
                <a:gd name="T15" fmla="*/ 5 h 10"/>
                <a:gd name="T16" fmla="*/ 0 w 2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0">
                  <a:moveTo>
                    <a:pt x="0" y="10"/>
                  </a:move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7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4" name="Freeform 1168"/>
            <p:cNvSpPr>
              <a:spLocks/>
            </p:cNvSpPr>
            <p:nvPr/>
          </p:nvSpPr>
          <p:spPr bwMode="auto">
            <a:xfrm>
              <a:off x="6672263" y="3297238"/>
              <a:ext cx="19050" cy="30163"/>
            </a:xfrm>
            <a:custGeom>
              <a:avLst/>
              <a:gdLst>
                <a:gd name="T0" fmla="*/ 5 w 5"/>
                <a:gd name="T1" fmla="*/ 8 h 8"/>
                <a:gd name="T2" fmla="*/ 4 w 5"/>
                <a:gd name="T3" fmla="*/ 7 h 8"/>
                <a:gd name="T4" fmla="*/ 2 w 5"/>
                <a:gd name="T5" fmla="*/ 4 h 8"/>
                <a:gd name="T6" fmla="*/ 1 w 5"/>
                <a:gd name="T7" fmla="*/ 1 h 8"/>
                <a:gd name="T8" fmla="*/ 0 w 5"/>
                <a:gd name="T9" fmla="*/ 0 h 8"/>
                <a:gd name="T10" fmla="*/ 1 w 5"/>
                <a:gd name="T11" fmla="*/ 1 h 8"/>
                <a:gd name="T12" fmla="*/ 2 w 5"/>
                <a:gd name="T13" fmla="*/ 2 h 8"/>
                <a:gd name="T14" fmla="*/ 3 w 5"/>
                <a:gd name="T15" fmla="*/ 3 h 8"/>
                <a:gd name="T16" fmla="*/ 5 w 5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5" y="8"/>
                    <a:pt x="5" y="7"/>
                    <a:pt x="4" y="7"/>
                  </a:cubicBezTo>
                  <a:cubicBezTo>
                    <a:pt x="4" y="6"/>
                    <a:pt x="3" y="5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4" y="6"/>
                    <a:pt x="5" y="8"/>
                    <a:pt x="5" y="8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5" name="Freeform 1169"/>
            <p:cNvSpPr>
              <a:spLocks/>
            </p:cNvSpPr>
            <p:nvPr/>
          </p:nvSpPr>
          <p:spPr bwMode="auto">
            <a:xfrm>
              <a:off x="6653213" y="3319463"/>
              <a:ext cx="34925" cy="11113"/>
            </a:xfrm>
            <a:custGeom>
              <a:avLst/>
              <a:gdLst>
                <a:gd name="T0" fmla="*/ 9 w 9"/>
                <a:gd name="T1" fmla="*/ 3 h 3"/>
                <a:gd name="T2" fmla="*/ 8 w 9"/>
                <a:gd name="T3" fmla="*/ 2 h 3"/>
                <a:gd name="T4" fmla="*/ 5 w 9"/>
                <a:gd name="T5" fmla="*/ 1 h 3"/>
                <a:gd name="T6" fmla="*/ 2 w 9"/>
                <a:gd name="T7" fmla="*/ 0 h 3"/>
                <a:gd name="T8" fmla="*/ 0 w 9"/>
                <a:gd name="T9" fmla="*/ 0 h 3"/>
                <a:gd name="T10" fmla="*/ 2 w 9"/>
                <a:gd name="T11" fmla="*/ 0 h 3"/>
                <a:gd name="T12" fmla="*/ 3 w 9"/>
                <a:gd name="T13" fmla="*/ 0 h 3"/>
                <a:gd name="T14" fmla="*/ 5 w 9"/>
                <a:gd name="T15" fmla="*/ 1 h 3"/>
                <a:gd name="T16" fmla="*/ 9 w 9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9" y="3"/>
                    <a:pt x="9" y="3"/>
                    <a:pt x="8" y="2"/>
                  </a:cubicBezTo>
                  <a:cubicBezTo>
                    <a:pt x="7" y="2"/>
                    <a:pt x="6" y="2"/>
                    <a:pt x="5" y="1"/>
                  </a:cubicBezTo>
                  <a:cubicBezTo>
                    <a:pt x="4" y="1"/>
                    <a:pt x="2" y="1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ubicBezTo>
                    <a:pt x="7" y="1"/>
                    <a:pt x="9" y="3"/>
                    <a:pt x="9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6" name="Freeform 1170"/>
            <p:cNvSpPr>
              <a:spLocks/>
            </p:cNvSpPr>
            <p:nvPr/>
          </p:nvSpPr>
          <p:spPr bwMode="auto">
            <a:xfrm>
              <a:off x="6653213" y="3330576"/>
              <a:ext cx="38100" cy="7938"/>
            </a:xfrm>
            <a:custGeom>
              <a:avLst/>
              <a:gdLst>
                <a:gd name="T0" fmla="*/ 10 w 10"/>
                <a:gd name="T1" fmla="*/ 0 h 2"/>
                <a:gd name="T2" fmla="*/ 8 w 10"/>
                <a:gd name="T3" fmla="*/ 1 h 2"/>
                <a:gd name="T4" fmla="*/ 5 w 10"/>
                <a:gd name="T5" fmla="*/ 1 h 2"/>
                <a:gd name="T6" fmla="*/ 2 w 10"/>
                <a:gd name="T7" fmla="*/ 2 h 2"/>
                <a:gd name="T8" fmla="*/ 0 w 10"/>
                <a:gd name="T9" fmla="*/ 2 h 2"/>
                <a:gd name="T10" fmla="*/ 2 w 10"/>
                <a:gd name="T11" fmla="*/ 2 h 2"/>
                <a:gd name="T12" fmla="*/ 3 w 10"/>
                <a:gd name="T13" fmla="*/ 1 h 2"/>
                <a:gd name="T14" fmla="*/ 5 w 10"/>
                <a:gd name="T15" fmla="*/ 1 h 2"/>
                <a:gd name="T16" fmla="*/ 10 w 10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">
                  <a:moveTo>
                    <a:pt x="10" y="0"/>
                  </a:moveTo>
                  <a:cubicBezTo>
                    <a:pt x="10" y="0"/>
                    <a:pt x="9" y="0"/>
                    <a:pt x="8" y="1"/>
                  </a:cubicBezTo>
                  <a:cubicBezTo>
                    <a:pt x="8" y="1"/>
                    <a:pt x="6" y="1"/>
                    <a:pt x="5" y="1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7" y="0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7" name="Freeform 1171"/>
            <p:cNvSpPr>
              <a:spLocks/>
            </p:cNvSpPr>
            <p:nvPr/>
          </p:nvSpPr>
          <p:spPr bwMode="auto">
            <a:xfrm>
              <a:off x="6680200" y="3333751"/>
              <a:ext cx="11113" cy="34925"/>
            </a:xfrm>
            <a:custGeom>
              <a:avLst/>
              <a:gdLst>
                <a:gd name="T0" fmla="*/ 3 w 3"/>
                <a:gd name="T1" fmla="*/ 0 h 9"/>
                <a:gd name="T2" fmla="*/ 3 w 3"/>
                <a:gd name="T3" fmla="*/ 2 h 9"/>
                <a:gd name="T4" fmla="*/ 2 w 3"/>
                <a:gd name="T5" fmla="*/ 5 h 9"/>
                <a:gd name="T6" fmla="*/ 0 w 3"/>
                <a:gd name="T7" fmla="*/ 8 h 9"/>
                <a:gd name="T8" fmla="*/ 0 w 3"/>
                <a:gd name="T9" fmla="*/ 9 h 9"/>
                <a:gd name="T10" fmla="*/ 0 w 3"/>
                <a:gd name="T11" fmla="*/ 8 h 9"/>
                <a:gd name="T12" fmla="*/ 0 w 3"/>
                <a:gd name="T13" fmla="*/ 6 h 9"/>
                <a:gd name="T14" fmla="*/ 1 w 3"/>
                <a:gd name="T15" fmla="*/ 4 h 9"/>
                <a:gd name="T16" fmla="*/ 3 w 3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1" y="6"/>
                    <a:pt x="1" y="7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2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8" name="Freeform 1172"/>
            <p:cNvSpPr>
              <a:spLocks/>
            </p:cNvSpPr>
            <p:nvPr/>
          </p:nvSpPr>
          <p:spPr bwMode="auto">
            <a:xfrm>
              <a:off x="6694488" y="3333751"/>
              <a:ext cx="15875" cy="34925"/>
            </a:xfrm>
            <a:custGeom>
              <a:avLst/>
              <a:gdLst>
                <a:gd name="T0" fmla="*/ 0 w 4"/>
                <a:gd name="T1" fmla="*/ 0 h 9"/>
                <a:gd name="T2" fmla="*/ 1 w 4"/>
                <a:gd name="T3" fmla="*/ 1 h 9"/>
                <a:gd name="T4" fmla="*/ 2 w 4"/>
                <a:gd name="T5" fmla="*/ 5 h 9"/>
                <a:gd name="T6" fmla="*/ 3 w 4"/>
                <a:gd name="T7" fmla="*/ 8 h 9"/>
                <a:gd name="T8" fmla="*/ 4 w 4"/>
                <a:gd name="T9" fmla="*/ 9 h 9"/>
                <a:gd name="T10" fmla="*/ 3 w 4"/>
                <a:gd name="T11" fmla="*/ 8 h 9"/>
                <a:gd name="T12" fmla="*/ 2 w 4"/>
                <a:gd name="T13" fmla="*/ 6 h 9"/>
                <a:gd name="T14" fmla="*/ 1 w 4"/>
                <a:gd name="T15" fmla="*/ 5 h 9"/>
                <a:gd name="T16" fmla="*/ 0 w 4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2" y="3"/>
                    <a:pt x="2" y="5"/>
                  </a:cubicBezTo>
                  <a:cubicBezTo>
                    <a:pt x="3" y="6"/>
                    <a:pt x="3" y="7"/>
                    <a:pt x="3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9"/>
                    <a:pt x="3" y="9"/>
                    <a:pt x="3" y="8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6"/>
                    <a:pt x="2" y="5"/>
                    <a:pt x="1" y="5"/>
                  </a:cubicBezTo>
                  <a:cubicBezTo>
                    <a:pt x="1" y="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9" name="Freeform 1173"/>
            <p:cNvSpPr>
              <a:spLocks/>
            </p:cNvSpPr>
            <p:nvPr/>
          </p:nvSpPr>
          <p:spPr bwMode="auto">
            <a:xfrm>
              <a:off x="6699250" y="3330576"/>
              <a:ext cx="33338" cy="19050"/>
            </a:xfrm>
            <a:custGeom>
              <a:avLst/>
              <a:gdLst>
                <a:gd name="T0" fmla="*/ 0 w 9"/>
                <a:gd name="T1" fmla="*/ 0 h 5"/>
                <a:gd name="T2" fmla="*/ 1 w 9"/>
                <a:gd name="T3" fmla="*/ 1 h 5"/>
                <a:gd name="T4" fmla="*/ 4 w 9"/>
                <a:gd name="T5" fmla="*/ 2 h 5"/>
                <a:gd name="T6" fmla="*/ 7 w 9"/>
                <a:gd name="T7" fmla="*/ 4 h 5"/>
                <a:gd name="T8" fmla="*/ 9 w 9"/>
                <a:gd name="T9" fmla="*/ 5 h 5"/>
                <a:gd name="T10" fmla="*/ 7 w 9"/>
                <a:gd name="T11" fmla="*/ 4 h 5"/>
                <a:gd name="T12" fmla="*/ 6 w 9"/>
                <a:gd name="T13" fmla="*/ 4 h 5"/>
                <a:gd name="T14" fmla="*/ 4 w 9"/>
                <a:gd name="T15" fmla="*/ 3 h 5"/>
                <a:gd name="T16" fmla="*/ 0 w 9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2" y="1"/>
                    <a:pt x="3" y="2"/>
                    <a:pt x="4" y="2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5"/>
                    <a:pt x="8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4"/>
                    <a:pt x="5" y="3"/>
                    <a:pt x="4" y="3"/>
                  </a:cubicBezTo>
                  <a:cubicBezTo>
                    <a:pt x="2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0" name="Freeform 1174"/>
            <p:cNvSpPr>
              <a:spLocks/>
            </p:cNvSpPr>
            <p:nvPr/>
          </p:nvSpPr>
          <p:spPr bwMode="auto">
            <a:xfrm>
              <a:off x="6699250" y="3319463"/>
              <a:ext cx="33338" cy="7938"/>
            </a:xfrm>
            <a:custGeom>
              <a:avLst/>
              <a:gdLst>
                <a:gd name="T0" fmla="*/ 0 w 9"/>
                <a:gd name="T1" fmla="*/ 2 h 2"/>
                <a:gd name="T2" fmla="*/ 1 w 9"/>
                <a:gd name="T3" fmla="*/ 2 h 2"/>
                <a:gd name="T4" fmla="*/ 4 w 9"/>
                <a:gd name="T5" fmla="*/ 1 h 2"/>
                <a:gd name="T6" fmla="*/ 8 w 9"/>
                <a:gd name="T7" fmla="*/ 0 h 2"/>
                <a:gd name="T8" fmla="*/ 9 w 9"/>
                <a:gd name="T9" fmla="*/ 0 h 2"/>
                <a:gd name="T10" fmla="*/ 8 w 9"/>
                <a:gd name="T11" fmla="*/ 0 h 2"/>
                <a:gd name="T12" fmla="*/ 6 w 9"/>
                <a:gd name="T13" fmla="*/ 1 h 2"/>
                <a:gd name="T14" fmla="*/ 5 w 9"/>
                <a:gd name="T15" fmla="*/ 2 h 2"/>
                <a:gd name="T16" fmla="*/ 0 w 9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">
                  <a:moveTo>
                    <a:pt x="0" y="2"/>
                  </a:moveTo>
                  <a:cubicBezTo>
                    <a:pt x="0" y="2"/>
                    <a:pt x="0" y="2"/>
                    <a:pt x="1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6" y="1"/>
                    <a:pt x="7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2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1" name="Freeform 1175"/>
            <p:cNvSpPr>
              <a:spLocks/>
            </p:cNvSpPr>
            <p:nvPr/>
          </p:nvSpPr>
          <p:spPr bwMode="auto">
            <a:xfrm>
              <a:off x="6694488" y="3300413"/>
              <a:ext cx="26988" cy="26988"/>
            </a:xfrm>
            <a:custGeom>
              <a:avLst/>
              <a:gdLst>
                <a:gd name="T0" fmla="*/ 0 w 7"/>
                <a:gd name="T1" fmla="*/ 7 h 7"/>
                <a:gd name="T2" fmla="*/ 1 w 7"/>
                <a:gd name="T3" fmla="*/ 6 h 7"/>
                <a:gd name="T4" fmla="*/ 3 w 7"/>
                <a:gd name="T5" fmla="*/ 3 h 7"/>
                <a:gd name="T6" fmla="*/ 6 w 7"/>
                <a:gd name="T7" fmla="*/ 1 h 7"/>
                <a:gd name="T8" fmla="*/ 7 w 7"/>
                <a:gd name="T9" fmla="*/ 0 h 7"/>
                <a:gd name="T10" fmla="*/ 6 w 7"/>
                <a:gd name="T11" fmla="*/ 1 h 7"/>
                <a:gd name="T12" fmla="*/ 5 w 7"/>
                <a:gd name="T13" fmla="*/ 3 h 7"/>
                <a:gd name="T14" fmla="*/ 4 w 7"/>
                <a:gd name="T15" fmla="*/ 4 h 7"/>
                <a:gd name="T16" fmla="*/ 0 w 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0" y="7"/>
                    <a:pt x="1" y="7"/>
                    <a:pt x="1" y="6"/>
                  </a:cubicBezTo>
                  <a:cubicBezTo>
                    <a:pt x="2" y="5"/>
                    <a:pt x="3" y="4"/>
                    <a:pt x="3" y="3"/>
                  </a:cubicBezTo>
                  <a:cubicBezTo>
                    <a:pt x="4" y="2"/>
                    <a:pt x="5" y="2"/>
                    <a:pt x="6" y="1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2" y="6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2" name="Freeform 1176"/>
            <p:cNvSpPr>
              <a:spLocks/>
            </p:cNvSpPr>
            <p:nvPr/>
          </p:nvSpPr>
          <p:spPr bwMode="auto">
            <a:xfrm>
              <a:off x="6951663" y="3398838"/>
              <a:ext cx="90488" cy="90488"/>
            </a:xfrm>
            <a:custGeom>
              <a:avLst/>
              <a:gdLst>
                <a:gd name="T0" fmla="*/ 8 w 24"/>
                <a:gd name="T1" fmla="*/ 24 h 24"/>
                <a:gd name="T2" fmla="*/ 12 w 24"/>
                <a:gd name="T3" fmla="*/ 3 h 24"/>
                <a:gd name="T4" fmla="*/ 8 w 24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4">
                  <a:moveTo>
                    <a:pt x="8" y="24"/>
                  </a:moveTo>
                  <a:cubicBezTo>
                    <a:pt x="8" y="24"/>
                    <a:pt x="24" y="6"/>
                    <a:pt x="12" y="3"/>
                  </a:cubicBezTo>
                  <a:cubicBezTo>
                    <a:pt x="0" y="0"/>
                    <a:pt x="8" y="24"/>
                    <a:pt x="8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3" name="Freeform 1177"/>
            <p:cNvSpPr>
              <a:spLocks/>
            </p:cNvSpPr>
            <p:nvPr/>
          </p:nvSpPr>
          <p:spPr bwMode="auto">
            <a:xfrm>
              <a:off x="6894513" y="3398838"/>
              <a:ext cx="87313" cy="90488"/>
            </a:xfrm>
            <a:custGeom>
              <a:avLst/>
              <a:gdLst>
                <a:gd name="T0" fmla="*/ 23 w 23"/>
                <a:gd name="T1" fmla="*/ 24 h 24"/>
                <a:gd name="T2" fmla="*/ 11 w 23"/>
                <a:gd name="T3" fmla="*/ 7 h 24"/>
                <a:gd name="T4" fmla="*/ 23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23" y="24"/>
                  </a:moveTo>
                  <a:cubicBezTo>
                    <a:pt x="23" y="24"/>
                    <a:pt x="21" y="0"/>
                    <a:pt x="11" y="7"/>
                  </a:cubicBezTo>
                  <a:cubicBezTo>
                    <a:pt x="0" y="13"/>
                    <a:pt x="23" y="24"/>
                    <a:pt x="23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4" name="Freeform 1178"/>
            <p:cNvSpPr>
              <a:spLocks/>
            </p:cNvSpPr>
            <p:nvPr/>
          </p:nvSpPr>
          <p:spPr bwMode="auto">
            <a:xfrm>
              <a:off x="6899275" y="3443288"/>
              <a:ext cx="82550" cy="92075"/>
            </a:xfrm>
            <a:custGeom>
              <a:avLst/>
              <a:gdLst>
                <a:gd name="T0" fmla="*/ 22 w 22"/>
                <a:gd name="T1" fmla="*/ 12 h 24"/>
                <a:gd name="T2" fmla="*/ 1 w 22"/>
                <a:gd name="T3" fmla="*/ 12 h 24"/>
                <a:gd name="T4" fmla="*/ 22 w 22"/>
                <a:gd name="T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4">
                  <a:moveTo>
                    <a:pt x="22" y="12"/>
                  </a:moveTo>
                  <a:cubicBezTo>
                    <a:pt x="22" y="12"/>
                    <a:pt x="1" y="0"/>
                    <a:pt x="1" y="12"/>
                  </a:cubicBezTo>
                  <a:cubicBezTo>
                    <a:pt x="0" y="24"/>
                    <a:pt x="22" y="12"/>
                    <a:pt x="22" y="12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5" name="Freeform 1179"/>
            <p:cNvSpPr>
              <a:spLocks/>
            </p:cNvSpPr>
            <p:nvPr/>
          </p:nvSpPr>
          <p:spPr bwMode="auto">
            <a:xfrm>
              <a:off x="6899275" y="3489326"/>
              <a:ext cx="82550" cy="93663"/>
            </a:xfrm>
            <a:custGeom>
              <a:avLst/>
              <a:gdLst>
                <a:gd name="T0" fmla="*/ 22 w 22"/>
                <a:gd name="T1" fmla="*/ 0 h 25"/>
                <a:gd name="T2" fmla="*/ 10 w 22"/>
                <a:gd name="T3" fmla="*/ 17 h 25"/>
                <a:gd name="T4" fmla="*/ 22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22" y="0"/>
                  </a:moveTo>
                  <a:cubicBezTo>
                    <a:pt x="22" y="0"/>
                    <a:pt x="0" y="10"/>
                    <a:pt x="10" y="17"/>
                  </a:cubicBezTo>
                  <a:cubicBezTo>
                    <a:pt x="20" y="25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6" name="Freeform 1180"/>
            <p:cNvSpPr>
              <a:spLocks/>
            </p:cNvSpPr>
            <p:nvPr/>
          </p:nvSpPr>
          <p:spPr bwMode="auto">
            <a:xfrm>
              <a:off x="6965950" y="3489326"/>
              <a:ext cx="87313" cy="87313"/>
            </a:xfrm>
            <a:custGeom>
              <a:avLst/>
              <a:gdLst>
                <a:gd name="T0" fmla="*/ 4 w 23"/>
                <a:gd name="T1" fmla="*/ 0 h 23"/>
                <a:gd name="T2" fmla="*/ 12 w 23"/>
                <a:gd name="T3" fmla="*/ 19 h 23"/>
                <a:gd name="T4" fmla="*/ 4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4" y="0"/>
                  </a:moveTo>
                  <a:cubicBezTo>
                    <a:pt x="4" y="0"/>
                    <a:pt x="0" y="23"/>
                    <a:pt x="12" y="19"/>
                  </a:cubicBezTo>
                  <a:cubicBezTo>
                    <a:pt x="23" y="16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7" name="Freeform 1181"/>
            <p:cNvSpPr>
              <a:spLocks/>
            </p:cNvSpPr>
            <p:nvPr/>
          </p:nvSpPr>
          <p:spPr bwMode="auto">
            <a:xfrm>
              <a:off x="6981825" y="3462338"/>
              <a:ext cx="90488" cy="87313"/>
            </a:xfrm>
            <a:custGeom>
              <a:avLst/>
              <a:gdLst>
                <a:gd name="T0" fmla="*/ 0 w 24"/>
                <a:gd name="T1" fmla="*/ 7 h 23"/>
                <a:gd name="T2" fmla="*/ 20 w 24"/>
                <a:gd name="T3" fmla="*/ 12 h 23"/>
                <a:gd name="T4" fmla="*/ 0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0" y="7"/>
                  </a:moveTo>
                  <a:cubicBezTo>
                    <a:pt x="0" y="7"/>
                    <a:pt x="17" y="23"/>
                    <a:pt x="20" y="12"/>
                  </a:cubicBezTo>
                  <a:cubicBezTo>
                    <a:pt x="24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8" name="Freeform 1182"/>
            <p:cNvSpPr>
              <a:spLocks/>
            </p:cNvSpPr>
            <p:nvPr/>
          </p:nvSpPr>
          <p:spPr bwMode="auto">
            <a:xfrm>
              <a:off x="6977063" y="3406776"/>
              <a:ext cx="87313" cy="85725"/>
            </a:xfrm>
            <a:custGeom>
              <a:avLst/>
              <a:gdLst>
                <a:gd name="T0" fmla="*/ 0 w 23"/>
                <a:gd name="T1" fmla="*/ 21 h 23"/>
                <a:gd name="T2" fmla="*/ 18 w 23"/>
                <a:gd name="T3" fmla="*/ 12 h 23"/>
                <a:gd name="T4" fmla="*/ 0 w 23"/>
                <a:gd name="T5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0" y="21"/>
                  </a:moveTo>
                  <a:cubicBezTo>
                    <a:pt x="0" y="21"/>
                    <a:pt x="23" y="23"/>
                    <a:pt x="18" y="12"/>
                  </a:cubicBezTo>
                  <a:cubicBezTo>
                    <a:pt x="13" y="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9" name="Freeform 1183"/>
            <p:cNvSpPr>
              <a:spLocks/>
            </p:cNvSpPr>
            <p:nvPr/>
          </p:nvSpPr>
          <p:spPr bwMode="auto">
            <a:xfrm>
              <a:off x="6965950" y="3478213"/>
              <a:ext cx="34925" cy="25400"/>
            </a:xfrm>
            <a:custGeom>
              <a:avLst/>
              <a:gdLst>
                <a:gd name="T0" fmla="*/ 1 w 9"/>
                <a:gd name="T1" fmla="*/ 2 h 7"/>
                <a:gd name="T2" fmla="*/ 4 w 9"/>
                <a:gd name="T3" fmla="*/ 6 h 7"/>
                <a:gd name="T4" fmla="*/ 8 w 9"/>
                <a:gd name="T5" fmla="*/ 4 h 7"/>
                <a:gd name="T6" fmla="*/ 6 w 9"/>
                <a:gd name="T7" fmla="*/ 0 h 7"/>
                <a:gd name="T8" fmla="*/ 1 w 9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1" y="2"/>
                  </a:moveTo>
                  <a:cubicBezTo>
                    <a:pt x="0" y="3"/>
                    <a:pt x="1" y="5"/>
                    <a:pt x="4" y="6"/>
                  </a:cubicBezTo>
                  <a:cubicBezTo>
                    <a:pt x="6" y="7"/>
                    <a:pt x="8" y="6"/>
                    <a:pt x="8" y="4"/>
                  </a:cubicBezTo>
                  <a:cubicBezTo>
                    <a:pt x="9" y="3"/>
                    <a:pt x="8" y="1"/>
                    <a:pt x="6" y="0"/>
                  </a:cubicBezTo>
                  <a:cubicBezTo>
                    <a:pt x="4" y="0"/>
                    <a:pt x="1" y="0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0" name="Freeform 1184"/>
            <p:cNvSpPr>
              <a:spLocks/>
            </p:cNvSpPr>
            <p:nvPr/>
          </p:nvSpPr>
          <p:spPr bwMode="auto">
            <a:xfrm>
              <a:off x="6985000" y="3470276"/>
              <a:ext cx="4763" cy="11113"/>
            </a:xfrm>
            <a:custGeom>
              <a:avLst/>
              <a:gdLst>
                <a:gd name="T0" fmla="*/ 0 w 1"/>
                <a:gd name="T1" fmla="*/ 1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0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1" name="Freeform 1185"/>
            <p:cNvSpPr>
              <a:spLocks/>
            </p:cNvSpPr>
            <p:nvPr/>
          </p:nvSpPr>
          <p:spPr bwMode="auto">
            <a:xfrm>
              <a:off x="6981825" y="3470276"/>
              <a:ext cx="3175" cy="11113"/>
            </a:xfrm>
            <a:custGeom>
              <a:avLst/>
              <a:gdLst>
                <a:gd name="T0" fmla="*/ 0 w 1"/>
                <a:gd name="T1" fmla="*/ 1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2" name="Freeform 1186"/>
            <p:cNvSpPr>
              <a:spLocks/>
            </p:cNvSpPr>
            <p:nvPr/>
          </p:nvSpPr>
          <p:spPr bwMode="auto">
            <a:xfrm>
              <a:off x="6977063" y="3470276"/>
              <a:ext cx="4763" cy="11113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3" name="Freeform 1187"/>
            <p:cNvSpPr>
              <a:spLocks/>
            </p:cNvSpPr>
            <p:nvPr/>
          </p:nvSpPr>
          <p:spPr bwMode="auto">
            <a:xfrm>
              <a:off x="6973888" y="3473451"/>
              <a:ext cx="7938" cy="793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1 w 2"/>
                <a:gd name="T5" fmla="*/ 0 h 2"/>
                <a:gd name="T6" fmla="*/ 1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0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4" name="Freeform 1188"/>
            <p:cNvSpPr>
              <a:spLocks/>
            </p:cNvSpPr>
            <p:nvPr/>
          </p:nvSpPr>
          <p:spPr bwMode="auto">
            <a:xfrm>
              <a:off x="6970713" y="3473451"/>
              <a:ext cx="6350" cy="12700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1 h 3"/>
                <a:gd name="T4" fmla="*/ 1 w 2"/>
                <a:gd name="T5" fmla="*/ 1 h 3"/>
                <a:gd name="T6" fmla="*/ 1 w 2"/>
                <a:gd name="T7" fmla="*/ 1 h 3"/>
                <a:gd name="T8" fmla="*/ 2 w 2"/>
                <a:gd name="T9" fmla="*/ 3 h 3"/>
                <a:gd name="T10" fmla="*/ 1 w 2"/>
                <a:gd name="T11" fmla="*/ 1 h 3"/>
                <a:gd name="T12" fmla="*/ 0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5" name="Freeform 1189"/>
            <p:cNvSpPr>
              <a:spLocks/>
            </p:cNvSpPr>
            <p:nvPr/>
          </p:nvSpPr>
          <p:spPr bwMode="auto">
            <a:xfrm>
              <a:off x="6965950" y="3478213"/>
              <a:ext cx="11113" cy="7938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1 h 2"/>
                <a:gd name="T4" fmla="*/ 1 w 3"/>
                <a:gd name="T5" fmla="*/ 0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2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6" name="Freeform 1190"/>
            <p:cNvSpPr>
              <a:spLocks/>
            </p:cNvSpPr>
            <p:nvPr/>
          </p:nvSpPr>
          <p:spPr bwMode="auto">
            <a:xfrm>
              <a:off x="6965950" y="3481388"/>
              <a:ext cx="11113" cy="4763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1 w 3"/>
                <a:gd name="T5" fmla="*/ 0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7" name="Freeform 1191"/>
            <p:cNvSpPr>
              <a:spLocks/>
            </p:cNvSpPr>
            <p:nvPr/>
          </p:nvSpPr>
          <p:spPr bwMode="auto">
            <a:xfrm>
              <a:off x="6965950" y="3486151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0 w 3"/>
                <a:gd name="T5" fmla="*/ 0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8" name="Freeform 1192"/>
            <p:cNvSpPr>
              <a:spLocks/>
            </p:cNvSpPr>
            <p:nvPr/>
          </p:nvSpPr>
          <p:spPr bwMode="auto">
            <a:xfrm>
              <a:off x="6965950" y="3489326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0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9" name="Freeform 1193"/>
            <p:cNvSpPr>
              <a:spLocks/>
            </p:cNvSpPr>
            <p:nvPr/>
          </p:nvSpPr>
          <p:spPr bwMode="auto">
            <a:xfrm>
              <a:off x="6965950" y="3492501"/>
              <a:ext cx="11113" cy="7938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1 h 2"/>
                <a:gd name="T4" fmla="*/ 0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0" name="Freeform 1194"/>
            <p:cNvSpPr>
              <a:spLocks/>
            </p:cNvSpPr>
            <p:nvPr/>
          </p:nvSpPr>
          <p:spPr bwMode="auto">
            <a:xfrm>
              <a:off x="6970713" y="3492501"/>
              <a:ext cx="6350" cy="7938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1 h 2"/>
                <a:gd name="T8" fmla="*/ 2 w 2"/>
                <a:gd name="T9" fmla="*/ 0 h 2"/>
                <a:gd name="T10" fmla="*/ 1 w 2"/>
                <a:gd name="T11" fmla="*/ 2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1" name="Freeform 1195"/>
            <p:cNvSpPr>
              <a:spLocks/>
            </p:cNvSpPr>
            <p:nvPr/>
          </p:nvSpPr>
          <p:spPr bwMode="auto">
            <a:xfrm>
              <a:off x="6970713" y="3497263"/>
              <a:ext cx="6350" cy="6350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1 w 2"/>
                <a:gd name="T5" fmla="*/ 1 h 2"/>
                <a:gd name="T6" fmla="*/ 1 w 2"/>
                <a:gd name="T7" fmla="*/ 1 h 2"/>
                <a:gd name="T8" fmla="*/ 2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2" y="1"/>
                    <a:pt x="2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2" name="Freeform 1196"/>
            <p:cNvSpPr>
              <a:spLocks/>
            </p:cNvSpPr>
            <p:nvPr/>
          </p:nvSpPr>
          <p:spPr bwMode="auto">
            <a:xfrm>
              <a:off x="6973888" y="3497263"/>
              <a:ext cx="7938" cy="11113"/>
            </a:xfrm>
            <a:custGeom>
              <a:avLst/>
              <a:gdLst>
                <a:gd name="T0" fmla="*/ 1 w 2"/>
                <a:gd name="T1" fmla="*/ 2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2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3" name="Freeform 1197"/>
            <p:cNvSpPr>
              <a:spLocks/>
            </p:cNvSpPr>
            <p:nvPr/>
          </p:nvSpPr>
          <p:spPr bwMode="auto">
            <a:xfrm>
              <a:off x="6981825" y="3497263"/>
              <a:ext cx="3175" cy="11113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4" name="Freeform 1198"/>
            <p:cNvSpPr>
              <a:spLocks/>
            </p:cNvSpPr>
            <p:nvPr/>
          </p:nvSpPr>
          <p:spPr bwMode="auto">
            <a:xfrm>
              <a:off x="6985000" y="3497263"/>
              <a:ext cx="4763" cy="11113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5" name="Freeform 1199"/>
            <p:cNvSpPr>
              <a:spLocks/>
            </p:cNvSpPr>
            <p:nvPr/>
          </p:nvSpPr>
          <p:spPr bwMode="auto">
            <a:xfrm>
              <a:off x="6985000" y="3497263"/>
              <a:ext cx="7938" cy="11113"/>
            </a:xfrm>
            <a:custGeom>
              <a:avLst/>
              <a:gdLst>
                <a:gd name="T0" fmla="*/ 2 w 2"/>
                <a:gd name="T1" fmla="*/ 2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0 w 2"/>
                <a:gd name="T9" fmla="*/ 0 h 3"/>
                <a:gd name="T10" fmla="*/ 1 w 2"/>
                <a:gd name="T11" fmla="*/ 2 h 3"/>
                <a:gd name="T12" fmla="*/ 2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6" name="Freeform 1200"/>
            <p:cNvSpPr>
              <a:spLocks/>
            </p:cNvSpPr>
            <p:nvPr/>
          </p:nvSpPr>
          <p:spPr bwMode="auto">
            <a:xfrm>
              <a:off x="6985000" y="3497263"/>
              <a:ext cx="11113" cy="6350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2 h 2"/>
                <a:gd name="T4" fmla="*/ 2 w 3"/>
                <a:gd name="T5" fmla="*/ 2 h 2"/>
                <a:gd name="T6" fmla="*/ 2 w 3"/>
                <a:gd name="T7" fmla="*/ 1 h 2"/>
                <a:gd name="T8" fmla="*/ 0 w 3"/>
                <a:gd name="T9" fmla="*/ 0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7" name="Freeform 1201"/>
            <p:cNvSpPr>
              <a:spLocks/>
            </p:cNvSpPr>
            <p:nvPr/>
          </p:nvSpPr>
          <p:spPr bwMode="auto">
            <a:xfrm>
              <a:off x="6989763" y="3492501"/>
              <a:ext cx="6350" cy="7938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0 h 2"/>
                <a:gd name="T10" fmla="*/ 2 w 2"/>
                <a:gd name="T11" fmla="*/ 1 h 2"/>
                <a:gd name="T12" fmla="*/ 2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8" name="Freeform 1202"/>
            <p:cNvSpPr>
              <a:spLocks/>
            </p:cNvSpPr>
            <p:nvPr/>
          </p:nvSpPr>
          <p:spPr bwMode="auto">
            <a:xfrm>
              <a:off x="6989763" y="3492501"/>
              <a:ext cx="11113" cy="4763"/>
            </a:xfrm>
            <a:custGeom>
              <a:avLst/>
              <a:gdLst>
                <a:gd name="T0" fmla="*/ 3 w 3"/>
                <a:gd name="T1" fmla="*/ 1 h 1"/>
                <a:gd name="T2" fmla="*/ 3 w 3"/>
                <a:gd name="T3" fmla="*/ 1 h 1"/>
                <a:gd name="T4" fmla="*/ 2 w 3"/>
                <a:gd name="T5" fmla="*/ 1 h 1"/>
                <a:gd name="T6" fmla="*/ 2 w 3"/>
                <a:gd name="T7" fmla="*/ 1 h 1"/>
                <a:gd name="T8" fmla="*/ 0 w 3"/>
                <a:gd name="T9" fmla="*/ 0 h 1"/>
                <a:gd name="T10" fmla="*/ 2 w 3"/>
                <a:gd name="T11" fmla="*/ 1 h 1"/>
                <a:gd name="T12" fmla="*/ 3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9" name="Freeform 1203"/>
            <p:cNvSpPr>
              <a:spLocks/>
            </p:cNvSpPr>
            <p:nvPr/>
          </p:nvSpPr>
          <p:spPr bwMode="auto">
            <a:xfrm>
              <a:off x="6989763" y="3489326"/>
              <a:ext cx="11113" cy="3175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1 h 1"/>
                <a:gd name="T4" fmla="*/ 3 w 3"/>
                <a:gd name="T5" fmla="*/ 1 h 1"/>
                <a:gd name="T6" fmla="*/ 2 w 3"/>
                <a:gd name="T7" fmla="*/ 1 h 1"/>
                <a:gd name="T8" fmla="*/ 0 w 3"/>
                <a:gd name="T9" fmla="*/ 1 h 1"/>
                <a:gd name="T10" fmla="*/ 2 w 3"/>
                <a:gd name="T11" fmla="*/ 1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0" name="Freeform 1204"/>
            <p:cNvSpPr>
              <a:spLocks/>
            </p:cNvSpPr>
            <p:nvPr/>
          </p:nvSpPr>
          <p:spPr bwMode="auto">
            <a:xfrm>
              <a:off x="6989763" y="3486151"/>
              <a:ext cx="11113" cy="3175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1 h 1"/>
                <a:gd name="T4" fmla="*/ 3 w 3"/>
                <a:gd name="T5" fmla="*/ 1 h 1"/>
                <a:gd name="T6" fmla="*/ 2 w 3"/>
                <a:gd name="T7" fmla="*/ 1 h 1"/>
                <a:gd name="T8" fmla="*/ 0 w 3"/>
                <a:gd name="T9" fmla="*/ 1 h 1"/>
                <a:gd name="T10" fmla="*/ 2 w 3"/>
                <a:gd name="T11" fmla="*/ 1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1" name="Freeform 1205"/>
            <p:cNvSpPr>
              <a:spLocks/>
            </p:cNvSpPr>
            <p:nvPr/>
          </p:nvSpPr>
          <p:spPr bwMode="auto">
            <a:xfrm>
              <a:off x="6989763" y="3481388"/>
              <a:ext cx="11113" cy="7938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1 h 2"/>
                <a:gd name="T4" fmla="*/ 3 w 3"/>
                <a:gd name="T5" fmla="*/ 1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3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2" name="Freeform 1206"/>
            <p:cNvSpPr>
              <a:spLocks/>
            </p:cNvSpPr>
            <p:nvPr/>
          </p:nvSpPr>
          <p:spPr bwMode="auto">
            <a:xfrm>
              <a:off x="6989763" y="3478213"/>
              <a:ext cx="11113" cy="7938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3" name="Freeform 1207"/>
            <p:cNvSpPr>
              <a:spLocks/>
            </p:cNvSpPr>
            <p:nvPr/>
          </p:nvSpPr>
          <p:spPr bwMode="auto">
            <a:xfrm>
              <a:off x="6989763" y="3473451"/>
              <a:ext cx="6350" cy="12700"/>
            </a:xfrm>
            <a:custGeom>
              <a:avLst/>
              <a:gdLst>
                <a:gd name="T0" fmla="*/ 1 w 2"/>
                <a:gd name="T1" fmla="*/ 1 h 3"/>
                <a:gd name="T2" fmla="*/ 2 w 2"/>
                <a:gd name="T3" fmla="*/ 1 h 3"/>
                <a:gd name="T4" fmla="*/ 2 w 2"/>
                <a:gd name="T5" fmla="*/ 1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1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4" name="Freeform 1208"/>
            <p:cNvSpPr>
              <a:spLocks/>
            </p:cNvSpPr>
            <p:nvPr/>
          </p:nvSpPr>
          <p:spPr bwMode="auto">
            <a:xfrm>
              <a:off x="6989763" y="3473451"/>
              <a:ext cx="3175" cy="12700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5" name="Freeform 1209"/>
            <p:cNvSpPr>
              <a:spLocks/>
            </p:cNvSpPr>
            <p:nvPr/>
          </p:nvSpPr>
          <p:spPr bwMode="auto">
            <a:xfrm>
              <a:off x="6981825" y="3448051"/>
              <a:ext cx="7938" cy="33338"/>
            </a:xfrm>
            <a:custGeom>
              <a:avLst/>
              <a:gdLst>
                <a:gd name="T0" fmla="*/ 0 w 2"/>
                <a:gd name="T1" fmla="*/ 9 h 9"/>
                <a:gd name="T2" fmla="*/ 0 w 2"/>
                <a:gd name="T3" fmla="*/ 8 h 9"/>
                <a:gd name="T4" fmla="*/ 1 w 2"/>
                <a:gd name="T5" fmla="*/ 5 h 9"/>
                <a:gd name="T6" fmla="*/ 1 w 2"/>
                <a:gd name="T7" fmla="*/ 1 h 9"/>
                <a:gd name="T8" fmla="*/ 2 w 2"/>
                <a:gd name="T9" fmla="*/ 0 h 9"/>
                <a:gd name="T10" fmla="*/ 2 w 2"/>
                <a:gd name="T11" fmla="*/ 1 h 9"/>
                <a:gd name="T12" fmla="*/ 2 w 2"/>
                <a:gd name="T13" fmla="*/ 3 h 9"/>
                <a:gd name="T14" fmla="*/ 1 w 2"/>
                <a:gd name="T15" fmla="*/ 5 h 9"/>
                <a:gd name="T16" fmla="*/ 0 w 2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9">
                  <a:moveTo>
                    <a:pt x="0" y="9"/>
                  </a:moveTo>
                  <a:cubicBezTo>
                    <a:pt x="0" y="9"/>
                    <a:pt x="0" y="9"/>
                    <a:pt x="0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7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6" name="Freeform 1210"/>
            <p:cNvSpPr>
              <a:spLocks/>
            </p:cNvSpPr>
            <p:nvPr/>
          </p:nvSpPr>
          <p:spPr bwMode="auto">
            <a:xfrm>
              <a:off x="6959600" y="3451226"/>
              <a:ext cx="17463" cy="34925"/>
            </a:xfrm>
            <a:custGeom>
              <a:avLst/>
              <a:gdLst>
                <a:gd name="T0" fmla="*/ 5 w 5"/>
                <a:gd name="T1" fmla="*/ 9 h 9"/>
                <a:gd name="T2" fmla="*/ 4 w 5"/>
                <a:gd name="T3" fmla="*/ 7 h 9"/>
                <a:gd name="T4" fmla="*/ 2 w 5"/>
                <a:gd name="T5" fmla="*/ 5 h 9"/>
                <a:gd name="T6" fmla="*/ 1 w 5"/>
                <a:gd name="T7" fmla="*/ 2 h 9"/>
                <a:gd name="T8" fmla="*/ 0 w 5"/>
                <a:gd name="T9" fmla="*/ 0 h 9"/>
                <a:gd name="T10" fmla="*/ 1 w 5"/>
                <a:gd name="T11" fmla="*/ 1 h 9"/>
                <a:gd name="T12" fmla="*/ 2 w 5"/>
                <a:gd name="T13" fmla="*/ 3 h 9"/>
                <a:gd name="T14" fmla="*/ 3 w 5"/>
                <a:gd name="T15" fmla="*/ 4 h 9"/>
                <a:gd name="T16" fmla="*/ 5 w 5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9">
                  <a:moveTo>
                    <a:pt x="5" y="9"/>
                  </a:moveTo>
                  <a:cubicBezTo>
                    <a:pt x="5" y="9"/>
                    <a:pt x="5" y="8"/>
                    <a:pt x="4" y="7"/>
                  </a:cubicBezTo>
                  <a:cubicBezTo>
                    <a:pt x="4" y="7"/>
                    <a:pt x="3" y="6"/>
                    <a:pt x="2" y="5"/>
                  </a:cubicBezTo>
                  <a:cubicBezTo>
                    <a:pt x="2" y="3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4" y="6"/>
                    <a:pt x="5" y="9"/>
                    <a:pt x="5" y="9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7" name="Freeform 1211"/>
            <p:cNvSpPr>
              <a:spLocks/>
            </p:cNvSpPr>
            <p:nvPr/>
          </p:nvSpPr>
          <p:spPr bwMode="auto">
            <a:xfrm>
              <a:off x="6940550" y="3478213"/>
              <a:ext cx="33338" cy="7938"/>
            </a:xfrm>
            <a:custGeom>
              <a:avLst/>
              <a:gdLst>
                <a:gd name="T0" fmla="*/ 9 w 9"/>
                <a:gd name="T1" fmla="*/ 2 h 2"/>
                <a:gd name="T2" fmla="*/ 8 w 9"/>
                <a:gd name="T3" fmla="*/ 2 h 2"/>
                <a:gd name="T4" fmla="*/ 5 w 9"/>
                <a:gd name="T5" fmla="*/ 1 h 2"/>
                <a:gd name="T6" fmla="*/ 2 w 9"/>
                <a:gd name="T7" fmla="*/ 0 h 2"/>
                <a:gd name="T8" fmla="*/ 0 w 9"/>
                <a:gd name="T9" fmla="*/ 0 h 2"/>
                <a:gd name="T10" fmla="*/ 2 w 9"/>
                <a:gd name="T11" fmla="*/ 0 h 2"/>
                <a:gd name="T12" fmla="*/ 3 w 9"/>
                <a:gd name="T13" fmla="*/ 0 h 2"/>
                <a:gd name="T14" fmla="*/ 5 w 9"/>
                <a:gd name="T15" fmla="*/ 0 h 2"/>
                <a:gd name="T16" fmla="*/ 9 w 9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">
                  <a:moveTo>
                    <a:pt x="9" y="2"/>
                  </a:move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6" y="1"/>
                    <a:pt x="5" y="1"/>
                  </a:cubicBezTo>
                  <a:cubicBezTo>
                    <a:pt x="4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7" y="1"/>
                    <a:pt x="9" y="2"/>
                    <a:pt x="9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8" name="Freeform 1212"/>
            <p:cNvSpPr>
              <a:spLocks/>
            </p:cNvSpPr>
            <p:nvPr/>
          </p:nvSpPr>
          <p:spPr bwMode="auto">
            <a:xfrm>
              <a:off x="6940550" y="3489326"/>
              <a:ext cx="36513" cy="7938"/>
            </a:xfrm>
            <a:custGeom>
              <a:avLst/>
              <a:gdLst>
                <a:gd name="T0" fmla="*/ 10 w 10"/>
                <a:gd name="T1" fmla="*/ 0 h 2"/>
                <a:gd name="T2" fmla="*/ 8 w 10"/>
                <a:gd name="T3" fmla="*/ 0 h 2"/>
                <a:gd name="T4" fmla="*/ 5 w 10"/>
                <a:gd name="T5" fmla="*/ 1 h 2"/>
                <a:gd name="T6" fmla="*/ 2 w 10"/>
                <a:gd name="T7" fmla="*/ 2 h 2"/>
                <a:gd name="T8" fmla="*/ 0 w 10"/>
                <a:gd name="T9" fmla="*/ 2 h 2"/>
                <a:gd name="T10" fmla="*/ 2 w 10"/>
                <a:gd name="T11" fmla="*/ 1 h 2"/>
                <a:gd name="T12" fmla="*/ 3 w 10"/>
                <a:gd name="T13" fmla="*/ 1 h 2"/>
                <a:gd name="T14" fmla="*/ 5 w 10"/>
                <a:gd name="T15" fmla="*/ 0 h 2"/>
                <a:gd name="T16" fmla="*/ 10 w 10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">
                  <a:moveTo>
                    <a:pt x="10" y="0"/>
                  </a:moveTo>
                  <a:cubicBezTo>
                    <a:pt x="10" y="0"/>
                    <a:pt x="9" y="0"/>
                    <a:pt x="8" y="0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1"/>
                    <a:pt x="3" y="2"/>
                    <a:pt x="2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7" y="0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9" name="Freeform 1213"/>
            <p:cNvSpPr>
              <a:spLocks/>
            </p:cNvSpPr>
            <p:nvPr/>
          </p:nvSpPr>
          <p:spPr bwMode="auto">
            <a:xfrm>
              <a:off x="6965950" y="3492501"/>
              <a:ext cx="11113" cy="34925"/>
            </a:xfrm>
            <a:custGeom>
              <a:avLst/>
              <a:gdLst>
                <a:gd name="T0" fmla="*/ 3 w 3"/>
                <a:gd name="T1" fmla="*/ 0 h 9"/>
                <a:gd name="T2" fmla="*/ 3 w 3"/>
                <a:gd name="T3" fmla="*/ 1 h 9"/>
                <a:gd name="T4" fmla="*/ 2 w 3"/>
                <a:gd name="T5" fmla="*/ 4 h 9"/>
                <a:gd name="T6" fmla="*/ 0 w 3"/>
                <a:gd name="T7" fmla="*/ 8 h 9"/>
                <a:gd name="T8" fmla="*/ 0 w 3"/>
                <a:gd name="T9" fmla="*/ 9 h 9"/>
                <a:gd name="T10" fmla="*/ 0 w 3"/>
                <a:gd name="T11" fmla="*/ 7 h 9"/>
                <a:gd name="T12" fmla="*/ 0 w 3"/>
                <a:gd name="T13" fmla="*/ 6 h 9"/>
                <a:gd name="T14" fmla="*/ 1 w 3"/>
                <a:gd name="T15" fmla="*/ 4 h 9"/>
                <a:gd name="T16" fmla="*/ 3 w 3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2" y="3"/>
                    <a:pt x="2" y="4"/>
                  </a:cubicBezTo>
                  <a:cubicBezTo>
                    <a:pt x="1" y="6"/>
                    <a:pt x="1" y="7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0" name="Freeform 1214"/>
            <p:cNvSpPr>
              <a:spLocks/>
            </p:cNvSpPr>
            <p:nvPr/>
          </p:nvSpPr>
          <p:spPr bwMode="auto">
            <a:xfrm>
              <a:off x="6981825" y="3492501"/>
              <a:ext cx="14288" cy="34925"/>
            </a:xfrm>
            <a:custGeom>
              <a:avLst/>
              <a:gdLst>
                <a:gd name="T0" fmla="*/ 0 w 4"/>
                <a:gd name="T1" fmla="*/ 0 h 9"/>
                <a:gd name="T2" fmla="*/ 1 w 4"/>
                <a:gd name="T3" fmla="*/ 1 h 9"/>
                <a:gd name="T4" fmla="*/ 2 w 4"/>
                <a:gd name="T5" fmla="*/ 4 h 9"/>
                <a:gd name="T6" fmla="*/ 3 w 4"/>
                <a:gd name="T7" fmla="*/ 7 h 9"/>
                <a:gd name="T8" fmla="*/ 4 w 4"/>
                <a:gd name="T9" fmla="*/ 9 h 9"/>
                <a:gd name="T10" fmla="*/ 3 w 4"/>
                <a:gd name="T11" fmla="*/ 8 h 9"/>
                <a:gd name="T12" fmla="*/ 2 w 4"/>
                <a:gd name="T13" fmla="*/ 6 h 9"/>
                <a:gd name="T14" fmla="*/ 1 w 4"/>
                <a:gd name="T15" fmla="*/ 5 h 9"/>
                <a:gd name="T16" fmla="*/ 0 w 4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3" y="5"/>
                    <a:pt x="3" y="7"/>
                    <a:pt x="3" y="7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9"/>
                    <a:pt x="3" y="8"/>
                    <a:pt x="3" y="8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6"/>
                    <a:pt x="2" y="5"/>
                    <a:pt x="1" y="5"/>
                  </a:cubicBez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1" name="Freeform 1215"/>
            <p:cNvSpPr>
              <a:spLocks/>
            </p:cNvSpPr>
            <p:nvPr/>
          </p:nvSpPr>
          <p:spPr bwMode="auto">
            <a:xfrm>
              <a:off x="6985000" y="3489326"/>
              <a:ext cx="34925" cy="14288"/>
            </a:xfrm>
            <a:custGeom>
              <a:avLst/>
              <a:gdLst>
                <a:gd name="T0" fmla="*/ 0 w 9"/>
                <a:gd name="T1" fmla="*/ 0 h 4"/>
                <a:gd name="T2" fmla="*/ 1 w 9"/>
                <a:gd name="T3" fmla="*/ 1 h 4"/>
                <a:gd name="T4" fmla="*/ 4 w 9"/>
                <a:gd name="T5" fmla="*/ 2 h 4"/>
                <a:gd name="T6" fmla="*/ 7 w 9"/>
                <a:gd name="T7" fmla="*/ 4 h 4"/>
                <a:gd name="T8" fmla="*/ 9 w 9"/>
                <a:gd name="T9" fmla="*/ 4 h 4"/>
                <a:gd name="T10" fmla="*/ 7 w 9"/>
                <a:gd name="T11" fmla="*/ 4 h 4"/>
                <a:gd name="T12" fmla="*/ 6 w 9"/>
                <a:gd name="T13" fmla="*/ 4 h 4"/>
                <a:gd name="T14" fmla="*/ 4 w 9"/>
                <a:gd name="T15" fmla="*/ 3 h 4"/>
                <a:gd name="T16" fmla="*/ 0 w 9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2" y="1"/>
                    <a:pt x="3" y="2"/>
                    <a:pt x="4" y="2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9" y="4"/>
                    <a:pt x="8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2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2" name="Freeform 1216"/>
            <p:cNvSpPr>
              <a:spLocks/>
            </p:cNvSpPr>
            <p:nvPr/>
          </p:nvSpPr>
          <p:spPr bwMode="auto">
            <a:xfrm>
              <a:off x="6985000" y="3473451"/>
              <a:ext cx="34925" cy="12700"/>
            </a:xfrm>
            <a:custGeom>
              <a:avLst/>
              <a:gdLst>
                <a:gd name="T0" fmla="*/ 0 w 9"/>
                <a:gd name="T1" fmla="*/ 3 h 3"/>
                <a:gd name="T2" fmla="*/ 1 w 9"/>
                <a:gd name="T3" fmla="*/ 3 h 3"/>
                <a:gd name="T4" fmla="*/ 4 w 9"/>
                <a:gd name="T5" fmla="*/ 2 h 3"/>
                <a:gd name="T6" fmla="*/ 8 w 9"/>
                <a:gd name="T7" fmla="*/ 1 h 3"/>
                <a:gd name="T8" fmla="*/ 9 w 9"/>
                <a:gd name="T9" fmla="*/ 0 h 3"/>
                <a:gd name="T10" fmla="*/ 8 w 9"/>
                <a:gd name="T11" fmla="*/ 1 h 3"/>
                <a:gd name="T12" fmla="*/ 6 w 9"/>
                <a:gd name="T13" fmla="*/ 2 h 3"/>
                <a:gd name="T14" fmla="*/ 5 w 9"/>
                <a:gd name="T15" fmla="*/ 2 h 3"/>
                <a:gd name="T16" fmla="*/ 0 w 9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6" y="1"/>
                    <a:pt x="7" y="1"/>
                    <a:pt x="8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1"/>
                    <a:pt x="8" y="1"/>
                  </a:cubicBezTo>
                  <a:cubicBezTo>
                    <a:pt x="7" y="1"/>
                    <a:pt x="7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2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3" name="Freeform 1217"/>
            <p:cNvSpPr>
              <a:spLocks/>
            </p:cNvSpPr>
            <p:nvPr/>
          </p:nvSpPr>
          <p:spPr bwMode="auto">
            <a:xfrm>
              <a:off x="6981825" y="3459163"/>
              <a:ext cx="25400" cy="26988"/>
            </a:xfrm>
            <a:custGeom>
              <a:avLst/>
              <a:gdLst>
                <a:gd name="T0" fmla="*/ 0 w 7"/>
                <a:gd name="T1" fmla="*/ 7 h 7"/>
                <a:gd name="T2" fmla="*/ 1 w 7"/>
                <a:gd name="T3" fmla="*/ 6 h 7"/>
                <a:gd name="T4" fmla="*/ 3 w 7"/>
                <a:gd name="T5" fmla="*/ 3 h 7"/>
                <a:gd name="T6" fmla="*/ 6 w 7"/>
                <a:gd name="T7" fmla="*/ 1 h 7"/>
                <a:gd name="T8" fmla="*/ 7 w 7"/>
                <a:gd name="T9" fmla="*/ 0 h 7"/>
                <a:gd name="T10" fmla="*/ 6 w 7"/>
                <a:gd name="T11" fmla="*/ 1 h 7"/>
                <a:gd name="T12" fmla="*/ 5 w 7"/>
                <a:gd name="T13" fmla="*/ 2 h 7"/>
                <a:gd name="T14" fmla="*/ 4 w 7"/>
                <a:gd name="T15" fmla="*/ 4 h 7"/>
                <a:gd name="T16" fmla="*/ 0 w 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0" y="7"/>
                    <a:pt x="1" y="6"/>
                    <a:pt x="1" y="6"/>
                  </a:cubicBezTo>
                  <a:cubicBezTo>
                    <a:pt x="2" y="5"/>
                    <a:pt x="3" y="4"/>
                    <a:pt x="3" y="3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6" y="1"/>
                    <a:pt x="6" y="2"/>
                    <a:pt x="5" y="2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2" y="5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4" name="Freeform 1218"/>
            <p:cNvSpPr>
              <a:spLocks/>
            </p:cNvSpPr>
            <p:nvPr/>
          </p:nvSpPr>
          <p:spPr bwMode="auto">
            <a:xfrm>
              <a:off x="6532563" y="3968751"/>
              <a:ext cx="90488" cy="90488"/>
            </a:xfrm>
            <a:custGeom>
              <a:avLst/>
              <a:gdLst>
                <a:gd name="T0" fmla="*/ 8 w 24"/>
                <a:gd name="T1" fmla="*/ 24 h 24"/>
                <a:gd name="T2" fmla="*/ 12 w 24"/>
                <a:gd name="T3" fmla="*/ 4 h 24"/>
                <a:gd name="T4" fmla="*/ 8 w 24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4">
                  <a:moveTo>
                    <a:pt x="8" y="24"/>
                  </a:moveTo>
                  <a:cubicBezTo>
                    <a:pt x="8" y="24"/>
                    <a:pt x="24" y="7"/>
                    <a:pt x="12" y="4"/>
                  </a:cubicBezTo>
                  <a:cubicBezTo>
                    <a:pt x="0" y="0"/>
                    <a:pt x="8" y="24"/>
                    <a:pt x="8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5" name="Freeform 1219"/>
            <p:cNvSpPr>
              <a:spLocks/>
            </p:cNvSpPr>
            <p:nvPr/>
          </p:nvSpPr>
          <p:spPr bwMode="auto">
            <a:xfrm>
              <a:off x="6477000" y="3971926"/>
              <a:ext cx="85725" cy="87313"/>
            </a:xfrm>
            <a:custGeom>
              <a:avLst/>
              <a:gdLst>
                <a:gd name="T0" fmla="*/ 23 w 23"/>
                <a:gd name="T1" fmla="*/ 23 h 23"/>
                <a:gd name="T2" fmla="*/ 11 w 23"/>
                <a:gd name="T3" fmla="*/ 6 h 23"/>
                <a:gd name="T4" fmla="*/ 23 w 23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23" y="23"/>
                  </a:moveTo>
                  <a:cubicBezTo>
                    <a:pt x="23" y="23"/>
                    <a:pt x="21" y="0"/>
                    <a:pt x="11" y="6"/>
                  </a:cubicBezTo>
                  <a:cubicBezTo>
                    <a:pt x="0" y="13"/>
                    <a:pt x="23" y="23"/>
                    <a:pt x="23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6" name="Freeform 1220"/>
            <p:cNvSpPr>
              <a:spLocks/>
            </p:cNvSpPr>
            <p:nvPr/>
          </p:nvSpPr>
          <p:spPr bwMode="auto">
            <a:xfrm>
              <a:off x="6480175" y="4014788"/>
              <a:ext cx="82550" cy="93663"/>
            </a:xfrm>
            <a:custGeom>
              <a:avLst/>
              <a:gdLst>
                <a:gd name="T0" fmla="*/ 22 w 22"/>
                <a:gd name="T1" fmla="*/ 12 h 25"/>
                <a:gd name="T2" fmla="*/ 1 w 22"/>
                <a:gd name="T3" fmla="*/ 13 h 25"/>
                <a:gd name="T4" fmla="*/ 22 w 22"/>
                <a:gd name="T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22" y="12"/>
                  </a:moveTo>
                  <a:cubicBezTo>
                    <a:pt x="22" y="12"/>
                    <a:pt x="2" y="0"/>
                    <a:pt x="1" y="13"/>
                  </a:cubicBezTo>
                  <a:cubicBezTo>
                    <a:pt x="0" y="25"/>
                    <a:pt x="22" y="12"/>
                    <a:pt x="22" y="12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7" name="Freeform 1221"/>
            <p:cNvSpPr>
              <a:spLocks/>
            </p:cNvSpPr>
            <p:nvPr/>
          </p:nvSpPr>
          <p:spPr bwMode="auto">
            <a:xfrm>
              <a:off x="6483350" y="4059238"/>
              <a:ext cx="79375" cy="95250"/>
            </a:xfrm>
            <a:custGeom>
              <a:avLst/>
              <a:gdLst>
                <a:gd name="T0" fmla="*/ 21 w 21"/>
                <a:gd name="T1" fmla="*/ 0 h 25"/>
                <a:gd name="T2" fmla="*/ 9 w 21"/>
                <a:gd name="T3" fmla="*/ 18 h 25"/>
                <a:gd name="T4" fmla="*/ 21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21" y="0"/>
                  </a:moveTo>
                  <a:cubicBezTo>
                    <a:pt x="21" y="0"/>
                    <a:pt x="0" y="10"/>
                    <a:pt x="9" y="18"/>
                  </a:cubicBezTo>
                  <a:cubicBezTo>
                    <a:pt x="19" y="25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8" name="Freeform 1222"/>
            <p:cNvSpPr>
              <a:spLocks/>
            </p:cNvSpPr>
            <p:nvPr/>
          </p:nvSpPr>
          <p:spPr bwMode="auto">
            <a:xfrm>
              <a:off x="6548438" y="4059238"/>
              <a:ext cx="90488" cy="90488"/>
            </a:xfrm>
            <a:custGeom>
              <a:avLst/>
              <a:gdLst>
                <a:gd name="T0" fmla="*/ 4 w 24"/>
                <a:gd name="T1" fmla="*/ 0 h 24"/>
                <a:gd name="T2" fmla="*/ 12 w 24"/>
                <a:gd name="T3" fmla="*/ 20 h 24"/>
                <a:gd name="T4" fmla="*/ 4 w 24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4">
                  <a:moveTo>
                    <a:pt x="4" y="0"/>
                  </a:moveTo>
                  <a:cubicBezTo>
                    <a:pt x="4" y="0"/>
                    <a:pt x="0" y="24"/>
                    <a:pt x="12" y="20"/>
                  </a:cubicBezTo>
                  <a:cubicBezTo>
                    <a:pt x="24" y="16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9" name="Freeform 1223"/>
            <p:cNvSpPr>
              <a:spLocks/>
            </p:cNvSpPr>
            <p:nvPr/>
          </p:nvSpPr>
          <p:spPr bwMode="auto">
            <a:xfrm>
              <a:off x="6562725" y="4033838"/>
              <a:ext cx="90488" cy="90488"/>
            </a:xfrm>
            <a:custGeom>
              <a:avLst/>
              <a:gdLst>
                <a:gd name="T0" fmla="*/ 0 w 24"/>
                <a:gd name="T1" fmla="*/ 7 h 24"/>
                <a:gd name="T2" fmla="*/ 21 w 24"/>
                <a:gd name="T3" fmla="*/ 12 h 24"/>
                <a:gd name="T4" fmla="*/ 0 w 24"/>
                <a:gd name="T5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4">
                  <a:moveTo>
                    <a:pt x="0" y="7"/>
                  </a:moveTo>
                  <a:cubicBezTo>
                    <a:pt x="0" y="7"/>
                    <a:pt x="17" y="24"/>
                    <a:pt x="21" y="12"/>
                  </a:cubicBezTo>
                  <a:cubicBezTo>
                    <a:pt x="24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0" name="Freeform 1224"/>
            <p:cNvSpPr>
              <a:spLocks/>
            </p:cNvSpPr>
            <p:nvPr/>
          </p:nvSpPr>
          <p:spPr bwMode="auto">
            <a:xfrm>
              <a:off x="6559550" y="3979863"/>
              <a:ext cx="87313" cy="84138"/>
            </a:xfrm>
            <a:custGeom>
              <a:avLst/>
              <a:gdLst>
                <a:gd name="T0" fmla="*/ 0 w 23"/>
                <a:gd name="T1" fmla="*/ 21 h 22"/>
                <a:gd name="T2" fmla="*/ 19 w 23"/>
                <a:gd name="T3" fmla="*/ 11 h 22"/>
                <a:gd name="T4" fmla="*/ 0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0" y="21"/>
                  </a:moveTo>
                  <a:cubicBezTo>
                    <a:pt x="0" y="21"/>
                    <a:pt x="23" y="22"/>
                    <a:pt x="19" y="11"/>
                  </a:cubicBezTo>
                  <a:cubicBezTo>
                    <a:pt x="14" y="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1" name="Freeform 1225"/>
            <p:cNvSpPr>
              <a:spLocks/>
            </p:cNvSpPr>
            <p:nvPr/>
          </p:nvSpPr>
          <p:spPr bwMode="auto">
            <a:xfrm>
              <a:off x="6551613" y="4048126"/>
              <a:ext cx="30163" cy="26988"/>
            </a:xfrm>
            <a:custGeom>
              <a:avLst/>
              <a:gdLst>
                <a:gd name="T0" fmla="*/ 0 w 8"/>
                <a:gd name="T1" fmla="*/ 2 h 7"/>
                <a:gd name="T2" fmla="*/ 3 w 8"/>
                <a:gd name="T3" fmla="*/ 7 h 7"/>
                <a:gd name="T4" fmla="*/ 7 w 8"/>
                <a:gd name="T5" fmla="*/ 5 h 7"/>
                <a:gd name="T6" fmla="*/ 5 w 8"/>
                <a:gd name="T7" fmla="*/ 1 h 7"/>
                <a:gd name="T8" fmla="*/ 0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0" y="2"/>
                  </a:moveTo>
                  <a:cubicBezTo>
                    <a:pt x="0" y="4"/>
                    <a:pt x="1" y="6"/>
                    <a:pt x="3" y="7"/>
                  </a:cubicBezTo>
                  <a:cubicBezTo>
                    <a:pt x="5" y="7"/>
                    <a:pt x="7" y="7"/>
                    <a:pt x="7" y="5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3" y="0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2" name="Freeform 1226"/>
            <p:cNvSpPr>
              <a:spLocks/>
            </p:cNvSpPr>
            <p:nvPr/>
          </p:nvSpPr>
          <p:spPr bwMode="auto">
            <a:xfrm>
              <a:off x="6567488" y="4044951"/>
              <a:ext cx="3175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0 w 1"/>
                <a:gd name="T9" fmla="*/ 3 h 3"/>
                <a:gd name="T10" fmla="*/ 1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3" name="Freeform 1227"/>
            <p:cNvSpPr>
              <a:spLocks/>
            </p:cNvSpPr>
            <p:nvPr/>
          </p:nvSpPr>
          <p:spPr bwMode="auto">
            <a:xfrm>
              <a:off x="6562725" y="4044951"/>
              <a:ext cx="4763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1 w 1"/>
                <a:gd name="T5" fmla="*/ 0 h 3"/>
                <a:gd name="T6" fmla="*/ 1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4" name="Freeform 1228"/>
            <p:cNvSpPr>
              <a:spLocks/>
            </p:cNvSpPr>
            <p:nvPr/>
          </p:nvSpPr>
          <p:spPr bwMode="auto">
            <a:xfrm>
              <a:off x="6559550" y="4044951"/>
              <a:ext cx="3175" cy="11113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0 h 3"/>
                <a:gd name="T4" fmla="*/ 1 w 1"/>
                <a:gd name="T5" fmla="*/ 0 h 3"/>
                <a:gd name="T6" fmla="*/ 1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0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5" name="Freeform 1229"/>
            <p:cNvSpPr>
              <a:spLocks/>
            </p:cNvSpPr>
            <p:nvPr/>
          </p:nvSpPr>
          <p:spPr bwMode="auto">
            <a:xfrm>
              <a:off x="6556375" y="4044951"/>
              <a:ext cx="6350" cy="11113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0 h 3"/>
                <a:gd name="T4" fmla="*/ 1 w 2"/>
                <a:gd name="T5" fmla="*/ 1 h 3"/>
                <a:gd name="T6" fmla="*/ 1 w 2"/>
                <a:gd name="T7" fmla="*/ 1 h 3"/>
                <a:gd name="T8" fmla="*/ 2 w 2"/>
                <a:gd name="T9" fmla="*/ 3 h 3"/>
                <a:gd name="T10" fmla="*/ 1 w 2"/>
                <a:gd name="T11" fmla="*/ 1 h 3"/>
                <a:gd name="T12" fmla="*/ 0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6" name="Freeform 1230"/>
            <p:cNvSpPr>
              <a:spLocks/>
            </p:cNvSpPr>
            <p:nvPr/>
          </p:nvSpPr>
          <p:spPr bwMode="auto">
            <a:xfrm>
              <a:off x="6551613" y="4048126"/>
              <a:ext cx="11113" cy="793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1 w 3"/>
                <a:gd name="T5" fmla="*/ 0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1 h 2"/>
                <a:gd name="T12" fmla="*/ 0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7" name="Freeform 1231"/>
            <p:cNvSpPr>
              <a:spLocks/>
            </p:cNvSpPr>
            <p:nvPr/>
          </p:nvSpPr>
          <p:spPr bwMode="auto">
            <a:xfrm>
              <a:off x="6548438" y="4051301"/>
              <a:ext cx="11113" cy="7938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2 w 3"/>
                <a:gd name="T7" fmla="*/ 0 h 2"/>
                <a:gd name="T8" fmla="*/ 3 w 3"/>
                <a:gd name="T9" fmla="*/ 2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8" name="Freeform 1232"/>
            <p:cNvSpPr>
              <a:spLocks/>
            </p:cNvSpPr>
            <p:nvPr/>
          </p:nvSpPr>
          <p:spPr bwMode="auto">
            <a:xfrm>
              <a:off x="6548438" y="4056063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0 h 1"/>
                <a:gd name="T4" fmla="*/ 1 w 3"/>
                <a:gd name="T5" fmla="*/ 0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9" name="Freeform 1233"/>
            <p:cNvSpPr>
              <a:spLocks/>
            </p:cNvSpPr>
            <p:nvPr/>
          </p:nvSpPr>
          <p:spPr bwMode="auto">
            <a:xfrm>
              <a:off x="6548438" y="4059238"/>
              <a:ext cx="11113" cy="4763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0 h 1"/>
                <a:gd name="T4" fmla="*/ 0 w 3"/>
                <a:gd name="T5" fmla="*/ 0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0" name="Freeform 1234"/>
            <p:cNvSpPr>
              <a:spLocks/>
            </p:cNvSpPr>
            <p:nvPr/>
          </p:nvSpPr>
          <p:spPr bwMode="auto">
            <a:xfrm>
              <a:off x="6548438" y="4064001"/>
              <a:ext cx="11113" cy="3175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1 h 1"/>
                <a:gd name="T4" fmla="*/ 0 w 3"/>
                <a:gd name="T5" fmla="*/ 0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1 h 1"/>
                <a:gd name="T12" fmla="*/ 1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1" name="Freeform 1235"/>
            <p:cNvSpPr>
              <a:spLocks/>
            </p:cNvSpPr>
            <p:nvPr/>
          </p:nvSpPr>
          <p:spPr bwMode="auto">
            <a:xfrm>
              <a:off x="6548438" y="4064001"/>
              <a:ext cx="11113" cy="6350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2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2" name="Freeform 1236"/>
            <p:cNvSpPr>
              <a:spLocks/>
            </p:cNvSpPr>
            <p:nvPr/>
          </p:nvSpPr>
          <p:spPr bwMode="auto">
            <a:xfrm>
              <a:off x="6551613" y="4067176"/>
              <a:ext cx="7938" cy="7938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1 h 2"/>
                <a:gd name="T8" fmla="*/ 2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3" name="Freeform 1237"/>
            <p:cNvSpPr>
              <a:spLocks/>
            </p:cNvSpPr>
            <p:nvPr/>
          </p:nvSpPr>
          <p:spPr bwMode="auto">
            <a:xfrm>
              <a:off x="6556375" y="4067176"/>
              <a:ext cx="3175" cy="11113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4" name="Freeform 1238"/>
            <p:cNvSpPr>
              <a:spLocks/>
            </p:cNvSpPr>
            <p:nvPr/>
          </p:nvSpPr>
          <p:spPr bwMode="auto">
            <a:xfrm>
              <a:off x="6559550" y="4067176"/>
              <a:ext cx="3175" cy="1111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2 h 3"/>
                <a:gd name="T8" fmla="*/ 1 w 1"/>
                <a:gd name="T9" fmla="*/ 0 h 3"/>
                <a:gd name="T10" fmla="*/ 0 w 1"/>
                <a:gd name="T11" fmla="*/ 2 h 3"/>
                <a:gd name="T12" fmla="*/ 1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5" name="Freeform 1239"/>
            <p:cNvSpPr>
              <a:spLocks/>
            </p:cNvSpPr>
            <p:nvPr/>
          </p:nvSpPr>
          <p:spPr bwMode="auto">
            <a:xfrm>
              <a:off x="6562725" y="4067176"/>
              <a:ext cx="4763" cy="14288"/>
            </a:xfrm>
            <a:custGeom>
              <a:avLst/>
              <a:gdLst>
                <a:gd name="T0" fmla="*/ 1 w 1"/>
                <a:gd name="T1" fmla="*/ 3 h 4"/>
                <a:gd name="T2" fmla="*/ 0 w 1"/>
                <a:gd name="T3" fmla="*/ 3 h 4"/>
                <a:gd name="T4" fmla="*/ 0 w 1"/>
                <a:gd name="T5" fmla="*/ 3 h 4"/>
                <a:gd name="T6" fmla="*/ 0 w 1"/>
                <a:gd name="T7" fmla="*/ 2 h 4"/>
                <a:gd name="T8" fmla="*/ 0 w 1"/>
                <a:gd name="T9" fmla="*/ 0 h 4"/>
                <a:gd name="T10" fmla="*/ 0 w 1"/>
                <a:gd name="T11" fmla="*/ 2 h 4"/>
                <a:gd name="T12" fmla="*/ 1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3"/>
                  </a:moveTo>
                  <a:cubicBezTo>
                    <a:pt x="1" y="3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6" name="Freeform 1240"/>
            <p:cNvSpPr>
              <a:spLocks/>
            </p:cNvSpPr>
            <p:nvPr/>
          </p:nvSpPr>
          <p:spPr bwMode="auto">
            <a:xfrm>
              <a:off x="6567488" y="4070351"/>
              <a:ext cx="3175" cy="11113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2 h 3"/>
                <a:gd name="T4" fmla="*/ 0 w 1"/>
                <a:gd name="T5" fmla="*/ 2 h 3"/>
                <a:gd name="T6" fmla="*/ 0 w 1"/>
                <a:gd name="T7" fmla="*/ 2 h 3"/>
                <a:gd name="T8" fmla="*/ 0 w 1"/>
                <a:gd name="T9" fmla="*/ 0 h 3"/>
                <a:gd name="T10" fmla="*/ 0 w 1"/>
                <a:gd name="T11" fmla="*/ 1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7" name="Freeform 1241"/>
            <p:cNvSpPr>
              <a:spLocks/>
            </p:cNvSpPr>
            <p:nvPr/>
          </p:nvSpPr>
          <p:spPr bwMode="auto">
            <a:xfrm>
              <a:off x="6567488" y="4067176"/>
              <a:ext cx="6350" cy="11113"/>
            </a:xfrm>
            <a:custGeom>
              <a:avLst/>
              <a:gdLst>
                <a:gd name="T0" fmla="*/ 2 w 2"/>
                <a:gd name="T1" fmla="*/ 3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0 w 2"/>
                <a:gd name="T9" fmla="*/ 0 h 3"/>
                <a:gd name="T10" fmla="*/ 1 w 2"/>
                <a:gd name="T11" fmla="*/ 2 h 3"/>
                <a:gd name="T12" fmla="*/ 2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8" name="Freeform 1242"/>
            <p:cNvSpPr>
              <a:spLocks/>
            </p:cNvSpPr>
            <p:nvPr/>
          </p:nvSpPr>
          <p:spPr bwMode="auto">
            <a:xfrm>
              <a:off x="6570663" y="4067176"/>
              <a:ext cx="7938" cy="1111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0 w 2"/>
                <a:gd name="T9" fmla="*/ 0 h 3"/>
                <a:gd name="T10" fmla="*/ 1 w 2"/>
                <a:gd name="T11" fmla="*/ 2 h 3"/>
                <a:gd name="T12" fmla="*/ 2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9" name="Freeform 1243"/>
            <p:cNvSpPr>
              <a:spLocks/>
            </p:cNvSpPr>
            <p:nvPr/>
          </p:nvSpPr>
          <p:spPr bwMode="auto">
            <a:xfrm>
              <a:off x="6570663" y="4067176"/>
              <a:ext cx="11113" cy="7938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2 h 2"/>
                <a:gd name="T4" fmla="*/ 2 w 3"/>
                <a:gd name="T5" fmla="*/ 2 h 2"/>
                <a:gd name="T6" fmla="*/ 2 w 3"/>
                <a:gd name="T7" fmla="*/ 1 h 2"/>
                <a:gd name="T8" fmla="*/ 0 w 3"/>
                <a:gd name="T9" fmla="*/ 0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0" name="Freeform 1244"/>
            <p:cNvSpPr>
              <a:spLocks/>
            </p:cNvSpPr>
            <p:nvPr/>
          </p:nvSpPr>
          <p:spPr bwMode="auto">
            <a:xfrm>
              <a:off x="6570663" y="4067176"/>
              <a:ext cx="11113" cy="3175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1 h 1"/>
                <a:gd name="T4" fmla="*/ 2 w 3"/>
                <a:gd name="T5" fmla="*/ 1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1" name="Freeform 1245"/>
            <p:cNvSpPr>
              <a:spLocks/>
            </p:cNvSpPr>
            <p:nvPr/>
          </p:nvSpPr>
          <p:spPr bwMode="auto">
            <a:xfrm>
              <a:off x="6570663" y="4064001"/>
              <a:ext cx="15875" cy="3175"/>
            </a:xfrm>
            <a:custGeom>
              <a:avLst/>
              <a:gdLst>
                <a:gd name="T0" fmla="*/ 3 w 4"/>
                <a:gd name="T1" fmla="*/ 0 h 1"/>
                <a:gd name="T2" fmla="*/ 3 w 4"/>
                <a:gd name="T3" fmla="*/ 1 h 1"/>
                <a:gd name="T4" fmla="*/ 3 w 4"/>
                <a:gd name="T5" fmla="*/ 1 h 1"/>
                <a:gd name="T6" fmla="*/ 2 w 4"/>
                <a:gd name="T7" fmla="*/ 1 h 1"/>
                <a:gd name="T8" fmla="*/ 0 w 4"/>
                <a:gd name="T9" fmla="*/ 0 h 1"/>
                <a:gd name="T10" fmla="*/ 2 w 4"/>
                <a:gd name="T11" fmla="*/ 0 h 1"/>
                <a:gd name="T12" fmla="*/ 3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cubicBezTo>
                    <a:pt x="3" y="0"/>
                    <a:pt x="4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2" name="Freeform 1246"/>
            <p:cNvSpPr>
              <a:spLocks/>
            </p:cNvSpPr>
            <p:nvPr/>
          </p:nvSpPr>
          <p:spPr bwMode="auto">
            <a:xfrm>
              <a:off x="6573838" y="4059238"/>
              <a:ext cx="12700" cy="4763"/>
            </a:xfrm>
            <a:custGeom>
              <a:avLst/>
              <a:gdLst>
                <a:gd name="T0" fmla="*/ 2 w 3"/>
                <a:gd name="T1" fmla="*/ 0 h 1"/>
                <a:gd name="T2" fmla="*/ 3 w 3"/>
                <a:gd name="T3" fmla="*/ 0 h 1"/>
                <a:gd name="T4" fmla="*/ 2 w 3"/>
                <a:gd name="T5" fmla="*/ 1 h 1"/>
                <a:gd name="T6" fmla="*/ 2 w 3"/>
                <a:gd name="T7" fmla="*/ 1 h 1"/>
                <a:gd name="T8" fmla="*/ 0 w 3"/>
                <a:gd name="T9" fmla="*/ 1 h 1"/>
                <a:gd name="T10" fmla="*/ 1 w 3"/>
                <a:gd name="T11" fmla="*/ 0 h 1"/>
                <a:gd name="T12" fmla="*/ 2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3" name="Freeform 1247"/>
            <p:cNvSpPr>
              <a:spLocks/>
            </p:cNvSpPr>
            <p:nvPr/>
          </p:nvSpPr>
          <p:spPr bwMode="auto">
            <a:xfrm>
              <a:off x="6573838" y="4056063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1 h 1"/>
                <a:gd name="T10" fmla="*/ 1 w 2"/>
                <a:gd name="T11" fmla="*/ 0 h 1"/>
                <a:gd name="T12" fmla="*/ 2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4" name="Freeform 1248"/>
            <p:cNvSpPr>
              <a:spLocks/>
            </p:cNvSpPr>
            <p:nvPr/>
          </p:nvSpPr>
          <p:spPr bwMode="auto">
            <a:xfrm>
              <a:off x="6570663" y="4051301"/>
              <a:ext cx="11113" cy="7938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5" name="Freeform 1249"/>
            <p:cNvSpPr>
              <a:spLocks/>
            </p:cNvSpPr>
            <p:nvPr/>
          </p:nvSpPr>
          <p:spPr bwMode="auto">
            <a:xfrm>
              <a:off x="6570663" y="4048126"/>
              <a:ext cx="7938" cy="7938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6" name="Freeform 1250"/>
            <p:cNvSpPr>
              <a:spLocks/>
            </p:cNvSpPr>
            <p:nvPr/>
          </p:nvSpPr>
          <p:spPr bwMode="auto">
            <a:xfrm>
              <a:off x="6570663" y="4044951"/>
              <a:ext cx="3175" cy="11113"/>
            </a:xfrm>
            <a:custGeom>
              <a:avLst/>
              <a:gdLst>
                <a:gd name="T0" fmla="*/ 0 w 1"/>
                <a:gd name="T1" fmla="*/ 1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0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7" name="Freeform 1251"/>
            <p:cNvSpPr>
              <a:spLocks/>
            </p:cNvSpPr>
            <p:nvPr/>
          </p:nvSpPr>
          <p:spPr bwMode="auto">
            <a:xfrm>
              <a:off x="6562725" y="4017963"/>
              <a:ext cx="7938" cy="38100"/>
            </a:xfrm>
            <a:custGeom>
              <a:avLst/>
              <a:gdLst>
                <a:gd name="T0" fmla="*/ 0 w 2"/>
                <a:gd name="T1" fmla="*/ 10 h 10"/>
                <a:gd name="T2" fmla="*/ 0 w 2"/>
                <a:gd name="T3" fmla="*/ 8 h 10"/>
                <a:gd name="T4" fmla="*/ 1 w 2"/>
                <a:gd name="T5" fmla="*/ 5 h 10"/>
                <a:gd name="T6" fmla="*/ 2 w 2"/>
                <a:gd name="T7" fmla="*/ 2 h 10"/>
                <a:gd name="T8" fmla="*/ 2 w 2"/>
                <a:gd name="T9" fmla="*/ 0 h 10"/>
                <a:gd name="T10" fmla="*/ 2 w 2"/>
                <a:gd name="T11" fmla="*/ 2 h 10"/>
                <a:gd name="T12" fmla="*/ 2 w 2"/>
                <a:gd name="T13" fmla="*/ 4 h 10"/>
                <a:gd name="T14" fmla="*/ 2 w 2"/>
                <a:gd name="T15" fmla="*/ 5 h 10"/>
                <a:gd name="T16" fmla="*/ 0 w 2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0">
                  <a:moveTo>
                    <a:pt x="0" y="10"/>
                  </a:moveTo>
                  <a:cubicBezTo>
                    <a:pt x="0" y="10"/>
                    <a:pt x="0" y="9"/>
                    <a:pt x="0" y="8"/>
                  </a:cubicBezTo>
                  <a:cubicBezTo>
                    <a:pt x="0" y="8"/>
                    <a:pt x="1" y="6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1" y="8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8" name="Freeform 1252"/>
            <p:cNvSpPr>
              <a:spLocks/>
            </p:cNvSpPr>
            <p:nvPr/>
          </p:nvSpPr>
          <p:spPr bwMode="auto">
            <a:xfrm>
              <a:off x="6540500" y="4025901"/>
              <a:ext cx="19050" cy="30163"/>
            </a:xfrm>
            <a:custGeom>
              <a:avLst/>
              <a:gdLst>
                <a:gd name="T0" fmla="*/ 5 w 5"/>
                <a:gd name="T1" fmla="*/ 8 h 8"/>
                <a:gd name="T2" fmla="*/ 4 w 5"/>
                <a:gd name="T3" fmla="*/ 7 h 8"/>
                <a:gd name="T4" fmla="*/ 2 w 5"/>
                <a:gd name="T5" fmla="*/ 4 h 8"/>
                <a:gd name="T6" fmla="*/ 1 w 5"/>
                <a:gd name="T7" fmla="*/ 1 h 8"/>
                <a:gd name="T8" fmla="*/ 0 w 5"/>
                <a:gd name="T9" fmla="*/ 0 h 8"/>
                <a:gd name="T10" fmla="*/ 1 w 5"/>
                <a:gd name="T11" fmla="*/ 1 h 8"/>
                <a:gd name="T12" fmla="*/ 2 w 5"/>
                <a:gd name="T13" fmla="*/ 2 h 8"/>
                <a:gd name="T14" fmla="*/ 3 w 5"/>
                <a:gd name="T15" fmla="*/ 4 h 8"/>
                <a:gd name="T16" fmla="*/ 5 w 5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5" y="8"/>
                    <a:pt x="5" y="8"/>
                    <a:pt x="4" y="7"/>
                  </a:cubicBezTo>
                  <a:cubicBezTo>
                    <a:pt x="4" y="6"/>
                    <a:pt x="3" y="5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4" y="6"/>
                    <a:pt x="5" y="8"/>
                    <a:pt x="5" y="8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9" name="Freeform 1253"/>
            <p:cNvSpPr>
              <a:spLocks/>
            </p:cNvSpPr>
            <p:nvPr/>
          </p:nvSpPr>
          <p:spPr bwMode="auto">
            <a:xfrm>
              <a:off x="6521450" y="4048126"/>
              <a:ext cx="38100" cy="11113"/>
            </a:xfrm>
            <a:custGeom>
              <a:avLst/>
              <a:gdLst>
                <a:gd name="T0" fmla="*/ 10 w 10"/>
                <a:gd name="T1" fmla="*/ 3 h 3"/>
                <a:gd name="T2" fmla="*/ 8 w 10"/>
                <a:gd name="T3" fmla="*/ 3 h 3"/>
                <a:gd name="T4" fmla="*/ 5 w 10"/>
                <a:gd name="T5" fmla="*/ 2 h 3"/>
                <a:gd name="T6" fmla="*/ 2 w 10"/>
                <a:gd name="T7" fmla="*/ 1 h 3"/>
                <a:gd name="T8" fmla="*/ 0 w 10"/>
                <a:gd name="T9" fmla="*/ 0 h 3"/>
                <a:gd name="T10" fmla="*/ 2 w 10"/>
                <a:gd name="T11" fmla="*/ 0 h 3"/>
                <a:gd name="T12" fmla="*/ 3 w 10"/>
                <a:gd name="T13" fmla="*/ 0 h 3"/>
                <a:gd name="T14" fmla="*/ 5 w 10"/>
                <a:gd name="T15" fmla="*/ 1 h 3"/>
                <a:gd name="T16" fmla="*/ 10 w 10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">
                  <a:moveTo>
                    <a:pt x="10" y="3"/>
                  </a:moveTo>
                  <a:cubicBezTo>
                    <a:pt x="10" y="3"/>
                    <a:pt x="9" y="3"/>
                    <a:pt x="8" y="3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7" y="2"/>
                    <a:pt x="10" y="3"/>
                    <a:pt x="10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60" name="Freeform 1254"/>
            <p:cNvSpPr>
              <a:spLocks/>
            </p:cNvSpPr>
            <p:nvPr/>
          </p:nvSpPr>
          <p:spPr bwMode="auto">
            <a:xfrm>
              <a:off x="6526213" y="4059238"/>
              <a:ext cx="33338" cy="11113"/>
            </a:xfrm>
            <a:custGeom>
              <a:avLst/>
              <a:gdLst>
                <a:gd name="T0" fmla="*/ 9 w 9"/>
                <a:gd name="T1" fmla="*/ 0 h 3"/>
                <a:gd name="T2" fmla="*/ 8 w 9"/>
                <a:gd name="T3" fmla="*/ 1 h 3"/>
                <a:gd name="T4" fmla="*/ 4 w 9"/>
                <a:gd name="T5" fmla="*/ 2 h 3"/>
                <a:gd name="T6" fmla="*/ 1 w 9"/>
                <a:gd name="T7" fmla="*/ 2 h 3"/>
                <a:gd name="T8" fmla="*/ 0 w 9"/>
                <a:gd name="T9" fmla="*/ 3 h 3"/>
                <a:gd name="T10" fmla="*/ 1 w 9"/>
                <a:gd name="T11" fmla="*/ 2 h 3"/>
                <a:gd name="T12" fmla="*/ 2 w 9"/>
                <a:gd name="T13" fmla="*/ 1 h 3"/>
                <a:gd name="T14" fmla="*/ 4 w 9"/>
                <a:gd name="T15" fmla="*/ 1 h 3"/>
                <a:gd name="T16" fmla="*/ 9 w 9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">
                  <a:moveTo>
                    <a:pt x="9" y="0"/>
                  </a:moveTo>
                  <a:cubicBezTo>
                    <a:pt x="9" y="0"/>
                    <a:pt x="8" y="1"/>
                    <a:pt x="8" y="1"/>
                  </a:cubicBezTo>
                  <a:cubicBezTo>
                    <a:pt x="7" y="1"/>
                    <a:pt x="5" y="1"/>
                    <a:pt x="4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7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61" name="Freeform 1255"/>
            <p:cNvSpPr>
              <a:spLocks/>
            </p:cNvSpPr>
            <p:nvPr/>
          </p:nvSpPr>
          <p:spPr bwMode="auto">
            <a:xfrm>
              <a:off x="6548438" y="4064001"/>
              <a:ext cx="14288" cy="33338"/>
            </a:xfrm>
            <a:custGeom>
              <a:avLst/>
              <a:gdLst>
                <a:gd name="T0" fmla="*/ 4 w 4"/>
                <a:gd name="T1" fmla="*/ 0 h 9"/>
                <a:gd name="T2" fmla="*/ 3 w 4"/>
                <a:gd name="T3" fmla="*/ 2 h 9"/>
                <a:gd name="T4" fmla="*/ 2 w 4"/>
                <a:gd name="T5" fmla="*/ 5 h 9"/>
                <a:gd name="T6" fmla="*/ 1 w 4"/>
                <a:gd name="T7" fmla="*/ 8 h 9"/>
                <a:gd name="T8" fmla="*/ 0 w 4"/>
                <a:gd name="T9" fmla="*/ 9 h 9"/>
                <a:gd name="T10" fmla="*/ 0 w 4"/>
                <a:gd name="T11" fmla="*/ 8 h 9"/>
                <a:gd name="T12" fmla="*/ 1 w 4"/>
                <a:gd name="T13" fmla="*/ 6 h 9"/>
                <a:gd name="T14" fmla="*/ 1 w 4"/>
                <a:gd name="T15" fmla="*/ 5 h 9"/>
                <a:gd name="T16" fmla="*/ 4 w 4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2" y="2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62" name="Freeform 1256"/>
            <p:cNvSpPr>
              <a:spLocks/>
            </p:cNvSpPr>
            <p:nvPr/>
          </p:nvSpPr>
          <p:spPr bwMode="auto">
            <a:xfrm>
              <a:off x="6562725" y="4064001"/>
              <a:ext cx="15875" cy="33338"/>
            </a:xfrm>
            <a:custGeom>
              <a:avLst/>
              <a:gdLst>
                <a:gd name="T0" fmla="*/ 0 w 4"/>
                <a:gd name="T1" fmla="*/ 0 h 9"/>
                <a:gd name="T2" fmla="*/ 1 w 4"/>
                <a:gd name="T3" fmla="*/ 2 h 9"/>
                <a:gd name="T4" fmla="*/ 2 w 4"/>
                <a:gd name="T5" fmla="*/ 5 h 9"/>
                <a:gd name="T6" fmla="*/ 4 w 4"/>
                <a:gd name="T7" fmla="*/ 8 h 9"/>
                <a:gd name="T8" fmla="*/ 4 w 4"/>
                <a:gd name="T9" fmla="*/ 9 h 9"/>
                <a:gd name="T10" fmla="*/ 3 w 4"/>
                <a:gd name="T11" fmla="*/ 8 h 9"/>
                <a:gd name="T12" fmla="*/ 2 w 4"/>
                <a:gd name="T13" fmla="*/ 7 h 9"/>
                <a:gd name="T14" fmla="*/ 2 w 4"/>
                <a:gd name="T15" fmla="*/ 5 h 9"/>
                <a:gd name="T16" fmla="*/ 0 w 4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0" y="0"/>
                    <a:pt x="1" y="1"/>
                    <a:pt x="1" y="2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3" y="6"/>
                    <a:pt x="3" y="7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3" y="8"/>
                  </a:cubicBezTo>
                  <a:cubicBezTo>
                    <a:pt x="3" y="8"/>
                    <a:pt x="3" y="7"/>
                    <a:pt x="2" y="7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1" y="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63" name="Freeform 1257"/>
            <p:cNvSpPr>
              <a:spLocks/>
            </p:cNvSpPr>
            <p:nvPr/>
          </p:nvSpPr>
          <p:spPr bwMode="auto">
            <a:xfrm>
              <a:off x="6567488" y="4064001"/>
              <a:ext cx="33338" cy="14288"/>
            </a:xfrm>
            <a:custGeom>
              <a:avLst/>
              <a:gdLst>
                <a:gd name="T0" fmla="*/ 0 w 9"/>
                <a:gd name="T1" fmla="*/ 0 h 4"/>
                <a:gd name="T2" fmla="*/ 1 w 9"/>
                <a:gd name="T3" fmla="*/ 0 h 4"/>
                <a:gd name="T4" fmla="*/ 4 w 9"/>
                <a:gd name="T5" fmla="*/ 2 h 4"/>
                <a:gd name="T6" fmla="*/ 7 w 9"/>
                <a:gd name="T7" fmla="*/ 3 h 4"/>
                <a:gd name="T8" fmla="*/ 9 w 9"/>
                <a:gd name="T9" fmla="*/ 4 h 4"/>
                <a:gd name="T10" fmla="*/ 7 w 9"/>
                <a:gd name="T11" fmla="*/ 4 h 4"/>
                <a:gd name="T12" fmla="*/ 6 w 9"/>
                <a:gd name="T13" fmla="*/ 3 h 4"/>
                <a:gd name="T14" fmla="*/ 4 w 9"/>
                <a:gd name="T15" fmla="*/ 2 h 4"/>
                <a:gd name="T16" fmla="*/ 0 w 9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6" y="2"/>
                    <a:pt x="7" y="3"/>
                    <a:pt x="7" y="3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9" y="4"/>
                    <a:pt x="8" y="4"/>
                    <a:pt x="7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3"/>
                    <a:pt x="5" y="3"/>
                    <a:pt x="4" y="2"/>
                  </a:cubicBezTo>
                  <a:cubicBezTo>
                    <a:pt x="2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64" name="Freeform 1258"/>
            <p:cNvSpPr>
              <a:spLocks/>
            </p:cNvSpPr>
            <p:nvPr/>
          </p:nvSpPr>
          <p:spPr bwMode="auto">
            <a:xfrm>
              <a:off x="6567488" y="4048126"/>
              <a:ext cx="33338" cy="11113"/>
            </a:xfrm>
            <a:custGeom>
              <a:avLst/>
              <a:gdLst>
                <a:gd name="T0" fmla="*/ 0 w 9"/>
                <a:gd name="T1" fmla="*/ 3 h 3"/>
                <a:gd name="T2" fmla="*/ 1 w 9"/>
                <a:gd name="T3" fmla="*/ 2 h 3"/>
                <a:gd name="T4" fmla="*/ 5 w 9"/>
                <a:gd name="T5" fmla="*/ 1 h 3"/>
                <a:gd name="T6" fmla="*/ 8 w 9"/>
                <a:gd name="T7" fmla="*/ 0 h 3"/>
                <a:gd name="T8" fmla="*/ 9 w 9"/>
                <a:gd name="T9" fmla="*/ 0 h 3"/>
                <a:gd name="T10" fmla="*/ 8 w 9"/>
                <a:gd name="T11" fmla="*/ 1 h 3"/>
                <a:gd name="T12" fmla="*/ 7 w 9"/>
                <a:gd name="T13" fmla="*/ 1 h 3"/>
                <a:gd name="T14" fmla="*/ 5 w 9"/>
                <a:gd name="T15" fmla="*/ 2 h 3"/>
                <a:gd name="T16" fmla="*/ 0 w 9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0" y="3"/>
                    <a:pt x="1" y="2"/>
                    <a:pt x="1" y="2"/>
                  </a:cubicBezTo>
                  <a:cubicBezTo>
                    <a:pt x="2" y="2"/>
                    <a:pt x="3" y="2"/>
                    <a:pt x="5" y="1"/>
                  </a:cubicBezTo>
                  <a:cubicBezTo>
                    <a:pt x="6" y="1"/>
                    <a:pt x="7" y="1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3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65" name="Freeform 1259"/>
            <p:cNvSpPr>
              <a:spLocks/>
            </p:cNvSpPr>
            <p:nvPr/>
          </p:nvSpPr>
          <p:spPr bwMode="auto">
            <a:xfrm>
              <a:off x="6562725" y="4029076"/>
              <a:ext cx="26988" cy="26988"/>
            </a:xfrm>
            <a:custGeom>
              <a:avLst/>
              <a:gdLst>
                <a:gd name="T0" fmla="*/ 0 w 7"/>
                <a:gd name="T1" fmla="*/ 7 h 7"/>
                <a:gd name="T2" fmla="*/ 1 w 7"/>
                <a:gd name="T3" fmla="*/ 6 h 7"/>
                <a:gd name="T4" fmla="*/ 4 w 7"/>
                <a:gd name="T5" fmla="*/ 4 h 7"/>
                <a:gd name="T6" fmla="*/ 6 w 7"/>
                <a:gd name="T7" fmla="*/ 1 h 7"/>
                <a:gd name="T8" fmla="*/ 7 w 7"/>
                <a:gd name="T9" fmla="*/ 0 h 7"/>
                <a:gd name="T10" fmla="*/ 6 w 7"/>
                <a:gd name="T11" fmla="*/ 1 h 7"/>
                <a:gd name="T12" fmla="*/ 5 w 7"/>
                <a:gd name="T13" fmla="*/ 3 h 7"/>
                <a:gd name="T14" fmla="*/ 4 w 7"/>
                <a:gd name="T15" fmla="*/ 4 h 7"/>
                <a:gd name="T16" fmla="*/ 0 w 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0" y="7"/>
                    <a:pt x="1" y="7"/>
                    <a:pt x="1" y="6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4" y="3"/>
                    <a:pt x="5" y="2"/>
                    <a:pt x="6" y="1"/>
                  </a:cubicBezTo>
                  <a:cubicBezTo>
                    <a:pt x="6" y="1"/>
                    <a:pt x="7" y="0"/>
                    <a:pt x="7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5" y="3"/>
                    <a:pt x="5" y="4"/>
                    <a:pt x="4" y="4"/>
                  </a:cubicBezTo>
                  <a:cubicBezTo>
                    <a:pt x="3" y="6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694" name="组合 64693"/>
          <p:cNvGrpSpPr/>
          <p:nvPr/>
        </p:nvGrpSpPr>
        <p:grpSpPr>
          <a:xfrm>
            <a:off x="7573483" y="1337364"/>
            <a:ext cx="1023938" cy="844550"/>
            <a:chOff x="7508875" y="842963"/>
            <a:chExt cx="1023938" cy="844550"/>
          </a:xfrm>
        </p:grpSpPr>
        <p:sp>
          <p:nvSpPr>
            <p:cNvPr id="64670" name="Freeform 1263"/>
            <p:cNvSpPr>
              <a:spLocks/>
            </p:cNvSpPr>
            <p:nvPr/>
          </p:nvSpPr>
          <p:spPr bwMode="auto">
            <a:xfrm>
              <a:off x="7508875" y="842963"/>
              <a:ext cx="1023938" cy="844550"/>
            </a:xfrm>
            <a:custGeom>
              <a:avLst/>
              <a:gdLst>
                <a:gd name="T0" fmla="*/ 123 w 123"/>
                <a:gd name="T1" fmla="*/ 74 h 99"/>
                <a:gd name="T2" fmla="*/ 121 w 123"/>
                <a:gd name="T3" fmla="*/ 71 h 99"/>
                <a:gd name="T4" fmla="*/ 109 w 123"/>
                <a:gd name="T5" fmla="*/ 60 h 99"/>
                <a:gd name="T6" fmla="*/ 107 w 123"/>
                <a:gd name="T7" fmla="*/ 57 h 99"/>
                <a:gd name="T8" fmla="*/ 105 w 123"/>
                <a:gd name="T9" fmla="*/ 48 h 99"/>
                <a:gd name="T10" fmla="*/ 43 w 123"/>
                <a:gd name="T11" fmla="*/ 23 h 99"/>
                <a:gd name="T12" fmla="*/ 28 w 123"/>
                <a:gd name="T13" fmla="*/ 13 h 99"/>
                <a:gd name="T14" fmla="*/ 0 w 123"/>
                <a:gd name="T15" fmla="*/ 35 h 99"/>
                <a:gd name="T16" fmla="*/ 16 w 123"/>
                <a:gd name="T17" fmla="*/ 43 h 99"/>
                <a:gd name="T18" fmla="*/ 30 w 123"/>
                <a:gd name="T19" fmla="*/ 49 h 99"/>
                <a:gd name="T20" fmla="*/ 15 w 123"/>
                <a:gd name="T21" fmla="*/ 56 h 99"/>
                <a:gd name="T22" fmla="*/ 17 w 123"/>
                <a:gd name="T23" fmla="*/ 58 h 99"/>
                <a:gd name="T24" fmla="*/ 27 w 123"/>
                <a:gd name="T25" fmla="*/ 56 h 99"/>
                <a:gd name="T26" fmla="*/ 37 w 123"/>
                <a:gd name="T27" fmla="*/ 58 h 99"/>
                <a:gd name="T28" fmla="*/ 21 w 123"/>
                <a:gd name="T29" fmla="*/ 69 h 99"/>
                <a:gd name="T30" fmla="*/ 23 w 123"/>
                <a:gd name="T31" fmla="*/ 70 h 99"/>
                <a:gd name="T32" fmla="*/ 33 w 123"/>
                <a:gd name="T33" fmla="*/ 69 h 99"/>
                <a:gd name="T34" fmla="*/ 63 w 123"/>
                <a:gd name="T35" fmla="*/ 73 h 99"/>
                <a:gd name="T36" fmla="*/ 57 w 123"/>
                <a:gd name="T37" fmla="*/ 77 h 99"/>
                <a:gd name="T38" fmla="*/ 100 w 123"/>
                <a:gd name="T39" fmla="*/ 74 h 99"/>
                <a:gd name="T40" fmla="*/ 111 w 123"/>
                <a:gd name="T41" fmla="*/ 69 h 99"/>
                <a:gd name="T42" fmla="*/ 116 w 123"/>
                <a:gd name="T43" fmla="*/ 76 h 99"/>
                <a:gd name="T44" fmla="*/ 116 w 123"/>
                <a:gd name="T45" fmla="*/ 77 h 99"/>
                <a:gd name="T46" fmla="*/ 113 w 123"/>
                <a:gd name="T47" fmla="*/ 84 h 99"/>
                <a:gd name="T48" fmla="*/ 101 w 123"/>
                <a:gd name="T49" fmla="*/ 90 h 99"/>
                <a:gd name="T50" fmla="*/ 71 w 123"/>
                <a:gd name="T51" fmla="*/ 95 h 99"/>
                <a:gd name="T52" fmla="*/ 49 w 123"/>
                <a:gd name="T53" fmla="*/ 93 h 99"/>
                <a:gd name="T54" fmla="*/ 41 w 123"/>
                <a:gd name="T55" fmla="*/ 91 h 99"/>
                <a:gd name="T56" fmla="*/ 41 w 123"/>
                <a:gd name="T57" fmla="*/ 91 h 99"/>
                <a:gd name="T58" fmla="*/ 45 w 123"/>
                <a:gd name="T59" fmla="*/ 93 h 99"/>
                <a:gd name="T60" fmla="*/ 56 w 123"/>
                <a:gd name="T61" fmla="*/ 96 h 99"/>
                <a:gd name="T62" fmla="*/ 87 w 123"/>
                <a:gd name="T63" fmla="*/ 98 h 99"/>
                <a:gd name="T64" fmla="*/ 110 w 123"/>
                <a:gd name="T65" fmla="*/ 93 h 99"/>
                <a:gd name="T66" fmla="*/ 121 w 123"/>
                <a:gd name="T67" fmla="*/ 85 h 99"/>
                <a:gd name="T68" fmla="*/ 123 w 123"/>
                <a:gd name="T69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3" h="99">
                  <a:moveTo>
                    <a:pt x="123" y="75"/>
                  </a:moveTo>
                  <a:cubicBezTo>
                    <a:pt x="123" y="75"/>
                    <a:pt x="123" y="75"/>
                    <a:pt x="123" y="74"/>
                  </a:cubicBezTo>
                  <a:cubicBezTo>
                    <a:pt x="122" y="74"/>
                    <a:pt x="122" y="73"/>
                    <a:pt x="122" y="73"/>
                  </a:cubicBezTo>
                  <a:cubicBezTo>
                    <a:pt x="122" y="72"/>
                    <a:pt x="121" y="71"/>
                    <a:pt x="121" y="71"/>
                  </a:cubicBezTo>
                  <a:cubicBezTo>
                    <a:pt x="119" y="68"/>
                    <a:pt x="117" y="66"/>
                    <a:pt x="115" y="65"/>
                  </a:cubicBezTo>
                  <a:cubicBezTo>
                    <a:pt x="113" y="63"/>
                    <a:pt x="111" y="62"/>
                    <a:pt x="109" y="60"/>
                  </a:cubicBezTo>
                  <a:cubicBezTo>
                    <a:pt x="109" y="60"/>
                    <a:pt x="108" y="59"/>
                    <a:pt x="108" y="59"/>
                  </a:cubicBezTo>
                  <a:cubicBezTo>
                    <a:pt x="108" y="58"/>
                    <a:pt x="107" y="58"/>
                    <a:pt x="107" y="57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106" y="54"/>
                    <a:pt x="106" y="50"/>
                    <a:pt x="105" y="48"/>
                  </a:cubicBezTo>
                  <a:cubicBezTo>
                    <a:pt x="102" y="36"/>
                    <a:pt x="95" y="28"/>
                    <a:pt x="83" y="25"/>
                  </a:cubicBezTo>
                  <a:cubicBezTo>
                    <a:pt x="70" y="21"/>
                    <a:pt x="56" y="21"/>
                    <a:pt x="43" y="23"/>
                  </a:cubicBezTo>
                  <a:cubicBezTo>
                    <a:pt x="48" y="20"/>
                    <a:pt x="50" y="12"/>
                    <a:pt x="43" y="6"/>
                  </a:cubicBezTo>
                  <a:cubicBezTo>
                    <a:pt x="37" y="0"/>
                    <a:pt x="28" y="13"/>
                    <a:pt x="28" y="13"/>
                  </a:cubicBezTo>
                  <a:cubicBezTo>
                    <a:pt x="18" y="14"/>
                    <a:pt x="5" y="31"/>
                    <a:pt x="5" y="31"/>
                  </a:cubicBezTo>
                  <a:cubicBezTo>
                    <a:pt x="1" y="30"/>
                    <a:pt x="0" y="32"/>
                    <a:pt x="0" y="35"/>
                  </a:cubicBezTo>
                  <a:cubicBezTo>
                    <a:pt x="1" y="36"/>
                    <a:pt x="1" y="38"/>
                    <a:pt x="3" y="39"/>
                  </a:cubicBezTo>
                  <a:cubicBezTo>
                    <a:pt x="6" y="41"/>
                    <a:pt x="11" y="42"/>
                    <a:pt x="16" y="43"/>
                  </a:cubicBezTo>
                  <a:cubicBezTo>
                    <a:pt x="17" y="43"/>
                    <a:pt x="27" y="43"/>
                    <a:pt x="27" y="43"/>
                  </a:cubicBezTo>
                  <a:cubicBezTo>
                    <a:pt x="28" y="45"/>
                    <a:pt x="28" y="47"/>
                    <a:pt x="30" y="49"/>
                  </a:cubicBezTo>
                  <a:cubicBezTo>
                    <a:pt x="29" y="50"/>
                    <a:pt x="27" y="51"/>
                    <a:pt x="23" y="51"/>
                  </a:cubicBezTo>
                  <a:cubicBezTo>
                    <a:pt x="17" y="52"/>
                    <a:pt x="15" y="56"/>
                    <a:pt x="15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8"/>
                    <a:pt x="17" y="58"/>
                  </a:cubicBezTo>
                  <a:cubicBezTo>
                    <a:pt x="17" y="58"/>
                    <a:pt x="17" y="57"/>
                    <a:pt x="18" y="57"/>
                  </a:cubicBezTo>
                  <a:cubicBezTo>
                    <a:pt x="19" y="56"/>
                    <a:pt x="22" y="56"/>
                    <a:pt x="27" y="56"/>
                  </a:cubicBezTo>
                  <a:cubicBezTo>
                    <a:pt x="30" y="56"/>
                    <a:pt x="33" y="56"/>
                    <a:pt x="35" y="56"/>
                  </a:cubicBezTo>
                  <a:cubicBezTo>
                    <a:pt x="36" y="57"/>
                    <a:pt x="37" y="58"/>
                    <a:pt x="37" y="58"/>
                  </a:cubicBezTo>
                  <a:cubicBezTo>
                    <a:pt x="37" y="61"/>
                    <a:pt x="35" y="63"/>
                    <a:pt x="29" y="64"/>
                  </a:cubicBezTo>
                  <a:cubicBezTo>
                    <a:pt x="23" y="64"/>
                    <a:pt x="21" y="69"/>
                    <a:pt x="21" y="69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4" y="69"/>
                  </a:cubicBezTo>
                  <a:cubicBezTo>
                    <a:pt x="25" y="69"/>
                    <a:pt x="28" y="68"/>
                    <a:pt x="33" y="69"/>
                  </a:cubicBezTo>
                  <a:cubicBezTo>
                    <a:pt x="44" y="69"/>
                    <a:pt x="48" y="65"/>
                    <a:pt x="48" y="65"/>
                  </a:cubicBezTo>
                  <a:cubicBezTo>
                    <a:pt x="56" y="72"/>
                    <a:pt x="63" y="73"/>
                    <a:pt x="63" y="73"/>
                  </a:cubicBezTo>
                  <a:cubicBezTo>
                    <a:pt x="63" y="73"/>
                    <a:pt x="69" y="73"/>
                    <a:pt x="62" y="73"/>
                  </a:cubicBezTo>
                  <a:cubicBezTo>
                    <a:pt x="55" y="73"/>
                    <a:pt x="57" y="77"/>
                    <a:pt x="57" y="77"/>
                  </a:cubicBezTo>
                  <a:cubicBezTo>
                    <a:pt x="65" y="78"/>
                    <a:pt x="94" y="78"/>
                    <a:pt x="99" y="75"/>
                  </a:cubicBezTo>
                  <a:cubicBezTo>
                    <a:pt x="99" y="75"/>
                    <a:pt x="100" y="74"/>
                    <a:pt x="100" y="74"/>
                  </a:cubicBezTo>
                  <a:cubicBezTo>
                    <a:pt x="103" y="72"/>
                    <a:pt x="105" y="68"/>
                    <a:pt x="106" y="64"/>
                  </a:cubicBezTo>
                  <a:cubicBezTo>
                    <a:pt x="108" y="66"/>
                    <a:pt x="109" y="68"/>
                    <a:pt x="111" y="69"/>
                  </a:cubicBezTo>
                  <a:cubicBezTo>
                    <a:pt x="113" y="71"/>
                    <a:pt x="114" y="73"/>
                    <a:pt x="115" y="74"/>
                  </a:cubicBezTo>
                  <a:cubicBezTo>
                    <a:pt x="115" y="75"/>
                    <a:pt x="115" y="75"/>
                    <a:pt x="116" y="76"/>
                  </a:cubicBezTo>
                  <a:cubicBezTo>
                    <a:pt x="116" y="76"/>
                    <a:pt x="116" y="76"/>
                    <a:pt x="116" y="76"/>
                  </a:cubicBezTo>
                  <a:cubicBezTo>
                    <a:pt x="116" y="76"/>
                    <a:pt x="116" y="77"/>
                    <a:pt x="116" y="77"/>
                  </a:cubicBezTo>
                  <a:cubicBezTo>
                    <a:pt x="116" y="78"/>
                    <a:pt x="116" y="78"/>
                    <a:pt x="116" y="79"/>
                  </a:cubicBezTo>
                  <a:cubicBezTo>
                    <a:pt x="116" y="81"/>
                    <a:pt x="115" y="82"/>
                    <a:pt x="113" y="84"/>
                  </a:cubicBezTo>
                  <a:cubicBezTo>
                    <a:pt x="111" y="85"/>
                    <a:pt x="109" y="86"/>
                    <a:pt x="107" y="87"/>
                  </a:cubicBezTo>
                  <a:cubicBezTo>
                    <a:pt x="105" y="88"/>
                    <a:pt x="103" y="89"/>
                    <a:pt x="101" y="90"/>
                  </a:cubicBezTo>
                  <a:cubicBezTo>
                    <a:pt x="96" y="92"/>
                    <a:pt x="91" y="93"/>
                    <a:pt x="86" y="94"/>
                  </a:cubicBezTo>
                  <a:cubicBezTo>
                    <a:pt x="81" y="94"/>
                    <a:pt x="76" y="95"/>
                    <a:pt x="71" y="95"/>
                  </a:cubicBezTo>
                  <a:cubicBezTo>
                    <a:pt x="66" y="95"/>
                    <a:pt x="61" y="94"/>
                    <a:pt x="56" y="94"/>
                  </a:cubicBezTo>
                  <a:cubicBezTo>
                    <a:pt x="54" y="94"/>
                    <a:pt x="51" y="93"/>
                    <a:pt x="49" y="93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1" y="91"/>
                    <a:pt x="41" y="92"/>
                    <a:pt x="41" y="92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51" y="95"/>
                    <a:pt x="53" y="95"/>
                    <a:pt x="56" y="96"/>
                  </a:cubicBezTo>
                  <a:cubicBezTo>
                    <a:pt x="61" y="97"/>
                    <a:pt x="66" y="98"/>
                    <a:pt x="71" y="98"/>
                  </a:cubicBezTo>
                  <a:cubicBezTo>
                    <a:pt x="76" y="99"/>
                    <a:pt x="81" y="99"/>
                    <a:pt x="87" y="98"/>
                  </a:cubicBezTo>
                  <a:cubicBezTo>
                    <a:pt x="92" y="98"/>
                    <a:pt x="97" y="97"/>
                    <a:pt x="102" y="95"/>
                  </a:cubicBezTo>
                  <a:cubicBezTo>
                    <a:pt x="105" y="95"/>
                    <a:pt x="107" y="94"/>
                    <a:pt x="110" y="93"/>
                  </a:cubicBezTo>
                  <a:cubicBezTo>
                    <a:pt x="112" y="92"/>
                    <a:pt x="115" y="91"/>
                    <a:pt x="117" y="89"/>
                  </a:cubicBezTo>
                  <a:cubicBezTo>
                    <a:pt x="118" y="88"/>
                    <a:pt x="120" y="87"/>
                    <a:pt x="121" y="85"/>
                  </a:cubicBezTo>
                  <a:cubicBezTo>
                    <a:pt x="122" y="84"/>
                    <a:pt x="122" y="82"/>
                    <a:pt x="123" y="81"/>
                  </a:cubicBezTo>
                  <a:cubicBezTo>
                    <a:pt x="123" y="79"/>
                    <a:pt x="123" y="77"/>
                    <a:pt x="123" y="75"/>
                  </a:cubicBezTo>
                  <a:close/>
                </a:path>
              </a:pathLst>
            </a:custGeom>
            <a:solidFill>
              <a:srgbClr val="F7E499"/>
            </a:solidFill>
            <a:ln w="9525" cap="rnd">
              <a:solidFill>
                <a:srgbClr val="911E2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71" name="Freeform 1264"/>
            <p:cNvSpPr>
              <a:spLocks/>
            </p:cNvSpPr>
            <p:nvPr/>
          </p:nvSpPr>
          <p:spPr bwMode="auto">
            <a:xfrm>
              <a:off x="7767638" y="919163"/>
              <a:ext cx="107950" cy="95250"/>
            </a:xfrm>
            <a:custGeom>
              <a:avLst/>
              <a:gdLst>
                <a:gd name="T0" fmla="*/ 12 w 13"/>
                <a:gd name="T1" fmla="*/ 9 h 11"/>
                <a:gd name="T2" fmla="*/ 11 w 13"/>
                <a:gd name="T3" fmla="*/ 4 h 11"/>
                <a:gd name="T4" fmla="*/ 8 w 13"/>
                <a:gd name="T5" fmla="*/ 1 h 11"/>
                <a:gd name="T6" fmla="*/ 4 w 13"/>
                <a:gd name="T7" fmla="*/ 3 h 11"/>
                <a:gd name="T8" fmla="*/ 2 w 13"/>
                <a:gd name="T9" fmla="*/ 7 h 11"/>
                <a:gd name="T10" fmla="*/ 1 w 13"/>
                <a:gd name="T11" fmla="*/ 6 h 11"/>
                <a:gd name="T12" fmla="*/ 3 w 13"/>
                <a:gd name="T13" fmla="*/ 6 h 11"/>
                <a:gd name="T14" fmla="*/ 5 w 13"/>
                <a:gd name="T15" fmla="*/ 7 h 11"/>
                <a:gd name="T16" fmla="*/ 6 w 13"/>
                <a:gd name="T17" fmla="*/ 10 h 11"/>
                <a:gd name="T18" fmla="*/ 5 w 13"/>
                <a:gd name="T19" fmla="*/ 11 h 11"/>
                <a:gd name="T20" fmla="*/ 5 w 13"/>
                <a:gd name="T21" fmla="*/ 10 h 11"/>
                <a:gd name="T22" fmla="*/ 4 w 13"/>
                <a:gd name="T23" fmla="*/ 8 h 11"/>
                <a:gd name="T24" fmla="*/ 1 w 13"/>
                <a:gd name="T25" fmla="*/ 7 h 11"/>
                <a:gd name="T26" fmla="*/ 0 w 13"/>
                <a:gd name="T27" fmla="*/ 7 h 11"/>
                <a:gd name="T28" fmla="*/ 0 w 13"/>
                <a:gd name="T29" fmla="*/ 6 h 11"/>
                <a:gd name="T30" fmla="*/ 3 w 13"/>
                <a:gd name="T31" fmla="*/ 2 h 11"/>
                <a:gd name="T32" fmla="*/ 8 w 13"/>
                <a:gd name="T33" fmla="*/ 0 h 11"/>
                <a:gd name="T34" fmla="*/ 12 w 13"/>
                <a:gd name="T35" fmla="*/ 4 h 11"/>
                <a:gd name="T36" fmla="*/ 12 w 13"/>
                <a:gd name="T37" fmla="*/ 9 h 11"/>
                <a:gd name="T38" fmla="*/ 12 w 13"/>
                <a:gd name="T39" fmla="*/ 9 h 11"/>
                <a:gd name="T40" fmla="*/ 12 w 13"/>
                <a:gd name="T4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2" y="9"/>
                  </a:moveTo>
                  <a:cubicBezTo>
                    <a:pt x="12" y="7"/>
                    <a:pt x="12" y="6"/>
                    <a:pt x="11" y="4"/>
                  </a:cubicBezTo>
                  <a:cubicBezTo>
                    <a:pt x="11" y="3"/>
                    <a:pt x="9" y="2"/>
                    <a:pt x="8" y="1"/>
                  </a:cubicBezTo>
                  <a:cubicBezTo>
                    <a:pt x="7" y="1"/>
                    <a:pt x="5" y="2"/>
                    <a:pt x="4" y="3"/>
                  </a:cubicBezTo>
                  <a:cubicBezTo>
                    <a:pt x="3" y="4"/>
                    <a:pt x="2" y="5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4" y="6"/>
                    <a:pt x="4" y="7"/>
                    <a:pt x="5" y="7"/>
                  </a:cubicBezTo>
                  <a:cubicBezTo>
                    <a:pt x="6" y="8"/>
                    <a:pt x="6" y="9"/>
                    <a:pt x="6" y="10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5" y="11"/>
                    <a:pt x="5" y="11"/>
                    <a:pt x="5" y="10"/>
                  </a:cubicBezTo>
                  <a:cubicBezTo>
                    <a:pt x="5" y="9"/>
                    <a:pt x="5" y="8"/>
                    <a:pt x="4" y="8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4" y="1"/>
                    <a:pt x="6" y="0"/>
                    <a:pt x="8" y="0"/>
                  </a:cubicBezTo>
                  <a:cubicBezTo>
                    <a:pt x="10" y="1"/>
                    <a:pt x="11" y="2"/>
                    <a:pt x="12" y="4"/>
                  </a:cubicBezTo>
                  <a:cubicBezTo>
                    <a:pt x="13" y="6"/>
                    <a:pt x="12" y="7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72" name="Freeform 1265"/>
            <p:cNvSpPr>
              <a:spLocks/>
            </p:cNvSpPr>
            <p:nvPr/>
          </p:nvSpPr>
          <p:spPr bwMode="auto">
            <a:xfrm>
              <a:off x="7550150" y="1098551"/>
              <a:ext cx="100013" cy="25400"/>
            </a:xfrm>
            <a:custGeom>
              <a:avLst/>
              <a:gdLst>
                <a:gd name="T0" fmla="*/ 0 w 12"/>
                <a:gd name="T1" fmla="*/ 3 h 3"/>
                <a:gd name="T2" fmla="*/ 6 w 12"/>
                <a:gd name="T3" fmla="*/ 1 h 3"/>
                <a:gd name="T4" fmla="*/ 12 w 12"/>
                <a:gd name="T5" fmla="*/ 0 h 3"/>
                <a:gd name="T6" fmla="*/ 0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8" y="1"/>
                    <a:pt x="10" y="0"/>
                    <a:pt x="12" y="0"/>
                  </a:cubicBezTo>
                  <a:cubicBezTo>
                    <a:pt x="8" y="1"/>
                    <a:pt x="4" y="2"/>
                    <a:pt x="0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73" name="Freeform 1266"/>
            <p:cNvSpPr>
              <a:spLocks/>
            </p:cNvSpPr>
            <p:nvPr/>
          </p:nvSpPr>
          <p:spPr bwMode="auto">
            <a:xfrm>
              <a:off x="7550150" y="1123951"/>
              <a:ext cx="117475" cy="9525"/>
            </a:xfrm>
            <a:custGeom>
              <a:avLst/>
              <a:gdLst>
                <a:gd name="T0" fmla="*/ 0 w 14"/>
                <a:gd name="T1" fmla="*/ 1 h 1"/>
                <a:gd name="T2" fmla="*/ 7 w 14"/>
                <a:gd name="T3" fmla="*/ 0 h 1"/>
                <a:gd name="T4" fmla="*/ 14 w 14"/>
                <a:gd name="T5" fmla="*/ 1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9" y="0"/>
                    <a:pt x="12" y="0"/>
                    <a:pt x="14" y="1"/>
                  </a:cubicBezTo>
                  <a:cubicBezTo>
                    <a:pt x="9" y="1"/>
                    <a:pt x="5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74" name="Freeform 1267"/>
            <p:cNvSpPr>
              <a:spLocks/>
            </p:cNvSpPr>
            <p:nvPr/>
          </p:nvSpPr>
          <p:spPr bwMode="auto">
            <a:xfrm>
              <a:off x="7550150" y="1141413"/>
              <a:ext cx="109538" cy="17463"/>
            </a:xfrm>
            <a:custGeom>
              <a:avLst/>
              <a:gdLst>
                <a:gd name="T0" fmla="*/ 0 w 13"/>
                <a:gd name="T1" fmla="*/ 0 h 2"/>
                <a:gd name="T2" fmla="*/ 7 w 13"/>
                <a:gd name="T3" fmla="*/ 0 h 2"/>
                <a:gd name="T4" fmla="*/ 13 w 13"/>
                <a:gd name="T5" fmla="*/ 2 h 2"/>
                <a:gd name="T6" fmla="*/ 10 w 13"/>
                <a:gd name="T7" fmla="*/ 2 h 2"/>
                <a:gd name="T8" fmla="*/ 7 w 13"/>
                <a:gd name="T9" fmla="*/ 1 h 2"/>
                <a:gd name="T10" fmla="*/ 0 w 1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">
                  <a:moveTo>
                    <a:pt x="0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9" y="1"/>
                    <a:pt x="11" y="1"/>
                    <a:pt x="13" y="2"/>
                  </a:cubicBezTo>
                  <a:cubicBezTo>
                    <a:pt x="12" y="2"/>
                    <a:pt x="11" y="2"/>
                    <a:pt x="10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75" name="Freeform 1268"/>
            <p:cNvSpPr>
              <a:spLocks/>
            </p:cNvSpPr>
            <p:nvPr/>
          </p:nvSpPr>
          <p:spPr bwMode="auto">
            <a:xfrm>
              <a:off x="7734300" y="1065213"/>
              <a:ext cx="123825" cy="144463"/>
            </a:xfrm>
            <a:custGeom>
              <a:avLst/>
              <a:gdLst>
                <a:gd name="T0" fmla="*/ 0 w 15"/>
                <a:gd name="T1" fmla="*/ 16 h 17"/>
                <a:gd name="T2" fmla="*/ 9 w 15"/>
                <a:gd name="T3" fmla="*/ 12 h 17"/>
                <a:gd name="T4" fmla="*/ 12 w 15"/>
                <a:gd name="T5" fmla="*/ 8 h 17"/>
                <a:gd name="T6" fmla="*/ 13 w 15"/>
                <a:gd name="T7" fmla="*/ 4 h 17"/>
                <a:gd name="T8" fmla="*/ 9 w 15"/>
                <a:gd name="T9" fmla="*/ 1 h 17"/>
                <a:gd name="T10" fmla="*/ 6 w 15"/>
                <a:gd name="T11" fmla="*/ 4 h 17"/>
                <a:gd name="T12" fmla="*/ 9 w 15"/>
                <a:gd name="T13" fmla="*/ 7 h 17"/>
                <a:gd name="T14" fmla="*/ 10 w 15"/>
                <a:gd name="T15" fmla="*/ 5 h 17"/>
                <a:gd name="T16" fmla="*/ 9 w 15"/>
                <a:gd name="T17" fmla="*/ 4 h 17"/>
                <a:gd name="T18" fmla="*/ 9 w 15"/>
                <a:gd name="T19" fmla="*/ 4 h 17"/>
                <a:gd name="T20" fmla="*/ 9 w 15"/>
                <a:gd name="T21" fmla="*/ 4 h 17"/>
                <a:gd name="T22" fmla="*/ 11 w 15"/>
                <a:gd name="T23" fmla="*/ 5 h 17"/>
                <a:gd name="T24" fmla="*/ 9 w 15"/>
                <a:gd name="T25" fmla="*/ 8 h 17"/>
                <a:gd name="T26" fmla="*/ 7 w 15"/>
                <a:gd name="T27" fmla="*/ 7 h 17"/>
                <a:gd name="T28" fmla="*/ 6 w 15"/>
                <a:gd name="T29" fmla="*/ 4 h 17"/>
                <a:gd name="T30" fmla="*/ 7 w 15"/>
                <a:gd name="T31" fmla="*/ 1 h 17"/>
                <a:gd name="T32" fmla="*/ 9 w 15"/>
                <a:gd name="T33" fmla="*/ 0 h 17"/>
                <a:gd name="T34" fmla="*/ 14 w 15"/>
                <a:gd name="T35" fmla="*/ 3 h 17"/>
                <a:gd name="T36" fmla="*/ 14 w 15"/>
                <a:gd name="T37" fmla="*/ 9 h 17"/>
                <a:gd name="T38" fmla="*/ 10 w 15"/>
                <a:gd name="T39" fmla="*/ 13 h 17"/>
                <a:gd name="T40" fmla="*/ 0 w 15"/>
                <a:gd name="T41" fmla="*/ 17 h 17"/>
                <a:gd name="T42" fmla="*/ 0 w 15"/>
                <a:gd name="T43" fmla="*/ 17 h 17"/>
                <a:gd name="T44" fmla="*/ 0 w 15"/>
                <a:gd name="T4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7">
                  <a:moveTo>
                    <a:pt x="0" y="16"/>
                  </a:moveTo>
                  <a:cubicBezTo>
                    <a:pt x="4" y="16"/>
                    <a:pt x="7" y="14"/>
                    <a:pt x="9" y="12"/>
                  </a:cubicBezTo>
                  <a:cubicBezTo>
                    <a:pt x="11" y="11"/>
                    <a:pt x="12" y="10"/>
                    <a:pt x="12" y="8"/>
                  </a:cubicBezTo>
                  <a:cubicBezTo>
                    <a:pt x="13" y="7"/>
                    <a:pt x="14" y="5"/>
                    <a:pt x="13" y="4"/>
                  </a:cubicBezTo>
                  <a:cubicBezTo>
                    <a:pt x="13" y="2"/>
                    <a:pt x="11" y="1"/>
                    <a:pt x="9" y="1"/>
                  </a:cubicBezTo>
                  <a:cubicBezTo>
                    <a:pt x="8" y="1"/>
                    <a:pt x="6" y="2"/>
                    <a:pt x="6" y="4"/>
                  </a:cubicBezTo>
                  <a:cubicBezTo>
                    <a:pt x="6" y="6"/>
                    <a:pt x="8" y="7"/>
                    <a:pt x="9" y="7"/>
                  </a:cubicBezTo>
                  <a:cubicBezTo>
                    <a:pt x="10" y="7"/>
                    <a:pt x="11" y="6"/>
                    <a:pt x="10" y="5"/>
                  </a:cubicBezTo>
                  <a:cubicBezTo>
                    <a:pt x="10" y="5"/>
                    <a:pt x="10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1" y="4"/>
                    <a:pt x="11" y="5"/>
                  </a:cubicBezTo>
                  <a:cubicBezTo>
                    <a:pt x="11" y="6"/>
                    <a:pt x="10" y="7"/>
                    <a:pt x="9" y="8"/>
                  </a:cubicBezTo>
                  <a:cubicBezTo>
                    <a:pt x="8" y="8"/>
                    <a:pt x="7" y="7"/>
                    <a:pt x="7" y="7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6" y="3"/>
                    <a:pt x="6" y="2"/>
                    <a:pt x="7" y="1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11" y="0"/>
                    <a:pt x="13" y="1"/>
                    <a:pt x="14" y="3"/>
                  </a:cubicBezTo>
                  <a:cubicBezTo>
                    <a:pt x="15" y="5"/>
                    <a:pt x="15" y="7"/>
                    <a:pt x="14" y="9"/>
                  </a:cubicBezTo>
                  <a:cubicBezTo>
                    <a:pt x="13" y="10"/>
                    <a:pt x="12" y="12"/>
                    <a:pt x="10" y="13"/>
                  </a:cubicBezTo>
                  <a:cubicBezTo>
                    <a:pt x="8" y="15"/>
                    <a:pt x="4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76" name="Freeform 1269"/>
            <p:cNvSpPr>
              <a:spLocks/>
            </p:cNvSpPr>
            <p:nvPr/>
          </p:nvSpPr>
          <p:spPr bwMode="auto">
            <a:xfrm>
              <a:off x="7534275" y="1108076"/>
              <a:ext cx="15875" cy="33338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2 h 4"/>
                <a:gd name="T4" fmla="*/ 0 w 2"/>
                <a:gd name="T5" fmla="*/ 4 h 4"/>
                <a:gd name="T6" fmla="*/ 0 w 2"/>
                <a:gd name="T7" fmla="*/ 4 h 4"/>
                <a:gd name="T8" fmla="*/ 0 w 2"/>
                <a:gd name="T9" fmla="*/ 4 h 4"/>
                <a:gd name="T10" fmla="*/ 1 w 2"/>
                <a:gd name="T11" fmla="*/ 2 h 4"/>
                <a:gd name="T12" fmla="*/ 1 w 2"/>
                <a:gd name="T13" fmla="*/ 0 h 4"/>
                <a:gd name="T14" fmla="*/ 2 w 2"/>
                <a:gd name="T15" fmla="*/ 0 h 4"/>
                <a:gd name="T16" fmla="*/ 2 w 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2" y="3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77" name="Freeform 1270"/>
            <p:cNvSpPr>
              <a:spLocks/>
            </p:cNvSpPr>
            <p:nvPr/>
          </p:nvSpPr>
          <p:spPr bwMode="auto">
            <a:xfrm>
              <a:off x="7659688" y="1022351"/>
              <a:ext cx="49213" cy="50800"/>
            </a:xfrm>
            <a:custGeom>
              <a:avLst/>
              <a:gdLst>
                <a:gd name="T0" fmla="*/ 3 w 6"/>
                <a:gd name="T1" fmla="*/ 1 h 6"/>
                <a:gd name="T2" fmla="*/ 6 w 6"/>
                <a:gd name="T3" fmla="*/ 2 h 6"/>
                <a:gd name="T4" fmla="*/ 6 w 6"/>
                <a:gd name="T5" fmla="*/ 3 h 6"/>
                <a:gd name="T6" fmla="*/ 5 w 6"/>
                <a:gd name="T7" fmla="*/ 5 h 6"/>
                <a:gd name="T8" fmla="*/ 2 w 6"/>
                <a:gd name="T9" fmla="*/ 6 h 6"/>
                <a:gd name="T10" fmla="*/ 0 w 6"/>
                <a:gd name="T11" fmla="*/ 5 h 6"/>
                <a:gd name="T12" fmla="*/ 2 w 6"/>
                <a:gd name="T13" fmla="*/ 5 h 6"/>
                <a:gd name="T14" fmla="*/ 4 w 6"/>
                <a:gd name="T15" fmla="*/ 4 h 6"/>
                <a:gd name="T16" fmla="*/ 5 w 6"/>
                <a:gd name="T17" fmla="*/ 2 h 6"/>
                <a:gd name="T18" fmla="*/ 3 w 6"/>
                <a:gd name="T1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3" y="1"/>
                  </a:moveTo>
                  <a:cubicBezTo>
                    <a:pt x="4" y="0"/>
                    <a:pt x="5" y="1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4"/>
                    <a:pt x="6" y="5"/>
                    <a:pt x="5" y="5"/>
                  </a:cubicBezTo>
                  <a:cubicBezTo>
                    <a:pt x="4" y="6"/>
                    <a:pt x="3" y="6"/>
                    <a:pt x="2" y="6"/>
                  </a:cubicBezTo>
                  <a:cubicBezTo>
                    <a:pt x="2" y="6"/>
                    <a:pt x="1" y="6"/>
                    <a:pt x="0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5" y="2"/>
                    <a:pt x="4" y="1"/>
                    <a:pt x="3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78" name="Freeform 1271"/>
            <p:cNvSpPr>
              <a:spLocks/>
            </p:cNvSpPr>
            <p:nvPr/>
          </p:nvSpPr>
          <p:spPr bwMode="auto">
            <a:xfrm>
              <a:off x="7667625" y="1030288"/>
              <a:ext cx="33338" cy="34925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2 h 4"/>
                <a:gd name="T4" fmla="*/ 0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0" y="4"/>
                    <a:pt x="0" y="0"/>
                    <a:pt x="4" y="2"/>
                  </a:cubicBezTo>
                  <a:cubicBezTo>
                    <a:pt x="4" y="2"/>
                    <a:pt x="3" y="4"/>
                    <a:pt x="0" y="4"/>
                  </a:cubicBezTo>
                  <a:close/>
                </a:path>
              </a:pathLst>
            </a:custGeom>
            <a:noFill/>
            <a:ln w="9525" cap="flat">
              <a:solidFill>
                <a:srgbClr val="911E2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79" name="Freeform 1272"/>
            <p:cNvSpPr>
              <a:spLocks/>
            </p:cNvSpPr>
            <p:nvPr/>
          </p:nvSpPr>
          <p:spPr bwMode="auto">
            <a:xfrm>
              <a:off x="8024813" y="1227138"/>
              <a:ext cx="250825" cy="247650"/>
            </a:xfrm>
            <a:custGeom>
              <a:avLst/>
              <a:gdLst>
                <a:gd name="T0" fmla="*/ 0 w 30"/>
                <a:gd name="T1" fmla="*/ 28 h 29"/>
                <a:gd name="T2" fmla="*/ 10 w 30"/>
                <a:gd name="T3" fmla="*/ 28 h 29"/>
                <a:gd name="T4" fmla="*/ 10 w 30"/>
                <a:gd name="T5" fmla="*/ 28 h 29"/>
                <a:gd name="T6" fmla="*/ 2 w 30"/>
                <a:gd name="T7" fmla="*/ 18 h 29"/>
                <a:gd name="T8" fmla="*/ 2 w 30"/>
                <a:gd name="T9" fmla="*/ 12 h 29"/>
                <a:gd name="T10" fmla="*/ 5 w 30"/>
                <a:gd name="T11" fmla="*/ 6 h 29"/>
                <a:gd name="T12" fmla="*/ 17 w 30"/>
                <a:gd name="T13" fmla="*/ 0 h 29"/>
                <a:gd name="T14" fmla="*/ 28 w 30"/>
                <a:gd name="T15" fmla="*/ 6 h 29"/>
                <a:gd name="T16" fmla="*/ 30 w 30"/>
                <a:gd name="T17" fmla="*/ 13 h 29"/>
                <a:gd name="T18" fmla="*/ 26 w 30"/>
                <a:gd name="T19" fmla="*/ 18 h 29"/>
                <a:gd name="T20" fmla="*/ 20 w 30"/>
                <a:gd name="T21" fmla="*/ 21 h 29"/>
                <a:gd name="T22" fmla="*/ 13 w 30"/>
                <a:gd name="T23" fmla="*/ 19 h 29"/>
                <a:gd name="T24" fmla="*/ 11 w 30"/>
                <a:gd name="T25" fmla="*/ 13 h 29"/>
                <a:gd name="T26" fmla="*/ 14 w 30"/>
                <a:gd name="T27" fmla="*/ 8 h 29"/>
                <a:gd name="T28" fmla="*/ 20 w 30"/>
                <a:gd name="T29" fmla="*/ 8 h 29"/>
                <a:gd name="T30" fmla="*/ 22 w 30"/>
                <a:gd name="T31" fmla="*/ 14 h 29"/>
                <a:gd name="T32" fmla="*/ 21 w 30"/>
                <a:gd name="T33" fmla="*/ 14 h 29"/>
                <a:gd name="T34" fmla="*/ 21 w 30"/>
                <a:gd name="T35" fmla="*/ 14 h 29"/>
                <a:gd name="T36" fmla="*/ 21 w 30"/>
                <a:gd name="T37" fmla="*/ 14 h 29"/>
                <a:gd name="T38" fmla="*/ 20 w 30"/>
                <a:gd name="T39" fmla="*/ 8 h 29"/>
                <a:gd name="T40" fmla="*/ 14 w 30"/>
                <a:gd name="T41" fmla="*/ 8 h 29"/>
                <a:gd name="T42" fmla="*/ 11 w 30"/>
                <a:gd name="T43" fmla="*/ 13 h 29"/>
                <a:gd name="T44" fmla="*/ 14 w 30"/>
                <a:gd name="T45" fmla="*/ 19 h 29"/>
                <a:gd name="T46" fmla="*/ 25 w 30"/>
                <a:gd name="T47" fmla="*/ 17 h 29"/>
                <a:gd name="T48" fmla="*/ 29 w 30"/>
                <a:gd name="T49" fmla="*/ 13 h 29"/>
                <a:gd name="T50" fmla="*/ 27 w 30"/>
                <a:gd name="T51" fmla="*/ 7 h 29"/>
                <a:gd name="T52" fmla="*/ 17 w 30"/>
                <a:gd name="T53" fmla="*/ 2 h 29"/>
                <a:gd name="T54" fmla="*/ 6 w 30"/>
                <a:gd name="T55" fmla="*/ 7 h 29"/>
                <a:gd name="T56" fmla="*/ 3 w 30"/>
                <a:gd name="T57" fmla="*/ 12 h 29"/>
                <a:gd name="T58" fmla="*/ 3 w 30"/>
                <a:gd name="T59" fmla="*/ 18 h 29"/>
                <a:gd name="T60" fmla="*/ 10 w 30"/>
                <a:gd name="T61" fmla="*/ 28 h 29"/>
                <a:gd name="T62" fmla="*/ 12 w 30"/>
                <a:gd name="T63" fmla="*/ 29 h 29"/>
                <a:gd name="T64" fmla="*/ 10 w 30"/>
                <a:gd name="T65" fmla="*/ 29 h 29"/>
                <a:gd name="T66" fmla="*/ 0 w 30"/>
                <a:gd name="T67" fmla="*/ 28 h 29"/>
                <a:gd name="T68" fmla="*/ 0 w 30"/>
                <a:gd name="T69" fmla="*/ 28 h 29"/>
                <a:gd name="T70" fmla="*/ 0 w 30"/>
                <a:gd name="T71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29">
                  <a:moveTo>
                    <a:pt x="0" y="28"/>
                  </a:moveTo>
                  <a:cubicBezTo>
                    <a:pt x="3" y="28"/>
                    <a:pt x="7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6" y="26"/>
                    <a:pt x="3" y="23"/>
                    <a:pt x="2" y="18"/>
                  </a:cubicBezTo>
                  <a:cubicBezTo>
                    <a:pt x="1" y="16"/>
                    <a:pt x="1" y="14"/>
                    <a:pt x="2" y="12"/>
                  </a:cubicBezTo>
                  <a:cubicBezTo>
                    <a:pt x="3" y="10"/>
                    <a:pt x="4" y="8"/>
                    <a:pt x="5" y="6"/>
                  </a:cubicBezTo>
                  <a:cubicBezTo>
                    <a:pt x="8" y="3"/>
                    <a:pt x="12" y="0"/>
                    <a:pt x="17" y="0"/>
                  </a:cubicBezTo>
                  <a:cubicBezTo>
                    <a:pt x="21" y="0"/>
                    <a:pt x="26" y="3"/>
                    <a:pt x="28" y="6"/>
                  </a:cubicBezTo>
                  <a:cubicBezTo>
                    <a:pt x="30" y="8"/>
                    <a:pt x="30" y="11"/>
                    <a:pt x="30" y="13"/>
                  </a:cubicBezTo>
                  <a:cubicBezTo>
                    <a:pt x="29" y="15"/>
                    <a:pt x="28" y="17"/>
                    <a:pt x="26" y="18"/>
                  </a:cubicBezTo>
                  <a:cubicBezTo>
                    <a:pt x="24" y="20"/>
                    <a:pt x="22" y="20"/>
                    <a:pt x="20" y="21"/>
                  </a:cubicBezTo>
                  <a:cubicBezTo>
                    <a:pt x="18" y="21"/>
                    <a:pt x="15" y="21"/>
                    <a:pt x="13" y="19"/>
                  </a:cubicBezTo>
                  <a:cubicBezTo>
                    <a:pt x="12" y="18"/>
                    <a:pt x="11" y="16"/>
                    <a:pt x="11" y="13"/>
                  </a:cubicBezTo>
                  <a:cubicBezTo>
                    <a:pt x="11" y="11"/>
                    <a:pt x="12" y="9"/>
                    <a:pt x="14" y="8"/>
                  </a:cubicBezTo>
                  <a:cubicBezTo>
                    <a:pt x="16" y="7"/>
                    <a:pt x="18" y="7"/>
                    <a:pt x="20" y="8"/>
                  </a:cubicBezTo>
                  <a:cubicBezTo>
                    <a:pt x="22" y="9"/>
                    <a:pt x="23" y="12"/>
                    <a:pt x="22" y="14"/>
                  </a:cubicBezTo>
                  <a:cubicBezTo>
                    <a:pt x="22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2"/>
                    <a:pt x="21" y="9"/>
                    <a:pt x="20" y="8"/>
                  </a:cubicBezTo>
                  <a:cubicBezTo>
                    <a:pt x="18" y="7"/>
                    <a:pt x="16" y="7"/>
                    <a:pt x="14" y="8"/>
                  </a:cubicBezTo>
                  <a:cubicBezTo>
                    <a:pt x="12" y="9"/>
                    <a:pt x="11" y="11"/>
                    <a:pt x="11" y="13"/>
                  </a:cubicBezTo>
                  <a:cubicBezTo>
                    <a:pt x="11" y="16"/>
                    <a:pt x="12" y="18"/>
                    <a:pt x="14" y="19"/>
                  </a:cubicBezTo>
                  <a:cubicBezTo>
                    <a:pt x="17" y="21"/>
                    <a:pt x="22" y="20"/>
                    <a:pt x="25" y="17"/>
                  </a:cubicBezTo>
                  <a:cubicBezTo>
                    <a:pt x="27" y="16"/>
                    <a:pt x="28" y="14"/>
                    <a:pt x="29" y="13"/>
                  </a:cubicBezTo>
                  <a:cubicBezTo>
                    <a:pt x="29" y="11"/>
                    <a:pt x="28" y="9"/>
                    <a:pt x="27" y="7"/>
                  </a:cubicBezTo>
                  <a:cubicBezTo>
                    <a:pt x="25" y="4"/>
                    <a:pt x="21" y="1"/>
                    <a:pt x="17" y="2"/>
                  </a:cubicBezTo>
                  <a:cubicBezTo>
                    <a:pt x="13" y="2"/>
                    <a:pt x="9" y="4"/>
                    <a:pt x="6" y="7"/>
                  </a:cubicBezTo>
                  <a:cubicBezTo>
                    <a:pt x="5" y="8"/>
                    <a:pt x="4" y="10"/>
                    <a:pt x="3" y="12"/>
                  </a:cubicBezTo>
                  <a:cubicBezTo>
                    <a:pt x="3" y="14"/>
                    <a:pt x="3" y="16"/>
                    <a:pt x="3" y="18"/>
                  </a:cubicBezTo>
                  <a:cubicBezTo>
                    <a:pt x="4" y="22"/>
                    <a:pt x="7" y="25"/>
                    <a:pt x="10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7" y="28"/>
                    <a:pt x="3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80" name="Freeform 1273"/>
            <p:cNvSpPr>
              <a:spLocks/>
            </p:cNvSpPr>
            <p:nvPr/>
          </p:nvSpPr>
          <p:spPr bwMode="auto">
            <a:xfrm>
              <a:off x="7875588" y="1184276"/>
              <a:ext cx="125413" cy="230188"/>
            </a:xfrm>
            <a:custGeom>
              <a:avLst/>
              <a:gdLst>
                <a:gd name="T0" fmla="*/ 2 w 15"/>
                <a:gd name="T1" fmla="*/ 27 h 27"/>
                <a:gd name="T2" fmla="*/ 10 w 15"/>
                <a:gd name="T3" fmla="*/ 18 h 27"/>
                <a:gd name="T4" fmla="*/ 13 w 15"/>
                <a:gd name="T5" fmla="*/ 12 h 27"/>
                <a:gd name="T6" fmla="*/ 13 w 15"/>
                <a:gd name="T7" fmla="*/ 6 h 27"/>
                <a:gd name="T8" fmla="*/ 10 w 15"/>
                <a:gd name="T9" fmla="*/ 2 h 27"/>
                <a:gd name="T10" fmla="*/ 4 w 15"/>
                <a:gd name="T11" fmla="*/ 2 h 27"/>
                <a:gd name="T12" fmla="*/ 2 w 15"/>
                <a:gd name="T13" fmla="*/ 8 h 27"/>
                <a:gd name="T14" fmla="*/ 6 w 15"/>
                <a:gd name="T15" fmla="*/ 10 h 27"/>
                <a:gd name="T16" fmla="*/ 6 w 15"/>
                <a:gd name="T17" fmla="*/ 10 h 27"/>
                <a:gd name="T18" fmla="*/ 6 w 15"/>
                <a:gd name="T19" fmla="*/ 11 h 27"/>
                <a:gd name="T20" fmla="*/ 1 w 15"/>
                <a:gd name="T21" fmla="*/ 8 h 27"/>
                <a:gd name="T22" fmla="*/ 3 w 15"/>
                <a:gd name="T23" fmla="*/ 2 h 27"/>
                <a:gd name="T24" fmla="*/ 10 w 15"/>
                <a:gd name="T25" fmla="*/ 1 h 27"/>
                <a:gd name="T26" fmla="*/ 14 w 15"/>
                <a:gd name="T27" fmla="*/ 6 h 27"/>
                <a:gd name="T28" fmla="*/ 14 w 15"/>
                <a:gd name="T29" fmla="*/ 13 h 27"/>
                <a:gd name="T30" fmla="*/ 12 w 15"/>
                <a:gd name="T31" fmla="*/ 19 h 27"/>
                <a:gd name="T32" fmla="*/ 2 w 15"/>
                <a:gd name="T33" fmla="*/ 27 h 27"/>
                <a:gd name="T34" fmla="*/ 2 w 15"/>
                <a:gd name="T35" fmla="*/ 27 h 27"/>
                <a:gd name="T36" fmla="*/ 2 w 15"/>
                <a:gd name="T3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27">
                  <a:moveTo>
                    <a:pt x="2" y="27"/>
                  </a:moveTo>
                  <a:cubicBezTo>
                    <a:pt x="6" y="25"/>
                    <a:pt x="8" y="21"/>
                    <a:pt x="10" y="18"/>
                  </a:cubicBezTo>
                  <a:cubicBezTo>
                    <a:pt x="11" y="16"/>
                    <a:pt x="12" y="14"/>
                    <a:pt x="13" y="12"/>
                  </a:cubicBezTo>
                  <a:cubicBezTo>
                    <a:pt x="13" y="10"/>
                    <a:pt x="14" y="8"/>
                    <a:pt x="13" y="6"/>
                  </a:cubicBezTo>
                  <a:cubicBezTo>
                    <a:pt x="13" y="4"/>
                    <a:pt x="11" y="3"/>
                    <a:pt x="10" y="2"/>
                  </a:cubicBezTo>
                  <a:cubicBezTo>
                    <a:pt x="8" y="1"/>
                    <a:pt x="5" y="1"/>
                    <a:pt x="4" y="2"/>
                  </a:cubicBezTo>
                  <a:cubicBezTo>
                    <a:pt x="2" y="3"/>
                    <a:pt x="1" y="6"/>
                    <a:pt x="2" y="8"/>
                  </a:cubicBezTo>
                  <a:cubicBezTo>
                    <a:pt x="2" y="9"/>
                    <a:pt x="4" y="11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1"/>
                    <a:pt x="6" y="11"/>
                  </a:cubicBezTo>
                  <a:cubicBezTo>
                    <a:pt x="4" y="11"/>
                    <a:pt x="2" y="10"/>
                    <a:pt x="1" y="8"/>
                  </a:cubicBezTo>
                  <a:cubicBezTo>
                    <a:pt x="0" y="6"/>
                    <a:pt x="1" y="3"/>
                    <a:pt x="3" y="2"/>
                  </a:cubicBezTo>
                  <a:cubicBezTo>
                    <a:pt x="5" y="1"/>
                    <a:pt x="8" y="0"/>
                    <a:pt x="10" y="1"/>
                  </a:cubicBezTo>
                  <a:cubicBezTo>
                    <a:pt x="12" y="2"/>
                    <a:pt x="14" y="4"/>
                    <a:pt x="14" y="6"/>
                  </a:cubicBezTo>
                  <a:cubicBezTo>
                    <a:pt x="15" y="8"/>
                    <a:pt x="15" y="10"/>
                    <a:pt x="14" y="13"/>
                  </a:cubicBezTo>
                  <a:cubicBezTo>
                    <a:pt x="14" y="15"/>
                    <a:pt x="13" y="17"/>
                    <a:pt x="12" y="19"/>
                  </a:cubicBezTo>
                  <a:cubicBezTo>
                    <a:pt x="9" y="22"/>
                    <a:pt x="6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81" name="Freeform 1274"/>
            <p:cNvSpPr>
              <a:spLocks/>
            </p:cNvSpPr>
            <p:nvPr/>
          </p:nvSpPr>
          <p:spPr bwMode="auto">
            <a:xfrm>
              <a:off x="7759700" y="1260476"/>
              <a:ext cx="41275" cy="60325"/>
            </a:xfrm>
            <a:custGeom>
              <a:avLst/>
              <a:gdLst>
                <a:gd name="T0" fmla="*/ 0 w 5"/>
                <a:gd name="T1" fmla="*/ 0 h 7"/>
                <a:gd name="T2" fmla="*/ 5 w 5"/>
                <a:gd name="T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7">
                  <a:moveTo>
                    <a:pt x="0" y="0"/>
                  </a:moveTo>
                  <a:cubicBezTo>
                    <a:pt x="0" y="0"/>
                    <a:pt x="3" y="6"/>
                    <a:pt x="5" y="7"/>
                  </a:cubicBezTo>
                </a:path>
              </a:pathLst>
            </a:custGeom>
            <a:noFill/>
            <a:ln w="9525" cap="rnd">
              <a:solidFill>
                <a:srgbClr val="911E2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695" name="组合 64694"/>
          <p:cNvGrpSpPr/>
          <p:nvPr/>
        </p:nvGrpSpPr>
        <p:grpSpPr>
          <a:xfrm>
            <a:off x="3936521" y="1337364"/>
            <a:ext cx="1023938" cy="844550"/>
            <a:chOff x="3871913" y="842963"/>
            <a:chExt cx="1023938" cy="844550"/>
          </a:xfrm>
        </p:grpSpPr>
        <p:sp>
          <p:nvSpPr>
            <p:cNvPr id="64682" name="Freeform 1275"/>
            <p:cNvSpPr>
              <a:spLocks/>
            </p:cNvSpPr>
            <p:nvPr/>
          </p:nvSpPr>
          <p:spPr bwMode="auto">
            <a:xfrm>
              <a:off x="3871913" y="842963"/>
              <a:ext cx="1023938" cy="844550"/>
            </a:xfrm>
            <a:custGeom>
              <a:avLst/>
              <a:gdLst>
                <a:gd name="T0" fmla="*/ 1 w 123"/>
                <a:gd name="T1" fmla="*/ 74 h 99"/>
                <a:gd name="T2" fmla="*/ 2 w 123"/>
                <a:gd name="T3" fmla="*/ 71 h 99"/>
                <a:gd name="T4" fmla="*/ 14 w 123"/>
                <a:gd name="T5" fmla="*/ 60 h 99"/>
                <a:gd name="T6" fmla="*/ 16 w 123"/>
                <a:gd name="T7" fmla="*/ 57 h 99"/>
                <a:gd name="T8" fmla="*/ 18 w 123"/>
                <a:gd name="T9" fmla="*/ 48 h 99"/>
                <a:gd name="T10" fmla="*/ 80 w 123"/>
                <a:gd name="T11" fmla="*/ 23 h 99"/>
                <a:gd name="T12" fmla="*/ 95 w 123"/>
                <a:gd name="T13" fmla="*/ 13 h 99"/>
                <a:gd name="T14" fmla="*/ 123 w 123"/>
                <a:gd name="T15" fmla="*/ 35 h 99"/>
                <a:gd name="T16" fmla="*/ 107 w 123"/>
                <a:gd name="T17" fmla="*/ 43 h 99"/>
                <a:gd name="T18" fmla="*/ 94 w 123"/>
                <a:gd name="T19" fmla="*/ 49 h 99"/>
                <a:gd name="T20" fmla="*/ 108 w 123"/>
                <a:gd name="T21" fmla="*/ 56 h 99"/>
                <a:gd name="T22" fmla="*/ 106 w 123"/>
                <a:gd name="T23" fmla="*/ 58 h 99"/>
                <a:gd name="T24" fmla="*/ 96 w 123"/>
                <a:gd name="T25" fmla="*/ 56 h 99"/>
                <a:gd name="T26" fmla="*/ 86 w 123"/>
                <a:gd name="T27" fmla="*/ 58 h 99"/>
                <a:gd name="T28" fmla="*/ 102 w 123"/>
                <a:gd name="T29" fmla="*/ 69 h 99"/>
                <a:gd name="T30" fmla="*/ 100 w 123"/>
                <a:gd name="T31" fmla="*/ 70 h 99"/>
                <a:gd name="T32" fmla="*/ 90 w 123"/>
                <a:gd name="T33" fmla="*/ 69 h 99"/>
                <a:gd name="T34" fmla="*/ 60 w 123"/>
                <a:gd name="T35" fmla="*/ 73 h 99"/>
                <a:gd name="T36" fmla="*/ 66 w 123"/>
                <a:gd name="T37" fmla="*/ 77 h 99"/>
                <a:gd name="T38" fmla="*/ 23 w 123"/>
                <a:gd name="T39" fmla="*/ 74 h 99"/>
                <a:gd name="T40" fmla="*/ 12 w 123"/>
                <a:gd name="T41" fmla="*/ 69 h 99"/>
                <a:gd name="T42" fmla="*/ 8 w 123"/>
                <a:gd name="T43" fmla="*/ 76 h 99"/>
                <a:gd name="T44" fmla="*/ 7 w 123"/>
                <a:gd name="T45" fmla="*/ 77 h 99"/>
                <a:gd name="T46" fmla="*/ 10 w 123"/>
                <a:gd name="T47" fmla="*/ 84 h 99"/>
                <a:gd name="T48" fmla="*/ 22 w 123"/>
                <a:gd name="T49" fmla="*/ 90 h 99"/>
                <a:gd name="T50" fmla="*/ 52 w 123"/>
                <a:gd name="T51" fmla="*/ 95 h 99"/>
                <a:gd name="T52" fmla="*/ 74 w 123"/>
                <a:gd name="T53" fmla="*/ 93 h 99"/>
                <a:gd name="T54" fmla="*/ 82 w 123"/>
                <a:gd name="T55" fmla="*/ 91 h 99"/>
                <a:gd name="T56" fmla="*/ 82 w 123"/>
                <a:gd name="T57" fmla="*/ 91 h 99"/>
                <a:gd name="T58" fmla="*/ 79 w 123"/>
                <a:gd name="T59" fmla="*/ 93 h 99"/>
                <a:gd name="T60" fmla="*/ 67 w 123"/>
                <a:gd name="T61" fmla="*/ 96 h 99"/>
                <a:gd name="T62" fmla="*/ 36 w 123"/>
                <a:gd name="T63" fmla="*/ 98 h 99"/>
                <a:gd name="T64" fmla="*/ 13 w 123"/>
                <a:gd name="T65" fmla="*/ 93 h 99"/>
                <a:gd name="T66" fmla="*/ 2 w 123"/>
                <a:gd name="T67" fmla="*/ 85 h 99"/>
                <a:gd name="T68" fmla="*/ 0 w 123"/>
                <a:gd name="T69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3" h="99">
                  <a:moveTo>
                    <a:pt x="0" y="75"/>
                  </a:moveTo>
                  <a:cubicBezTo>
                    <a:pt x="0" y="75"/>
                    <a:pt x="0" y="75"/>
                    <a:pt x="1" y="74"/>
                  </a:cubicBezTo>
                  <a:cubicBezTo>
                    <a:pt x="1" y="74"/>
                    <a:pt x="1" y="73"/>
                    <a:pt x="1" y="73"/>
                  </a:cubicBezTo>
                  <a:cubicBezTo>
                    <a:pt x="1" y="72"/>
                    <a:pt x="2" y="71"/>
                    <a:pt x="2" y="71"/>
                  </a:cubicBezTo>
                  <a:cubicBezTo>
                    <a:pt x="4" y="68"/>
                    <a:pt x="6" y="66"/>
                    <a:pt x="8" y="65"/>
                  </a:cubicBezTo>
                  <a:cubicBezTo>
                    <a:pt x="10" y="63"/>
                    <a:pt x="12" y="62"/>
                    <a:pt x="14" y="60"/>
                  </a:cubicBezTo>
                  <a:cubicBezTo>
                    <a:pt x="14" y="60"/>
                    <a:pt x="15" y="59"/>
                    <a:pt x="15" y="59"/>
                  </a:cubicBezTo>
                  <a:cubicBezTo>
                    <a:pt x="15" y="58"/>
                    <a:pt x="16" y="58"/>
                    <a:pt x="16" y="57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4"/>
                    <a:pt x="17" y="50"/>
                    <a:pt x="18" y="48"/>
                  </a:cubicBezTo>
                  <a:cubicBezTo>
                    <a:pt x="21" y="36"/>
                    <a:pt x="28" y="28"/>
                    <a:pt x="40" y="25"/>
                  </a:cubicBezTo>
                  <a:cubicBezTo>
                    <a:pt x="53" y="21"/>
                    <a:pt x="67" y="21"/>
                    <a:pt x="80" y="23"/>
                  </a:cubicBezTo>
                  <a:cubicBezTo>
                    <a:pt x="75" y="20"/>
                    <a:pt x="73" y="12"/>
                    <a:pt x="80" y="6"/>
                  </a:cubicBezTo>
                  <a:cubicBezTo>
                    <a:pt x="86" y="0"/>
                    <a:pt x="95" y="13"/>
                    <a:pt x="95" y="13"/>
                  </a:cubicBezTo>
                  <a:cubicBezTo>
                    <a:pt x="106" y="14"/>
                    <a:pt x="119" y="31"/>
                    <a:pt x="119" y="31"/>
                  </a:cubicBezTo>
                  <a:cubicBezTo>
                    <a:pt x="122" y="30"/>
                    <a:pt x="123" y="32"/>
                    <a:pt x="123" y="35"/>
                  </a:cubicBezTo>
                  <a:cubicBezTo>
                    <a:pt x="122" y="36"/>
                    <a:pt x="122" y="38"/>
                    <a:pt x="120" y="39"/>
                  </a:cubicBezTo>
                  <a:cubicBezTo>
                    <a:pt x="117" y="41"/>
                    <a:pt x="112" y="42"/>
                    <a:pt x="107" y="43"/>
                  </a:cubicBezTo>
                  <a:cubicBezTo>
                    <a:pt x="107" y="43"/>
                    <a:pt x="96" y="43"/>
                    <a:pt x="96" y="43"/>
                  </a:cubicBezTo>
                  <a:cubicBezTo>
                    <a:pt x="95" y="45"/>
                    <a:pt x="95" y="47"/>
                    <a:pt x="94" y="49"/>
                  </a:cubicBezTo>
                  <a:cubicBezTo>
                    <a:pt x="95" y="50"/>
                    <a:pt x="97" y="51"/>
                    <a:pt x="100" y="51"/>
                  </a:cubicBezTo>
                  <a:cubicBezTo>
                    <a:pt x="106" y="52"/>
                    <a:pt x="108" y="56"/>
                    <a:pt x="108" y="56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7"/>
                    <a:pt x="106" y="58"/>
                    <a:pt x="106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2" y="56"/>
                    <a:pt x="96" y="56"/>
                  </a:cubicBezTo>
                  <a:cubicBezTo>
                    <a:pt x="93" y="56"/>
                    <a:pt x="90" y="56"/>
                    <a:pt x="88" y="56"/>
                  </a:cubicBezTo>
                  <a:cubicBezTo>
                    <a:pt x="87" y="57"/>
                    <a:pt x="86" y="58"/>
                    <a:pt x="86" y="58"/>
                  </a:cubicBezTo>
                  <a:cubicBezTo>
                    <a:pt x="86" y="61"/>
                    <a:pt x="88" y="63"/>
                    <a:pt x="94" y="64"/>
                  </a:cubicBezTo>
                  <a:cubicBezTo>
                    <a:pt x="100" y="64"/>
                    <a:pt x="102" y="69"/>
                    <a:pt x="102" y="69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100" y="70"/>
                    <a:pt x="100" y="70"/>
                    <a:pt x="99" y="69"/>
                  </a:cubicBezTo>
                  <a:cubicBezTo>
                    <a:pt x="98" y="69"/>
                    <a:pt x="95" y="68"/>
                    <a:pt x="90" y="69"/>
                  </a:cubicBezTo>
                  <a:cubicBezTo>
                    <a:pt x="79" y="69"/>
                    <a:pt x="75" y="65"/>
                    <a:pt x="75" y="65"/>
                  </a:cubicBezTo>
                  <a:cubicBezTo>
                    <a:pt x="67" y="72"/>
                    <a:pt x="60" y="73"/>
                    <a:pt x="60" y="73"/>
                  </a:cubicBezTo>
                  <a:cubicBezTo>
                    <a:pt x="60" y="73"/>
                    <a:pt x="54" y="73"/>
                    <a:pt x="61" y="73"/>
                  </a:cubicBezTo>
                  <a:cubicBezTo>
                    <a:pt x="68" y="73"/>
                    <a:pt x="66" y="77"/>
                    <a:pt x="66" y="77"/>
                  </a:cubicBezTo>
                  <a:cubicBezTo>
                    <a:pt x="58" y="78"/>
                    <a:pt x="30" y="78"/>
                    <a:pt x="24" y="75"/>
                  </a:cubicBezTo>
                  <a:cubicBezTo>
                    <a:pt x="24" y="75"/>
                    <a:pt x="23" y="74"/>
                    <a:pt x="23" y="74"/>
                  </a:cubicBezTo>
                  <a:cubicBezTo>
                    <a:pt x="20" y="72"/>
                    <a:pt x="18" y="68"/>
                    <a:pt x="17" y="64"/>
                  </a:cubicBezTo>
                  <a:cubicBezTo>
                    <a:pt x="15" y="66"/>
                    <a:pt x="14" y="68"/>
                    <a:pt x="12" y="69"/>
                  </a:cubicBezTo>
                  <a:cubicBezTo>
                    <a:pt x="11" y="71"/>
                    <a:pt x="9" y="73"/>
                    <a:pt x="8" y="74"/>
                  </a:cubicBezTo>
                  <a:cubicBezTo>
                    <a:pt x="8" y="75"/>
                    <a:pt x="8" y="75"/>
                    <a:pt x="8" y="76"/>
                  </a:cubicBezTo>
                  <a:cubicBezTo>
                    <a:pt x="7" y="76"/>
                    <a:pt x="7" y="76"/>
                    <a:pt x="7" y="76"/>
                  </a:cubicBezTo>
                  <a:cubicBezTo>
                    <a:pt x="7" y="76"/>
                    <a:pt x="7" y="77"/>
                    <a:pt x="7" y="77"/>
                  </a:cubicBezTo>
                  <a:cubicBezTo>
                    <a:pt x="7" y="78"/>
                    <a:pt x="7" y="78"/>
                    <a:pt x="7" y="79"/>
                  </a:cubicBezTo>
                  <a:cubicBezTo>
                    <a:pt x="8" y="81"/>
                    <a:pt x="9" y="82"/>
                    <a:pt x="10" y="84"/>
                  </a:cubicBezTo>
                  <a:cubicBezTo>
                    <a:pt x="12" y="85"/>
                    <a:pt x="14" y="86"/>
                    <a:pt x="16" y="87"/>
                  </a:cubicBezTo>
                  <a:cubicBezTo>
                    <a:pt x="18" y="88"/>
                    <a:pt x="20" y="89"/>
                    <a:pt x="22" y="90"/>
                  </a:cubicBezTo>
                  <a:cubicBezTo>
                    <a:pt x="27" y="92"/>
                    <a:pt x="32" y="93"/>
                    <a:pt x="37" y="94"/>
                  </a:cubicBezTo>
                  <a:cubicBezTo>
                    <a:pt x="42" y="94"/>
                    <a:pt x="47" y="95"/>
                    <a:pt x="52" y="95"/>
                  </a:cubicBezTo>
                  <a:cubicBezTo>
                    <a:pt x="57" y="95"/>
                    <a:pt x="62" y="94"/>
                    <a:pt x="67" y="94"/>
                  </a:cubicBezTo>
                  <a:cubicBezTo>
                    <a:pt x="69" y="94"/>
                    <a:pt x="72" y="93"/>
                    <a:pt x="74" y="93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2" y="91"/>
                    <a:pt x="82" y="92"/>
                    <a:pt x="82" y="92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2" y="95"/>
                    <a:pt x="70" y="95"/>
                    <a:pt x="67" y="96"/>
                  </a:cubicBezTo>
                  <a:cubicBezTo>
                    <a:pt x="62" y="97"/>
                    <a:pt x="57" y="98"/>
                    <a:pt x="52" y="98"/>
                  </a:cubicBezTo>
                  <a:cubicBezTo>
                    <a:pt x="47" y="99"/>
                    <a:pt x="42" y="99"/>
                    <a:pt x="36" y="98"/>
                  </a:cubicBezTo>
                  <a:cubicBezTo>
                    <a:pt x="31" y="98"/>
                    <a:pt x="26" y="97"/>
                    <a:pt x="21" y="95"/>
                  </a:cubicBezTo>
                  <a:cubicBezTo>
                    <a:pt x="18" y="95"/>
                    <a:pt x="16" y="94"/>
                    <a:pt x="13" y="93"/>
                  </a:cubicBezTo>
                  <a:cubicBezTo>
                    <a:pt x="11" y="92"/>
                    <a:pt x="8" y="91"/>
                    <a:pt x="6" y="89"/>
                  </a:cubicBezTo>
                  <a:cubicBezTo>
                    <a:pt x="5" y="88"/>
                    <a:pt x="3" y="87"/>
                    <a:pt x="2" y="85"/>
                  </a:cubicBezTo>
                  <a:cubicBezTo>
                    <a:pt x="1" y="84"/>
                    <a:pt x="1" y="82"/>
                    <a:pt x="0" y="81"/>
                  </a:cubicBezTo>
                  <a:cubicBezTo>
                    <a:pt x="0" y="79"/>
                    <a:pt x="0" y="77"/>
                    <a:pt x="0" y="75"/>
                  </a:cubicBezTo>
                  <a:close/>
                </a:path>
              </a:pathLst>
            </a:custGeom>
            <a:solidFill>
              <a:srgbClr val="F7E499"/>
            </a:solidFill>
            <a:ln w="9525" cap="rnd">
              <a:solidFill>
                <a:srgbClr val="911E2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83" name="Freeform 1276"/>
            <p:cNvSpPr>
              <a:spLocks/>
            </p:cNvSpPr>
            <p:nvPr/>
          </p:nvSpPr>
          <p:spPr bwMode="auto">
            <a:xfrm>
              <a:off x="4538663" y="919163"/>
              <a:ext cx="100013" cy="95250"/>
            </a:xfrm>
            <a:custGeom>
              <a:avLst/>
              <a:gdLst>
                <a:gd name="T0" fmla="*/ 0 w 12"/>
                <a:gd name="T1" fmla="*/ 9 h 11"/>
                <a:gd name="T2" fmla="*/ 0 w 12"/>
                <a:gd name="T3" fmla="*/ 4 h 11"/>
                <a:gd name="T4" fmla="*/ 4 w 12"/>
                <a:gd name="T5" fmla="*/ 0 h 11"/>
                <a:gd name="T6" fmla="*/ 9 w 12"/>
                <a:gd name="T7" fmla="*/ 2 h 11"/>
                <a:gd name="T8" fmla="*/ 12 w 12"/>
                <a:gd name="T9" fmla="*/ 6 h 11"/>
                <a:gd name="T10" fmla="*/ 12 w 12"/>
                <a:gd name="T11" fmla="*/ 7 h 11"/>
                <a:gd name="T12" fmla="*/ 11 w 12"/>
                <a:gd name="T13" fmla="*/ 7 h 11"/>
                <a:gd name="T14" fmla="*/ 8 w 12"/>
                <a:gd name="T15" fmla="*/ 8 h 11"/>
                <a:gd name="T16" fmla="*/ 7 w 12"/>
                <a:gd name="T17" fmla="*/ 10 h 11"/>
                <a:gd name="T18" fmla="*/ 7 w 12"/>
                <a:gd name="T19" fmla="*/ 11 h 11"/>
                <a:gd name="T20" fmla="*/ 6 w 12"/>
                <a:gd name="T21" fmla="*/ 10 h 11"/>
                <a:gd name="T22" fmla="*/ 8 w 12"/>
                <a:gd name="T23" fmla="*/ 7 h 11"/>
                <a:gd name="T24" fmla="*/ 9 w 12"/>
                <a:gd name="T25" fmla="*/ 6 h 11"/>
                <a:gd name="T26" fmla="*/ 11 w 12"/>
                <a:gd name="T27" fmla="*/ 6 h 11"/>
                <a:gd name="T28" fmla="*/ 10 w 12"/>
                <a:gd name="T29" fmla="*/ 7 h 11"/>
                <a:gd name="T30" fmla="*/ 8 w 12"/>
                <a:gd name="T31" fmla="*/ 3 h 11"/>
                <a:gd name="T32" fmla="*/ 4 w 12"/>
                <a:gd name="T33" fmla="*/ 1 h 11"/>
                <a:gd name="T34" fmla="*/ 1 w 12"/>
                <a:gd name="T35" fmla="*/ 4 h 11"/>
                <a:gd name="T36" fmla="*/ 0 w 12"/>
                <a:gd name="T37" fmla="*/ 9 h 11"/>
                <a:gd name="T38" fmla="*/ 0 w 12"/>
                <a:gd name="T39" fmla="*/ 9 h 11"/>
                <a:gd name="T40" fmla="*/ 0 w 12"/>
                <a:gd name="T4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11">
                  <a:moveTo>
                    <a:pt x="0" y="9"/>
                  </a:moveTo>
                  <a:cubicBezTo>
                    <a:pt x="0" y="7"/>
                    <a:pt x="0" y="6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6" y="0"/>
                    <a:pt x="8" y="1"/>
                    <a:pt x="9" y="2"/>
                  </a:cubicBezTo>
                  <a:cubicBezTo>
                    <a:pt x="10" y="3"/>
                    <a:pt x="11" y="5"/>
                    <a:pt x="12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6" y="10"/>
                  </a:cubicBezTo>
                  <a:cubicBezTo>
                    <a:pt x="6" y="9"/>
                    <a:pt x="7" y="8"/>
                    <a:pt x="8" y="7"/>
                  </a:cubicBezTo>
                  <a:cubicBezTo>
                    <a:pt x="8" y="7"/>
                    <a:pt x="9" y="6"/>
                    <a:pt x="9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5"/>
                    <a:pt x="9" y="4"/>
                    <a:pt x="8" y="3"/>
                  </a:cubicBezTo>
                  <a:cubicBezTo>
                    <a:pt x="7" y="2"/>
                    <a:pt x="5" y="1"/>
                    <a:pt x="4" y="1"/>
                  </a:cubicBezTo>
                  <a:cubicBezTo>
                    <a:pt x="3" y="2"/>
                    <a:pt x="1" y="3"/>
                    <a:pt x="1" y="4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84" name="Freeform 1277"/>
            <p:cNvSpPr>
              <a:spLocks/>
            </p:cNvSpPr>
            <p:nvPr/>
          </p:nvSpPr>
          <p:spPr bwMode="auto">
            <a:xfrm>
              <a:off x="4754563" y="1098551"/>
              <a:ext cx="100013" cy="25400"/>
            </a:xfrm>
            <a:custGeom>
              <a:avLst/>
              <a:gdLst>
                <a:gd name="T0" fmla="*/ 12 w 12"/>
                <a:gd name="T1" fmla="*/ 3 h 3"/>
                <a:gd name="T2" fmla="*/ 0 w 12"/>
                <a:gd name="T3" fmla="*/ 0 h 3"/>
                <a:gd name="T4" fmla="*/ 6 w 12"/>
                <a:gd name="T5" fmla="*/ 1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cubicBezTo>
                    <a:pt x="8" y="2"/>
                    <a:pt x="4" y="1"/>
                    <a:pt x="0" y="0"/>
                  </a:cubicBezTo>
                  <a:cubicBezTo>
                    <a:pt x="2" y="0"/>
                    <a:pt x="4" y="1"/>
                    <a:pt x="6" y="1"/>
                  </a:cubicBezTo>
                  <a:cubicBezTo>
                    <a:pt x="8" y="1"/>
                    <a:pt x="10" y="2"/>
                    <a:pt x="12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85" name="Freeform 1278"/>
            <p:cNvSpPr>
              <a:spLocks/>
            </p:cNvSpPr>
            <p:nvPr/>
          </p:nvSpPr>
          <p:spPr bwMode="auto">
            <a:xfrm>
              <a:off x="4738688" y="1123951"/>
              <a:ext cx="115888" cy="9525"/>
            </a:xfrm>
            <a:custGeom>
              <a:avLst/>
              <a:gdLst>
                <a:gd name="T0" fmla="*/ 14 w 14"/>
                <a:gd name="T1" fmla="*/ 1 h 1"/>
                <a:gd name="T2" fmla="*/ 0 w 14"/>
                <a:gd name="T3" fmla="*/ 1 h 1"/>
                <a:gd name="T4" fmla="*/ 7 w 14"/>
                <a:gd name="T5" fmla="*/ 0 h 1"/>
                <a:gd name="T6" fmla="*/ 14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1"/>
                  </a:moveTo>
                  <a:cubicBezTo>
                    <a:pt x="9" y="1"/>
                    <a:pt x="5" y="1"/>
                    <a:pt x="0" y="1"/>
                  </a:cubicBezTo>
                  <a:cubicBezTo>
                    <a:pt x="2" y="0"/>
                    <a:pt x="5" y="0"/>
                    <a:pt x="7" y="0"/>
                  </a:cubicBezTo>
                  <a:cubicBezTo>
                    <a:pt x="9" y="0"/>
                    <a:pt x="12" y="0"/>
                    <a:pt x="14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86" name="Freeform 1279"/>
            <p:cNvSpPr>
              <a:spLocks/>
            </p:cNvSpPr>
            <p:nvPr/>
          </p:nvSpPr>
          <p:spPr bwMode="auto">
            <a:xfrm>
              <a:off x="4746625" y="1141413"/>
              <a:ext cx="107950" cy="17463"/>
            </a:xfrm>
            <a:custGeom>
              <a:avLst/>
              <a:gdLst>
                <a:gd name="T0" fmla="*/ 13 w 13"/>
                <a:gd name="T1" fmla="*/ 0 h 2"/>
                <a:gd name="T2" fmla="*/ 6 w 13"/>
                <a:gd name="T3" fmla="*/ 1 h 2"/>
                <a:gd name="T4" fmla="*/ 3 w 13"/>
                <a:gd name="T5" fmla="*/ 2 h 2"/>
                <a:gd name="T6" fmla="*/ 0 w 13"/>
                <a:gd name="T7" fmla="*/ 2 h 2"/>
                <a:gd name="T8" fmla="*/ 6 w 13"/>
                <a:gd name="T9" fmla="*/ 0 h 2"/>
                <a:gd name="T10" fmla="*/ 13 w 1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">
                  <a:moveTo>
                    <a:pt x="13" y="0"/>
                  </a:moveTo>
                  <a:cubicBezTo>
                    <a:pt x="11" y="0"/>
                    <a:pt x="8" y="1"/>
                    <a:pt x="6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8" y="0"/>
                    <a:pt x="11" y="0"/>
                    <a:pt x="1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87" name="Freeform 1280"/>
            <p:cNvSpPr>
              <a:spLocks/>
            </p:cNvSpPr>
            <p:nvPr/>
          </p:nvSpPr>
          <p:spPr bwMode="auto">
            <a:xfrm>
              <a:off x="4546600" y="1065213"/>
              <a:ext cx="125413" cy="144463"/>
            </a:xfrm>
            <a:custGeom>
              <a:avLst/>
              <a:gdLst>
                <a:gd name="T0" fmla="*/ 15 w 15"/>
                <a:gd name="T1" fmla="*/ 17 h 17"/>
                <a:gd name="T2" fmla="*/ 5 w 15"/>
                <a:gd name="T3" fmla="*/ 13 h 17"/>
                <a:gd name="T4" fmla="*/ 1 w 15"/>
                <a:gd name="T5" fmla="*/ 9 h 17"/>
                <a:gd name="T6" fmla="*/ 1 w 15"/>
                <a:gd name="T7" fmla="*/ 3 h 17"/>
                <a:gd name="T8" fmla="*/ 6 w 15"/>
                <a:gd name="T9" fmla="*/ 0 h 17"/>
                <a:gd name="T10" fmla="*/ 8 w 15"/>
                <a:gd name="T11" fmla="*/ 1 h 17"/>
                <a:gd name="T12" fmla="*/ 10 w 15"/>
                <a:gd name="T13" fmla="*/ 4 h 17"/>
                <a:gd name="T14" fmla="*/ 8 w 15"/>
                <a:gd name="T15" fmla="*/ 7 h 17"/>
                <a:gd name="T16" fmla="*/ 6 w 15"/>
                <a:gd name="T17" fmla="*/ 8 h 17"/>
                <a:gd name="T18" fmla="*/ 4 w 15"/>
                <a:gd name="T19" fmla="*/ 5 h 17"/>
                <a:gd name="T20" fmla="*/ 6 w 15"/>
                <a:gd name="T21" fmla="*/ 4 h 17"/>
                <a:gd name="T22" fmla="*/ 6 w 15"/>
                <a:gd name="T23" fmla="*/ 4 h 17"/>
                <a:gd name="T24" fmla="*/ 6 w 15"/>
                <a:gd name="T25" fmla="*/ 4 h 17"/>
                <a:gd name="T26" fmla="*/ 5 w 15"/>
                <a:gd name="T27" fmla="*/ 5 h 17"/>
                <a:gd name="T28" fmla="*/ 6 w 15"/>
                <a:gd name="T29" fmla="*/ 7 h 17"/>
                <a:gd name="T30" fmla="*/ 9 w 15"/>
                <a:gd name="T31" fmla="*/ 4 h 17"/>
                <a:gd name="T32" fmla="*/ 6 w 15"/>
                <a:gd name="T33" fmla="*/ 1 h 17"/>
                <a:gd name="T34" fmla="*/ 2 w 15"/>
                <a:gd name="T35" fmla="*/ 4 h 17"/>
                <a:gd name="T36" fmla="*/ 3 w 15"/>
                <a:gd name="T37" fmla="*/ 8 h 17"/>
                <a:gd name="T38" fmla="*/ 6 w 15"/>
                <a:gd name="T39" fmla="*/ 12 h 17"/>
                <a:gd name="T40" fmla="*/ 15 w 15"/>
                <a:gd name="T41" fmla="*/ 16 h 17"/>
                <a:gd name="T42" fmla="*/ 15 w 15"/>
                <a:gd name="T43" fmla="*/ 17 h 17"/>
                <a:gd name="T44" fmla="*/ 15 w 15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7">
                  <a:moveTo>
                    <a:pt x="15" y="17"/>
                  </a:moveTo>
                  <a:cubicBezTo>
                    <a:pt x="11" y="17"/>
                    <a:pt x="8" y="15"/>
                    <a:pt x="5" y="13"/>
                  </a:cubicBezTo>
                  <a:cubicBezTo>
                    <a:pt x="3" y="12"/>
                    <a:pt x="2" y="10"/>
                    <a:pt x="1" y="9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9" y="5"/>
                    <a:pt x="9" y="6"/>
                    <a:pt x="8" y="7"/>
                  </a:cubicBezTo>
                  <a:cubicBezTo>
                    <a:pt x="8" y="7"/>
                    <a:pt x="7" y="8"/>
                    <a:pt x="6" y="8"/>
                  </a:cubicBezTo>
                  <a:cubicBezTo>
                    <a:pt x="5" y="7"/>
                    <a:pt x="4" y="6"/>
                    <a:pt x="4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5" y="5"/>
                    <a:pt x="5" y="5"/>
                  </a:cubicBezTo>
                  <a:cubicBezTo>
                    <a:pt x="5" y="6"/>
                    <a:pt x="5" y="7"/>
                    <a:pt x="6" y="7"/>
                  </a:cubicBezTo>
                  <a:cubicBezTo>
                    <a:pt x="8" y="7"/>
                    <a:pt x="9" y="6"/>
                    <a:pt x="9" y="4"/>
                  </a:cubicBezTo>
                  <a:cubicBezTo>
                    <a:pt x="9" y="2"/>
                    <a:pt x="7" y="1"/>
                    <a:pt x="6" y="1"/>
                  </a:cubicBezTo>
                  <a:cubicBezTo>
                    <a:pt x="4" y="1"/>
                    <a:pt x="3" y="2"/>
                    <a:pt x="2" y="4"/>
                  </a:cubicBezTo>
                  <a:cubicBezTo>
                    <a:pt x="1" y="5"/>
                    <a:pt x="2" y="7"/>
                    <a:pt x="3" y="8"/>
                  </a:cubicBezTo>
                  <a:cubicBezTo>
                    <a:pt x="3" y="10"/>
                    <a:pt x="4" y="11"/>
                    <a:pt x="6" y="12"/>
                  </a:cubicBezTo>
                  <a:cubicBezTo>
                    <a:pt x="8" y="14"/>
                    <a:pt x="11" y="16"/>
                    <a:pt x="15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88" name="Freeform 1281"/>
            <p:cNvSpPr>
              <a:spLocks/>
            </p:cNvSpPr>
            <p:nvPr/>
          </p:nvSpPr>
          <p:spPr bwMode="auto">
            <a:xfrm>
              <a:off x="4854575" y="1108076"/>
              <a:ext cx="15875" cy="33338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2 h 4"/>
                <a:gd name="T4" fmla="*/ 2 w 2"/>
                <a:gd name="T5" fmla="*/ 4 h 4"/>
                <a:gd name="T6" fmla="*/ 2 w 2"/>
                <a:gd name="T7" fmla="*/ 4 h 4"/>
                <a:gd name="T8" fmla="*/ 2 w 2"/>
                <a:gd name="T9" fmla="*/ 4 h 4"/>
                <a:gd name="T10" fmla="*/ 0 w 2"/>
                <a:gd name="T11" fmla="*/ 2 h 4"/>
                <a:gd name="T12" fmla="*/ 1 w 2"/>
                <a:gd name="T13" fmla="*/ 0 h 4"/>
                <a:gd name="T14" fmla="*/ 1 w 2"/>
                <a:gd name="T15" fmla="*/ 0 h 4"/>
                <a:gd name="T16" fmla="*/ 1 w 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89" name="Freeform 1282"/>
            <p:cNvSpPr>
              <a:spLocks/>
            </p:cNvSpPr>
            <p:nvPr/>
          </p:nvSpPr>
          <p:spPr bwMode="auto">
            <a:xfrm>
              <a:off x="4695825" y="1022351"/>
              <a:ext cx="50800" cy="50800"/>
            </a:xfrm>
            <a:custGeom>
              <a:avLst/>
              <a:gdLst>
                <a:gd name="T0" fmla="*/ 3 w 6"/>
                <a:gd name="T1" fmla="*/ 1 h 6"/>
                <a:gd name="T2" fmla="*/ 1 w 6"/>
                <a:gd name="T3" fmla="*/ 2 h 6"/>
                <a:gd name="T4" fmla="*/ 2 w 6"/>
                <a:gd name="T5" fmla="*/ 4 h 6"/>
                <a:gd name="T6" fmla="*/ 4 w 6"/>
                <a:gd name="T7" fmla="*/ 5 h 6"/>
                <a:gd name="T8" fmla="*/ 6 w 6"/>
                <a:gd name="T9" fmla="*/ 5 h 6"/>
                <a:gd name="T10" fmla="*/ 4 w 6"/>
                <a:gd name="T11" fmla="*/ 6 h 6"/>
                <a:gd name="T12" fmla="*/ 1 w 6"/>
                <a:gd name="T13" fmla="*/ 5 h 6"/>
                <a:gd name="T14" fmla="*/ 0 w 6"/>
                <a:gd name="T15" fmla="*/ 3 h 6"/>
                <a:gd name="T16" fmla="*/ 0 w 6"/>
                <a:gd name="T17" fmla="*/ 2 h 6"/>
                <a:gd name="T18" fmla="*/ 3 w 6"/>
                <a:gd name="T1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3" y="1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1" y="3"/>
                    <a:pt x="1" y="4"/>
                    <a:pt x="2" y="4"/>
                  </a:cubicBezTo>
                  <a:cubicBezTo>
                    <a:pt x="2" y="4"/>
                    <a:pt x="3" y="5"/>
                    <a:pt x="4" y="5"/>
                  </a:cubicBezTo>
                  <a:cubicBezTo>
                    <a:pt x="4" y="5"/>
                    <a:pt x="5" y="5"/>
                    <a:pt x="6" y="5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3" y="6"/>
                    <a:pt x="2" y="6"/>
                    <a:pt x="1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90" name="Freeform 1283"/>
            <p:cNvSpPr>
              <a:spLocks/>
            </p:cNvSpPr>
            <p:nvPr/>
          </p:nvSpPr>
          <p:spPr bwMode="auto">
            <a:xfrm>
              <a:off x="4705350" y="1030288"/>
              <a:ext cx="33338" cy="34925"/>
            </a:xfrm>
            <a:custGeom>
              <a:avLst/>
              <a:gdLst>
                <a:gd name="T0" fmla="*/ 4 w 4"/>
                <a:gd name="T1" fmla="*/ 4 h 4"/>
                <a:gd name="T2" fmla="*/ 0 w 4"/>
                <a:gd name="T3" fmla="*/ 2 h 4"/>
                <a:gd name="T4" fmla="*/ 4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cubicBezTo>
                    <a:pt x="4" y="4"/>
                    <a:pt x="4" y="0"/>
                    <a:pt x="0" y="2"/>
                  </a:cubicBezTo>
                  <a:cubicBezTo>
                    <a:pt x="0" y="2"/>
                    <a:pt x="1" y="4"/>
                    <a:pt x="4" y="4"/>
                  </a:cubicBezTo>
                  <a:close/>
                </a:path>
              </a:pathLst>
            </a:custGeom>
            <a:noFill/>
            <a:ln w="9525" cap="flat">
              <a:solidFill>
                <a:srgbClr val="911E2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91" name="Freeform 1284"/>
            <p:cNvSpPr>
              <a:spLocks/>
            </p:cNvSpPr>
            <p:nvPr/>
          </p:nvSpPr>
          <p:spPr bwMode="auto">
            <a:xfrm>
              <a:off x="4130675" y="1227138"/>
              <a:ext cx="249238" cy="247650"/>
            </a:xfrm>
            <a:custGeom>
              <a:avLst/>
              <a:gdLst>
                <a:gd name="T0" fmla="*/ 30 w 30"/>
                <a:gd name="T1" fmla="*/ 28 h 29"/>
                <a:gd name="T2" fmla="*/ 20 w 30"/>
                <a:gd name="T3" fmla="*/ 29 h 29"/>
                <a:gd name="T4" fmla="*/ 19 w 30"/>
                <a:gd name="T5" fmla="*/ 29 h 29"/>
                <a:gd name="T6" fmla="*/ 20 w 30"/>
                <a:gd name="T7" fmla="*/ 28 h 29"/>
                <a:gd name="T8" fmla="*/ 27 w 30"/>
                <a:gd name="T9" fmla="*/ 18 h 29"/>
                <a:gd name="T10" fmla="*/ 27 w 30"/>
                <a:gd name="T11" fmla="*/ 12 h 29"/>
                <a:gd name="T12" fmla="*/ 24 w 30"/>
                <a:gd name="T13" fmla="*/ 7 h 29"/>
                <a:gd name="T14" fmla="*/ 13 w 30"/>
                <a:gd name="T15" fmla="*/ 2 h 29"/>
                <a:gd name="T16" fmla="*/ 3 w 30"/>
                <a:gd name="T17" fmla="*/ 7 h 29"/>
                <a:gd name="T18" fmla="*/ 1 w 30"/>
                <a:gd name="T19" fmla="*/ 13 h 29"/>
                <a:gd name="T20" fmla="*/ 5 w 30"/>
                <a:gd name="T21" fmla="*/ 17 h 29"/>
                <a:gd name="T22" fmla="*/ 16 w 30"/>
                <a:gd name="T23" fmla="*/ 19 h 29"/>
                <a:gd name="T24" fmla="*/ 19 w 30"/>
                <a:gd name="T25" fmla="*/ 13 h 29"/>
                <a:gd name="T26" fmla="*/ 16 w 30"/>
                <a:gd name="T27" fmla="*/ 8 h 29"/>
                <a:gd name="T28" fmla="*/ 10 w 30"/>
                <a:gd name="T29" fmla="*/ 8 h 29"/>
                <a:gd name="T30" fmla="*/ 9 w 30"/>
                <a:gd name="T31" fmla="*/ 14 h 29"/>
                <a:gd name="T32" fmla="*/ 9 w 30"/>
                <a:gd name="T33" fmla="*/ 14 h 29"/>
                <a:gd name="T34" fmla="*/ 9 w 30"/>
                <a:gd name="T35" fmla="*/ 14 h 29"/>
                <a:gd name="T36" fmla="*/ 9 w 30"/>
                <a:gd name="T37" fmla="*/ 14 h 29"/>
                <a:gd name="T38" fmla="*/ 10 w 30"/>
                <a:gd name="T39" fmla="*/ 8 h 29"/>
                <a:gd name="T40" fmla="*/ 16 w 30"/>
                <a:gd name="T41" fmla="*/ 8 h 29"/>
                <a:gd name="T42" fmla="*/ 19 w 30"/>
                <a:gd name="T43" fmla="*/ 13 h 29"/>
                <a:gd name="T44" fmla="*/ 17 w 30"/>
                <a:gd name="T45" fmla="*/ 19 h 29"/>
                <a:gd name="T46" fmla="*/ 10 w 30"/>
                <a:gd name="T47" fmla="*/ 21 h 29"/>
                <a:gd name="T48" fmla="*/ 4 w 30"/>
                <a:gd name="T49" fmla="*/ 18 h 29"/>
                <a:gd name="T50" fmla="*/ 0 w 30"/>
                <a:gd name="T51" fmla="*/ 13 h 29"/>
                <a:gd name="T52" fmla="*/ 2 w 30"/>
                <a:gd name="T53" fmla="*/ 6 h 29"/>
                <a:gd name="T54" fmla="*/ 13 w 30"/>
                <a:gd name="T55" fmla="*/ 0 h 29"/>
                <a:gd name="T56" fmla="*/ 25 w 30"/>
                <a:gd name="T57" fmla="*/ 6 h 29"/>
                <a:gd name="T58" fmla="*/ 28 w 30"/>
                <a:gd name="T59" fmla="*/ 12 h 29"/>
                <a:gd name="T60" fmla="*/ 28 w 30"/>
                <a:gd name="T61" fmla="*/ 18 h 29"/>
                <a:gd name="T62" fmla="*/ 20 w 30"/>
                <a:gd name="T63" fmla="*/ 28 h 29"/>
                <a:gd name="T64" fmla="*/ 20 w 30"/>
                <a:gd name="T65" fmla="*/ 28 h 29"/>
                <a:gd name="T66" fmla="*/ 30 w 30"/>
                <a:gd name="T67" fmla="*/ 28 h 29"/>
                <a:gd name="T68" fmla="*/ 30 w 30"/>
                <a:gd name="T69" fmla="*/ 28 h 29"/>
                <a:gd name="T70" fmla="*/ 30 w 30"/>
                <a:gd name="T71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29">
                  <a:moveTo>
                    <a:pt x="30" y="28"/>
                  </a:moveTo>
                  <a:cubicBezTo>
                    <a:pt x="27" y="28"/>
                    <a:pt x="23" y="28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3" y="25"/>
                    <a:pt x="26" y="22"/>
                    <a:pt x="27" y="18"/>
                  </a:cubicBezTo>
                  <a:cubicBezTo>
                    <a:pt x="27" y="16"/>
                    <a:pt x="27" y="14"/>
                    <a:pt x="27" y="12"/>
                  </a:cubicBezTo>
                  <a:cubicBezTo>
                    <a:pt x="26" y="10"/>
                    <a:pt x="25" y="8"/>
                    <a:pt x="24" y="7"/>
                  </a:cubicBezTo>
                  <a:cubicBezTo>
                    <a:pt x="21" y="4"/>
                    <a:pt x="17" y="2"/>
                    <a:pt x="13" y="2"/>
                  </a:cubicBezTo>
                  <a:cubicBezTo>
                    <a:pt x="9" y="1"/>
                    <a:pt x="5" y="4"/>
                    <a:pt x="3" y="7"/>
                  </a:cubicBezTo>
                  <a:cubicBezTo>
                    <a:pt x="2" y="9"/>
                    <a:pt x="1" y="11"/>
                    <a:pt x="1" y="13"/>
                  </a:cubicBezTo>
                  <a:cubicBezTo>
                    <a:pt x="2" y="14"/>
                    <a:pt x="3" y="16"/>
                    <a:pt x="5" y="17"/>
                  </a:cubicBezTo>
                  <a:cubicBezTo>
                    <a:pt x="8" y="20"/>
                    <a:pt x="13" y="21"/>
                    <a:pt x="16" y="19"/>
                  </a:cubicBezTo>
                  <a:cubicBezTo>
                    <a:pt x="18" y="18"/>
                    <a:pt x="19" y="16"/>
                    <a:pt x="19" y="13"/>
                  </a:cubicBezTo>
                  <a:cubicBezTo>
                    <a:pt x="19" y="11"/>
                    <a:pt x="18" y="9"/>
                    <a:pt x="16" y="8"/>
                  </a:cubicBezTo>
                  <a:cubicBezTo>
                    <a:pt x="14" y="7"/>
                    <a:pt x="12" y="7"/>
                    <a:pt x="10" y="8"/>
                  </a:cubicBezTo>
                  <a:cubicBezTo>
                    <a:pt x="9" y="9"/>
                    <a:pt x="8" y="12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7" y="12"/>
                    <a:pt x="8" y="9"/>
                    <a:pt x="10" y="8"/>
                  </a:cubicBezTo>
                  <a:cubicBezTo>
                    <a:pt x="12" y="7"/>
                    <a:pt x="15" y="7"/>
                    <a:pt x="16" y="8"/>
                  </a:cubicBezTo>
                  <a:cubicBezTo>
                    <a:pt x="19" y="9"/>
                    <a:pt x="19" y="11"/>
                    <a:pt x="19" y="13"/>
                  </a:cubicBezTo>
                  <a:cubicBezTo>
                    <a:pt x="19" y="16"/>
                    <a:pt x="18" y="18"/>
                    <a:pt x="17" y="19"/>
                  </a:cubicBezTo>
                  <a:cubicBezTo>
                    <a:pt x="15" y="21"/>
                    <a:pt x="12" y="21"/>
                    <a:pt x="10" y="21"/>
                  </a:cubicBezTo>
                  <a:cubicBezTo>
                    <a:pt x="8" y="20"/>
                    <a:pt x="6" y="20"/>
                    <a:pt x="4" y="18"/>
                  </a:cubicBezTo>
                  <a:cubicBezTo>
                    <a:pt x="2" y="17"/>
                    <a:pt x="1" y="15"/>
                    <a:pt x="0" y="13"/>
                  </a:cubicBezTo>
                  <a:cubicBezTo>
                    <a:pt x="0" y="11"/>
                    <a:pt x="1" y="8"/>
                    <a:pt x="2" y="6"/>
                  </a:cubicBezTo>
                  <a:cubicBezTo>
                    <a:pt x="4" y="3"/>
                    <a:pt x="9" y="0"/>
                    <a:pt x="13" y="0"/>
                  </a:cubicBezTo>
                  <a:cubicBezTo>
                    <a:pt x="18" y="0"/>
                    <a:pt x="22" y="3"/>
                    <a:pt x="25" y="6"/>
                  </a:cubicBezTo>
                  <a:cubicBezTo>
                    <a:pt x="26" y="8"/>
                    <a:pt x="27" y="10"/>
                    <a:pt x="28" y="12"/>
                  </a:cubicBezTo>
                  <a:cubicBezTo>
                    <a:pt x="29" y="14"/>
                    <a:pt x="29" y="16"/>
                    <a:pt x="28" y="18"/>
                  </a:cubicBezTo>
                  <a:cubicBezTo>
                    <a:pt x="27" y="23"/>
                    <a:pt x="24" y="26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3" y="28"/>
                    <a:pt x="27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92" name="Freeform 1285"/>
            <p:cNvSpPr>
              <a:spLocks/>
            </p:cNvSpPr>
            <p:nvPr/>
          </p:nvSpPr>
          <p:spPr bwMode="auto">
            <a:xfrm>
              <a:off x="4405313" y="1184276"/>
              <a:ext cx="125413" cy="230188"/>
            </a:xfrm>
            <a:custGeom>
              <a:avLst/>
              <a:gdLst>
                <a:gd name="T0" fmla="*/ 13 w 15"/>
                <a:gd name="T1" fmla="*/ 27 h 27"/>
                <a:gd name="T2" fmla="*/ 3 w 15"/>
                <a:gd name="T3" fmla="*/ 19 h 27"/>
                <a:gd name="T4" fmla="*/ 1 w 15"/>
                <a:gd name="T5" fmla="*/ 13 h 27"/>
                <a:gd name="T6" fmla="*/ 1 w 15"/>
                <a:gd name="T7" fmla="*/ 6 h 27"/>
                <a:gd name="T8" fmla="*/ 5 w 15"/>
                <a:gd name="T9" fmla="*/ 1 h 27"/>
                <a:gd name="T10" fmla="*/ 12 w 15"/>
                <a:gd name="T11" fmla="*/ 2 h 27"/>
                <a:gd name="T12" fmla="*/ 14 w 15"/>
                <a:gd name="T13" fmla="*/ 8 h 27"/>
                <a:gd name="T14" fmla="*/ 9 w 15"/>
                <a:gd name="T15" fmla="*/ 11 h 27"/>
                <a:gd name="T16" fmla="*/ 9 w 15"/>
                <a:gd name="T17" fmla="*/ 10 h 27"/>
                <a:gd name="T18" fmla="*/ 9 w 15"/>
                <a:gd name="T19" fmla="*/ 10 h 27"/>
                <a:gd name="T20" fmla="*/ 13 w 15"/>
                <a:gd name="T21" fmla="*/ 8 h 27"/>
                <a:gd name="T22" fmla="*/ 11 w 15"/>
                <a:gd name="T23" fmla="*/ 2 h 27"/>
                <a:gd name="T24" fmla="*/ 6 w 15"/>
                <a:gd name="T25" fmla="*/ 2 h 27"/>
                <a:gd name="T26" fmla="*/ 2 w 15"/>
                <a:gd name="T27" fmla="*/ 6 h 27"/>
                <a:gd name="T28" fmla="*/ 2 w 15"/>
                <a:gd name="T29" fmla="*/ 12 h 27"/>
                <a:gd name="T30" fmla="*/ 5 w 15"/>
                <a:gd name="T31" fmla="*/ 18 h 27"/>
                <a:gd name="T32" fmla="*/ 13 w 15"/>
                <a:gd name="T33" fmla="*/ 27 h 27"/>
                <a:gd name="T34" fmla="*/ 13 w 15"/>
                <a:gd name="T35" fmla="*/ 27 h 27"/>
                <a:gd name="T36" fmla="*/ 13 w 15"/>
                <a:gd name="T3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27">
                  <a:moveTo>
                    <a:pt x="13" y="27"/>
                  </a:moveTo>
                  <a:cubicBezTo>
                    <a:pt x="9" y="26"/>
                    <a:pt x="6" y="22"/>
                    <a:pt x="3" y="19"/>
                  </a:cubicBezTo>
                  <a:cubicBezTo>
                    <a:pt x="2" y="17"/>
                    <a:pt x="2" y="15"/>
                    <a:pt x="1" y="13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1" y="4"/>
                    <a:pt x="3" y="2"/>
                    <a:pt x="5" y="1"/>
                  </a:cubicBezTo>
                  <a:cubicBezTo>
                    <a:pt x="7" y="0"/>
                    <a:pt x="10" y="1"/>
                    <a:pt x="12" y="2"/>
                  </a:cubicBezTo>
                  <a:cubicBezTo>
                    <a:pt x="14" y="3"/>
                    <a:pt x="15" y="6"/>
                    <a:pt x="14" y="8"/>
                  </a:cubicBezTo>
                  <a:cubicBezTo>
                    <a:pt x="13" y="10"/>
                    <a:pt x="11" y="11"/>
                    <a:pt x="9" y="11"/>
                  </a:cubicBezTo>
                  <a:cubicBezTo>
                    <a:pt x="9" y="11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1" y="11"/>
                    <a:pt x="13" y="9"/>
                    <a:pt x="13" y="8"/>
                  </a:cubicBezTo>
                  <a:cubicBezTo>
                    <a:pt x="14" y="6"/>
                    <a:pt x="13" y="3"/>
                    <a:pt x="11" y="2"/>
                  </a:cubicBezTo>
                  <a:cubicBezTo>
                    <a:pt x="10" y="1"/>
                    <a:pt x="7" y="1"/>
                    <a:pt x="6" y="2"/>
                  </a:cubicBezTo>
                  <a:cubicBezTo>
                    <a:pt x="4" y="3"/>
                    <a:pt x="2" y="4"/>
                    <a:pt x="2" y="6"/>
                  </a:cubicBezTo>
                  <a:cubicBezTo>
                    <a:pt x="2" y="8"/>
                    <a:pt x="2" y="10"/>
                    <a:pt x="2" y="12"/>
                  </a:cubicBezTo>
                  <a:cubicBezTo>
                    <a:pt x="3" y="14"/>
                    <a:pt x="4" y="16"/>
                    <a:pt x="5" y="18"/>
                  </a:cubicBezTo>
                  <a:cubicBezTo>
                    <a:pt x="7" y="21"/>
                    <a:pt x="9" y="25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93" name="Freeform 1286"/>
            <p:cNvSpPr>
              <a:spLocks/>
            </p:cNvSpPr>
            <p:nvPr/>
          </p:nvSpPr>
          <p:spPr bwMode="auto">
            <a:xfrm>
              <a:off x="4605338" y="1260476"/>
              <a:ext cx="49213" cy="60325"/>
            </a:xfrm>
            <a:custGeom>
              <a:avLst/>
              <a:gdLst>
                <a:gd name="T0" fmla="*/ 6 w 6"/>
                <a:gd name="T1" fmla="*/ 0 h 7"/>
                <a:gd name="T2" fmla="*/ 0 w 6"/>
                <a:gd name="T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cubicBezTo>
                    <a:pt x="6" y="0"/>
                    <a:pt x="2" y="6"/>
                    <a:pt x="0" y="7"/>
                  </a:cubicBezTo>
                </a:path>
              </a:pathLst>
            </a:custGeom>
            <a:noFill/>
            <a:ln w="9525" cap="rnd">
              <a:solidFill>
                <a:srgbClr val="911E2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55" name="TextBox 1"/>
          <p:cNvSpPr txBox="1"/>
          <p:nvPr/>
        </p:nvSpPr>
        <p:spPr>
          <a:xfrm>
            <a:off x="2329204" y="2519595"/>
            <a:ext cx="8471591" cy="110796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谢谢观看  新年快乐</a:t>
            </a:r>
            <a:endParaRPr lang="zh-CN" altLang="en-US" sz="66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56" name="矩形 655"/>
          <p:cNvSpPr/>
          <p:nvPr/>
        </p:nvSpPr>
        <p:spPr>
          <a:xfrm>
            <a:off x="2359606" y="3528553"/>
            <a:ext cx="75426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spc="300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LOREM IPSUM DOLOR SIT AMET, CONSECTETUR ADIPISICING</a:t>
            </a:r>
            <a:endParaRPr lang="zh-CN" altLang="en-US" sz="1400" spc="3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657" name="组合 656"/>
          <p:cNvGrpSpPr/>
          <p:nvPr/>
        </p:nvGrpSpPr>
        <p:grpSpPr>
          <a:xfrm>
            <a:off x="4183463" y="3931105"/>
            <a:ext cx="3965848" cy="393904"/>
            <a:chOff x="3030884" y="2980708"/>
            <a:chExt cx="3965848" cy="393904"/>
          </a:xfrm>
        </p:grpSpPr>
        <p:sp>
          <p:nvSpPr>
            <p:cNvPr id="658" name="圆角矩形 2"/>
            <p:cNvSpPr/>
            <p:nvPr/>
          </p:nvSpPr>
          <p:spPr>
            <a:xfrm>
              <a:off x="3452088" y="2980708"/>
              <a:ext cx="1309679" cy="370768"/>
            </a:xfrm>
            <a:prstGeom prst="rect">
              <a:avLst/>
            </a:prstGeom>
            <a:solidFill>
              <a:srgbClr val="E7E7E7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lvl="0">
                <a:defRPr/>
              </a:pPr>
              <a:r>
                <a:rPr lang="zh-CN" altLang="en-US" sz="1200" b="1" dirty="0">
                  <a:solidFill>
                    <a:srgbClr val="B50000"/>
                  </a:solidFill>
                  <a:latin typeface="Arial" panose="020B0604020202020204"/>
                  <a:sym typeface="Arial" panose="020B0604020202020204" pitchFamily="34" charset="0"/>
                </a:rPr>
                <a:t>汇报人：</a:t>
              </a:r>
            </a:p>
          </p:txBody>
        </p:sp>
        <p:sp>
          <p:nvSpPr>
            <p:cNvPr id="659" name="圆角矩形 2"/>
            <p:cNvSpPr/>
            <p:nvPr/>
          </p:nvSpPr>
          <p:spPr>
            <a:xfrm>
              <a:off x="3030884" y="2980708"/>
              <a:ext cx="370821" cy="37076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0" name="student-graduation-cap-shape_52041"/>
            <p:cNvSpPr>
              <a:spLocks noChangeAspect="1"/>
            </p:cNvSpPr>
            <p:nvPr/>
          </p:nvSpPr>
          <p:spPr bwMode="auto">
            <a:xfrm>
              <a:off x="3135739" y="3067213"/>
              <a:ext cx="153299" cy="184628"/>
            </a:xfrm>
            <a:custGeom>
              <a:avLst/>
              <a:gdLst>
                <a:gd name="connsiteX0" fmla="*/ 56671 w 279400"/>
                <a:gd name="connsiteY0" fmla="*/ 192087 h 336550"/>
                <a:gd name="connsiteX1" fmla="*/ 224047 w 279400"/>
                <a:gd name="connsiteY1" fmla="*/ 192087 h 336550"/>
                <a:gd name="connsiteX2" fmla="*/ 279400 w 279400"/>
                <a:gd name="connsiteY2" fmla="*/ 247752 h 336550"/>
                <a:gd name="connsiteX3" fmla="*/ 279400 w 279400"/>
                <a:gd name="connsiteY3" fmla="*/ 336550 h 336550"/>
                <a:gd name="connsiteX4" fmla="*/ 176602 w 279400"/>
                <a:gd name="connsiteY4" fmla="*/ 336550 h 336550"/>
                <a:gd name="connsiteX5" fmla="*/ 158151 w 279400"/>
                <a:gd name="connsiteY5" fmla="*/ 245101 h 336550"/>
                <a:gd name="connsiteX6" fmla="*/ 151562 w 279400"/>
                <a:gd name="connsiteY6" fmla="*/ 239800 h 336550"/>
                <a:gd name="connsiteX7" fmla="*/ 167377 w 279400"/>
                <a:gd name="connsiteY7" fmla="*/ 213293 h 336550"/>
                <a:gd name="connsiteX8" fmla="*/ 167377 w 279400"/>
                <a:gd name="connsiteY8" fmla="*/ 209317 h 336550"/>
                <a:gd name="connsiteX9" fmla="*/ 163423 w 279400"/>
                <a:gd name="connsiteY9" fmla="*/ 207991 h 336550"/>
                <a:gd name="connsiteX10" fmla="*/ 121249 w 279400"/>
                <a:gd name="connsiteY10" fmla="*/ 207991 h 336550"/>
                <a:gd name="connsiteX11" fmla="*/ 118613 w 279400"/>
                <a:gd name="connsiteY11" fmla="*/ 209317 h 336550"/>
                <a:gd name="connsiteX12" fmla="*/ 118613 w 279400"/>
                <a:gd name="connsiteY12" fmla="*/ 213293 h 336550"/>
                <a:gd name="connsiteX13" fmla="*/ 134429 w 279400"/>
                <a:gd name="connsiteY13" fmla="*/ 239800 h 336550"/>
                <a:gd name="connsiteX14" fmla="*/ 126521 w 279400"/>
                <a:gd name="connsiteY14" fmla="*/ 245101 h 336550"/>
                <a:gd name="connsiteX15" fmla="*/ 110706 w 279400"/>
                <a:gd name="connsiteY15" fmla="*/ 336550 h 336550"/>
                <a:gd name="connsiteX16" fmla="*/ 0 w 279400"/>
                <a:gd name="connsiteY16" fmla="*/ 336550 h 336550"/>
                <a:gd name="connsiteX17" fmla="*/ 0 w 279400"/>
                <a:gd name="connsiteY17" fmla="*/ 247752 h 336550"/>
                <a:gd name="connsiteX18" fmla="*/ 56671 w 279400"/>
                <a:gd name="connsiteY18" fmla="*/ 192087 h 336550"/>
                <a:gd name="connsiteX19" fmla="*/ 138907 w 279400"/>
                <a:gd name="connsiteY19" fmla="*/ 0 h 336550"/>
                <a:gd name="connsiteX20" fmla="*/ 219076 w 279400"/>
                <a:gd name="connsiteY20" fmla="*/ 80169 h 336550"/>
                <a:gd name="connsiteX21" fmla="*/ 138907 w 279400"/>
                <a:gd name="connsiteY21" fmla="*/ 160338 h 336550"/>
                <a:gd name="connsiteX22" fmla="*/ 58738 w 279400"/>
                <a:gd name="connsiteY22" fmla="*/ 80169 h 336550"/>
                <a:gd name="connsiteX23" fmla="*/ 138907 w 279400"/>
                <a:gd name="connsiteY23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9400" h="336550">
                  <a:moveTo>
                    <a:pt x="56671" y="192087"/>
                  </a:moveTo>
                  <a:cubicBezTo>
                    <a:pt x="56671" y="192087"/>
                    <a:pt x="56671" y="192087"/>
                    <a:pt x="224047" y="192087"/>
                  </a:cubicBezTo>
                  <a:cubicBezTo>
                    <a:pt x="254360" y="192087"/>
                    <a:pt x="279400" y="217269"/>
                    <a:pt x="279400" y="247752"/>
                  </a:cubicBezTo>
                  <a:cubicBezTo>
                    <a:pt x="279400" y="247752"/>
                    <a:pt x="279400" y="247752"/>
                    <a:pt x="279400" y="336550"/>
                  </a:cubicBezTo>
                  <a:cubicBezTo>
                    <a:pt x="279400" y="336550"/>
                    <a:pt x="279400" y="336550"/>
                    <a:pt x="176602" y="336550"/>
                  </a:cubicBezTo>
                  <a:cubicBezTo>
                    <a:pt x="176602" y="336550"/>
                    <a:pt x="176602" y="336550"/>
                    <a:pt x="158151" y="245101"/>
                  </a:cubicBezTo>
                  <a:cubicBezTo>
                    <a:pt x="158151" y="242450"/>
                    <a:pt x="154197" y="239800"/>
                    <a:pt x="151562" y="239800"/>
                  </a:cubicBezTo>
                  <a:cubicBezTo>
                    <a:pt x="151562" y="239800"/>
                    <a:pt x="151562" y="239800"/>
                    <a:pt x="167377" y="213293"/>
                  </a:cubicBezTo>
                  <a:cubicBezTo>
                    <a:pt x="167377" y="211967"/>
                    <a:pt x="167377" y="210642"/>
                    <a:pt x="167377" y="209317"/>
                  </a:cubicBezTo>
                  <a:cubicBezTo>
                    <a:pt x="166059" y="207991"/>
                    <a:pt x="164741" y="207991"/>
                    <a:pt x="163423" y="207991"/>
                  </a:cubicBezTo>
                  <a:cubicBezTo>
                    <a:pt x="163423" y="207991"/>
                    <a:pt x="163423" y="207991"/>
                    <a:pt x="121249" y="207991"/>
                  </a:cubicBezTo>
                  <a:cubicBezTo>
                    <a:pt x="119931" y="207991"/>
                    <a:pt x="118613" y="207991"/>
                    <a:pt x="118613" y="209317"/>
                  </a:cubicBezTo>
                  <a:cubicBezTo>
                    <a:pt x="117296" y="210642"/>
                    <a:pt x="117296" y="211967"/>
                    <a:pt x="118613" y="213293"/>
                  </a:cubicBezTo>
                  <a:cubicBezTo>
                    <a:pt x="118613" y="213293"/>
                    <a:pt x="118613" y="213293"/>
                    <a:pt x="134429" y="239800"/>
                  </a:cubicBezTo>
                  <a:cubicBezTo>
                    <a:pt x="130475" y="239800"/>
                    <a:pt x="127839" y="242450"/>
                    <a:pt x="126521" y="245101"/>
                  </a:cubicBezTo>
                  <a:cubicBezTo>
                    <a:pt x="126521" y="245101"/>
                    <a:pt x="126521" y="245101"/>
                    <a:pt x="110706" y="336550"/>
                  </a:cubicBezTo>
                  <a:cubicBezTo>
                    <a:pt x="110706" y="336550"/>
                    <a:pt x="110706" y="336550"/>
                    <a:pt x="0" y="336550"/>
                  </a:cubicBezTo>
                  <a:cubicBezTo>
                    <a:pt x="0" y="336550"/>
                    <a:pt x="0" y="336550"/>
                    <a:pt x="0" y="247752"/>
                  </a:cubicBezTo>
                  <a:cubicBezTo>
                    <a:pt x="0" y="217269"/>
                    <a:pt x="25040" y="192087"/>
                    <a:pt x="56671" y="192087"/>
                  </a:cubicBezTo>
                  <a:close/>
                  <a:moveTo>
                    <a:pt x="138907" y="0"/>
                  </a:moveTo>
                  <a:cubicBezTo>
                    <a:pt x="183183" y="0"/>
                    <a:pt x="219076" y="35893"/>
                    <a:pt x="219076" y="80169"/>
                  </a:cubicBezTo>
                  <a:cubicBezTo>
                    <a:pt x="219076" y="124445"/>
                    <a:pt x="183183" y="160338"/>
                    <a:pt x="138907" y="160338"/>
                  </a:cubicBezTo>
                  <a:cubicBezTo>
                    <a:pt x="94631" y="160338"/>
                    <a:pt x="58738" y="124445"/>
                    <a:pt x="58738" y="80169"/>
                  </a:cubicBezTo>
                  <a:cubicBezTo>
                    <a:pt x="58738" y="35893"/>
                    <a:pt x="94631" y="0"/>
                    <a:pt x="1389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1" name="圆角矩形 2"/>
            <p:cNvSpPr/>
            <p:nvPr/>
          </p:nvSpPr>
          <p:spPr>
            <a:xfrm>
              <a:off x="5059035" y="2998460"/>
              <a:ext cx="370834" cy="3709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2" name="student-graduation-cap-shape_52041"/>
            <p:cNvSpPr>
              <a:spLocks noChangeAspect="1"/>
            </p:cNvSpPr>
            <p:nvPr/>
          </p:nvSpPr>
          <p:spPr bwMode="auto">
            <a:xfrm>
              <a:off x="5152643" y="3092001"/>
              <a:ext cx="178566" cy="184724"/>
            </a:xfrm>
            <a:custGeom>
              <a:avLst/>
              <a:gdLst>
                <a:gd name="connsiteX0" fmla="*/ 233363 w 325438"/>
                <a:gd name="connsiteY0" fmla="*/ 249238 h 336550"/>
                <a:gd name="connsiteX1" fmla="*/ 279401 w 325438"/>
                <a:gd name="connsiteY1" fmla="*/ 249238 h 336550"/>
                <a:gd name="connsiteX2" fmla="*/ 279401 w 325438"/>
                <a:gd name="connsiteY2" fmla="*/ 290513 h 336550"/>
                <a:gd name="connsiteX3" fmla="*/ 233363 w 325438"/>
                <a:gd name="connsiteY3" fmla="*/ 290513 h 336550"/>
                <a:gd name="connsiteX4" fmla="*/ 171450 w 325438"/>
                <a:gd name="connsiteY4" fmla="*/ 249238 h 336550"/>
                <a:gd name="connsiteX5" fmla="*/ 217488 w 325438"/>
                <a:gd name="connsiteY5" fmla="*/ 249238 h 336550"/>
                <a:gd name="connsiteX6" fmla="*/ 217488 w 325438"/>
                <a:gd name="connsiteY6" fmla="*/ 290513 h 336550"/>
                <a:gd name="connsiteX7" fmla="*/ 171450 w 325438"/>
                <a:gd name="connsiteY7" fmla="*/ 290513 h 336550"/>
                <a:gd name="connsiteX8" fmla="*/ 107950 w 325438"/>
                <a:gd name="connsiteY8" fmla="*/ 249238 h 336550"/>
                <a:gd name="connsiteX9" fmla="*/ 155575 w 325438"/>
                <a:gd name="connsiteY9" fmla="*/ 249238 h 336550"/>
                <a:gd name="connsiteX10" fmla="*/ 155575 w 325438"/>
                <a:gd name="connsiteY10" fmla="*/ 290513 h 336550"/>
                <a:gd name="connsiteX11" fmla="*/ 107950 w 325438"/>
                <a:gd name="connsiteY11" fmla="*/ 290513 h 336550"/>
                <a:gd name="connsiteX12" fmla="*/ 46038 w 325438"/>
                <a:gd name="connsiteY12" fmla="*/ 249238 h 336550"/>
                <a:gd name="connsiteX13" fmla="*/ 93663 w 325438"/>
                <a:gd name="connsiteY13" fmla="*/ 249238 h 336550"/>
                <a:gd name="connsiteX14" fmla="*/ 93663 w 325438"/>
                <a:gd name="connsiteY14" fmla="*/ 290513 h 336550"/>
                <a:gd name="connsiteX15" fmla="*/ 46038 w 325438"/>
                <a:gd name="connsiteY15" fmla="*/ 290513 h 336550"/>
                <a:gd name="connsiteX16" fmla="*/ 233363 w 325438"/>
                <a:gd name="connsiteY16" fmla="*/ 195263 h 336550"/>
                <a:gd name="connsiteX17" fmla="*/ 279401 w 325438"/>
                <a:gd name="connsiteY17" fmla="*/ 195263 h 336550"/>
                <a:gd name="connsiteX18" fmla="*/ 279401 w 325438"/>
                <a:gd name="connsiteY18" fmla="*/ 234951 h 336550"/>
                <a:gd name="connsiteX19" fmla="*/ 233363 w 325438"/>
                <a:gd name="connsiteY19" fmla="*/ 234951 h 336550"/>
                <a:gd name="connsiteX20" fmla="*/ 171450 w 325438"/>
                <a:gd name="connsiteY20" fmla="*/ 195263 h 336550"/>
                <a:gd name="connsiteX21" fmla="*/ 217488 w 325438"/>
                <a:gd name="connsiteY21" fmla="*/ 195263 h 336550"/>
                <a:gd name="connsiteX22" fmla="*/ 217488 w 325438"/>
                <a:gd name="connsiteY22" fmla="*/ 234951 h 336550"/>
                <a:gd name="connsiteX23" fmla="*/ 171450 w 325438"/>
                <a:gd name="connsiteY23" fmla="*/ 234951 h 336550"/>
                <a:gd name="connsiteX24" fmla="*/ 107950 w 325438"/>
                <a:gd name="connsiteY24" fmla="*/ 195263 h 336550"/>
                <a:gd name="connsiteX25" fmla="*/ 155575 w 325438"/>
                <a:gd name="connsiteY25" fmla="*/ 195263 h 336550"/>
                <a:gd name="connsiteX26" fmla="*/ 155575 w 325438"/>
                <a:gd name="connsiteY26" fmla="*/ 234951 h 336550"/>
                <a:gd name="connsiteX27" fmla="*/ 107950 w 325438"/>
                <a:gd name="connsiteY27" fmla="*/ 234951 h 336550"/>
                <a:gd name="connsiteX28" fmla="*/ 46038 w 325438"/>
                <a:gd name="connsiteY28" fmla="*/ 195263 h 336550"/>
                <a:gd name="connsiteX29" fmla="*/ 93663 w 325438"/>
                <a:gd name="connsiteY29" fmla="*/ 195263 h 336550"/>
                <a:gd name="connsiteX30" fmla="*/ 93663 w 325438"/>
                <a:gd name="connsiteY30" fmla="*/ 234951 h 336550"/>
                <a:gd name="connsiteX31" fmla="*/ 46038 w 325438"/>
                <a:gd name="connsiteY31" fmla="*/ 234951 h 336550"/>
                <a:gd name="connsiteX32" fmla="*/ 233363 w 325438"/>
                <a:gd name="connsiteY32" fmla="*/ 139700 h 336550"/>
                <a:gd name="connsiteX33" fmla="*/ 279401 w 325438"/>
                <a:gd name="connsiteY33" fmla="*/ 139700 h 336550"/>
                <a:gd name="connsiteX34" fmla="*/ 279401 w 325438"/>
                <a:gd name="connsiteY34" fmla="*/ 180975 h 336550"/>
                <a:gd name="connsiteX35" fmla="*/ 233363 w 325438"/>
                <a:gd name="connsiteY35" fmla="*/ 180975 h 336550"/>
                <a:gd name="connsiteX36" fmla="*/ 171450 w 325438"/>
                <a:gd name="connsiteY36" fmla="*/ 139700 h 336550"/>
                <a:gd name="connsiteX37" fmla="*/ 217488 w 325438"/>
                <a:gd name="connsiteY37" fmla="*/ 139700 h 336550"/>
                <a:gd name="connsiteX38" fmla="*/ 217488 w 325438"/>
                <a:gd name="connsiteY38" fmla="*/ 180975 h 336550"/>
                <a:gd name="connsiteX39" fmla="*/ 171450 w 325438"/>
                <a:gd name="connsiteY39" fmla="*/ 180975 h 336550"/>
                <a:gd name="connsiteX40" fmla="*/ 107950 w 325438"/>
                <a:gd name="connsiteY40" fmla="*/ 139700 h 336550"/>
                <a:gd name="connsiteX41" fmla="*/ 155575 w 325438"/>
                <a:gd name="connsiteY41" fmla="*/ 139700 h 336550"/>
                <a:gd name="connsiteX42" fmla="*/ 155575 w 325438"/>
                <a:gd name="connsiteY42" fmla="*/ 180975 h 336550"/>
                <a:gd name="connsiteX43" fmla="*/ 107950 w 325438"/>
                <a:gd name="connsiteY43" fmla="*/ 180975 h 336550"/>
                <a:gd name="connsiteX44" fmla="*/ 49167 w 325438"/>
                <a:gd name="connsiteY44" fmla="*/ 38100 h 336550"/>
                <a:gd name="connsiteX45" fmla="*/ 25400 w 325438"/>
                <a:gd name="connsiteY45" fmla="*/ 61753 h 336550"/>
                <a:gd name="connsiteX46" fmla="*/ 25400 w 325438"/>
                <a:gd name="connsiteY46" fmla="*/ 289085 h 336550"/>
                <a:gd name="connsiteX47" fmla="*/ 49167 w 325438"/>
                <a:gd name="connsiteY47" fmla="*/ 312738 h 336550"/>
                <a:gd name="connsiteX48" fmla="*/ 276271 w 325438"/>
                <a:gd name="connsiteY48" fmla="*/ 312738 h 336550"/>
                <a:gd name="connsiteX49" fmla="*/ 300038 w 325438"/>
                <a:gd name="connsiteY49" fmla="*/ 289085 h 336550"/>
                <a:gd name="connsiteX50" fmla="*/ 300038 w 325438"/>
                <a:gd name="connsiteY50" fmla="*/ 61753 h 336550"/>
                <a:gd name="connsiteX51" fmla="*/ 276271 w 325438"/>
                <a:gd name="connsiteY51" fmla="*/ 38100 h 336550"/>
                <a:gd name="connsiteX52" fmla="*/ 269669 w 325438"/>
                <a:gd name="connsiteY52" fmla="*/ 38100 h 336550"/>
                <a:gd name="connsiteX53" fmla="*/ 269669 w 325438"/>
                <a:gd name="connsiteY53" fmla="*/ 63067 h 336550"/>
                <a:gd name="connsiteX54" fmla="*/ 276271 w 325438"/>
                <a:gd name="connsiteY54" fmla="*/ 74894 h 336550"/>
                <a:gd name="connsiteX55" fmla="*/ 260427 w 325438"/>
                <a:gd name="connsiteY55" fmla="*/ 90662 h 336550"/>
                <a:gd name="connsiteX56" fmla="*/ 244582 w 325438"/>
                <a:gd name="connsiteY56" fmla="*/ 74894 h 336550"/>
                <a:gd name="connsiteX57" fmla="*/ 249864 w 325438"/>
                <a:gd name="connsiteY57" fmla="*/ 63067 h 336550"/>
                <a:gd name="connsiteX58" fmla="*/ 249864 w 325438"/>
                <a:gd name="connsiteY58" fmla="*/ 38100 h 336550"/>
                <a:gd name="connsiteX59" fmla="*/ 231379 w 325438"/>
                <a:gd name="connsiteY59" fmla="*/ 38100 h 336550"/>
                <a:gd name="connsiteX60" fmla="*/ 231379 w 325438"/>
                <a:gd name="connsiteY60" fmla="*/ 63067 h 336550"/>
                <a:gd name="connsiteX61" fmla="*/ 236660 w 325438"/>
                <a:gd name="connsiteY61" fmla="*/ 74894 h 336550"/>
                <a:gd name="connsiteX62" fmla="*/ 220816 w 325438"/>
                <a:gd name="connsiteY62" fmla="*/ 90662 h 336550"/>
                <a:gd name="connsiteX63" fmla="*/ 204971 w 325438"/>
                <a:gd name="connsiteY63" fmla="*/ 74894 h 336550"/>
                <a:gd name="connsiteX64" fmla="*/ 210253 w 325438"/>
                <a:gd name="connsiteY64" fmla="*/ 63067 h 336550"/>
                <a:gd name="connsiteX65" fmla="*/ 210253 w 325438"/>
                <a:gd name="connsiteY65" fmla="*/ 38100 h 336550"/>
                <a:gd name="connsiteX66" fmla="*/ 191767 w 325438"/>
                <a:gd name="connsiteY66" fmla="*/ 38100 h 336550"/>
                <a:gd name="connsiteX67" fmla="*/ 191767 w 325438"/>
                <a:gd name="connsiteY67" fmla="*/ 63067 h 336550"/>
                <a:gd name="connsiteX68" fmla="*/ 198369 w 325438"/>
                <a:gd name="connsiteY68" fmla="*/ 74894 h 336550"/>
                <a:gd name="connsiteX69" fmla="*/ 182525 w 325438"/>
                <a:gd name="connsiteY69" fmla="*/ 90662 h 336550"/>
                <a:gd name="connsiteX70" fmla="*/ 166680 w 325438"/>
                <a:gd name="connsiteY70" fmla="*/ 74894 h 336550"/>
                <a:gd name="connsiteX71" fmla="*/ 171962 w 325438"/>
                <a:gd name="connsiteY71" fmla="*/ 63067 h 336550"/>
                <a:gd name="connsiteX72" fmla="*/ 171962 w 325438"/>
                <a:gd name="connsiteY72" fmla="*/ 38100 h 336550"/>
                <a:gd name="connsiteX73" fmla="*/ 153476 w 325438"/>
                <a:gd name="connsiteY73" fmla="*/ 38100 h 336550"/>
                <a:gd name="connsiteX74" fmla="*/ 153476 w 325438"/>
                <a:gd name="connsiteY74" fmla="*/ 63067 h 336550"/>
                <a:gd name="connsiteX75" fmla="*/ 158758 w 325438"/>
                <a:gd name="connsiteY75" fmla="*/ 74894 h 336550"/>
                <a:gd name="connsiteX76" fmla="*/ 142913 w 325438"/>
                <a:gd name="connsiteY76" fmla="*/ 90662 h 336550"/>
                <a:gd name="connsiteX77" fmla="*/ 127069 w 325438"/>
                <a:gd name="connsiteY77" fmla="*/ 74894 h 336550"/>
                <a:gd name="connsiteX78" fmla="*/ 133671 w 325438"/>
                <a:gd name="connsiteY78" fmla="*/ 63067 h 336550"/>
                <a:gd name="connsiteX79" fmla="*/ 133671 w 325438"/>
                <a:gd name="connsiteY79" fmla="*/ 38100 h 336550"/>
                <a:gd name="connsiteX80" fmla="*/ 115186 w 325438"/>
                <a:gd name="connsiteY80" fmla="*/ 38100 h 336550"/>
                <a:gd name="connsiteX81" fmla="*/ 115186 w 325438"/>
                <a:gd name="connsiteY81" fmla="*/ 63067 h 336550"/>
                <a:gd name="connsiteX82" fmla="*/ 120467 w 325438"/>
                <a:gd name="connsiteY82" fmla="*/ 74894 h 336550"/>
                <a:gd name="connsiteX83" fmla="*/ 104623 w 325438"/>
                <a:gd name="connsiteY83" fmla="*/ 90662 h 336550"/>
                <a:gd name="connsiteX84" fmla="*/ 88778 w 325438"/>
                <a:gd name="connsiteY84" fmla="*/ 74894 h 336550"/>
                <a:gd name="connsiteX85" fmla="*/ 94060 w 325438"/>
                <a:gd name="connsiteY85" fmla="*/ 63067 h 336550"/>
                <a:gd name="connsiteX86" fmla="*/ 94060 w 325438"/>
                <a:gd name="connsiteY86" fmla="*/ 38100 h 336550"/>
                <a:gd name="connsiteX87" fmla="*/ 75574 w 325438"/>
                <a:gd name="connsiteY87" fmla="*/ 38100 h 336550"/>
                <a:gd name="connsiteX88" fmla="*/ 75574 w 325438"/>
                <a:gd name="connsiteY88" fmla="*/ 63067 h 336550"/>
                <a:gd name="connsiteX89" fmla="*/ 80856 w 325438"/>
                <a:gd name="connsiteY89" fmla="*/ 74894 h 336550"/>
                <a:gd name="connsiteX90" fmla="*/ 65011 w 325438"/>
                <a:gd name="connsiteY90" fmla="*/ 90662 h 336550"/>
                <a:gd name="connsiteX91" fmla="*/ 49167 w 325438"/>
                <a:gd name="connsiteY91" fmla="*/ 74894 h 336550"/>
                <a:gd name="connsiteX92" fmla="*/ 55769 w 325438"/>
                <a:gd name="connsiteY92" fmla="*/ 63067 h 336550"/>
                <a:gd name="connsiteX93" fmla="*/ 55769 w 325438"/>
                <a:gd name="connsiteY93" fmla="*/ 38100 h 336550"/>
                <a:gd name="connsiteX94" fmla="*/ 49167 w 325438"/>
                <a:gd name="connsiteY94" fmla="*/ 38100 h 336550"/>
                <a:gd name="connsiteX95" fmla="*/ 65315 w 325438"/>
                <a:gd name="connsiteY95" fmla="*/ 4763 h 336550"/>
                <a:gd name="connsiteX96" fmla="*/ 61913 w 325438"/>
                <a:gd name="connsiteY96" fmla="*/ 10110 h 336550"/>
                <a:gd name="connsiteX97" fmla="*/ 61913 w 325438"/>
                <a:gd name="connsiteY97" fmla="*/ 75616 h 336550"/>
                <a:gd name="connsiteX98" fmla="*/ 65315 w 325438"/>
                <a:gd name="connsiteY98" fmla="*/ 80963 h 336550"/>
                <a:gd name="connsiteX99" fmla="*/ 69851 w 325438"/>
                <a:gd name="connsiteY99" fmla="*/ 75616 h 336550"/>
                <a:gd name="connsiteX100" fmla="*/ 69851 w 325438"/>
                <a:gd name="connsiteY100" fmla="*/ 10110 h 336550"/>
                <a:gd name="connsiteX101" fmla="*/ 65315 w 325438"/>
                <a:gd name="connsiteY101" fmla="*/ 4763 h 336550"/>
                <a:gd name="connsiteX102" fmla="*/ 104776 w 325438"/>
                <a:gd name="connsiteY102" fmla="*/ 4763 h 336550"/>
                <a:gd name="connsiteX103" fmla="*/ 100013 w 325438"/>
                <a:gd name="connsiteY103" fmla="*/ 10110 h 336550"/>
                <a:gd name="connsiteX104" fmla="*/ 100013 w 325438"/>
                <a:gd name="connsiteY104" fmla="*/ 75616 h 336550"/>
                <a:gd name="connsiteX105" fmla="*/ 104776 w 325438"/>
                <a:gd name="connsiteY105" fmla="*/ 80963 h 336550"/>
                <a:gd name="connsiteX106" fmla="*/ 109538 w 325438"/>
                <a:gd name="connsiteY106" fmla="*/ 75616 h 336550"/>
                <a:gd name="connsiteX107" fmla="*/ 109538 w 325438"/>
                <a:gd name="connsiteY107" fmla="*/ 10110 h 336550"/>
                <a:gd name="connsiteX108" fmla="*/ 104776 w 325438"/>
                <a:gd name="connsiteY108" fmla="*/ 4763 h 336550"/>
                <a:gd name="connsiteX109" fmla="*/ 142876 w 325438"/>
                <a:gd name="connsiteY109" fmla="*/ 4763 h 336550"/>
                <a:gd name="connsiteX110" fmla="*/ 138113 w 325438"/>
                <a:gd name="connsiteY110" fmla="*/ 10110 h 336550"/>
                <a:gd name="connsiteX111" fmla="*/ 138113 w 325438"/>
                <a:gd name="connsiteY111" fmla="*/ 75616 h 336550"/>
                <a:gd name="connsiteX112" fmla="*/ 142876 w 325438"/>
                <a:gd name="connsiteY112" fmla="*/ 80963 h 336550"/>
                <a:gd name="connsiteX113" fmla="*/ 147638 w 325438"/>
                <a:gd name="connsiteY113" fmla="*/ 75616 h 336550"/>
                <a:gd name="connsiteX114" fmla="*/ 147638 w 325438"/>
                <a:gd name="connsiteY114" fmla="*/ 10110 h 336550"/>
                <a:gd name="connsiteX115" fmla="*/ 142876 w 325438"/>
                <a:gd name="connsiteY115" fmla="*/ 4763 h 336550"/>
                <a:gd name="connsiteX116" fmla="*/ 182563 w 325438"/>
                <a:gd name="connsiteY116" fmla="*/ 4763 h 336550"/>
                <a:gd name="connsiteX117" fmla="*/ 177800 w 325438"/>
                <a:gd name="connsiteY117" fmla="*/ 10110 h 336550"/>
                <a:gd name="connsiteX118" fmla="*/ 177800 w 325438"/>
                <a:gd name="connsiteY118" fmla="*/ 75616 h 336550"/>
                <a:gd name="connsiteX119" fmla="*/ 182563 w 325438"/>
                <a:gd name="connsiteY119" fmla="*/ 80963 h 336550"/>
                <a:gd name="connsiteX120" fmla="*/ 187325 w 325438"/>
                <a:gd name="connsiteY120" fmla="*/ 75616 h 336550"/>
                <a:gd name="connsiteX121" fmla="*/ 187325 w 325438"/>
                <a:gd name="connsiteY121" fmla="*/ 10110 h 336550"/>
                <a:gd name="connsiteX122" fmla="*/ 182563 w 325438"/>
                <a:gd name="connsiteY122" fmla="*/ 4763 h 336550"/>
                <a:gd name="connsiteX123" fmla="*/ 220663 w 325438"/>
                <a:gd name="connsiteY123" fmla="*/ 4763 h 336550"/>
                <a:gd name="connsiteX124" fmla="*/ 215900 w 325438"/>
                <a:gd name="connsiteY124" fmla="*/ 10110 h 336550"/>
                <a:gd name="connsiteX125" fmla="*/ 215900 w 325438"/>
                <a:gd name="connsiteY125" fmla="*/ 75616 h 336550"/>
                <a:gd name="connsiteX126" fmla="*/ 220663 w 325438"/>
                <a:gd name="connsiteY126" fmla="*/ 80963 h 336550"/>
                <a:gd name="connsiteX127" fmla="*/ 225425 w 325438"/>
                <a:gd name="connsiteY127" fmla="*/ 75616 h 336550"/>
                <a:gd name="connsiteX128" fmla="*/ 225425 w 325438"/>
                <a:gd name="connsiteY128" fmla="*/ 10110 h 336550"/>
                <a:gd name="connsiteX129" fmla="*/ 220663 w 325438"/>
                <a:gd name="connsiteY129" fmla="*/ 4763 h 336550"/>
                <a:gd name="connsiteX130" fmla="*/ 260124 w 325438"/>
                <a:gd name="connsiteY130" fmla="*/ 4763 h 336550"/>
                <a:gd name="connsiteX131" fmla="*/ 255588 w 325438"/>
                <a:gd name="connsiteY131" fmla="*/ 10110 h 336550"/>
                <a:gd name="connsiteX132" fmla="*/ 255588 w 325438"/>
                <a:gd name="connsiteY132" fmla="*/ 75616 h 336550"/>
                <a:gd name="connsiteX133" fmla="*/ 260124 w 325438"/>
                <a:gd name="connsiteY133" fmla="*/ 80963 h 336550"/>
                <a:gd name="connsiteX134" fmla="*/ 263526 w 325438"/>
                <a:gd name="connsiteY134" fmla="*/ 75616 h 336550"/>
                <a:gd name="connsiteX135" fmla="*/ 263526 w 325438"/>
                <a:gd name="connsiteY135" fmla="*/ 10110 h 336550"/>
                <a:gd name="connsiteX136" fmla="*/ 260124 w 325438"/>
                <a:gd name="connsiteY136" fmla="*/ 4763 h 336550"/>
                <a:gd name="connsiteX137" fmla="*/ 64823 w 325438"/>
                <a:gd name="connsiteY137" fmla="*/ 0 h 336550"/>
                <a:gd name="connsiteX138" fmla="*/ 75406 w 325438"/>
                <a:gd name="connsiteY138" fmla="*/ 10517 h 336550"/>
                <a:gd name="connsiteX139" fmla="*/ 75406 w 325438"/>
                <a:gd name="connsiteY139" fmla="*/ 14461 h 336550"/>
                <a:gd name="connsiteX140" fmla="*/ 93927 w 325438"/>
                <a:gd name="connsiteY140" fmla="*/ 14461 h 336550"/>
                <a:gd name="connsiteX141" fmla="*/ 93927 w 325438"/>
                <a:gd name="connsiteY141" fmla="*/ 10517 h 336550"/>
                <a:gd name="connsiteX142" fmla="*/ 104511 w 325438"/>
                <a:gd name="connsiteY142" fmla="*/ 0 h 336550"/>
                <a:gd name="connsiteX143" fmla="*/ 115094 w 325438"/>
                <a:gd name="connsiteY143" fmla="*/ 10517 h 336550"/>
                <a:gd name="connsiteX144" fmla="*/ 115094 w 325438"/>
                <a:gd name="connsiteY144" fmla="*/ 14461 h 336550"/>
                <a:gd name="connsiteX145" fmla="*/ 133615 w 325438"/>
                <a:gd name="connsiteY145" fmla="*/ 14461 h 336550"/>
                <a:gd name="connsiteX146" fmla="*/ 133615 w 325438"/>
                <a:gd name="connsiteY146" fmla="*/ 10517 h 336550"/>
                <a:gd name="connsiteX147" fmla="*/ 142875 w 325438"/>
                <a:gd name="connsiteY147" fmla="*/ 0 h 336550"/>
                <a:gd name="connsiteX148" fmla="*/ 153459 w 325438"/>
                <a:gd name="connsiteY148" fmla="*/ 10517 h 336550"/>
                <a:gd name="connsiteX149" fmla="*/ 153459 w 325438"/>
                <a:gd name="connsiteY149" fmla="*/ 14461 h 336550"/>
                <a:gd name="connsiteX150" fmla="*/ 171980 w 325438"/>
                <a:gd name="connsiteY150" fmla="*/ 14461 h 336550"/>
                <a:gd name="connsiteX151" fmla="*/ 171980 w 325438"/>
                <a:gd name="connsiteY151" fmla="*/ 10517 h 336550"/>
                <a:gd name="connsiteX152" fmla="*/ 182563 w 325438"/>
                <a:gd name="connsiteY152" fmla="*/ 0 h 336550"/>
                <a:gd name="connsiteX153" fmla="*/ 191823 w 325438"/>
                <a:gd name="connsiteY153" fmla="*/ 10517 h 336550"/>
                <a:gd name="connsiteX154" fmla="*/ 191823 w 325438"/>
                <a:gd name="connsiteY154" fmla="*/ 14461 h 336550"/>
                <a:gd name="connsiteX155" fmla="*/ 210344 w 325438"/>
                <a:gd name="connsiteY155" fmla="*/ 14461 h 336550"/>
                <a:gd name="connsiteX156" fmla="*/ 210344 w 325438"/>
                <a:gd name="connsiteY156" fmla="*/ 10517 h 336550"/>
                <a:gd name="connsiteX157" fmla="*/ 220927 w 325438"/>
                <a:gd name="connsiteY157" fmla="*/ 0 h 336550"/>
                <a:gd name="connsiteX158" fmla="*/ 231511 w 325438"/>
                <a:gd name="connsiteY158" fmla="*/ 10517 h 336550"/>
                <a:gd name="connsiteX159" fmla="*/ 231511 w 325438"/>
                <a:gd name="connsiteY159" fmla="*/ 14461 h 336550"/>
                <a:gd name="connsiteX160" fmla="*/ 250032 w 325438"/>
                <a:gd name="connsiteY160" fmla="*/ 14461 h 336550"/>
                <a:gd name="connsiteX161" fmla="*/ 250032 w 325438"/>
                <a:gd name="connsiteY161" fmla="*/ 10517 h 336550"/>
                <a:gd name="connsiteX162" fmla="*/ 260615 w 325438"/>
                <a:gd name="connsiteY162" fmla="*/ 0 h 336550"/>
                <a:gd name="connsiteX163" fmla="*/ 269875 w 325438"/>
                <a:gd name="connsiteY163" fmla="*/ 10517 h 336550"/>
                <a:gd name="connsiteX164" fmla="*/ 269875 w 325438"/>
                <a:gd name="connsiteY164" fmla="*/ 14461 h 336550"/>
                <a:gd name="connsiteX165" fmla="*/ 276490 w 325438"/>
                <a:gd name="connsiteY165" fmla="*/ 14461 h 336550"/>
                <a:gd name="connsiteX166" fmla="*/ 325438 w 325438"/>
                <a:gd name="connsiteY166" fmla="*/ 61789 h 336550"/>
                <a:gd name="connsiteX167" fmla="*/ 325438 w 325438"/>
                <a:gd name="connsiteY167" fmla="*/ 289223 h 336550"/>
                <a:gd name="connsiteX168" fmla="*/ 276490 w 325438"/>
                <a:gd name="connsiteY168" fmla="*/ 336550 h 336550"/>
                <a:gd name="connsiteX169" fmla="*/ 48948 w 325438"/>
                <a:gd name="connsiteY169" fmla="*/ 336550 h 336550"/>
                <a:gd name="connsiteX170" fmla="*/ 0 w 325438"/>
                <a:gd name="connsiteY170" fmla="*/ 289223 h 336550"/>
                <a:gd name="connsiteX171" fmla="*/ 0 w 325438"/>
                <a:gd name="connsiteY171" fmla="*/ 61789 h 336550"/>
                <a:gd name="connsiteX172" fmla="*/ 48948 w 325438"/>
                <a:gd name="connsiteY172" fmla="*/ 14461 h 336550"/>
                <a:gd name="connsiteX173" fmla="*/ 55563 w 325438"/>
                <a:gd name="connsiteY173" fmla="*/ 14461 h 336550"/>
                <a:gd name="connsiteX174" fmla="*/ 55563 w 325438"/>
                <a:gd name="connsiteY174" fmla="*/ 10517 h 336550"/>
                <a:gd name="connsiteX175" fmla="*/ 64823 w 325438"/>
                <a:gd name="connsiteY17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325438" h="336550">
                  <a:moveTo>
                    <a:pt x="233363" y="249238"/>
                  </a:moveTo>
                  <a:lnTo>
                    <a:pt x="279401" y="249238"/>
                  </a:lnTo>
                  <a:lnTo>
                    <a:pt x="279401" y="290513"/>
                  </a:lnTo>
                  <a:lnTo>
                    <a:pt x="233363" y="290513"/>
                  </a:lnTo>
                  <a:close/>
                  <a:moveTo>
                    <a:pt x="171450" y="249238"/>
                  </a:moveTo>
                  <a:lnTo>
                    <a:pt x="217488" y="249238"/>
                  </a:lnTo>
                  <a:lnTo>
                    <a:pt x="217488" y="290513"/>
                  </a:lnTo>
                  <a:lnTo>
                    <a:pt x="171450" y="290513"/>
                  </a:lnTo>
                  <a:close/>
                  <a:moveTo>
                    <a:pt x="107950" y="249238"/>
                  </a:moveTo>
                  <a:lnTo>
                    <a:pt x="155575" y="249238"/>
                  </a:lnTo>
                  <a:lnTo>
                    <a:pt x="155575" y="290513"/>
                  </a:lnTo>
                  <a:lnTo>
                    <a:pt x="107950" y="290513"/>
                  </a:lnTo>
                  <a:close/>
                  <a:moveTo>
                    <a:pt x="46038" y="249238"/>
                  </a:moveTo>
                  <a:lnTo>
                    <a:pt x="93663" y="249238"/>
                  </a:lnTo>
                  <a:lnTo>
                    <a:pt x="93663" y="290513"/>
                  </a:lnTo>
                  <a:lnTo>
                    <a:pt x="46038" y="290513"/>
                  </a:lnTo>
                  <a:close/>
                  <a:moveTo>
                    <a:pt x="233363" y="195263"/>
                  </a:moveTo>
                  <a:lnTo>
                    <a:pt x="279401" y="195263"/>
                  </a:lnTo>
                  <a:lnTo>
                    <a:pt x="279401" y="234951"/>
                  </a:lnTo>
                  <a:lnTo>
                    <a:pt x="233363" y="234951"/>
                  </a:lnTo>
                  <a:close/>
                  <a:moveTo>
                    <a:pt x="171450" y="195263"/>
                  </a:moveTo>
                  <a:lnTo>
                    <a:pt x="217488" y="195263"/>
                  </a:lnTo>
                  <a:lnTo>
                    <a:pt x="217488" y="234951"/>
                  </a:lnTo>
                  <a:lnTo>
                    <a:pt x="171450" y="234951"/>
                  </a:lnTo>
                  <a:close/>
                  <a:moveTo>
                    <a:pt x="107950" y="195263"/>
                  </a:moveTo>
                  <a:lnTo>
                    <a:pt x="155575" y="195263"/>
                  </a:lnTo>
                  <a:lnTo>
                    <a:pt x="155575" y="234951"/>
                  </a:lnTo>
                  <a:lnTo>
                    <a:pt x="107950" y="234951"/>
                  </a:lnTo>
                  <a:close/>
                  <a:moveTo>
                    <a:pt x="46038" y="195263"/>
                  </a:moveTo>
                  <a:lnTo>
                    <a:pt x="93663" y="195263"/>
                  </a:lnTo>
                  <a:lnTo>
                    <a:pt x="93663" y="234951"/>
                  </a:lnTo>
                  <a:lnTo>
                    <a:pt x="46038" y="234951"/>
                  </a:lnTo>
                  <a:close/>
                  <a:moveTo>
                    <a:pt x="233363" y="139700"/>
                  </a:moveTo>
                  <a:lnTo>
                    <a:pt x="279401" y="139700"/>
                  </a:lnTo>
                  <a:lnTo>
                    <a:pt x="279401" y="180975"/>
                  </a:lnTo>
                  <a:lnTo>
                    <a:pt x="233363" y="180975"/>
                  </a:lnTo>
                  <a:close/>
                  <a:moveTo>
                    <a:pt x="171450" y="139700"/>
                  </a:moveTo>
                  <a:lnTo>
                    <a:pt x="217488" y="139700"/>
                  </a:lnTo>
                  <a:lnTo>
                    <a:pt x="217488" y="180975"/>
                  </a:lnTo>
                  <a:lnTo>
                    <a:pt x="171450" y="180975"/>
                  </a:lnTo>
                  <a:close/>
                  <a:moveTo>
                    <a:pt x="107950" y="139700"/>
                  </a:moveTo>
                  <a:lnTo>
                    <a:pt x="155575" y="139700"/>
                  </a:lnTo>
                  <a:lnTo>
                    <a:pt x="155575" y="180975"/>
                  </a:lnTo>
                  <a:lnTo>
                    <a:pt x="107950" y="180975"/>
                  </a:lnTo>
                  <a:close/>
                  <a:moveTo>
                    <a:pt x="49167" y="38100"/>
                  </a:moveTo>
                  <a:cubicBezTo>
                    <a:pt x="35963" y="38100"/>
                    <a:pt x="25400" y="48613"/>
                    <a:pt x="25400" y="61753"/>
                  </a:cubicBezTo>
                  <a:cubicBezTo>
                    <a:pt x="25400" y="61753"/>
                    <a:pt x="25400" y="61753"/>
                    <a:pt x="25400" y="289085"/>
                  </a:cubicBezTo>
                  <a:cubicBezTo>
                    <a:pt x="25400" y="302226"/>
                    <a:pt x="35963" y="312738"/>
                    <a:pt x="49167" y="312738"/>
                  </a:cubicBezTo>
                  <a:cubicBezTo>
                    <a:pt x="49167" y="312738"/>
                    <a:pt x="49167" y="312738"/>
                    <a:pt x="276271" y="312738"/>
                  </a:cubicBezTo>
                  <a:cubicBezTo>
                    <a:pt x="289475" y="312738"/>
                    <a:pt x="300038" y="302226"/>
                    <a:pt x="300038" y="289085"/>
                  </a:cubicBezTo>
                  <a:cubicBezTo>
                    <a:pt x="300038" y="289085"/>
                    <a:pt x="300038" y="289085"/>
                    <a:pt x="300038" y="61753"/>
                  </a:cubicBezTo>
                  <a:cubicBezTo>
                    <a:pt x="300038" y="48613"/>
                    <a:pt x="289475" y="38100"/>
                    <a:pt x="276271" y="38100"/>
                  </a:cubicBezTo>
                  <a:cubicBezTo>
                    <a:pt x="276271" y="38100"/>
                    <a:pt x="276271" y="38100"/>
                    <a:pt x="269669" y="38100"/>
                  </a:cubicBezTo>
                  <a:cubicBezTo>
                    <a:pt x="269669" y="38100"/>
                    <a:pt x="269669" y="38100"/>
                    <a:pt x="269669" y="63067"/>
                  </a:cubicBezTo>
                  <a:cubicBezTo>
                    <a:pt x="273631" y="65695"/>
                    <a:pt x="276271" y="70951"/>
                    <a:pt x="276271" y="74894"/>
                  </a:cubicBezTo>
                  <a:cubicBezTo>
                    <a:pt x="276271" y="84092"/>
                    <a:pt x="268349" y="90662"/>
                    <a:pt x="260427" y="90662"/>
                  </a:cubicBezTo>
                  <a:cubicBezTo>
                    <a:pt x="251184" y="90662"/>
                    <a:pt x="244582" y="84092"/>
                    <a:pt x="244582" y="74894"/>
                  </a:cubicBezTo>
                  <a:cubicBezTo>
                    <a:pt x="244582" y="70951"/>
                    <a:pt x="245903" y="65695"/>
                    <a:pt x="249864" y="63067"/>
                  </a:cubicBezTo>
                  <a:cubicBezTo>
                    <a:pt x="249864" y="63067"/>
                    <a:pt x="249864" y="63067"/>
                    <a:pt x="249864" y="38100"/>
                  </a:cubicBezTo>
                  <a:cubicBezTo>
                    <a:pt x="249864" y="38100"/>
                    <a:pt x="249864" y="38100"/>
                    <a:pt x="231379" y="38100"/>
                  </a:cubicBezTo>
                  <a:cubicBezTo>
                    <a:pt x="231379" y="38100"/>
                    <a:pt x="231379" y="38100"/>
                    <a:pt x="231379" y="63067"/>
                  </a:cubicBezTo>
                  <a:cubicBezTo>
                    <a:pt x="234019" y="65695"/>
                    <a:pt x="236660" y="70951"/>
                    <a:pt x="236660" y="74894"/>
                  </a:cubicBezTo>
                  <a:cubicBezTo>
                    <a:pt x="236660" y="84092"/>
                    <a:pt x="230058" y="90662"/>
                    <a:pt x="220816" y="90662"/>
                  </a:cubicBezTo>
                  <a:cubicBezTo>
                    <a:pt x="212893" y="90662"/>
                    <a:pt x="204971" y="84092"/>
                    <a:pt x="204971" y="74894"/>
                  </a:cubicBezTo>
                  <a:cubicBezTo>
                    <a:pt x="204971" y="70951"/>
                    <a:pt x="207612" y="65695"/>
                    <a:pt x="210253" y="63067"/>
                  </a:cubicBezTo>
                  <a:cubicBezTo>
                    <a:pt x="210253" y="63067"/>
                    <a:pt x="210253" y="63067"/>
                    <a:pt x="210253" y="38100"/>
                  </a:cubicBezTo>
                  <a:cubicBezTo>
                    <a:pt x="210253" y="38100"/>
                    <a:pt x="210253" y="38100"/>
                    <a:pt x="191767" y="38100"/>
                  </a:cubicBezTo>
                  <a:cubicBezTo>
                    <a:pt x="191767" y="38100"/>
                    <a:pt x="191767" y="38100"/>
                    <a:pt x="191767" y="63067"/>
                  </a:cubicBezTo>
                  <a:cubicBezTo>
                    <a:pt x="195728" y="65695"/>
                    <a:pt x="198369" y="70951"/>
                    <a:pt x="198369" y="74894"/>
                  </a:cubicBezTo>
                  <a:cubicBezTo>
                    <a:pt x="198369" y="84092"/>
                    <a:pt x="190447" y="90662"/>
                    <a:pt x="182525" y="90662"/>
                  </a:cubicBezTo>
                  <a:cubicBezTo>
                    <a:pt x="173282" y="90662"/>
                    <a:pt x="166680" y="84092"/>
                    <a:pt x="166680" y="74894"/>
                  </a:cubicBezTo>
                  <a:cubicBezTo>
                    <a:pt x="166680" y="70951"/>
                    <a:pt x="168001" y="65695"/>
                    <a:pt x="171962" y="63067"/>
                  </a:cubicBezTo>
                  <a:cubicBezTo>
                    <a:pt x="171962" y="63067"/>
                    <a:pt x="171962" y="63067"/>
                    <a:pt x="171962" y="38100"/>
                  </a:cubicBezTo>
                  <a:cubicBezTo>
                    <a:pt x="171962" y="38100"/>
                    <a:pt x="171962" y="38100"/>
                    <a:pt x="153476" y="38100"/>
                  </a:cubicBezTo>
                  <a:cubicBezTo>
                    <a:pt x="153476" y="38100"/>
                    <a:pt x="153476" y="38100"/>
                    <a:pt x="153476" y="63067"/>
                  </a:cubicBezTo>
                  <a:cubicBezTo>
                    <a:pt x="157438" y="65695"/>
                    <a:pt x="158758" y="70951"/>
                    <a:pt x="158758" y="74894"/>
                  </a:cubicBezTo>
                  <a:cubicBezTo>
                    <a:pt x="158758" y="84092"/>
                    <a:pt x="152156" y="90662"/>
                    <a:pt x="142913" y="90662"/>
                  </a:cubicBezTo>
                  <a:cubicBezTo>
                    <a:pt x="134991" y="90662"/>
                    <a:pt x="127069" y="84092"/>
                    <a:pt x="127069" y="74894"/>
                  </a:cubicBezTo>
                  <a:cubicBezTo>
                    <a:pt x="127069" y="70951"/>
                    <a:pt x="129710" y="65695"/>
                    <a:pt x="133671" y="63067"/>
                  </a:cubicBezTo>
                  <a:cubicBezTo>
                    <a:pt x="133671" y="63067"/>
                    <a:pt x="133671" y="63067"/>
                    <a:pt x="133671" y="38100"/>
                  </a:cubicBezTo>
                  <a:cubicBezTo>
                    <a:pt x="133671" y="38100"/>
                    <a:pt x="133671" y="38100"/>
                    <a:pt x="115186" y="38100"/>
                  </a:cubicBezTo>
                  <a:cubicBezTo>
                    <a:pt x="115186" y="38100"/>
                    <a:pt x="115186" y="38100"/>
                    <a:pt x="115186" y="63067"/>
                  </a:cubicBezTo>
                  <a:cubicBezTo>
                    <a:pt x="117826" y="65695"/>
                    <a:pt x="120467" y="70951"/>
                    <a:pt x="120467" y="74894"/>
                  </a:cubicBezTo>
                  <a:cubicBezTo>
                    <a:pt x="120467" y="84092"/>
                    <a:pt x="112545" y="90662"/>
                    <a:pt x="104623" y="90662"/>
                  </a:cubicBezTo>
                  <a:cubicBezTo>
                    <a:pt x="95380" y="90662"/>
                    <a:pt x="88778" y="84092"/>
                    <a:pt x="88778" y="74894"/>
                  </a:cubicBezTo>
                  <a:cubicBezTo>
                    <a:pt x="88778" y="70951"/>
                    <a:pt x="91419" y="65695"/>
                    <a:pt x="94060" y="63067"/>
                  </a:cubicBezTo>
                  <a:cubicBezTo>
                    <a:pt x="94060" y="63067"/>
                    <a:pt x="94060" y="63067"/>
                    <a:pt x="94060" y="38100"/>
                  </a:cubicBezTo>
                  <a:cubicBezTo>
                    <a:pt x="94060" y="38100"/>
                    <a:pt x="94060" y="38100"/>
                    <a:pt x="75574" y="38100"/>
                  </a:cubicBezTo>
                  <a:cubicBezTo>
                    <a:pt x="75574" y="38100"/>
                    <a:pt x="75574" y="38100"/>
                    <a:pt x="75574" y="63067"/>
                  </a:cubicBezTo>
                  <a:cubicBezTo>
                    <a:pt x="79535" y="65695"/>
                    <a:pt x="80856" y="70951"/>
                    <a:pt x="80856" y="74894"/>
                  </a:cubicBezTo>
                  <a:cubicBezTo>
                    <a:pt x="80856" y="84092"/>
                    <a:pt x="74254" y="90662"/>
                    <a:pt x="65011" y="90662"/>
                  </a:cubicBezTo>
                  <a:cubicBezTo>
                    <a:pt x="57089" y="90662"/>
                    <a:pt x="49167" y="84092"/>
                    <a:pt x="49167" y="74894"/>
                  </a:cubicBezTo>
                  <a:cubicBezTo>
                    <a:pt x="49167" y="70951"/>
                    <a:pt x="51808" y="65695"/>
                    <a:pt x="55769" y="63067"/>
                  </a:cubicBezTo>
                  <a:cubicBezTo>
                    <a:pt x="55769" y="63067"/>
                    <a:pt x="55769" y="63067"/>
                    <a:pt x="55769" y="38100"/>
                  </a:cubicBezTo>
                  <a:cubicBezTo>
                    <a:pt x="55769" y="38100"/>
                    <a:pt x="55769" y="38100"/>
                    <a:pt x="49167" y="38100"/>
                  </a:cubicBezTo>
                  <a:close/>
                  <a:moveTo>
                    <a:pt x="65315" y="4763"/>
                  </a:moveTo>
                  <a:cubicBezTo>
                    <a:pt x="63047" y="4763"/>
                    <a:pt x="61913" y="7437"/>
                    <a:pt x="61913" y="10110"/>
                  </a:cubicBezTo>
                  <a:lnTo>
                    <a:pt x="61913" y="75616"/>
                  </a:lnTo>
                  <a:cubicBezTo>
                    <a:pt x="61913" y="79626"/>
                    <a:pt x="63047" y="80963"/>
                    <a:pt x="65315" y="80963"/>
                  </a:cubicBezTo>
                  <a:cubicBezTo>
                    <a:pt x="68717" y="80963"/>
                    <a:pt x="69851" y="79626"/>
                    <a:pt x="69851" y="75616"/>
                  </a:cubicBezTo>
                  <a:cubicBezTo>
                    <a:pt x="69851" y="75616"/>
                    <a:pt x="69851" y="75616"/>
                    <a:pt x="69851" y="10110"/>
                  </a:cubicBezTo>
                  <a:cubicBezTo>
                    <a:pt x="69851" y="7437"/>
                    <a:pt x="68717" y="4763"/>
                    <a:pt x="65315" y="4763"/>
                  </a:cubicBezTo>
                  <a:close/>
                  <a:moveTo>
                    <a:pt x="104776" y="4763"/>
                  </a:moveTo>
                  <a:cubicBezTo>
                    <a:pt x="102394" y="4763"/>
                    <a:pt x="100013" y="7437"/>
                    <a:pt x="100013" y="10110"/>
                  </a:cubicBezTo>
                  <a:lnTo>
                    <a:pt x="100013" y="75616"/>
                  </a:lnTo>
                  <a:cubicBezTo>
                    <a:pt x="100013" y="79626"/>
                    <a:pt x="102394" y="80963"/>
                    <a:pt x="104776" y="80963"/>
                  </a:cubicBezTo>
                  <a:cubicBezTo>
                    <a:pt x="107157" y="80963"/>
                    <a:pt x="109538" y="79626"/>
                    <a:pt x="109538" y="75616"/>
                  </a:cubicBezTo>
                  <a:cubicBezTo>
                    <a:pt x="109538" y="75616"/>
                    <a:pt x="109538" y="75616"/>
                    <a:pt x="109538" y="10110"/>
                  </a:cubicBezTo>
                  <a:cubicBezTo>
                    <a:pt x="109538" y="7437"/>
                    <a:pt x="107157" y="4763"/>
                    <a:pt x="104776" y="4763"/>
                  </a:cubicBezTo>
                  <a:close/>
                  <a:moveTo>
                    <a:pt x="142876" y="4763"/>
                  </a:moveTo>
                  <a:cubicBezTo>
                    <a:pt x="140494" y="4763"/>
                    <a:pt x="138113" y="7437"/>
                    <a:pt x="138113" y="10110"/>
                  </a:cubicBezTo>
                  <a:lnTo>
                    <a:pt x="138113" y="75616"/>
                  </a:lnTo>
                  <a:cubicBezTo>
                    <a:pt x="138113" y="79626"/>
                    <a:pt x="140494" y="80963"/>
                    <a:pt x="142876" y="80963"/>
                  </a:cubicBezTo>
                  <a:cubicBezTo>
                    <a:pt x="145257" y="80963"/>
                    <a:pt x="147638" y="79626"/>
                    <a:pt x="147638" y="75616"/>
                  </a:cubicBezTo>
                  <a:cubicBezTo>
                    <a:pt x="147638" y="75616"/>
                    <a:pt x="147638" y="75616"/>
                    <a:pt x="147638" y="10110"/>
                  </a:cubicBezTo>
                  <a:cubicBezTo>
                    <a:pt x="147638" y="7437"/>
                    <a:pt x="145257" y="4763"/>
                    <a:pt x="142876" y="4763"/>
                  </a:cubicBezTo>
                  <a:close/>
                  <a:moveTo>
                    <a:pt x="182563" y="4763"/>
                  </a:moveTo>
                  <a:cubicBezTo>
                    <a:pt x="180181" y="4763"/>
                    <a:pt x="177800" y="7437"/>
                    <a:pt x="177800" y="10110"/>
                  </a:cubicBezTo>
                  <a:lnTo>
                    <a:pt x="177800" y="75616"/>
                  </a:lnTo>
                  <a:cubicBezTo>
                    <a:pt x="177800" y="79626"/>
                    <a:pt x="180181" y="80963"/>
                    <a:pt x="182563" y="80963"/>
                  </a:cubicBezTo>
                  <a:cubicBezTo>
                    <a:pt x="184944" y="80963"/>
                    <a:pt x="187325" y="79626"/>
                    <a:pt x="187325" y="75616"/>
                  </a:cubicBezTo>
                  <a:cubicBezTo>
                    <a:pt x="187325" y="75616"/>
                    <a:pt x="187325" y="75616"/>
                    <a:pt x="187325" y="10110"/>
                  </a:cubicBezTo>
                  <a:cubicBezTo>
                    <a:pt x="187325" y="7437"/>
                    <a:pt x="184944" y="4763"/>
                    <a:pt x="182563" y="4763"/>
                  </a:cubicBezTo>
                  <a:close/>
                  <a:moveTo>
                    <a:pt x="220663" y="4763"/>
                  </a:moveTo>
                  <a:cubicBezTo>
                    <a:pt x="218281" y="4763"/>
                    <a:pt x="215900" y="7437"/>
                    <a:pt x="215900" y="10110"/>
                  </a:cubicBezTo>
                  <a:lnTo>
                    <a:pt x="215900" y="75616"/>
                  </a:lnTo>
                  <a:cubicBezTo>
                    <a:pt x="215900" y="79626"/>
                    <a:pt x="218281" y="80963"/>
                    <a:pt x="220663" y="80963"/>
                  </a:cubicBezTo>
                  <a:cubicBezTo>
                    <a:pt x="223044" y="80963"/>
                    <a:pt x="225425" y="79626"/>
                    <a:pt x="225425" y="75616"/>
                  </a:cubicBezTo>
                  <a:cubicBezTo>
                    <a:pt x="225425" y="75616"/>
                    <a:pt x="225425" y="75616"/>
                    <a:pt x="225425" y="10110"/>
                  </a:cubicBezTo>
                  <a:cubicBezTo>
                    <a:pt x="225425" y="7437"/>
                    <a:pt x="223044" y="4763"/>
                    <a:pt x="220663" y="4763"/>
                  </a:cubicBezTo>
                  <a:close/>
                  <a:moveTo>
                    <a:pt x="260124" y="4763"/>
                  </a:moveTo>
                  <a:cubicBezTo>
                    <a:pt x="256722" y="4763"/>
                    <a:pt x="255588" y="7437"/>
                    <a:pt x="255588" y="10110"/>
                  </a:cubicBezTo>
                  <a:lnTo>
                    <a:pt x="255588" y="75616"/>
                  </a:lnTo>
                  <a:cubicBezTo>
                    <a:pt x="255588" y="79626"/>
                    <a:pt x="256722" y="80963"/>
                    <a:pt x="260124" y="80963"/>
                  </a:cubicBezTo>
                  <a:cubicBezTo>
                    <a:pt x="262392" y="80963"/>
                    <a:pt x="263526" y="79626"/>
                    <a:pt x="263526" y="75616"/>
                  </a:cubicBezTo>
                  <a:cubicBezTo>
                    <a:pt x="263526" y="75616"/>
                    <a:pt x="263526" y="75616"/>
                    <a:pt x="263526" y="10110"/>
                  </a:cubicBezTo>
                  <a:cubicBezTo>
                    <a:pt x="263526" y="7437"/>
                    <a:pt x="262392" y="4763"/>
                    <a:pt x="260124" y="4763"/>
                  </a:cubicBezTo>
                  <a:close/>
                  <a:moveTo>
                    <a:pt x="64823" y="0"/>
                  </a:moveTo>
                  <a:cubicBezTo>
                    <a:pt x="71438" y="0"/>
                    <a:pt x="75406" y="3944"/>
                    <a:pt x="75406" y="10517"/>
                  </a:cubicBezTo>
                  <a:cubicBezTo>
                    <a:pt x="75406" y="10517"/>
                    <a:pt x="75406" y="10517"/>
                    <a:pt x="75406" y="14461"/>
                  </a:cubicBezTo>
                  <a:cubicBezTo>
                    <a:pt x="75406" y="14461"/>
                    <a:pt x="75406" y="14461"/>
                    <a:pt x="93927" y="14461"/>
                  </a:cubicBezTo>
                  <a:cubicBezTo>
                    <a:pt x="93927" y="14461"/>
                    <a:pt x="93927" y="14461"/>
                    <a:pt x="93927" y="10517"/>
                  </a:cubicBezTo>
                  <a:cubicBezTo>
                    <a:pt x="93927" y="3944"/>
                    <a:pt x="99219" y="0"/>
                    <a:pt x="104511" y="0"/>
                  </a:cubicBezTo>
                  <a:cubicBezTo>
                    <a:pt x="109802" y="0"/>
                    <a:pt x="115094" y="3944"/>
                    <a:pt x="115094" y="10517"/>
                  </a:cubicBezTo>
                  <a:cubicBezTo>
                    <a:pt x="115094" y="10517"/>
                    <a:pt x="115094" y="10517"/>
                    <a:pt x="115094" y="14461"/>
                  </a:cubicBezTo>
                  <a:cubicBezTo>
                    <a:pt x="115094" y="14461"/>
                    <a:pt x="115094" y="14461"/>
                    <a:pt x="133615" y="14461"/>
                  </a:cubicBezTo>
                  <a:cubicBezTo>
                    <a:pt x="133615" y="14461"/>
                    <a:pt x="133615" y="14461"/>
                    <a:pt x="133615" y="10517"/>
                  </a:cubicBezTo>
                  <a:cubicBezTo>
                    <a:pt x="133615" y="3944"/>
                    <a:pt x="137584" y="0"/>
                    <a:pt x="142875" y="0"/>
                  </a:cubicBezTo>
                  <a:cubicBezTo>
                    <a:pt x="149490" y="0"/>
                    <a:pt x="153459" y="3944"/>
                    <a:pt x="153459" y="10517"/>
                  </a:cubicBezTo>
                  <a:cubicBezTo>
                    <a:pt x="153459" y="10517"/>
                    <a:pt x="153459" y="10517"/>
                    <a:pt x="153459" y="14461"/>
                  </a:cubicBezTo>
                  <a:cubicBezTo>
                    <a:pt x="153459" y="14461"/>
                    <a:pt x="153459" y="14461"/>
                    <a:pt x="171980" y="14461"/>
                  </a:cubicBezTo>
                  <a:cubicBezTo>
                    <a:pt x="171980" y="14461"/>
                    <a:pt x="171980" y="14461"/>
                    <a:pt x="171980" y="10517"/>
                  </a:cubicBezTo>
                  <a:cubicBezTo>
                    <a:pt x="171980" y="3944"/>
                    <a:pt x="175948" y="0"/>
                    <a:pt x="182563" y="0"/>
                  </a:cubicBezTo>
                  <a:cubicBezTo>
                    <a:pt x="187855" y="0"/>
                    <a:pt x="191823" y="3944"/>
                    <a:pt x="191823" y="10517"/>
                  </a:cubicBezTo>
                  <a:cubicBezTo>
                    <a:pt x="191823" y="10517"/>
                    <a:pt x="191823" y="10517"/>
                    <a:pt x="191823" y="14461"/>
                  </a:cubicBezTo>
                  <a:cubicBezTo>
                    <a:pt x="191823" y="14461"/>
                    <a:pt x="191823" y="14461"/>
                    <a:pt x="210344" y="14461"/>
                  </a:cubicBezTo>
                  <a:cubicBezTo>
                    <a:pt x="210344" y="14461"/>
                    <a:pt x="210344" y="14461"/>
                    <a:pt x="210344" y="10517"/>
                  </a:cubicBezTo>
                  <a:cubicBezTo>
                    <a:pt x="210344" y="3944"/>
                    <a:pt x="215636" y="0"/>
                    <a:pt x="220927" y="0"/>
                  </a:cubicBezTo>
                  <a:cubicBezTo>
                    <a:pt x="226219" y="0"/>
                    <a:pt x="231511" y="3944"/>
                    <a:pt x="231511" y="10517"/>
                  </a:cubicBezTo>
                  <a:cubicBezTo>
                    <a:pt x="231511" y="10517"/>
                    <a:pt x="231511" y="10517"/>
                    <a:pt x="231511" y="14461"/>
                  </a:cubicBezTo>
                  <a:cubicBezTo>
                    <a:pt x="231511" y="14461"/>
                    <a:pt x="231511" y="14461"/>
                    <a:pt x="250032" y="14461"/>
                  </a:cubicBezTo>
                  <a:cubicBezTo>
                    <a:pt x="250032" y="14461"/>
                    <a:pt x="250032" y="14461"/>
                    <a:pt x="250032" y="10517"/>
                  </a:cubicBezTo>
                  <a:cubicBezTo>
                    <a:pt x="250032" y="3944"/>
                    <a:pt x="254000" y="0"/>
                    <a:pt x="260615" y="0"/>
                  </a:cubicBezTo>
                  <a:cubicBezTo>
                    <a:pt x="265907" y="0"/>
                    <a:pt x="269875" y="3944"/>
                    <a:pt x="269875" y="10517"/>
                  </a:cubicBezTo>
                  <a:cubicBezTo>
                    <a:pt x="269875" y="10517"/>
                    <a:pt x="269875" y="10517"/>
                    <a:pt x="269875" y="14461"/>
                  </a:cubicBezTo>
                  <a:cubicBezTo>
                    <a:pt x="269875" y="14461"/>
                    <a:pt x="269875" y="14461"/>
                    <a:pt x="276490" y="14461"/>
                  </a:cubicBezTo>
                  <a:cubicBezTo>
                    <a:pt x="302948" y="14461"/>
                    <a:pt x="325438" y="35496"/>
                    <a:pt x="325438" y="61789"/>
                  </a:cubicBezTo>
                  <a:cubicBezTo>
                    <a:pt x="325438" y="61789"/>
                    <a:pt x="325438" y="61789"/>
                    <a:pt x="325438" y="289223"/>
                  </a:cubicBezTo>
                  <a:cubicBezTo>
                    <a:pt x="325438" y="315516"/>
                    <a:pt x="302948" y="336550"/>
                    <a:pt x="276490" y="336550"/>
                  </a:cubicBezTo>
                  <a:cubicBezTo>
                    <a:pt x="276490" y="336550"/>
                    <a:pt x="276490" y="336550"/>
                    <a:pt x="48948" y="336550"/>
                  </a:cubicBezTo>
                  <a:cubicBezTo>
                    <a:pt x="22490" y="336550"/>
                    <a:pt x="0" y="315516"/>
                    <a:pt x="0" y="289223"/>
                  </a:cubicBezTo>
                  <a:cubicBezTo>
                    <a:pt x="0" y="289223"/>
                    <a:pt x="0" y="289223"/>
                    <a:pt x="0" y="61789"/>
                  </a:cubicBezTo>
                  <a:cubicBezTo>
                    <a:pt x="0" y="35496"/>
                    <a:pt x="22490" y="14461"/>
                    <a:pt x="48948" y="14461"/>
                  </a:cubicBezTo>
                  <a:cubicBezTo>
                    <a:pt x="48948" y="14461"/>
                    <a:pt x="48948" y="14461"/>
                    <a:pt x="55563" y="14461"/>
                  </a:cubicBezTo>
                  <a:cubicBezTo>
                    <a:pt x="55563" y="14461"/>
                    <a:pt x="55563" y="14461"/>
                    <a:pt x="55563" y="10517"/>
                  </a:cubicBezTo>
                  <a:cubicBezTo>
                    <a:pt x="55563" y="3944"/>
                    <a:pt x="59531" y="0"/>
                    <a:pt x="648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3" name="圆角矩形 2"/>
            <p:cNvSpPr/>
            <p:nvPr/>
          </p:nvSpPr>
          <p:spPr>
            <a:xfrm>
              <a:off x="5485377" y="3003844"/>
              <a:ext cx="1511355" cy="370768"/>
            </a:xfrm>
            <a:prstGeom prst="rect">
              <a:avLst/>
            </a:prstGeom>
            <a:solidFill>
              <a:srgbClr val="E7E7E7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lvl="0">
                <a:defRPr/>
              </a:pPr>
              <a:r>
                <a:rPr lang="zh-CN" altLang="en-US" sz="1200" b="1" dirty="0">
                  <a:solidFill>
                    <a:srgbClr val="B50000"/>
                  </a:solidFill>
                  <a:latin typeface="Arial" panose="020B0604020202020204"/>
                  <a:sym typeface="Arial" panose="020B0604020202020204" pitchFamily="34" charset="0"/>
                </a:rPr>
                <a:t>时间：</a:t>
              </a:r>
            </a:p>
          </p:txBody>
        </p:sp>
      </p:grpSp>
      <p:sp>
        <p:nvSpPr>
          <p:cNvPr id="664" name="TextBox 1"/>
          <p:cNvSpPr txBox="1"/>
          <p:nvPr/>
        </p:nvSpPr>
        <p:spPr>
          <a:xfrm>
            <a:off x="5119187" y="1415205"/>
            <a:ext cx="2503816" cy="110796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2020</a:t>
            </a:r>
            <a:endParaRPr lang="zh-CN" altLang="en-US" sz="66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275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72746"/>
            <a:ext cx="12192000" cy="2298357"/>
          </a:xfrm>
          <a:prstGeom prst="rect">
            <a:avLst/>
          </a:prstGeom>
          <a:solidFill>
            <a:srgbClr val="2775B6"/>
          </a:solidFill>
          <a:ln>
            <a:solidFill>
              <a:srgbClr val="27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41819" y="1637094"/>
            <a:ext cx="68838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专注企业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汇报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3013" y="1162601"/>
            <a:ext cx="3605356" cy="5343073"/>
            <a:chOff x="8709026" y="995363"/>
            <a:chExt cx="1409700" cy="2089150"/>
          </a:xfrm>
        </p:grpSpPr>
        <p:sp>
          <p:nvSpPr>
            <p:cNvPr id="5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842963" y="4058322"/>
            <a:ext cx="4078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40GB 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书籍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3" name="文本框 42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关注免费赠送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+40GB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视频教程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549776" y="5908840"/>
            <a:ext cx="3742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QQ: 418157732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（备注</a:t>
            </a:r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51PPT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5" name="qq-social-logo-of-a-penguin_49013"/>
          <p:cNvSpPr>
            <a:spLocks noChangeAspect="1"/>
          </p:cNvSpPr>
          <p:nvPr/>
        </p:nvSpPr>
        <p:spPr bwMode="auto">
          <a:xfrm>
            <a:off x="4913714" y="5846625"/>
            <a:ext cx="538136" cy="549425"/>
          </a:xfrm>
          <a:custGeom>
            <a:avLst/>
            <a:gdLst>
              <a:gd name="connsiteX0" fmla="*/ 120973 w 594062"/>
              <a:gd name="connsiteY0" fmla="*/ 518014 h 606524"/>
              <a:gd name="connsiteX1" fmla="*/ 103971 w 594062"/>
              <a:gd name="connsiteY1" fmla="*/ 521582 h 606524"/>
              <a:gd name="connsiteX2" fmla="*/ 89678 w 594062"/>
              <a:gd name="connsiteY2" fmla="*/ 529409 h 606524"/>
              <a:gd name="connsiteX3" fmla="*/ 82301 w 594062"/>
              <a:gd name="connsiteY3" fmla="*/ 537696 h 606524"/>
              <a:gd name="connsiteX4" fmla="*/ 81840 w 594062"/>
              <a:gd name="connsiteY4" fmla="*/ 543221 h 606524"/>
              <a:gd name="connsiteX5" fmla="*/ 86911 w 594062"/>
              <a:gd name="connsiteY5" fmla="*/ 543221 h 606524"/>
              <a:gd name="connsiteX6" fmla="*/ 97977 w 594062"/>
              <a:gd name="connsiteY6" fmla="*/ 541379 h 606524"/>
              <a:gd name="connsiteX7" fmla="*/ 83684 w 594062"/>
              <a:gd name="connsiteY7" fmla="*/ 554270 h 606524"/>
              <a:gd name="connsiteX8" fmla="*/ 83684 w 594062"/>
              <a:gd name="connsiteY8" fmla="*/ 575448 h 606524"/>
              <a:gd name="connsiteX9" fmla="*/ 118725 w 594062"/>
              <a:gd name="connsiteY9" fmla="*/ 592943 h 606524"/>
              <a:gd name="connsiteX10" fmla="*/ 242293 w 594062"/>
              <a:gd name="connsiteY10" fmla="*/ 592943 h 606524"/>
              <a:gd name="connsiteX11" fmla="*/ 273185 w 594062"/>
              <a:gd name="connsiteY11" fmla="*/ 579131 h 606524"/>
              <a:gd name="connsiteX12" fmla="*/ 275491 w 594062"/>
              <a:gd name="connsiteY12" fmla="*/ 574988 h 606524"/>
              <a:gd name="connsiteX13" fmla="*/ 271341 w 594062"/>
              <a:gd name="connsiteY13" fmla="*/ 573606 h 606524"/>
              <a:gd name="connsiteX14" fmla="*/ 212784 w 594062"/>
              <a:gd name="connsiteY14" fmla="*/ 560715 h 606524"/>
              <a:gd name="connsiteX15" fmla="*/ 137629 w 594062"/>
              <a:gd name="connsiteY15" fmla="*/ 524805 h 606524"/>
              <a:gd name="connsiteX16" fmla="*/ 120973 w 594062"/>
              <a:gd name="connsiteY16" fmla="*/ 518014 h 606524"/>
              <a:gd name="connsiteX17" fmla="*/ 485163 w 594062"/>
              <a:gd name="connsiteY17" fmla="*/ 514044 h 606524"/>
              <a:gd name="connsiteX18" fmla="*/ 476979 w 594062"/>
              <a:gd name="connsiteY18" fmla="*/ 518820 h 606524"/>
              <a:gd name="connsiteX19" fmla="*/ 351567 w 594062"/>
              <a:gd name="connsiteY19" fmla="*/ 575908 h 606524"/>
              <a:gd name="connsiteX20" fmla="*/ 364939 w 594062"/>
              <a:gd name="connsiteY20" fmla="*/ 584195 h 606524"/>
              <a:gd name="connsiteX21" fmla="*/ 501877 w 594062"/>
              <a:gd name="connsiteY21" fmla="*/ 587878 h 606524"/>
              <a:gd name="connsiteX22" fmla="*/ 537380 w 594062"/>
              <a:gd name="connsiteY22" fmla="*/ 562097 h 606524"/>
              <a:gd name="connsiteX23" fmla="*/ 522625 w 594062"/>
              <a:gd name="connsiteY23" fmla="*/ 539077 h 606524"/>
              <a:gd name="connsiteX24" fmla="*/ 501416 w 594062"/>
              <a:gd name="connsiteY24" fmla="*/ 539077 h 606524"/>
              <a:gd name="connsiteX25" fmla="*/ 497266 w 594062"/>
              <a:gd name="connsiteY25" fmla="*/ 537696 h 606524"/>
              <a:gd name="connsiteX26" fmla="*/ 500033 w 594062"/>
              <a:gd name="connsiteY26" fmla="*/ 534934 h 606524"/>
              <a:gd name="connsiteX27" fmla="*/ 518937 w 594062"/>
              <a:gd name="connsiteY27" fmla="*/ 530790 h 606524"/>
              <a:gd name="connsiteX28" fmla="*/ 494039 w 594062"/>
              <a:gd name="connsiteY28" fmla="*/ 516518 h 606524"/>
              <a:gd name="connsiteX29" fmla="*/ 485163 w 594062"/>
              <a:gd name="connsiteY29" fmla="*/ 514044 h 606524"/>
              <a:gd name="connsiteX30" fmla="*/ 171288 w 594062"/>
              <a:gd name="connsiteY30" fmla="*/ 348477 h 606524"/>
              <a:gd name="connsiteX31" fmla="*/ 166677 w 594062"/>
              <a:gd name="connsiteY31" fmla="*/ 350318 h 606524"/>
              <a:gd name="connsiteX32" fmla="*/ 158839 w 594062"/>
              <a:gd name="connsiteY32" fmla="*/ 409248 h 606524"/>
              <a:gd name="connsiteX33" fmla="*/ 185120 w 594062"/>
              <a:gd name="connsiteY33" fmla="*/ 443777 h 606524"/>
              <a:gd name="connsiteX34" fmla="*/ 225694 w 594062"/>
              <a:gd name="connsiteY34" fmla="*/ 445618 h 606524"/>
              <a:gd name="connsiteX35" fmla="*/ 239526 w 594062"/>
              <a:gd name="connsiteY35" fmla="*/ 431346 h 606524"/>
              <a:gd name="connsiteX36" fmla="*/ 237682 w 594062"/>
              <a:gd name="connsiteY36" fmla="*/ 378862 h 606524"/>
              <a:gd name="connsiteX37" fmla="*/ 223389 w 594062"/>
              <a:gd name="connsiteY37" fmla="*/ 368273 h 606524"/>
              <a:gd name="connsiteX38" fmla="*/ 219700 w 594062"/>
              <a:gd name="connsiteY38" fmla="*/ 378862 h 606524"/>
              <a:gd name="connsiteX39" fmla="*/ 220161 w 594062"/>
              <a:gd name="connsiteY39" fmla="*/ 397738 h 606524"/>
              <a:gd name="connsiteX40" fmla="*/ 220161 w 594062"/>
              <a:gd name="connsiteY40" fmla="*/ 412931 h 606524"/>
              <a:gd name="connsiteX41" fmla="*/ 216934 w 594062"/>
              <a:gd name="connsiteY41" fmla="*/ 405565 h 606524"/>
              <a:gd name="connsiteX42" fmla="*/ 210940 w 594062"/>
              <a:gd name="connsiteY42" fmla="*/ 368734 h 606524"/>
              <a:gd name="connsiteX43" fmla="*/ 207251 w 594062"/>
              <a:gd name="connsiteY43" fmla="*/ 362749 h 606524"/>
              <a:gd name="connsiteX44" fmla="*/ 171288 w 594062"/>
              <a:gd name="connsiteY44" fmla="*/ 348477 h 606524"/>
              <a:gd name="connsiteX45" fmla="*/ 126564 w 594062"/>
              <a:gd name="connsiteY45" fmla="*/ 325976 h 606524"/>
              <a:gd name="connsiteX46" fmla="*/ 122414 w 594062"/>
              <a:gd name="connsiteY46" fmla="*/ 330982 h 606524"/>
              <a:gd name="connsiteX47" fmla="*/ 119187 w 594062"/>
              <a:gd name="connsiteY47" fmla="*/ 337427 h 606524"/>
              <a:gd name="connsiteX48" fmla="*/ 108582 w 594062"/>
              <a:gd name="connsiteY48" fmla="*/ 434569 h 606524"/>
              <a:gd name="connsiteX49" fmla="*/ 166677 w 594062"/>
              <a:gd name="connsiteY49" fmla="*/ 521122 h 606524"/>
              <a:gd name="connsiteX50" fmla="*/ 214629 w 594062"/>
              <a:gd name="connsiteY50" fmla="*/ 548745 h 606524"/>
              <a:gd name="connsiteX51" fmla="*/ 300850 w 594062"/>
              <a:gd name="connsiteY51" fmla="*/ 568542 h 606524"/>
              <a:gd name="connsiteX52" fmla="*/ 358484 w 594062"/>
              <a:gd name="connsiteY52" fmla="*/ 568082 h 606524"/>
              <a:gd name="connsiteX53" fmla="*/ 482512 w 594062"/>
              <a:gd name="connsiteY53" fmla="*/ 490736 h 606524"/>
              <a:gd name="connsiteX54" fmla="*/ 511098 w 594062"/>
              <a:gd name="connsiteY54" fmla="*/ 417995 h 606524"/>
              <a:gd name="connsiteX55" fmla="*/ 483895 w 594062"/>
              <a:gd name="connsiteY55" fmla="*/ 330061 h 606524"/>
              <a:gd name="connsiteX56" fmla="*/ 477901 w 594062"/>
              <a:gd name="connsiteY56" fmla="*/ 328680 h 606524"/>
              <a:gd name="connsiteX57" fmla="*/ 441016 w 594062"/>
              <a:gd name="connsiteY57" fmla="*/ 349397 h 606524"/>
              <a:gd name="connsiteX58" fmla="*/ 305460 w 594062"/>
              <a:gd name="connsiteY58" fmla="*/ 380243 h 606524"/>
              <a:gd name="connsiteX59" fmla="*/ 245059 w 594062"/>
              <a:gd name="connsiteY59" fmla="*/ 372417 h 606524"/>
              <a:gd name="connsiteX60" fmla="*/ 245520 w 594062"/>
              <a:gd name="connsiteY60" fmla="*/ 383006 h 606524"/>
              <a:gd name="connsiteX61" fmla="*/ 246904 w 594062"/>
              <a:gd name="connsiteY61" fmla="*/ 432728 h 606524"/>
              <a:gd name="connsiteX62" fmla="*/ 231227 w 594062"/>
              <a:gd name="connsiteY62" fmla="*/ 454366 h 606524"/>
              <a:gd name="connsiteX63" fmla="*/ 177743 w 594062"/>
              <a:gd name="connsiteY63" fmla="*/ 450683 h 606524"/>
              <a:gd name="connsiteX64" fmla="*/ 154689 w 594062"/>
              <a:gd name="connsiteY64" fmla="*/ 421218 h 606524"/>
              <a:gd name="connsiteX65" fmla="*/ 157456 w 594062"/>
              <a:gd name="connsiteY65" fmla="*/ 346175 h 606524"/>
              <a:gd name="connsiteX66" fmla="*/ 154689 w 594062"/>
              <a:gd name="connsiteY66" fmla="*/ 340190 h 606524"/>
              <a:gd name="connsiteX67" fmla="*/ 133480 w 594062"/>
              <a:gd name="connsiteY67" fmla="*/ 328220 h 606524"/>
              <a:gd name="connsiteX68" fmla="*/ 126564 w 594062"/>
              <a:gd name="connsiteY68" fmla="*/ 325976 h 606524"/>
              <a:gd name="connsiteX69" fmla="*/ 104893 w 594062"/>
              <a:gd name="connsiteY69" fmla="*/ 216806 h 606524"/>
              <a:gd name="connsiteX70" fmla="*/ 103049 w 594062"/>
              <a:gd name="connsiteY70" fmla="*/ 217266 h 606524"/>
              <a:gd name="connsiteX71" fmla="*/ 109043 w 594062"/>
              <a:gd name="connsiteY71" fmla="*/ 257320 h 606524"/>
              <a:gd name="connsiteX72" fmla="*/ 129330 w 594062"/>
              <a:gd name="connsiteY72" fmla="*/ 292309 h 606524"/>
              <a:gd name="connsiteX73" fmla="*/ 94750 w 594062"/>
              <a:gd name="connsiteY73" fmla="*/ 239365 h 606524"/>
              <a:gd name="connsiteX74" fmla="*/ 97516 w 594062"/>
              <a:gd name="connsiteY74" fmla="*/ 290928 h 606524"/>
              <a:gd name="connsiteX75" fmla="*/ 168060 w 594062"/>
              <a:gd name="connsiteY75" fmla="*/ 340650 h 606524"/>
              <a:gd name="connsiteX76" fmla="*/ 268574 w 594062"/>
              <a:gd name="connsiteY76" fmla="*/ 369655 h 606524"/>
              <a:gd name="connsiteX77" fmla="*/ 356178 w 594062"/>
              <a:gd name="connsiteY77" fmla="*/ 368273 h 606524"/>
              <a:gd name="connsiteX78" fmla="*/ 494961 w 594062"/>
              <a:gd name="connsiteY78" fmla="*/ 311646 h 606524"/>
              <a:gd name="connsiteX79" fmla="*/ 533691 w 594062"/>
              <a:gd name="connsiteY79" fmla="*/ 257320 h 606524"/>
              <a:gd name="connsiteX80" fmla="*/ 529541 w 594062"/>
              <a:gd name="connsiteY80" fmla="*/ 223712 h 606524"/>
              <a:gd name="connsiteX81" fmla="*/ 443321 w 594062"/>
              <a:gd name="connsiteY81" fmla="*/ 320393 h 606524"/>
              <a:gd name="connsiteX82" fmla="*/ 514326 w 594062"/>
              <a:gd name="connsiteY82" fmla="*/ 236602 h 606524"/>
              <a:gd name="connsiteX83" fmla="*/ 506949 w 594062"/>
              <a:gd name="connsiteY83" fmla="*/ 243048 h 606524"/>
              <a:gd name="connsiteX84" fmla="*/ 362172 w 594062"/>
              <a:gd name="connsiteY84" fmla="*/ 307042 h 606524"/>
              <a:gd name="connsiteX85" fmla="*/ 204946 w 594062"/>
              <a:gd name="connsiteY85" fmla="*/ 289547 h 606524"/>
              <a:gd name="connsiteX86" fmla="*/ 104893 w 594062"/>
              <a:gd name="connsiteY86" fmla="*/ 216806 h 606524"/>
              <a:gd name="connsiteX87" fmla="*/ 316757 w 594062"/>
              <a:gd name="connsiteY87" fmla="*/ 207368 h 606524"/>
              <a:gd name="connsiteX88" fmla="*/ 245520 w 594062"/>
              <a:gd name="connsiteY88" fmla="*/ 215425 h 606524"/>
              <a:gd name="connsiteX89" fmla="*/ 184659 w 594062"/>
              <a:gd name="connsiteY89" fmla="*/ 240286 h 606524"/>
              <a:gd name="connsiteX90" fmla="*/ 184659 w 594062"/>
              <a:gd name="connsiteY90" fmla="*/ 254558 h 606524"/>
              <a:gd name="connsiteX91" fmla="*/ 221545 w 594062"/>
              <a:gd name="connsiteY91" fmla="*/ 266988 h 606524"/>
              <a:gd name="connsiteX92" fmla="*/ 211401 w 594062"/>
              <a:gd name="connsiteY92" fmla="*/ 250874 h 606524"/>
              <a:gd name="connsiteX93" fmla="*/ 421189 w 594062"/>
              <a:gd name="connsiteY93" fmla="*/ 248573 h 606524"/>
              <a:gd name="connsiteX94" fmla="*/ 405052 w 594062"/>
              <a:gd name="connsiteY94" fmla="*/ 266528 h 606524"/>
              <a:gd name="connsiteX95" fmla="*/ 442399 w 594062"/>
              <a:gd name="connsiteY95" fmla="*/ 254097 h 606524"/>
              <a:gd name="connsiteX96" fmla="*/ 442860 w 594062"/>
              <a:gd name="connsiteY96" fmla="*/ 238444 h 606524"/>
              <a:gd name="connsiteX97" fmla="*/ 387992 w 594062"/>
              <a:gd name="connsiteY97" fmla="*/ 215885 h 606524"/>
              <a:gd name="connsiteX98" fmla="*/ 316757 w 594062"/>
              <a:gd name="connsiteY98" fmla="*/ 207368 h 606524"/>
              <a:gd name="connsiteX99" fmla="*/ 364938 w 594062"/>
              <a:gd name="connsiteY99" fmla="*/ 124274 h 606524"/>
              <a:gd name="connsiteX100" fmla="*/ 371854 w 594062"/>
              <a:gd name="connsiteY100" fmla="*/ 149583 h 606524"/>
              <a:gd name="connsiteX101" fmla="*/ 366321 w 594062"/>
              <a:gd name="connsiteY101" fmla="*/ 144061 h 606524"/>
              <a:gd name="connsiteX102" fmla="*/ 360328 w 594062"/>
              <a:gd name="connsiteY102" fmla="*/ 134398 h 606524"/>
              <a:gd name="connsiteX103" fmla="*/ 352951 w 594062"/>
              <a:gd name="connsiteY103" fmla="*/ 144981 h 606524"/>
              <a:gd name="connsiteX104" fmla="*/ 348802 w 594062"/>
              <a:gd name="connsiteY104" fmla="*/ 149583 h 606524"/>
              <a:gd name="connsiteX105" fmla="*/ 345574 w 594062"/>
              <a:gd name="connsiteY105" fmla="*/ 143601 h 606524"/>
              <a:gd name="connsiteX106" fmla="*/ 364938 w 594062"/>
              <a:gd name="connsiteY106" fmla="*/ 124274 h 606524"/>
              <a:gd name="connsiteX107" fmla="*/ 282038 w 594062"/>
              <a:gd name="connsiteY107" fmla="*/ 119309 h 606524"/>
              <a:gd name="connsiteX108" fmla="*/ 289757 w 594062"/>
              <a:gd name="connsiteY108" fmla="*/ 124776 h 606524"/>
              <a:gd name="connsiteX109" fmla="*/ 290678 w 594062"/>
              <a:gd name="connsiteY109" fmla="*/ 154242 h 606524"/>
              <a:gd name="connsiteX110" fmla="*/ 281001 w 594062"/>
              <a:gd name="connsiteY110" fmla="*/ 161149 h 606524"/>
              <a:gd name="connsiteX111" fmla="*/ 271324 w 594062"/>
              <a:gd name="connsiteY111" fmla="*/ 153322 h 606524"/>
              <a:gd name="connsiteX112" fmla="*/ 269020 w 594062"/>
              <a:gd name="connsiteY112" fmla="*/ 140430 h 606524"/>
              <a:gd name="connsiteX113" fmla="*/ 273628 w 594062"/>
              <a:gd name="connsiteY113" fmla="*/ 123856 h 606524"/>
              <a:gd name="connsiteX114" fmla="*/ 282038 w 594062"/>
              <a:gd name="connsiteY114" fmla="*/ 119309 h 606524"/>
              <a:gd name="connsiteX115" fmla="*/ 365861 w 594062"/>
              <a:gd name="connsiteY115" fmla="*/ 85826 h 606524"/>
              <a:gd name="connsiteX116" fmla="*/ 340963 w 594062"/>
              <a:gd name="connsiteY116" fmla="*/ 102630 h 606524"/>
              <a:gd name="connsiteX117" fmla="*/ 331741 w 594062"/>
              <a:gd name="connsiteY117" fmla="*/ 139461 h 606524"/>
              <a:gd name="connsiteX118" fmla="*/ 343729 w 594062"/>
              <a:gd name="connsiteY118" fmla="*/ 182277 h 606524"/>
              <a:gd name="connsiteX119" fmla="*/ 379693 w 594062"/>
              <a:gd name="connsiteY119" fmla="*/ 190564 h 606524"/>
              <a:gd name="connsiteX120" fmla="*/ 396753 w 594062"/>
              <a:gd name="connsiteY120" fmla="*/ 166163 h 606524"/>
              <a:gd name="connsiteX121" fmla="*/ 390759 w 594062"/>
              <a:gd name="connsiteY121" fmla="*/ 102169 h 606524"/>
              <a:gd name="connsiteX122" fmla="*/ 365861 w 594062"/>
              <a:gd name="connsiteY122" fmla="*/ 85826 h 606524"/>
              <a:gd name="connsiteX123" fmla="*/ 264136 w 594062"/>
              <a:gd name="connsiteY123" fmla="*/ 85192 h 606524"/>
              <a:gd name="connsiteX124" fmla="*/ 241832 w 594062"/>
              <a:gd name="connsiteY124" fmla="*/ 98026 h 606524"/>
              <a:gd name="connsiteX125" fmla="*/ 242293 w 594062"/>
              <a:gd name="connsiteY125" fmla="*/ 182737 h 606524"/>
              <a:gd name="connsiteX126" fmla="*/ 284251 w 594062"/>
              <a:gd name="connsiteY126" fmla="*/ 184118 h 606524"/>
              <a:gd name="connsiteX127" fmla="*/ 299005 w 594062"/>
              <a:gd name="connsiteY127" fmla="*/ 141763 h 606524"/>
              <a:gd name="connsiteX128" fmla="*/ 286095 w 594062"/>
              <a:gd name="connsiteY128" fmla="*/ 97565 h 606524"/>
              <a:gd name="connsiteX129" fmla="*/ 264136 w 594062"/>
              <a:gd name="connsiteY129" fmla="*/ 85192 h 606524"/>
              <a:gd name="connsiteX130" fmla="*/ 299293 w 594062"/>
              <a:gd name="connsiteY130" fmla="*/ 251 h 606524"/>
              <a:gd name="connsiteX131" fmla="*/ 344651 w 594062"/>
              <a:gd name="connsiteY131" fmla="*/ 1805 h 606524"/>
              <a:gd name="connsiteX132" fmla="*/ 427644 w 594062"/>
              <a:gd name="connsiteY132" fmla="*/ 27126 h 606524"/>
              <a:gd name="connsiteX133" fmla="*/ 513404 w 594062"/>
              <a:gd name="connsiteY133" fmla="*/ 140381 h 606524"/>
              <a:gd name="connsiteX134" fmla="*/ 521703 w 594062"/>
              <a:gd name="connsiteY134" fmla="*/ 183197 h 606524"/>
              <a:gd name="connsiteX135" fmla="*/ 532308 w 594062"/>
              <a:gd name="connsiteY135" fmla="*/ 209900 h 606524"/>
              <a:gd name="connsiteX136" fmla="*/ 537380 w 594062"/>
              <a:gd name="connsiteY136" fmla="*/ 268369 h 606524"/>
              <a:gd name="connsiteX137" fmla="*/ 539224 w 594062"/>
              <a:gd name="connsiteY137" fmla="*/ 277117 h 606524"/>
              <a:gd name="connsiteX138" fmla="*/ 580720 w 594062"/>
              <a:gd name="connsiteY138" fmla="*/ 352620 h 606524"/>
              <a:gd name="connsiteX139" fmla="*/ 589020 w 594062"/>
              <a:gd name="connsiteY139" fmla="*/ 450222 h 606524"/>
              <a:gd name="connsiteX140" fmla="*/ 581181 w 594062"/>
              <a:gd name="connsiteY140" fmla="*/ 464494 h 606524"/>
              <a:gd name="connsiteX141" fmla="*/ 555822 w 594062"/>
              <a:gd name="connsiteY141" fmla="*/ 464955 h 606524"/>
              <a:gd name="connsiteX142" fmla="*/ 534613 w 594062"/>
              <a:gd name="connsiteY142" fmla="*/ 431346 h 606524"/>
              <a:gd name="connsiteX143" fmla="*/ 489428 w 594062"/>
              <a:gd name="connsiteY143" fmla="*/ 507771 h 606524"/>
              <a:gd name="connsiteX144" fmla="*/ 497727 w 594062"/>
              <a:gd name="connsiteY144" fmla="*/ 513296 h 606524"/>
              <a:gd name="connsiteX145" fmla="*/ 529541 w 594062"/>
              <a:gd name="connsiteY145" fmla="*/ 531711 h 606524"/>
              <a:gd name="connsiteX146" fmla="*/ 527697 w 594062"/>
              <a:gd name="connsiteY146" fmla="*/ 582814 h 606524"/>
              <a:gd name="connsiteX147" fmla="*/ 472368 w 594062"/>
              <a:gd name="connsiteY147" fmla="*/ 599848 h 606524"/>
              <a:gd name="connsiteX148" fmla="*/ 387070 w 594062"/>
              <a:gd name="connsiteY148" fmla="*/ 596626 h 606524"/>
              <a:gd name="connsiteX149" fmla="*/ 331741 w 594062"/>
              <a:gd name="connsiteY149" fmla="*/ 581433 h 606524"/>
              <a:gd name="connsiteX150" fmla="*/ 298083 w 594062"/>
              <a:gd name="connsiteY150" fmla="*/ 577289 h 606524"/>
              <a:gd name="connsiteX151" fmla="*/ 293933 w 594062"/>
              <a:gd name="connsiteY151" fmla="*/ 579591 h 606524"/>
              <a:gd name="connsiteX152" fmla="*/ 249209 w 594062"/>
              <a:gd name="connsiteY152" fmla="*/ 600309 h 606524"/>
              <a:gd name="connsiteX153" fmla="*/ 165755 w 594062"/>
              <a:gd name="connsiteY153" fmla="*/ 605373 h 606524"/>
              <a:gd name="connsiteX154" fmla="*/ 98899 w 594062"/>
              <a:gd name="connsiteY154" fmla="*/ 592022 h 606524"/>
              <a:gd name="connsiteX155" fmla="*/ 82301 w 594062"/>
              <a:gd name="connsiteY155" fmla="*/ 581893 h 606524"/>
              <a:gd name="connsiteX156" fmla="*/ 73079 w 594062"/>
              <a:gd name="connsiteY156" fmla="*/ 543681 h 606524"/>
              <a:gd name="connsiteX157" fmla="*/ 100283 w 594062"/>
              <a:gd name="connsiteY157" fmla="*/ 518360 h 606524"/>
              <a:gd name="connsiteX158" fmla="*/ 123797 w 594062"/>
              <a:gd name="connsiteY158" fmla="*/ 514677 h 606524"/>
              <a:gd name="connsiteX159" fmla="*/ 111809 w 594062"/>
              <a:gd name="connsiteY159" fmla="*/ 503167 h 606524"/>
              <a:gd name="connsiteX160" fmla="*/ 80918 w 594062"/>
              <a:gd name="connsiteY160" fmla="*/ 467717 h 606524"/>
              <a:gd name="connsiteX161" fmla="*/ 63397 w 594062"/>
              <a:gd name="connsiteY161" fmla="*/ 426743 h 606524"/>
              <a:gd name="connsiteX162" fmla="*/ 60630 w 594062"/>
              <a:gd name="connsiteY162" fmla="*/ 423520 h 606524"/>
              <a:gd name="connsiteX163" fmla="*/ 57864 w 594062"/>
              <a:gd name="connsiteY163" fmla="*/ 426743 h 606524"/>
              <a:gd name="connsiteX164" fmla="*/ 34810 w 594062"/>
              <a:gd name="connsiteY164" fmla="*/ 457589 h 606524"/>
              <a:gd name="connsiteX165" fmla="*/ 18673 w 594062"/>
              <a:gd name="connsiteY165" fmla="*/ 466336 h 606524"/>
              <a:gd name="connsiteX166" fmla="*/ 5763 w 594062"/>
              <a:gd name="connsiteY166" fmla="*/ 459430 h 606524"/>
              <a:gd name="connsiteX167" fmla="*/ 230 w 594062"/>
              <a:gd name="connsiteY167" fmla="*/ 419376 h 606524"/>
              <a:gd name="connsiteX168" fmla="*/ 32044 w 594062"/>
              <a:gd name="connsiteY168" fmla="*/ 326378 h 606524"/>
              <a:gd name="connsiteX169" fmla="*/ 79995 w 594062"/>
              <a:gd name="connsiteY169" fmla="*/ 274815 h 606524"/>
              <a:gd name="connsiteX170" fmla="*/ 83684 w 594062"/>
              <a:gd name="connsiteY170" fmla="*/ 265607 h 606524"/>
              <a:gd name="connsiteX171" fmla="*/ 88295 w 594062"/>
              <a:gd name="connsiteY171" fmla="*/ 233840 h 606524"/>
              <a:gd name="connsiteX172" fmla="*/ 96133 w 594062"/>
              <a:gd name="connsiteY172" fmla="*/ 208979 h 606524"/>
              <a:gd name="connsiteX173" fmla="*/ 102588 w 594062"/>
              <a:gd name="connsiteY173" fmla="*/ 192405 h 606524"/>
              <a:gd name="connsiteX174" fmla="*/ 105354 w 594062"/>
              <a:gd name="connsiteY174" fmla="*/ 173529 h 606524"/>
              <a:gd name="connsiteX175" fmla="*/ 140857 w 594062"/>
              <a:gd name="connsiteY175" fmla="*/ 85595 h 606524"/>
              <a:gd name="connsiteX176" fmla="*/ 254281 w 594062"/>
              <a:gd name="connsiteY176" fmla="*/ 5948 h 606524"/>
              <a:gd name="connsiteX177" fmla="*/ 299293 w 594062"/>
              <a:gd name="connsiteY177" fmla="*/ 251 h 606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594062" h="606524">
                <a:moveTo>
                  <a:pt x="120973" y="518014"/>
                </a:moveTo>
                <a:cubicBezTo>
                  <a:pt x="115498" y="517669"/>
                  <a:pt x="109965" y="519050"/>
                  <a:pt x="103971" y="521582"/>
                </a:cubicBezTo>
                <a:cubicBezTo>
                  <a:pt x="98899" y="523884"/>
                  <a:pt x="94289" y="526647"/>
                  <a:pt x="89678" y="529409"/>
                </a:cubicBezTo>
                <a:cubicBezTo>
                  <a:pt x="86450" y="531251"/>
                  <a:pt x="83684" y="534473"/>
                  <a:pt x="82301" y="537696"/>
                </a:cubicBezTo>
                <a:cubicBezTo>
                  <a:pt x="81379" y="539077"/>
                  <a:pt x="81379" y="541840"/>
                  <a:pt x="81840" y="543221"/>
                </a:cubicBezTo>
                <a:cubicBezTo>
                  <a:pt x="83223" y="545062"/>
                  <a:pt x="85067" y="543681"/>
                  <a:pt x="86911" y="543221"/>
                </a:cubicBezTo>
                <a:cubicBezTo>
                  <a:pt x="90600" y="542300"/>
                  <a:pt x="94289" y="541840"/>
                  <a:pt x="97977" y="541379"/>
                </a:cubicBezTo>
                <a:cubicBezTo>
                  <a:pt x="93367" y="545983"/>
                  <a:pt x="88295" y="549666"/>
                  <a:pt x="83684" y="554270"/>
                </a:cubicBezTo>
                <a:cubicBezTo>
                  <a:pt x="76307" y="562097"/>
                  <a:pt x="76307" y="568082"/>
                  <a:pt x="83684" y="575448"/>
                </a:cubicBezTo>
                <a:cubicBezTo>
                  <a:pt x="93367" y="585116"/>
                  <a:pt x="105815" y="589720"/>
                  <a:pt x="118725" y="592943"/>
                </a:cubicBezTo>
                <a:cubicBezTo>
                  <a:pt x="159761" y="603992"/>
                  <a:pt x="201257" y="601690"/>
                  <a:pt x="242293" y="592943"/>
                </a:cubicBezTo>
                <a:cubicBezTo>
                  <a:pt x="253359" y="590180"/>
                  <a:pt x="264424" y="587418"/>
                  <a:pt x="273185" y="579131"/>
                </a:cubicBezTo>
                <a:cubicBezTo>
                  <a:pt x="274107" y="578210"/>
                  <a:pt x="276874" y="577289"/>
                  <a:pt x="275491" y="574988"/>
                </a:cubicBezTo>
                <a:cubicBezTo>
                  <a:pt x="275029" y="573146"/>
                  <a:pt x="272724" y="574067"/>
                  <a:pt x="271341" y="573606"/>
                </a:cubicBezTo>
                <a:cubicBezTo>
                  <a:pt x="251514" y="570844"/>
                  <a:pt x="232149" y="566700"/>
                  <a:pt x="212784" y="560715"/>
                </a:cubicBezTo>
                <a:cubicBezTo>
                  <a:pt x="186042" y="552428"/>
                  <a:pt x="160222" y="541840"/>
                  <a:pt x="137629" y="524805"/>
                </a:cubicBezTo>
                <a:cubicBezTo>
                  <a:pt x="131866" y="520432"/>
                  <a:pt x="126449" y="518360"/>
                  <a:pt x="120973" y="518014"/>
                </a:cubicBezTo>
                <a:close/>
                <a:moveTo>
                  <a:pt x="485163" y="514044"/>
                </a:moveTo>
                <a:cubicBezTo>
                  <a:pt x="482627" y="514331"/>
                  <a:pt x="480207" y="515828"/>
                  <a:pt x="476979" y="518820"/>
                </a:cubicBezTo>
                <a:cubicBezTo>
                  <a:pt x="441016" y="550126"/>
                  <a:pt x="399058" y="568542"/>
                  <a:pt x="351567" y="575908"/>
                </a:cubicBezTo>
                <a:cubicBezTo>
                  <a:pt x="353873" y="582814"/>
                  <a:pt x="359867" y="582814"/>
                  <a:pt x="364939" y="584195"/>
                </a:cubicBezTo>
                <a:cubicBezTo>
                  <a:pt x="410124" y="598007"/>
                  <a:pt x="455770" y="602611"/>
                  <a:pt x="501877" y="587878"/>
                </a:cubicBezTo>
                <a:cubicBezTo>
                  <a:pt x="516170" y="583274"/>
                  <a:pt x="530925" y="577750"/>
                  <a:pt x="537380" y="562097"/>
                </a:cubicBezTo>
                <a:cubicBezTo>
                  <a:pt x="541990" y="550126"/>
                  <a:pt x="535535" y="539998"/>
                  <a:pt x="522625" y="539077"/>
                </a:cubicBezTo>
                <a:cubicBezTo>
                  <a:pt x="515248" y="539077"/>
                  <a:pt x="508332" y="539077"/>
                  <a:pt x="501416" y="539077"/>
                </a:cubicBezTo>
                <a:cubicBezTo>
                  <a:pt x="499572" y="539077"/>
                  <a:pt x="497727" y="539998"/>
                  <a:pt x="497266" y="537696"/>
                </a:cubicBezTo>
                <a:cubicBezTo>
                  <a:pt x="497266" y="536775"/>
                  <a:pt x="499111" y="535394"/>
                  <a:pt x="500033" y="534934"/>
                </a:cubicBezTo>
                <a:cubicBezTo>
                  <a:pt x="505105" y="531711"/>
                  <a:pt x="511560" y="531251"/>
                  <a:pt x="518937" y="530790"/>
                </a:cubicBezTo>
                <a:cubicBezTo>
                  <a:pt x="509715" y="523424"/>
                  <a:pt x="501877" y="520201"/>
                  <a:pt x="494039" y="516518"/>
                </a:cubicBezTo>
                <a:cubicBezTo>
                  <a:pt x="490350" y="514676"/>
                  <a:pt x="487699" y="513756"/>
                  <a:pt x="485163" y="514044"/>
                </a:cubicBezTo>
                <a:close/>
                <a:moveTo>
                  <a:pt x="171288" y="348477"/>
                </a:moveTo>
                <a:cubicBezTo>
                  <a:pt x="168521" y="347096"/>
                  <a:pt x="167599" y="347096"/>
                  <a:pt x="166677" y="350318"/>
                </a:cubicBezTo>
                <a:cubicBezTo>
                  <a:pt x="162988" y="369655"/>
                  <a:pt x="158378" y="388991"/>
                  <a:pt x="158839" y="409248"/>
                </a:cubicBezTo>
                <a:cubicBezTo>
                  <a:pt x="159300" y="430426"/>
                  <a:pt x="166216" y="439633"/>
                  <a:pt x="185120" y="443777"/>
                </a:cubicBezTo>
                <a:cubicBezTo>
                  <a:pt x="198491" y="446539"/>
                  <a:pt x="211862" y="446079"/>
                  <a:pt x="225694" y="445618"/>
                </a:cubicBezTo>
                <a:cubicBezTo>
                  <a:pt x="235377" y="445158"/>
                  <a:pt x="239526" y="440094"/>
                  <a:pt x="239526" y="431346"/>
                </a:cubicBezTo>
                <a:cubicBezTo>
                  <a:pt x="240449" y="413852"/>
                  <a:pt x="239065" y="396357"/>
                  <a:pt x="237682" y="378862"/>
                </a:cubicBezTo>
                <a:cubicBezTo>
                  <a:pt x="236760" y="371956"/>
                  <a:pt x="230305" y="367353"/>
                  <a:pt x="223389" y="368273"/>
                </a:cubicBezTo>
                <a:cubicBezTo>
                  <a:pt x="217856" y="369194"/>
                  <a:pt x="219700" y="375640"/>
                  <a:pt x="219700" y="378862"/>
                </a:cubicBezTo>
                <a:lnTo>
                  <a:pt x="220161" y="397738"/>
                </a:lnTo>
                <a:lnTo>
                  <a:pt x="220161" y="412931"/>
                </a:lnTo>
                <a:cubicBezTo>
                  <a:pt x="218778" y="409248"/>
                  <a:pt x="217856" y="407406"/>
                  <a:pt x="216934" y="405565"/>
                </a:cubicBezTo>
                <a:cubicBezTo>
                  <a:pt x="212784" y="393595"/>
                  <a:pt x="211401" y="381625"/>
                  <a:pt x="210940" y="368734"/>
                </a:cubicBezTo>
                <a:cubicBezTo>
                  <a:pt x="210479" y="365971"/>
                  <a:pt x="211401" y="363670"/>
                  <a:pt x="207251" y="362749"/>
                </a:cubicBezTo>
                <a:cubicBezTo>
                  <a:pt x="194802" y="359066"/>
                  <a:pt x="183276" y="353541"/>
                  <a:pt x="171288" y="348477"/>
                </a:cubicBezTo>
                <a:close/>
                <a:moveTo>
                  <a:pt x="126564" y="325976"/>
                </a:moveTo>
                <a:cubicBezTo>
                  <a:pt x="124835" y="326609"/>
                  <a:pt x="123567" y="328450"/>
                  <a:pt x="122414" y="330982"/>
                </a:cubicBezTo>
                <a:cubicBezTo>
                  <a:pt x="121492" y="333284"/>
                  <a:pt x="120109" y="335125"/>
                  <a:pt x="119187" y="337427"/>
                </a:cubicBezTo>
                <a:cubicBezTo>
                  <a:pt x="104893" y="368734"/>
                  <a:pt x="102127" y="401421"/>
                  <a:pt x="108582" y="434569"/>
                </a:cubicBezTo>
                <a:cubicBezTo>
                  <a:pt x="115959" y="470940"/>
                  <a:pt x="138552" y="498103"/>
                  <a:pt x="166677" y="521122"/>
                </a:cubicBezTo>
                <a:cubicBezTo>
                  <a:pt x="181431" y="533092"/>
                  <a:pt x="198030" y="541379"/>
                  <a:pt x="214629" y="548745"/>
                </a:cubicBezTo>
                <a:cubicBezTo>
                  <a:pt x="242293" y="560255"/>
                  <a:pt x="271341" y="565780"/>
                  <a:pt x="300850" y="568542"/>
                </a:cubicBezTo>
                <a:cubicBezTo>
                  <a:pt x="319753" y="570384"/>
                  <a:pt x="339119" y="572686"/>
                  <a:pt x="358484" y="568082"/>
                </a:cubicBezTo>
                <a:cubicBezTo>
                  <a:pt x="408740" y="556572"/>
                  <a:pt x="450698" y="531711"/>
                  <a:pt x="482512" y="490736"/>
                </a:cubicBezTo>
                <a:cubicBezTo>
                  <a:pt x="499111" y="469098"/>
                  <a:pt x="509715" y="445158"/>
                  <a:pt x="511098" y="417995"/>
                </a:cubicBezTo>
                <a:cubicBezTo>
                  <a:pt x="512943" y="385308"/>
                  <a:pt x="501877" y="356764"/>
                  <a:pt x="483895" y="330061"/>
                </a:cubicBezTo>
                <a:cubicBezTo>
                  <a:pt x="481590" y="326838"/>
                  <a:pt x="480668" y="326838"/>
                  <a:pt x="477901" y="328680"/>
                </a:cubicBezTo>
                <a:cubicBezTo>
                  <a:pt x="465913" y="336507"/>
                  <a:pt x="453926" y="343412"/>
                  <a:pt x="441016" y="349397"/>
                </a:cubicBezTo>
                <a:cubicBezTo>
                  <a:pt x="398136" y="369655"/>
                  <a:pt x="352951" y="381164"/>
                  <a:pt x="305460" y="380243"/>
                </a:cubicBezTo>
                <a:cubicBezTo>
                  <a:pt x="285173" y="379783"/>
                  <a:pt x="264885" y="377942"/>
                  <a:pt x="245059" y="372417"/>
                </a:cubicBezTo>
                <a:lnTo>
                  <a:pt x="245520" y="383006"/>
                </a:lnTo>
                <a:lnTo>
                  <a:pt x="246904" y="432728"/>
                </a:lnTo>
                <a:cubicBezTo>
                  <a:pt x="246904" y="443317"/>
                  <a:pt x="238604" y="452985"/>
                  <a:pt x="231227" y="454366"/>
                </a:cubicBezTo>
                <a:cubicBezTo>
                  <a:pt x="213245" y="457128"/>
                  <a:pt x="194802" y="458049"/>
                  <a:pt x="177743" y="450683"/>
                </a:cubicBezTo>
                <a:cubicBezTo>
                  <a:pt x="165294" y="445618"/>
                  <a:pt x="156072" y="435950"/>
                  <a:pt x="154689" y="421218"/>
                </a:cubicBezTo>
                <a:cubicBezTo>
                  <a:pt x="151923" y="395897"/>
                  <a:pt x="154228" y="371036"/>
                  <a:pt x="157456" y="346175"/>
                </a:cubicBezTo>
                <a:cubicBezTo>
                  <a:pt x="157917" y="342952"/>
                  <a:pt x="157456" y="341571"/>
                  <a:pt x="154689" y="340190"/>
                </a:cubicBezTo>
                <a:cubicBezTo>
                  <a:pt x="147312" y="336507"/>
                  <a:pt x="139935" y="332824"/>
                  <a:pt x="133480" y="328220"/>
                </a:cubicBezTo>
                <a:cubicBezTo>
                  <a:pt x="130483" y="325918"/>
                  <a:pt x="128293" y="325342"/>
                  <a:pt x="126564" y="325976"/>
                </a:cubicBezTo>
                <a:close/>
                <a:moveTo>
                  <a:pt x="104893" y="216806"/>
                </a:moveTo>
                <a:cubicBezTo>
                  <a:pt x="104893" y="216806"/>
                  <a:pt x="103971" y="217266"/>
                  <a:pt x="103049" y="217266"/>
                </a:cubicBezTo>
                <a:cubicBezTo>
                  <a:pt x="102588" y="231078"/>
                  <a:pt x="102127" y="244429"/>
                  <a:pt x="109043" y="257320"/>
                </a:cubicBezTo>
                <a:cubicBezTo>
                  <a:pt x="115498" y="268830"/>
                  <a:pt x="122875" y="280339"/>
                  <a:pt x="129330" y="292309"/>
                </a:cubicBezTo>
                <a:cubicBezTo>
                  <a:pt x="111348" y="278958"/>
                  <a:pt x="98438" y="262384"/>
                  <a:pt x="94750" y="239365"/>
                </a:cubicBezTo>
                <a:cubicBezTo>
                  <a:pt x="82301" y="255478"/>
                  <a:pt x="84145" y="273434"/>
                  <a:pt x="97516" y="290928"/>
                </a:cubicBezTo>
                <a:cubicBezTo>
                  <a:pt x="115959" y="314408"/>
                  <a:pt x="141318" y="328680"/>
                  <a:pt x="168060" y="340650"/>
                </a:cubicBezTo>
                <a:cubicBezTo>
                  <a:pt x="200335" y="355382"/>
                  <a:pt x="233532" y="365511"/>
                  <a:pt x="268574" y="369655"/>
                </a:cubicBezTo>
                <a:cubicBezTo>
                  <a:pt x="298083" y="373338"/>
                  <a:pt x="327131" y="373798"/>
                  <a:pt x="356178" y="368273"/>
                </a:cubicBezTo>
                <a:cubicBezTo>
                  <a:pt x="406435" y="359066"/>
                  <a:pt x="452081" y="338348"/>
                  <a:pt x="494961" y="311646"/>
                </a:cubicBezTo>
                <a:cubicBezTo>
                  <a:pt x="515248" y="299215"/>
                  <a:pt x="529080" y="281720"/>
                  <a:pt x="533691" y="257320"/>
                </a:cubicBezTo>
                <a:cubicBezTo>
                  <a:pt x="535535" y="244889"/>
                  <a:pt x="534613" y="231078"/>
                  <a:pt x="529541" y="223712"/>
                </a:cubicBezTo>
                <a:cubicBezTo>
                  <a:pt x="513404" y="266988"/>
                  <a:pt x="489428" y="303819"/>
                  <a:pt x="443321" y="320393"/>
                </a:cubicBezTo>
                <a:cubicBezTo>
                  <a:pt x="476979" y="300136"/>
                  <a:pt x="504643" y="275735"/>
                  <a:pt x="514326" y="236602"/>
                </a:cubicBezTo>
                <a:cubicBezTo>
                  <a:pt x="512021" y="238444"/>
                  <a:pt x="509254" y="240746"/>
                  <a:pt x="506949" y="243048"/>
                </a:cubicBezTo>
                <a:cubicBezTo>
                  <a:pt x="465452" y="279879"/>
                  <a:pt x="416579" y="301057"/>
                  <a:pt x="362172" y="307042"/>
                </a:cubicBezTo>
                <a:cubicBezTo>
                  <a:pt x="308688" y="313027"/>
                  <a:pt x="256125" y="307502"/>
                  <a:pt x="204946" y="289547"/>
                </a:cubicBezTo>
                <a:cubicBezTo>
                  <a:pt x="164372" y="275275"/>
                  <a:pt x="129330" y="253176"/>
                  <a:pt x="104893" y="216806"/>
                </a:cubicBezTo>
                <a:close/>
                <a:moveTo>
                  <a:pt x="316757" y="207368"/>
                </a:moveTo>
                <a:cubicBezTo>
                  <a:pt x="293011" y="207483"/>
                  <a:pt x="269266" y="210361"/>
                  <a:pt x="245520" y="215425"/>
                </a:cubicBezTo>
                <a:cubicBezTo>
                  <a:pt x="223850" y="220029"/>
                  <a:pt x="203102" y="227395"/>
                  <a:pt x="184659" y="240286"/>
                </a:cubicBezTo>
                <a:cubicBezTo>
                  <a:pt x="176360" y="245810"/>
                  <a:pt x="175898" y="249493"/>
                  <a:pt x="184659" y="254558"/>
                </a:cubicBezTo>
                <a:cubicBezTo>
                  <a:pt x="195725" y="260082"/>
                  <a:pt x="207712" y="263305"/>
                  <a:pt x="221545" y="266988"/>
                </a:cubicBezTo>
                <a:cubicBezTo>
                  <a:pt x="217395" y="261003"/>
                  <a:pt x="214629" y="255939"/>
                  <a:pt x="211401" y="250874"/>
                </a:cubicBezTo>
                <a:cubicBezTo>
                  <a:pt x="281023" y="301057"/>
                  <a:pt x="350184" y="297374"/>
                  <a:pt x="421189" y="248573"/>
                </a:cubicBezTo>
                <a:cubicBezTo>
                  <a:pt x="417040" y="257780"/>
                  <a:pt x="410585" y="261003"/>
                  <a:pt x="405052" y="266528"/>
                </a:cubicBezTo>
                <a:cubicBezTo>
                  <a:pt x="419806" y="266528"/>
                  <a:pt x="431333" y="261003"/>
                  <a:pt x="442399" y="254097"/>
                </a:cubicBezTo>
                <a:cubicBezTo>
                  <a:pt x="453003" y="247652"/>
                  <a:pt x="453003" y="245350"/>
                  <a:pt x="442860" y="238444"/>
                </a:cubicBezTo>
                <a:cubicBezTo>
                  <a:pt x="425800" y="227855"/>
                  <a:pt x="407357" y="220949"/>
                  <a:pt x="387992" y="215885"/>
                </a:cubicBezTo>
                <a:cubicBezTo>
                  <a:pt x="364247" y="209900"/>
                  <a:pt x="340502" y="207253"/>
                  <a:pt x="316757" y="207368"/>
                </a:cubicBezTo>
                <a:close/>
                <a:moveTo>
                  <a:pt x="364938" y="124274"/>
                </a:moveTo>
                <a:cubicBezTo>
                  <a:pt x="375542" y="127955"/>
                  <a:pt x="376003" y="149123"/>
                  <a:pt x="371854" y="149583"/>
                </a:cubicBezTo>
                <a:cubicBezTo>
                  <a:pt x="368627" y="150043"/>
                  <a:pt x="366782" y="146822"/>
                  <a:pt x="366321" y="144061"/>
                </a:cubicBezTo>
                <a:cubicBezTo>
                  <a:pt x="365860" y="140380"/>
                  <a:pt x="365399" y="134398"/>
                  <a:pt x="360328" y="134398"/>
                </a:cubicBezTo>
                <a:cubicBezTo>
                  <a:pt x="354795" y="134858"/>
                  <a:pt x="354334" y="140380"/>
                  <a:pt x="352951" y="144981"/>
                </a:cubicBezTo>
                <a:cubicBezTo>
                  <a:pt x="352490" y="147282"/>
                  <a:pt x="352029" y="150503"/>
                  <a:pt x="348802" y="149583"/>
                </a:cubicBezTo>
                <a:cubicBezTo>
                  <a:pt x="345574" y="149123"/>
                  <a:pt x="345574" y="145901"/>
                  <a:pt x="345574" y="143601"/>
                </a:cubicBezTo>
                <a:cubicBezTo>
                  <a:pt x="345574" y="130256"/>
                  <a:pt x="355256" y="120593"/>
                  <a:pt x="364938" y="124274"/>
                </a:cubicBezTo>
                <a:close/>
                <a:moveTo>
                  <a:pt x="282038" y="119309"/>
                </a:moveTo>
                <a:cubicBezTo>
                  <a:pt x="284918" y="119482"/>
                  <a:pt x="287683" y="121323"/>
                  <a:pt x="289757" y="124776"/>
                </a:cubicBezTo>
                <a:cubicBezTo>
                  <a:pt x="295286" y="133985"/>
                  <a:pt x="295747" y="144114"/>
                  <a:pt x="290678" y="154242"/>
                </a:cubicBezTo>
                <a:cubicBezTo>
                  <a:pt x="288835" y="157926"/>
                  <a:pt x="286070" y="161609"/>
                  <a:pt x="281001" y="161149"/>
                </a:cubicBezTo>
                <a:cubicBezTo>
                  <a:pt x="275932" y="160688"/>
                  <a:pt x="273168" y="157465"/>
                  <a:pt x="271324" y="153322"/>
                </a:cubicBezTo>
                <a:cubicBezTo>
                  <a:pt x="269481" y="149178"/>
                  <a:pt x="269020" y="145034"/>
                  <a:pt x="269020" y="140430"/>
                </a:cubicBezTo>
                <a:cubicBezTo>
                  <a:pt x="269020" y="134445"/>
                  <a:pt x="269942" y="128460"/>
                  <a:pt x="273628" y="123856"/>
                </a:cubicBezTo>
                <a:cubicBezTo>
                  <a:pt x="276163" y="120633"/>
                  <a:pt x="279158" y="119137"/>
                  <a:pt x="282038" y="119309"/>
                </a:cubicBezTo>
                <a:close/>
                <a:moveTo>
                  <a:pt x="365861" y="85826"/>
                </a:moveTo>
                <a:cubicBezTo>
                  <a:pt x="356754" y="85941"/>
                  <a:pt x="347648" y="91581"/>
                  <a:pt x="340963" y="102630"/>
                </a:cubicBezTo>
                <a:cubicBezTo>
                  <a:pt x="334047" y="114139"/>
                  <a:pt x="331280" y="126570"/>
                  <a:pt x="331741" y="139461"/>
                </a:cubicBezTo>
                <a:cubicBezTo>
                  <a:pt x="330819" y="155114"/>
                  <a:pt x="334508" y="169846"/>
                  <a:pt x="343729" y="182277"/>
                </a:cubicBezTo>
                <a:cubicBezTo>
                  <a:pt x="352951" y="194707"/>
                  <a:pt x="365861" y="197470"/>
                  <a:pt x="379693" y="190564"/>
                </a:cubicBezTo>
                <a:cubicBezTo>
                  <a:pt x="389836" y="185499"/>
                  <a:pt x="393986" y="176292"/>
                  <a:pt x="396753" y="166163"/>
                </a:cubicBezTo>
                <a:cubicBezTo>
                  <a:pt x="402747" y="144985"/>
                  <a:pt x="402285" y="121045"/>
                  <a:pt x="390759" y="102169"/>
                </a:cubicBezTo>
                <a:cubicBezTo>
                  <a:pt x="384073" y="91120"/>
                  <a:pt x="374967" y="85711"/>
                  <a:pt x="365861" y="85826"/>
                </a:cubicBezTo>
                <a:close/>
                <a:moveTo>
                  <a:pt x="264136" y="85192"/>
                </a:moveTo>
                <a:cubicBezTo>
                  <a:pt x="256240" y="85250"/>
                  <a:pt x="248287" y="89509"/>
                  <a:pt x="241832" y="98026"/>
                </a:cubicBezTo>
                <a:cubicBezTo>
                  <a:pt x="224772" y="119664"/>
                  <a:pt x="225233" y="161099"/>
                  <a:pt x="242293" y="182737"/>
                </a:cubicBezTo>
                <a:cubicBezTo>
                  <a:pt x="254281" y="197470"/>
                  <a:pt x="271341" y="198390"/>
                  <a:pt x="284251" y="184118"/>
                </a:cubicBezTo>
                <a:cubicBezTo>
                  <a:pt x="295317" y="171688"/>
                  <a:pt x="298544" y="156495"/>
                  <a:pt x="299005" y="141763"/>
                </a:cubicBezTo>
                <a:cubicBezTo>
                  <a:pt x="299005" y="124728"/>
                  <a:pt x="295778" y="110456"/>
                  <a:pt x="286095" y="97565"/>
                </a:cubicBezTo>
                <a:cubicBezTo>
                  <a:pt x="279871" y="89278"/>
                  <a:pt x="272033" y="85135"/>
                  <a:pt x="264136" y="85192"/>
                </a:cubicBezTo>
                <a:close/>
                <a:moveTo>
                  <a:pt x="299293" y="251"/>
                </a:moveTo>
                <a:cubicBezTo>
                  <a:pt x="314336" y="-382"/>
                  <a:pt x="329436" y="194"/>
                  <a:pt x="344651" y="1805"/>
                </a:cubicBezTo>
                <a:cubicBezTo>
                  <a:pt x="373699" y="5027"/>
                  <a:pt x="401824" y="12854"/>
                  <a:pt x="427644" y="27126"/>
                </a:cubicBezTo>
                <a:cubicBezTo>
                  <a:pt x="473291" y="51527"/>
                  <a:pt x="500033" y="91120"/>
                  <a:pt x="513404" y="140381"/>
                </a:cubicBezTo>
                <a:cubicBezTo>
                  <a:pt x="517092" y="154653"/>
                  <a:pt x="520781" y="168465"/>
                  <a:pt x="521703" y="183197"/>
                </a:cubicBezTo>
                <a:cubicBezTo>
                  <a:pt x="522164" y="193326"/>
                  <a:pt x="527697" y="201613"/>
                  <a:pt x="532308" y="209900"/>
                </a:cubicBezTo>
                <a:cubicBezTo>
                  <a:pt x="542912" y="228776"/>
                  <a:pt x="545679" y="248112"/>
                  <a:pt x="537380" y="268369"/>
                </a:cubicBezTo>
                <a:cubicBezTo>
                  <a:pt x="535535" y="272513"/>
                  <a:pt x="537841" y="274354"/>
                  <a:pt x="539224" y="277117"/>
                </a:cubicBezTo>
                <a:cubicBezTo>
                  <a:pt x="556284" y="300596"/>
                  <a:pt x="570116" y="325918"/>
                  <a:pt x="580720" y="352620"/>
                </a:cubicBezTo>
                <a:cubicBezTo>
                  <a:pt x="593630" y="384387"/>
                  <a:pt x="598702" y="416614"/>
                  <a:pt x="589020" y="450222"/>
                </a:cubicBezTo>
                <a:cubicBezTo>
                  <a:pt x="587175" y="455747"/>
                  <a:pt x="584870" y="460351"/>
                  <a:pt x="581181" y="464494"/>
                </a:cubicBezTo>
                <a:cubicBezTo>
                  <a:pt x="572421" y="475083"/>
                  <a:pt x="564583" y="475544"/>
                  <a:pt x="555822" y="464955"/>
                </a:cubicBezTo>
                <a:cubicBezTo>
                  <a:pt x="547523" y="454826"/>
                  <a:pt x="541068" y="443317"/>
                  <a:pt x="534613" y="431346"/>
                </a:cubicBezTo>
                <a:cubicBezTo>
                  <a:pt x="523547" y="459430"/>
                  <a:pt x="512021" y="487053"/>
                  <a:pt x="489428" y="507771"/>
                </a:cubicBezTo>
                <a:cubicBezTo>
                  <a:pt x="491733" y="510994"/>
                  <a:pt x="494961" y="511914"/>
                  <a:pt x="497727" y="513296"/>
                </a:cubicBezTo>
                <a:cubicBezTo>
                  <a:pt x="508793" y="518360"/>
                  <a:pt x="519859" y="524345"/>
                  <a:pt x="529541" y="531711"/>
                </a:cubicBezTo>
                <a:cubicBezTo>
                  <a:pt x="550290" y="546904"/>
                  <a:pt x="549367" y="569463"/>
                  <a:pt x="527697" y="582814"/>
                </a:cubicBezTo>
                <a:cubicBezTo>
                  <a:pt x="510637" y="592943"/>
                  <a:pt x="491733" y="597546"/>
                  <a:pt x="472368" y="599848"/>
                </a:cubicBezTo>
                <a:cubicBezTo>
                  <a:pt x="443782" y="603532"/>
                  <a:pt x="415657" y="601230"/>
                  <a:pt x="387070" y="596626"/>
                </a:cubicBezTo>
                <a:cubicBezTo>
                  <a:pt x="368166" y="593863"/>
                  <a:pt x="349723" y="588339"/>
                  <a:pt x="331741" y="581433"/>
                </a:cubicBezTo>
                <a:cubicBezTo>
                  <a:pt x="320676" y="577289"/>
                  <a:pt x="309149" y="580512"/>
                  <a:pt x="298083" y="577289"/>
                </a:cubicBezTo>
                <a:cubicBezTo>
                  <a:pt x="296239" y="576829"/>
                  <a:pt x="295317" y="578671"/>
                  <a:pt x="293933" y="579591"/>
                </a:cubicBezTo>
                <a:cubicBezTo>
                  <a:pt x="280101" y="588339"/>
                  <a:pt x="265346" y="595705"/>
                  <a:pt x="249209" y="600309"/>
                </a:cubicBezTo>
                <a:cubicBezTo>
                  <a:pt x="222006" y="607675"/>
                  <a:pt x="193419" y="607215"/>
                  <a:pt x="165755" y="605373"/>
                </a:cubicBezTo>
                <a:cubicBezTo>
                  <a:pt x="142701" y="603992"/>
                  <a:pt x="120109" y="600769"/>
                  <a:pt x="98899" y="592022"/>
                </a:cubicBezTo>
                <a:cubicBezTo>
                  <a:pt x="92905" y="589260"/>
                  <a:pt x="87373" y="586037"/>
                  <a:pt x="82301" y="581893"/>
                </a:cubicBezTo>
                <a:cubicBezTo>
                  <a:pt x="69391" y="571765"/>
                  <a:pt x="70313" y="557953"/>
                  <a:pt x="73079" y="543681"/>
                </a:cubicBezTo>
                <a:cubicBezTo>
                  <a:pt x="76307" y="529409"/>
                  <a:pt x="87373" y="522503"/>
                  <a:pt x="100283" y="518360"/>
                </a:cubicBezTo>
                <a:cubicBezTo>
                  <a:pt x="107660" y="515597"/>
                  <a:pt x="115498" y="514677"/>
                  <a:pt x="123797" y="514677"/>
                </a:cubicBezTo>
                <a:cubicBezTo>
                  <a:pt x="121492" y="508692"/>
                  <a:pt x="115498" y="506850"/>
                  <a:pt x="111809" y="503167"/>
                </a:cubicBezTo>
                <a:cubicBezTo>
                  <a:pt x="99822" y="492578"/>
                  <a:pt x="88756" y="481529"/>
                  <a:pt x="80918" y="467717"/>
                </a:cubicBezTo>
                <a:cubicBezTo>
                  <a:pt x="73540" y="454826"/>
                  <a:pt x="66624" y="441475"/>
                  <a:pt x="63397" y="426743"/>
                </a:cubicBezTo>
                <a:cubicBezTo>
                  <a:pt x="62936" y="425361"/>
                  <a:pt x="62936" y="423520"/>
                  <a:pt x="60630" y="423520"/>
                </a:cubicBezTo>
                <a:cubicBezTo>
                  <a:pt x="58325" y="423520"/>
                  <a:pt x="58786" y="425361"/>
                  <a:pt x="57864" y="426743"/>
                </a:cubicBezTo>
                <a:cubicBezTo>
                  <a:pt x="52792" y="439173"/>
                  <a:pt x="44954" y="448841"/>
                  <a:pt x="34810" y="457589"/>
                </a:cubicBezTo>
                <a:cubicBezTo>
                  <a:pt x="30200" y="461732"/>
                  <a:pt x="24667" y="464494"/>
                  <a:pt x="18673" y="466336"/>
                </a:cubicBezTo>
                <a:cubicBezTo>
                  <a:pt x="11296" y="468638"/>
                  <a:pt x="8068" y="465415"/>
                  <a:pt x="5763" y="459430"/>
                </a:cubicBezTo>
                <a:cubicBezTo>
                  <a:pt x="1152" y="446539"/>
                  <a:pt x="-692" y="433188"/>
                  <a:pt x="230" y="419376"/>
                </a:cubicBezTo>
                <a:cubicBezTo>
                  <a:pt x="2074" y="385308"/>
                  <a:pt x="13140" y="354462"/>
                  <a:pt x="32044" y="326378"/>
                </a:cubicBezTo>
                <a:cubicBezTo>
                  <a:pt x="45415" y="306581"/>
                  <a:pt x="61091" y="289087"/>
                  <a:pt x="79995" y="274815"/>
                </a:cubicBezTo>
                <a:cubicBezTo>
                  <a:pt x="83223" y="272513"/>
                  <a:pt x="84606" y="270211"/>
                  <a:pt x="83684" y="265607"/>
                </a:cubicBezTo>
                <a:cubicBezTo>
                  <a:pt x="81379" y="254558"/>
                  <a:pt x="82762" y="243508"/>
                  <a:pt x="88295" y="233840"/>
                </a:cubicBezTo>
                <a:cubicBezTo>
                  <a:pt x="92444" y="226014"/>
                  <a:pt x="94750" y="217727"/>
                  <a:pt x="96133" y="208979"/>
                </a:cubicBezTo>
                <a:cubicBezTo>
                  <a:pt x="97055" y="202994"/>
                  <a:pt x="99360" y="197470"/>
                  <a:pt x="102588" y="192405"/>
                </a:cubicBezTo>
                <a:cubicBezTo>
                  <a:pt x="106738" y="186881"/>
                  <a:pt x="104432" y="179975"/>
                  <a:pt x="105354" y="173529"/>
                </a:cubicBezTo>
                <a:cubicBezTo>
                  <a:pt x="109043" y="140842"/>
                  <a:pt x="122414" y="112298"/>
                  <a:pt x="140857" y="85595"/>
                </a:cubicBezTo>
                <a:cubicBezTo>
                  <a:pt x="168982" y="45542"/>
                  <a:pt x="204946" y="16537"/>
                  <a:pt x="254281" y="5948"/>
                </a:cubicBezTo>
                <a:cubicBezTo>
                  <a:pt x="269266" y="2726"/>
                  <a:pt x="284251" y="884"/>
                  <a:pt x="299293" y="2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55897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859" y="3244334"/>
            <a:ext cx="4967129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797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57" y="0"/>
            <a:ext cx="12207327" cy="68494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633766" y="2528349"/>
            <a:ext cx="3416299" cy="3640775"/>
            <a:chOff x="5386388" y="3727450"/>
            <a:chExt cx="1763712" cy="1879601"/>
          </a:xfrm>
        </p:grpSpPr>
        <p:sp>
          <p:nvSpPr>
            <p:cNvPr id="6" name="AutoShape 28"/>
            <p:cNvSpPr>
              <a:spLocks noChangeAspect="1" noChangeArrowheads="1" noTextEdit="1"/>
            </p:cNvSpPr>
            <p:nvPr/>
          </p:nvSpPr>
          <p:spPr bwMode="auto">
            <a:xfrm>
              <a:off x="5386388" y="3727450"/>
              <a:ext cx="1763712" cy="187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0"/>
            <p:cNvSpPr>
              <a:spLocks/>
            </p:cNvSpPr>
            <p:nvPr/>
          </p:nvSpPr>
          <p:spPr bwMode="auto">
            <a:xfrm>
              <a:off x="5856288" y="4022725"/>
              <a:ext cx="684212" cy="690563"/>
            </a:xfrm>
            <a:custGeom>
              <a:avLst/>
              <a:gdLst>
                <a:gd name="T0" fmla="*/ 220 w 439"/>
                <a:gd name="T1" fmla="*/ 443 h 443"/>
                <a:gd name="T2" fmla="*/ 220 w 439"/>
                <a:gd name="T3" fmla="*/ 443 h 443"/>
                <a:gd name="T4" fmla="*/ 0 w 439"/>
                <a:gd name="T5" fmla="*/ 224 h 443"/>
                <a:gd name="T6" fmla="*/ 0 w 439"/>
                <a:gd name="T7" fmla="*/ 221 h 443"/>
                <a:gd name="T8" fmla="*/ 222 w 439"/>
                <a:gd name="T9" fmla="*/ 0 h 443"/>
                <a:gd name="T10" fmla="*/ 222 w 439"/>
                <a:gd name="T11" fmla="*/ 0 h 443"/>
                <a:gd name="T12" fmla="*/ 439 w 439"/>
                <a:gd name="T13" fmla="*/ 217 h 443"/>
                <a:gd name="T14" fmla="*/ 439 w 439"/>
                <a:gd name="T15" fmla="*/ 224 h 443"/>
                <a:gd name="T16" fmla="*/ 220 w 439"/>
                <a:gd name="T17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9" h="443">
                  <a:moveTo>
                    <a:pt x="220" y="443"/>
                  </a:moveTo>
                  <a:cubicBezTo>
                    <a:pt x="220" y="443"/>
                    <a:pt x="220" y="443"/>
                    <a:pt x="220" y="443"/>
                  </a:cubicBezTo>
                  <a:cubicBezTo>
                    <a:pt x="98" y="443"/>
                    <a:pt x="0" y="345"/>
                    <a:pt x="0" y="224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99"/>
                    <a:pt x="99" y="0"/>
                    <a:pt x="222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342" y="0"/>
                    <a:pt x="439" y="97"/>
                    <a:pt x="439" y="217"/>
                  </a:cubicBezTo>
                  <a:cubicBezTo>
                    <a:pt x="439" y="224"/>
                    <a:pt x="439" y="224"/>
                    <a:pt x="439" y="224"/>
                  </a:cubicBezTo>
                  <a:cubicBezTo>
                    <a:pt x="439" y="345"/>
                    <a:pt x="341" y="443"/>
                    <a:pt x="220" y="443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1"/>
            <p:cNvSpPr>
              <a:spLocks/>
            </p:cNvSpPr>
            <p:nvPr/>
          </p:nvSpPr>
          <p:spPr bwMode="auto">
            <a:xfrm>
              <a:off x="6327775" y="4286250"/>
              <a:ext cx="390525" cy="369888"/>
            </a:xfrm>
            <a:custGeom>
              <a:avLst/>
              <a:gdLst>
                <a:gd name="T0" fmla="*/ 174 w 250"/>
                <a:gd name="T1" fmla="*/ 89 h 237"/>
                <a:gd name="T2" fmla="*/ 103 w 250"/>
                <a:gd name="T3" fmla="*/ 19 h 237"/>
                <a:gd name="T4" fmla="*/ 122 w 250"/>
                <a:gd name="T5" fmla="*/ 0 h 237"/>
                <a:gd name="T6" fmla="*/ 0 w 250"/>
                <a:gd name="T7" fmla="*/ 0 h 237"/>
                <a:gd name="T8" fmla="*/ 0 w 250"/>
                <a:gd name="T9" fmla="*/ 237 h 237"/>
                <a:gd name="T10" fmla="*/ 100 w 250"/>
                <a:gd name="T11" fmla="*/ 237 h 237"/>
                <a:gd name="T12" fmla="*/ 250 w 250"/>
                <a:gd name="T13" fmla="*/ 132 h 237"/>
                <a:gd name="T14" fmla="*/ 174 w 250"/>
                <a:gd name="T15" fmla="*/ 8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0" h="237">
                  <a:moveTo>
                    <a:pt x="174" y="89"/>
                  </a:moveTo>
                  <a:cubicBezTo>
                    <a:pt x="103" y="19"/>
                    <a:pt x="103" y="19"/>
                    <a:pt x="103" y="19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00" y="237"/>
                    <a:pt x="100" y="237"/>
                    <a:pt x="100" y="237"/>
                  </a:cubicBezTo>
                  <a:cubicBezTo>
                    <a:pt x="169" y="237"/>
                    <a:pt x="228" y="193"/>
                    <a:pt x="250" y="132"/>
                  </a:cubicBezTo>
                  <a:cubicBezTo>
                    <a:pt x="222" y="125"/>
                    <a:pt x="196" y="111"/>
                    <a:pt x="174" y="89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32"/>
            <p:cNvSpPr>
              <a:spLocks noChangeArrowheads="1"/>
            </p:cNvSpPr>
            <p:nvPr/>
          </p:nvSpPr>
          <p:spPr bwMode="auto">
            <a:xfrm>
              <a:off x="6696075" y="4451350"/>
              <a:ext cx="87312" cy="85725"/>
            </a:xfrm>
            <a:prstGeom prst="ellipse">
              <a:avLst/>
            </a:pr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33"/>
            <p:cNvSpPr>
              <a:spLocks noChangeArrowheads="1"/>
            </p:cNvSpPr>
            <p:nvPr/>
          </p:nvSpPr>
          <p:spPr bwMode="auto">
            <a:xfrm>
              <a:off x="5829300" y="3767138"/>
              <a:ext cx="488950" cy="487363"/>
            </a:xfrm>
            <a:prstGeom prst="ellipse">
              <a:avLst/>
            </a:pr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" name="Picture 3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5175" y="4013200"/>
              <a:ext cx="360362" cy="360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Freeform 37"/>
            <p:cNvSpPr>
              <a:spLocks/>
            </p:cNvSpPr>
            <p:nvPr/>
          </p:nvSpPr>
          <p:spPr bwMode="auto">
            <a:xfrm>
              <a:off x="5759450" y="4748213"/>
              <a:ext cx="1119187" cy="715963"/>
            </a:xfrm>
            <a:custGeom>
              <a:avLst/>
              <a:gdLst>
                <a:gd name="T0" fmla="*/ 608 w 718"/>
                <a:gd name="T1" fmla="*/ 459 h 459"/>
                <a:gd name="T2" fmla="*/ 375 w 718"/>
                <a:gd name="T3" fmla="*/ 459 h 459"/>
                <a:gd name="T4" fmla="*/ 0 w 718"/>
                <a:gd name="T5" fmla="*/ 84 h 459"/>
                <a:gd name="T6" fmla="*/ 0 w 718"/>
                <a:gd name="T7" fmla="*/ 0 h 459"/>
                <a:gd name="T8" fmla="*/ 370 w 718"/>
                <a:gd name="T9" fmla="*/ 0 h 459"/>
                <a:gd name="T10" fmla="*/ 718 w 718"/>
                <a:gd name="T11" fmla="*/ 348 h 459"/>
                <a:gd name="T12" fmla="*/ 718 w 718"/>
                <a:gd name="T13" fmla="*/ 348 h 459"/>
                <a:gd name="T14" fmla="*/ 608 w 718"/>
                <a:gd name="T15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8" h="459">
                  <a:moveTo>
                    <a:pt x="608" y="459"/>
                  </a:moveTo>
                  <a:cubicBezTo>
                    <a:pt x="375" y="459"/>
                    <a:pt x="375" y="459"/>
                    <a:pt x="375" y="459"/>
                  </a:cubicBezTo>
                  <a:cubicBezTo>
                    <a:pt x="168" y="459"/>
                    <a:pt x="0" y="291"/>
                    <a:pt x="0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562" y="0"/>
                    <a:pt x="718" y="156"/>
                    <a:pt x="718" y="348"/>
                  </a:cubicBezTo>
                  <a:cubicBezTo>
                    <a:pt x="718" y="348"/>
                    <a:pt x="718" y="348"/>
                    <a:pt x="718" y="348"/>
                  </a:cubicBezTo>
                  <a:cubicBezTo>
                    <a:pt x="718" y="409"/>
                    <a:pt x="669" y="459"/>
                    <a:pt x="608" y="459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8"/>
            <p:cNvSpPr>
              <a:spLocks/>
            </p:cNvSpPr>
            <p:nvPr/>
          </p:nvSpPr>
          <p:spPr bwMode="auto">
            <a:xfrm>
              <a:off x="5757863" y="4457700"/>
              <a:ext cx="398462" cy="620713"/>
            </a:xfrm>
            <a:custGeom>
              <a:avLst/>
              <a:gdLst>
                <a:gd name="T0" fmla="*/ 0 w 256"/>
                <a:gd name="T1" fmla="*/ 338 h 399"/>
                <a:gd name="T2" fmla="*/ 0 w 256"/>
                <a:gd name="T3" fmla="*/ 208 h 399"/>
                <a:gd name="T4" fmla="*/ 209 w 256"/>
                <a:gd name="T5" fmla="*/ 0 h 399"/>
                <a:gd name="T6" fmla="*/ 256 w 256"/>
                <a:gd name="T7" fmla="*/ 0 h 399"/>
                <a:gd name="T8" fmla="*/ 256 w 256"/>
                <a:gd name="T9" fmla="*/ 205 h 399"/>
                <a:gd name="T10" fmla="*/ 62 w 256"/>
                <a:gd name="T11" fmla="*/ 399 h 399"/>
                <a:gd name="T12" fmla="*/ 62 w 256"/>
                <a:gd name="T13" fmla="*/ 399 h 399"/>
                <a:gd name="T14" fmla="*/ 0 w 256"/>
                <a:gd name="T15" fmla="*/ 338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" h="399">
                  <a:moveTo>
                    <a:pt x="0" y="338"/>
                  </a:moveTo>
                  <a:cubicBezTo>
                    <a:pt x="0" y="208"/>
                    <a:pt x="0" y="208"/>
                    <a:pt x="0" y="208"/>
                  </a:cubicBezTo>
                  <a:cubicBezTo>
                    <a:pt x="0" y="93"/>
                    <a:pt x="94" y="0"/>
                    <a:pt x="209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56" y="205"/>
                    <a:pt x="256" y="205"/>
                    <a:pt x="256" y="205"/>
                  </a:cubicBezTo>
                  <a:cubicBezTo>
                    <a:pt x="256" y="312"/>
                    <a:pt x="169" y="399"/>
                    <a:pt x="62" y="399"/>
                  </a:cubicBezTo>
                  <a:cubicBezTo>
                    <a:pt x="62" y="399"/>
                    <a:pt x="62" y="399"/>
                    <a:pt x="62" y="399"/>
                  </a:cubicBezTo>
                  <a:cubicBezTo>
                    <a:pt x="28" y="399"/>
                    <a:pt x="0" y="371"/>
                    <a:pt x="0" y="338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9"/>
            <p:cNvSpPr>
              <a:spLocks/>
            </p:cNvSpPr>
            <p:nvPr/>
          </p:nvSpPr>
          <p:spPr bwMode="auto">
            <a:xfrm>
              <a:off x="5956300" y="5370513"/>
              <a:ext cx="747712" cy="236538"/>
            </a:xfrm>
            <a:custGeom>
              <a:avLst/>
              <a:gdLst>
                <a:gd name="T0" fmla="*/ 226 w 480"/>
                <a:gd name="T1" fmla="*/ 0 h 152"/>
                <a:gd name="T2" fmla="*/ 0 w 480"/>
                <a:gd name="T3" fmla="*/ 128 h 152"/>
                <a:gd name="T4" fmla="*/ 79 w 480"/>
                <a:gd name="T5" fmla="*/ 96 h 152"/>
                <a:gd name="T6" fmla="*/ 42 w 480"/>
                <a:gd name="T7" fmla="*/ 148 h 152"/>
                <a:gd name="T8" fmla="*/ 120 w 480"/>
                <a:gd name="T9" fmla="*/ 116 h 152"/>
                <a:gd name="T10" fmla="*/ 111 w 480"/>
                <a:gd name="T11" fmla="*/ 152 h 152"/>
                <a:gd name="T12" fmla="*/ 342 w 480"/>
                <a:gd name="T13" fmla="*/ 52 h 152"/>
                <a:gd name="T14" fmla="*/ 226 w 480"/>
                <a:gd name="T1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0" h="152">
                  <a:moveTo>
                    <a:pt x="226" y="0"/>
                  </a:moveTo>
                  <a:cubicBezTo>
                    <a:pt x="226" y="0"/>
                    <a:pt x="35" y="10"/>
                    <a:pt x="0" y="128"/>
                  </a:cubicBezTo>
                  <a:cubicBezTo>
                    <a:pt x="51" y="110"/>
                    <a:pt x="79" y="96"/>
                    <a:pt x="79" y="96"/>
                  </a:cubicBezTo>
                  <a:cubicBezTo>
                    <a:pt x="79" y="96"/>
                    <a:pt x="42" y="125"/>
                    <a:pt x="42" y="148"/>
                  </a:cubicBezTo>
                  <a:cubicBezTo>
                    <a:pt x="85" y="131"/>
                    <a:pt x="120" y="116"/>
                    <a:pt x="120" y="116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1" y="152"/>
                    <a:pt x="203" y="70"/>
                    <a:pt x="342" y="52"/>
                  </a:cubicBezTo>
                  <a:cubicBezTo>
                    <a:pt x="480" y="34"/>
                    <a:pt x="226" y="0"/>
                    <a:pt x="226" y="0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0"/>
            <p:cNvSpPr>
              <a:spLocks/>
            </p:cNvSpPr>
            <p:nvPr/>
          </p:nvSpPr>
          <p:spPr bwMode="auto">
            <a:xfrm>
              <a:off x="5680075" y="5195888"/>
              <a:ext cx="679450" cy="222250"/>
            </a:xfrm>
            <a:custGeom>
              <a:avLst/>
              <a:gdLst>
                <a:gd name="T0" fmla="*/ 227 w 436"/>
                <a:gd name="T1" fmla="*/ 43 h 143"/>
                <a:gd name="T2" fmla="*/ 0 w 436"/>
                <a:gd name="T3" fmla="*/ 93 h 143"/>
                <a:gd name="T4" fmla="*/ 76 w 436"/>
                <a:gd name="T5" fmla="*/ 86 h 143"/>
                <a:gd name="T6" fmla="*/ 31 w 436"/>
                <a:gd name="T7" fmla="*/ 121 h 143"/>
                <a:gd name="T8" fmla="*/ 106 w 436"/>
                <a:gd name="T9" fmla="*/ 114 h 143"/>
                <a:gd name="T10" fmla="*/ 88 w 436"/>
                <a:gd name="T11" fmla="*/ 143 h 143"/>
                <a:gd name="T12" fmla="*/ 313 w 436"/>
                <a:gd name="T13" fmla="*/ 118 h 143"/>
                <a:gd name="T14" fmla="*/ 227 w 436"/>
                <a:gd name="T15" fmla="*/ 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6" h="143">
                  <a:moveTo>
                    <a:pt x="227" y="43"/>
                  </a:moveTo>
                  <a:cubicBezTo>
                    <a:pt x="227" y="43"/>
                    <a:pt x="61" y="0"/>
                    <a:pt x="0" y="93"/>
                  </a:cubicBezTo>
                  <a:cubicBezTo>
                    <a:pt x="49" y="91"/>
                    <a:pt x="76" y="86"/>
                    <a:pt x="76" y="86"/>
                  </a:cubicBezTo>
                  <a:cubicBezTo>
                    <a:pt x="76" y="86"/>
                    <a:pt x="37" y="101"/>
                    <a:pt x="31" y="121"/>
                  </a:cubicBezTo>
                  <a:cubicBezTo>
                    <a:pt x="72" y="118"/>
                    <a:pt x="106" y="114"/>
                    <a:pt x="106" y="114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88" y="143"/>
                    <a:pt x="189" y="97"/>
                    <a:pt x="313" y="118"/>
                  </a:cubicBezTo>
                  <a:cubicBezTo>
                    <a:pt x="436" y="139"/>
                    <a:pt x="227" y="43"/>
                    <a:pt x="227" y="43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1"/>
            <p:cNvSpPr>
              <a:spLocks/>
            </p:cNvSpPr>
            <p:nvPr/>
          </p:nvSpPr>
          <p:spPr bwMode="auto">
            <a:xfrm>
              <a:off x="5494338" y="4638675"/>
              <a:ext cx="420687" cy="346075"/>
            </a:xfrm>
            <a:custGeom>
              <a:avLst/>
              <a:gdLst>
                <a:gd name="T0" fmla="*/ 8 w 270"/>
                <a:gd name="T1" fmla="*/ 78 h 222"/>
                <a:gd name="T2" fmla="*/ 181 w 270"/>
                <a:gd name="T3" fmla="*/ 111 h 222"/>
                <a:gd name="T4" fmla="*/ 170 w 270"/>
                <a:gd name="T5" fmla="*/ 186 h 222"/>
                <a:gd name="T6" fmla="*/ 0 w 270"/>
                <a:gd name="T7" fmla="*/ 138 h 222"/>
                <a:gd name="T8" fmla="*/ 28 w 270"/>
                <a:gd name="T9" fmla="*/ 107 h 222"/>
                <a:gd name="T10" fmla="*/ 1 w 270"/>
                <a:gd name="T11" fmla="*/ 107 h 222"/>
                <a:gd name="T12" fmla="*/ 30 w 270"/>
                <a:gd name="T13" fmla="*/ 81 h 222"/>
                <a:gd name="T14" fmla="*/ 8 w 270"/>
                <a:gd name="T15" fmla="*/ 7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222">
                  <a:moveTo>
                    <a:pt x="8" y="78"/>
                  </a:moveTo>
                  <a:cubicBezTo>
                    <a:pt x="8" y="78"/>
                    <a:pt x="93" y="0"/>
                    <a:pt x="181" y="111"/>
                  </a:cubicBezTo>
                  <a:cubicBezTo>
                    <a:pt x="270" y="222"/>
                    <a:pt x="170" y="186"/>
                    <a:pt x="170" y="186"/>
                  </a:cubicBezTo>
                  <a:cubicBezTo>
                    <a:pt x="170" y="186"/>
                    <a:pt x="64" y="83"/>
                    <a:pt x="0" y="138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30" y="81"/>
                    <a:pt x="30" y="81"/>
                    <a:pt x="30" y="81"/>
                  </a:cubicBezTo>
                  <a:lnTo>
                    <a:pt x="8" y="78"/>
                  </a:ln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2"/>
            <p:cNvSpPr>
              <a:spLocks/>
            </p:cNvSpPr>
            <p:nvPr/>
          </p:nvSpPr>
          <p:spPr bwMode="auto">
            <a:xfrm>
              <a:off x="5543550" y="4860925"/>
              <a:ext cx="465137" cy="260350"/>
            </a:xfrm>
            <a:custGeom>
              <a:avLst/>
              <a:gdLst>
                <a:gd name="T0" fmla="*/ 0 w 298"/>
                <a:gd name="T1" fmla="*/ 112 h 167"/>
                <a:gd name="T2" fmla="*/ 163 w 298"/>
                <a:gd name="T3" fmla="*/ 44 h 167"/>
                <a:gd name="T4" fmla="*/ 195 w 298"/>
                <a:gd name="T5" fmla="*/ 113 h 167"/>
                <a:gd name="T6" fmla="*/ 26 w 298"/>
                <a:gd name="T7" fmla="*/ 167 h 167"/>
                <a:gd name="T8" fmla="*/ 33 w 298"/>
                <a:gd name="T9" fmla="*/ 125 h 167"/>
                <a:gd name="T10" fmla="*/ 10 w 298"/>
                <a:gd name="T11" fmla="*/ 140 h 167"/>
                <a:gd name="T12" fmla="*/ 21 w 298"/>
                <a:gd name="T13" fmla="*/ 103 h 167"/>
                <a:gd name="T14" fmla="*/ 0 w 298"/>
                <a:gd name="T15" fmla="*/ 1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8" h="167">
                  <a:moveTo>
                    <a:pt x="0" y="112"/>
                  </a:moveTo>
                  <a:cubicBezTo>
                    <a:pt x="0" y="112"/>
                    <a:pt x="28" y="0"/>
                    <a:pt x="163" y="44"/>
                  </a:cubicBezTo>
                  <a:cubicBezTo>
                    <a:pt x="298" y="88"/>
                    <a:pt x="195" y="113"/>
                    <a:pt x="195" y="113"/>
                  </a:cubicBezTo>
                  <a:cubicBezTo>
                    <a:pt x="195" y="113"/>
                    <a:pt x="50" y="85"/>
                    <a:pt x="26" y="167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21" y="103"/>
                    <a:pt x="21" y="103"/>
                    <a:pt x="21" y="103"/>
                  </a:cubicBezTo>
                  <a:lnTo>
                    <a:pt x="0" y="112"/>
                  </a:ln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3"/>
            <p:cNvSpPr>
              <a:spLocks/>
            </p:cNvSpPr>
            <p:nvPr/>
          </p:nvSpPr>
          <p:spPr bwMode="auto">
            <a:xfrm>
              <a:off x="6611938" y="4408488"/>
              <a:ext cx="538162" cy="889000"/>
            </a:xfrm>
            <a:custGeom>
              <a:avLst/>
              <a:gdLst>
                <a:gd name="T0" fmla="*/ 24 w 345"/>
                <a:gd name="T1" fmla="*/ 488 h 570"/>
                <a:gd name="T2" fmla="*/ 28 w 345"/>
                <a:gd name="T3" fmla="*/ 489 h 570"/>
                <a:gd name="T4" fmla="*/ 46 w 345"/>
                <a:gd name="T5" fmla="*/ 495 h 570"/>
                <a:gd name="T6" fmla="*/ 122 w 345"/>
                <a:gd name="T7" fmla="*/ 510 h 570"/>
                <a:gd name="T8" fmla="*/ 132 w 345"/>
                <a:gd name="T9" fmla="*/ 511 h 570"/>
                <a:gd name="T10" fmla="*/ 145 w 345"/>
                <a:gd name="T11" fmla="*/ 511 h 570"/>
                <a:gd name="T12" fmla="*/ 211 w 345"/>
                <a:gd name="T13" fmla="*/ 489 h 570"/>
                <a:gd name="T14" fmla="*/ 261 w 345"/>
                <a:gd name="T15" fmla="*/ 439 h 570"/>
                <a:gd name="T16" fmla="*/ 279 w 345"/>
                <a:gd name="T17" fmla="*/ 394 h 570"/>
                <a:gd name="T18" fmla="*/ 283 w 345"/>
                <a:gd name="T19" fmla="*/ 356 h 570"/>
                <a:gd name="T20" fmla="*/ 279 w 345"/>
                <a:gd name="T21" fmla="*/ 320 h 570"/>
                <a:gd name="T22" fmla="*/ 239 w 345"/>
                <a:gd name="T23" fmla="*/ 256 h 570"/>
                <a:gd name="T24" fmla="*/ 212 w 345"/>
                <a:gd name="T25" fmla="*/ 219 h 570"/>
                <a:gd name="T26" fmla="*/ 208 w 345"/>
                <a:gd name="T27" fmla="*/ 208 h 570"/>
                <a:gd name="T28" fmla="*/ 208 w 345"/>
                <a:gd name="T29" fmla="*/ 171 h 570"/>
                <a:gd name="T30" fmla="*/ 249 w 345"/>
                <a:gd name="T31" fmla="*/ 125 h 570"/>
                <a:gd name="T32" fmla="*/ 311 w 345"/>
                <a:gd name="T33" fmla="*/ 105 h 570"/>
                <a:gd name="T34" fmla="*/ 316 w 345"/>
                <a:gd name="T35" fmla="*/ 105 h 570"/>
                <a:gd name="T36" fmla="*/ 320 w 345"/>
                <a:gd name="T37" fmla="*/ 103 h 570"/>
                <a:gd name="T38" fmla="*/ 325 w 345"/>
                <a:gd name="T39" fmla="*/ 101 h 570"/>
                <a:gd name="T40" fmla="*/ 336 w 345"/>
                <a:gd name="T41" fmla="*/ 77 h 570"/>
                <a:gd name="T42" fmla="*/ 331 w 345"/>
                <a:gd name="T43" fmla="*/ 52 h 570"/>
                <a:gd name="T44" fmla="*/ 272 w 345"/>
                <a:gd name="T45" fmla="*/ 0 h 570"/>
                <a:gd name="T46" fmla="*/ 337 w 345"/>
                <a:gd name="T47" fmla="*/ 49 h 570"/>
                <a:gd name="T48" fmla="*/ 344 w 345"/>
                <a:gd name="T49" fmla="*/ 77 h 570"/>
                <a:gd name="T50" fmla="*/ 335 w 345"/>
                <a:gd name="T51" fmla="*/ 106 h 570"/>
                <a:gd name="T52" fmla="*/ 328 w 345"/>
                <a:gd name="T53" fmla="*/ 112 h 570"/>
                <a:gd name="T54" fmla="*/ 321 w 345"/>
                <a:gd name="T55" fmla="*/ 115 h 570"/>
                <a:gd name="T56" fmla="*/ 317 w 345"/>
                <a:gd name="T57" fmla="*/ 117 h 570"/>
                <a:gd name="T58" fmla="*/ 307 w 345"/>
                <a:gd name="T59" fmla="*/ 119 h 570"/>
                <a:gd name="T60" fmla="*/ 239 w 345"/>
                <a:gd name="T61" fmla="*/ 156 h 570"/>
                <a:gd name="T62" fmla="*/ 230 w 345"/>
                <a:gd name="T63" fmla="*/ 198 h 570"/>
                <a:gd name="T64" fmla="*/ 232 w 345"/>
                <a:gd name="T65" fmla="*/ 204 h 570"/>
                <a:gd name="T66" fmla="*/ 241 w 345"/>
                <a:gd name="T67" fmla="*/ 218 h 570"/>
                <a:gd name="T68" fmla="*/ 298 w 345"/>
                <a:gd name="T69" fmla="*/ 281 h 570"/>
                <a:gd name="T70" fmla="*/ 319 w 345"/>
                <a:gd name="T71" fmla="*/ 340 h 570"/>
                <a:gd name="T72" fmla="*/ 321 w 345"/>
                <a:gd name="T73" fmla="*/ 370 h 570"/>
                <a:gd name="T74" fmla="*/ 312 w 345"/>
                <a:gd name="T75" fmla="*/ 431 h 570"/>
                <a:gd name="T76" fmla="*/ 285 w 345"/>
                <a:gd name="T77" fmla="*/ 487 h 570"/>
                <a:gd name="T78" fmla="*/ 183 w 345"/>
                <a:gd name="T79" fmla="*/ 561 h 570"/>
                <a:gd name="T80" fmla="*/ 135 w 345"/>
                <a:gd name="T81" fmla="*/ 570 h 570"/>
                <a:gd name="T82" fmla="*/ 126 w 345"/>
                <a:gd name="T83" fmla="*/ 570 h 570"/>
                <a:gd name="T84" fmla="*/ 60 w 345"/>
                <a:gd name="T85" fmla="*/ 565 h 570"/>
                <a:gd name="T86" fmla="*/ 16 w 345"/>
                <a:gd name="T87" fmla="*/ 556 h 570"/>
                <a:gd name="T88" fmla="*/ 5 w 345"/>
                <a:gd name="T89" fmla="*/ 553 h 570"/>
                <a:gd name="T90" fmla="*/ 0 w 345"/>
                <a:gd name="T91" fmla="*/ 552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5" h="570">
                  <a:moveTo>
                    <a:pt x="23" y="487"/>
                  </a:moveTo>
                  <a:cubicBezTo>
                    <a:pt x="23" y="487"/>
                    <a:pt x="24" y="488"/>
                    <a:pt x="24" y="488"/>
                  </a:cubicBezTo>
                  <a:cubicBezTo>
                    <a:pt x="25" y="488"/>
                    <a:pt x="25" y="488"/>
                    <a:pt x="25" y="488"/>
                  </a:cubicBezTo>
                  <a:cubicBezTo>
                    <a:pt x="28" y="489"/>
                    <a:pt x="28" y="489"/>
                    <a:pt x="28" y="489"/>
                  </a:cubicBezTo>
                  <a:cubicBezTo>
                    <a:pt x="34" y="491"/>
                    <a:pt x="34" y="491"/>
                    <a:pt x="34" y="491"/>
                  </a:cubicBezTo>
                  <a:cubicBezTo>
                    <a:pt x="38" y="493"/>
                    <a:pt x="42" y="494"/>
                    <a:pt x="46" y="495"/>
                  </a:cubicBezTo>
                  <a:cubicBezTo>
                    <a:pt x="55" y="497"/>
                    <a:pt x="63" y="500"/>
                    <a:pt x="71" y="501"/>
                  </a:cubicBezTo>
                  <a:cubicBezTo>
                    <a:pt x="88" y="505"/>
                    <a:pt x="105" y="508"/>
                    <a:pt x="122" y="510"/>
                  </a:cubicBezTo>
                  <a:cubicBezTo>
                    <a:pt x="129" y="510"/>
                    <a:pt x="129" y="510"/>
                    <a:pt x="129" y="510"/>
                  </a:cubicBezTo>
                  <a:cubicBezTo>
                    <a:pt x="130" y="510"/>
                    <a:pt x="131" y="511"/>
                    <a:pt x="132" y="511"/>
                  </a:cubicBezTo>
                  <a:cubicBezTo>
                    <a:pt x="135" y="511"/>
                    <a:pt x="135" y="511"/>
                    <a:pt x="135" y="511"/>
                  </a:cubicBezTo>
                  <a:cubicBezTo>
                    <a:pt x="138" y="511"/>
                    <a:pt x="142" y="511"/>
                    <a:pt x="145" y="511"/>
                  </a:cubicBezTo>
                  <a:cubicBezTo>
                    <a:pt x="153" y="510"/>
                    <a:pt x="160" y="509"/>
                    <a:pt x="168" y="507"/>
                  </a:cubicBezTo>
                  <a:cubicBezTo>
                    <a:pt x="183" y="504"/>
                    <a:pt x="198" y="498"/>
                    <a:pt x="211" y="489"/>
                  </a:cubicBezTo>
                  <a:cubicBezTo>
                    <a:pt x="225" y="481"/>
                    <a:pt x="237" y="471"/>
                    <a:pt x="248" y="459"/>
                  </a:cubicBezTo>
                  <a:cubicBezTo>
                    <a:pt x="253" y="452"/>
                    <a:pt x="257" y="446"/>
                    <a:pt x="261" y="439"/>
                  </a:cubicBezTo>
                  <a:cubicBezTo>
                    <a:pt x="265" y="432"/>
                    <a:pt x="269" y="425"/>
                    <a:pt x="272" y="417"/>
                  </a:cubicBezTo>
                  <a:cubicBezTo>
                    <a:pt x="275" y="410"/>
                    <a:pt x="277" y="402"/>
                    <a:pt x="279" y="394"/>
                  </a:cubicBezTo>
                  <a:cubicBezTo>
                    <a:pt x="280" y="386"/>
                    <a:pt x="282" y="378"/>
                    <a:pt x="282" y="369"/>
                  </a:cubicBezTo>
                  <a:cubicBezTo>
                    <a:pt x="283" y="365"/>
                    <a:pt x="283" y="360"/>
                    <a:pt x="283" y="356"/>
                  </a:cubicBezTo>
                  <a:cubicBezTo>
                    <a:pt x="283" y="352"/>
                    <a:pt x="283" y="348"/>
                    <a:pt x="283" y="344"/>
                  </a:cubicBezTo>
                  <a:cubicBezTo>
                    <a:pt x="282" y="335"/>
                    <a:pt x="281" y="327"/>
                    <a:pt x="279" y="320"/>
                  </a:cubicBezTo>
                  <a:cubicBezTo>
                    <a:pt x="275" y="304"/>
                    <a:pt x="268" y="290"/>
                    <a:pt x="257" y="276"/>
                  </a:cubicBezTo>
                  <a:cubicBezTo>
                    <a:pt x="252" y="270"/>
                    <a:pt x="246" y="263"/>
                    <a:pt x="239" y="256"/>
                  </a:cubicBezTo>
                  <a:cubicBezTo>
                    <a:pt x="233" y="249"/>
                    <a:pt x="226" y="242"/>
                    <a:pt x="220" y="233"/>
                  </a:cubicBezTo>
                  <a:cubicBezTo>
                    <a:pt x="217" y="229"/>
                    <a:pt x="215" y="224"/>
                    <a:pt x="212" y="219"/>
                  </a:cubicBezTo>
                  <a:cubicBezTo>
                    <a:pt x="211" y="217"/>
                    <a:pt x="210" y="214"/>
                    <a:pt x="209" y="212"/>
                  </a:cubicBezTo>
                  <a:cubicBezTo>
                    <a:pt x="209" y="210"/>
                    <a:pt x="209" y="209"/>
                    <a:pt x="208" y="208"/>
                  </a:cubicBezTo>
                  <a:cubicBezTo>
                    <a:pt x="208" y="206"/>
                    <a:pt x="208" y="205"/>
                    <a:pt x="207" y="204"/>
                  </a:cubicBezTo>
                  <a:cubicBezTo>
                    <a:pt x="205" y="193"/>
                    <a:pt x="205" y="182"/>
                    <a:pt x="208" y="171"/>
                  </a:cubicBezTo>
                  <a:cubicBezTo>
                    <a:pt x="212" y="160"/>
                    <a:pt x="218" y="151"/>
                    <a:pt x="225" y="143"/>
                  </a:cubicBezTo>
                  <a:cubicBezTo>
                    <a:pt x="232" y="135"/>
                    <a:pt x="241" y="130"/>
                    <a:pt x="249" y="125"/>
                  </a:cubicBezTo>
                  <a:cubicBezTo>
                    <a:pt x="267" y="115"/>
                    <a:pt x="285" y="110"/>
                    <a:pt x="304" y="107"/>
                  </a:cubicBezTo>
                  <a:cubicBezTo>
                    <a:pt x="307" y="106"/>
                    <a:pt x="309" y="106"/>
                    <a:pt x="311" y="105"/>
                  </a:cubicBezTo>
                  <a:cubicBezTo>
                    <a:pt x="314" y="105"/>
                    <a:pt x="314" y="105"/>
                    <a:pt x="314" y="105"/>
                  </a:cubicBezTo>
                  <a:cubicBezTo>
                    <a:pt x="316" y="105"/>
                    <a:pt x="316" y="105"/>
                    <a:pt x="316" y="105"/>
                  </a:cubicBezTo>
                  <a:cubicBezTo>
                    <a:pt x="317" y="104"/>
                    <a:pt x="317" y="104"/>
                    <a:pt x="317" y="104"/>
                  </a:cubicBezTo>
                  <a:cubicBezTo>
                    <a:pt x="318" y="104"/>
                    <a:pt x="319" y="104"/>
                    <a:pt x="320" y="103"/>
                  </a:cubicBezTo>
                  <a:cubicBezTo>
                    <a:pt x="323" y="102"/>
                    <a:pt x="323" y="102"/>
                    <a:pt x="323" y="102"/>
                  </a:cubicBezTo>
                  <a:cubicBezTo>
                    <a:pt x="325" y="101"/>
                    <a:pt x="325" y="101"/>
                    <a:pt x="325" y="101"/>
                  </a:cubicBezTo>
                  <a:cubicBezTo>
                    <a:pt x="326" y="100"/>
                    <a:pt x="326" y="99"/>
                    <a:pt x="327" y="99"/>
                  </a:cubicBezTo>
                  <a:cubicBezTo>
                    <a:pt x="333" y="94"/>
                    <a:pt x="336" y="86"/>
                    <a:pt x="336" y="77"/>
                  </a:cubicBezTo>
                  <a:cubicBezTo>
                    <a:pt x="336" y="73"/>
                    <a:pt x="336" y="69"/>
                    <a:pt x="335" y="64"/>
                  </a:cubicBezTo>
                  <a:cubicBezTo>
                    <a:pt x="334" y="60"/>
                    <a:pt x="333" y="56"/>
                    <a:pt x="331" y="52"/>
                  </a:cubicBezTo>
                  <a:cubicBezTo>
                    <a:pt x="328" y="43"/>
                    <a:pt x="323" y="36"/>
                    <a:pt x="317" y="29"/>
                  </a:cubicBezTo>
                  <a:cubicBezTo>
                    <a:pt x="306" y="15"/>
                    <a:pt x="290" y="4"/>
                    <a:pt x="272" y="0"/>
                  </a:cubicBezTo>
                  <a:cubicBezTo>
                    <a:pt x="290" y="3"/>
                    <a:pt x="307" y="12"/>
                    <a:pt x="320" y="26"/>
                  </a:cubicBezTo>
                  <a:cubicBezTo>
                    <a:pt x="327" y="33"/>
                    <a:pt x="333" y="40"/>
                    <a:pt x="337" y="49"/>
                  </a:cubicBezTo>
                  <a:cubicBezTo>
                    <a:pt x="339" y="53"/>
                    <a:pt x="341" y="58"/>
                    <a:pt x="342" y="63"/>
                  </a:cubicBezTo>
                  <a:cubicBezTo>
                    <a:pt x="343" y="67"/>
                    <a:pt x="344" y="72"/>
                    <a:pt x="344" y="77"/>
                  </a:cubicBezTo>
                  <a:cubicBezTo>
                    <a:pt x="345" y="82"/>
                    <a:pt x="344" y="87"/>
                    <a:pt x="343" y="93"/>
                  </a:cubicBezTo>
                  <a:cubicBezTo>
                    <a:pt x="341" y="98"/>
                    <a:pt x="338" y="102"/>
                    <a:pt x="335" y="106"/>
                  </a:cubicBezTo>
                  <a:cubicBezTo>
                    <a:pt x="334" y="107"/>
                    <a:pt x="333" y="108"/>
                    <a:pt x="332" y="109"/>
                  </a:cubicBezTo>
                  <a:cubicBezTo>
                    <a:pt x="328" y="112"/>
                    <a:pt x="328" y="112"/>
                    <a:pt x="328" y="112"/>
                  </a:cubicBezTo>
                  <a:cubicBezTo>
                    <a:pt x="325" y="114"/>
                    <a:pt x="325" y="114"/>
                    <a:pt x="325" y="114"/>
                  </a:cubicBezTo>
                  <a:cubicBezTo>
                    <a:pt x="324" y="114"/>
                    <a:pt x="322" y="115"/>
                    <a:pt x="321" y="115"/>
                  </a:cubicBezTo>
                  <a:cubicBezTo>
                    <a:pt x="319" y="116"/>
                    <a:pt x="319" y="116"/>
                    <a:pt x="319" y="116"/>
                  </a:cubicBezTo>
                  <a:cubicBezTo>
                    <a:pt x="317" y="117"/>
                    <a:pt x="317" y="117"/>
                    <a:pt x="317" y="117"/>
                  </a:cubicBezTo>
                  <a:cubicBezTo>
                    <a:pt x="313" y="118"/>
                    <a:pt x="313" y="118"/>
                    <a:pt x="313" y="118"/>
                  </a:cubicBezTo>
                  <a:cubicBezTo>
                    <a:pt x="311" y="118"/>
                    <a:pt x="309" y="119"/>
                    <a:pt x="307" y="119"/>
                  </a:cubicBezTo>
                  <a:cubicBezTo>
                    <a:pt x="289" y="123"/>
                    <a:pt x="273" y="130"/>
                    <a:pt x="258" y="139"/>
                  </a:cubicBezTo>
                  <a:cubicBezTo>
                    <a:pt x="251" y="144"/>
                    <a:pt x="244" y="150"/>
                    <a:pt x="239" y="156"/>
                  </a:cubicBezTo>
                  <a:cubicBezTo>
                    <a:pt x="234" y="162"/>
                    <a:pt x="231" y="169"/>
                    <a:pt x="229" y="176"/>
                  </a:cubicBezTo>
                  <a:cubicBezTo>
                    <a:pt x="228" y="183"/>
                    <a:pt x="228" y="191"/>
                    <a:pt x="230" y="198"/>
                  </a:cubicBezTo>
                  <a:cubicBezTo>
                    <a:pt x="231" y="199"/>
                    <a:pt x="231" y="200"/>
                    <a:pt x="231" y="201"/>
                  </a:cubicBezTo>
                  <a:cubicBezTo>
                    <a:pt x="232" y="204"/>
                    <a:pt x="232" y="204"/>
                    <a:pt x="232" y="204"/>
                  </a:cubicBezTo>
                  <a:cubicBezTo>
                    <a:pt x="233" y="205"/>
                    <a:pt x="234" y="207"/>
                    <a:pt x="235" y="209"/>
                  </a:cubicBezTo>
                  <a:cubicBezTo>
                    <a:pt x="236" y="212"/>
                    <a:pt x="238" y="215"/>
                    <a:pt x="241" y="218"/>
                  </a:cubicBezTo>
                  <a:cubicBezTo>
                    <a:pt x="251" y="231"/>
                    <a:pt x="266" y="242"/>
                    <a:pt x="280" y="257"/>
                  </a:cubicBezTo>
                  <a:cubicBezTo>
                    <a:pt x="286" y="264"/>
                    <a:pt x="293" y="272"/>
                    <a:pt x="298" y="281"/>
                  </a:cubicBezTo>
                  <a:cubicBezTo>
                    <a:pt x="304" y="290"/>
                    <a:pt x="308" y="300"/>
                    <a:pt x="312" y="310"/>
                  </a:cubicBezTo>
                  <a:cubicBezTo>
                    <a:pt x="315" y="320"/>
                    <a:pt x="317" y="330"/>
                    <a:pt x="319" y="340"/>
                  </a:cubicBezTo>
                  <a:cubicBezTo>
                    <a:pt x="320" y="345"/>
                    <a:pt x="320" y="350"/>
                    <a:pt x="320" y="355"/>
                  </a:cubicBezTo>
                  <a:cubicBezTo>
                    <a:pt x="321" y="360"/>
                    <a:pt x="321" y="365"/>
                    <a:pt x="321" y="370"/>
                  </a:cubicBezTo>
                  <a:cubicBezTo>
                    <a:pt x="321" y="380"/>
                    <a:pt x="320" y="390"/>
                    <a:pt x="319" y="401"/>
                  </a:cubicBezTo>
                  <a:cubicBezTo>
                    <a:pt x="317" y="411"/>
                    <a:pt x="315" y="421"/>
                    <a:pt x="312" y="431"/>
                  </a:cubicBezTo>
                  <a:cubicBezTo>
                    <a:pt x="309" y="441"/>
                    <a:pt x="306" y="451"/>
                    <a:pt x="301" y="460"/>
                  </a:cubicBezTo>
                  <a:cubicBezTo>
                    <a:pt x="296" y="470"/>
                    <a:pt x="291" y="479"/>
                    <a:pt x="285" y="487"/>
                  </a:cubicBezTo>
                  <a:cubicBezTo>
                    <a:pt x="272" y="504"/>
                    <a:pt x="257" y="520"/>
                    <a:pt x="240" y="532"/>
                  </a:cubicBezTo>
                  <a:cubicBezTo>
                    <a:pt x="223" y="544"/>
                    <a:pt x="204" y="554"/>
                    <a:pt x="183" y="561"/>
                  </a:cubicBezTo>
                  <a:cubicBezTo>
                    <a:pt x="173" y="564"/>
                    <a:pt x="162" y="567"/>
                    <a:pt x="151" y="568"/>
                  </a:cubicBezTo>
                  <a:cubicBezTo>
                    <a:pt x="146" y="569"/>
                    <a:pt x="140" y="569"/>
                    <a:pt x="135" y="570"/>
                  </a:cubicBezTo>
                  <a:cubicBezTo>
                    <a:pt x="130" y="570"/>
                    <a:pt x="130" y="570"/>
                    <a:pt x="130" y="570"/>
                  </a:cubicBezTo>
                  <a:cubicBezTo>
                    <a:pt x="129" y="570"/>
                    <a:pt x="128" y="570"/>
                    <a:pt x="126" y="570"/>
                  </a:cubicBezTo>
                  <a:cubicBezTo>
                    <a:pt x="119" y="570"/>
                    <a:pt x="119" y="570"/>
                    <a:pt x="119" y="570"/>
                  </a:cubicBezTo>
                  <a:cubicBezTo>
                    <a:pt x="99" y="569"/>
                    <a:pt x="79" y="567"/>
                    <a:pt x="60" y="565"/>
                  </a:cubicBezTo>
                  <a:cubicBezTo>
                    <a:pt x="50" y="563"/>
                    <a:pt x="40" y="561"/>
                    <a:pt x="31" y="559"/>
                  </a:cubicBezTo>
                  <a:cubicBezTo>
                    <a:pt x="26" y="558"/>
                    <a:pt x="21" y="557"/>
                    <a:pt x="16" y="556"/>
                  </a:cubicBezTo>
                  <a:cubicBezTo>
                    <a:pt x="13" y="556"/>
                    <a:pt x="11" y="555"/>
                    <a:pt x="8" y="554"/>
                  </a:cubicBezTo>
                  <a:cubicBezTo>
                    <a:pt x="5" y="553"/>
                    <a:pt x="5" y="553"/>
                    <a:pt x="5" y="553"/>
                  </a:cubicBezTo>
                  <a:cubicBezTo>
                    <a:pt x="3" y="553"/>
                    <a:pt x="3" y="553"/>
                    <a:pt x="3" y="553"/>
                  </a:cubicBezTo>
                  <a:cubicBezTo>
                    <a:pt x="0" y="552"/>
                    <a:pt x="0" y="552"/>
                    <a:pt x="0" y="552"/>
                  </a:cubicBezTo>
                  <a:lnTo>
                    <a:pt x="23" y="487"/>
                  </a:ln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9" name="Picture 4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1275" y="4467225"/>
              <a:ext cx="206375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4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4288" y="4568825"/>
              <a:ext cx="225425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4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02413" y="5100638"/>
              <a:ext cx="74612" cy="93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4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7325" y="4975225"/>
              <a:ext cx="163512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48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5263" y="5087938"/>
              <a:ext cx="65087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49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19850" y="5043488"/>
              <a:ext cx="139700" cy="144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50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1763" y="5162550"/>
              <a:ext cx="107950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51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6038" y="5180013"/>
              <a:ext cx="150812" cy="150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52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7800" y="5205413"/>
              <a:ext cx="74612" cy="93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53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3988" y="5257800"/>
              <a:ext cx="165100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54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4475" y="5208588"/>
              <a:ext cx="65087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55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6863" y="5210175"/>
              <a:ext cx="141287" cy="144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56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5113" y="5176838"/>
              <a:ext cx="107950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57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6388" y="5072063"/>
              <a:ext cx="150812" cy="149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58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0188" y="5175250"/>
              <a:ext cx="46037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59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4288" y="5334000"/>
              <a:ext cx="93662" cy="98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60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8400" y="4929188"/>
              <a:ext cx="173037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61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8075" y="5033963"/>
              <a:ext cx="149225" cy="168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62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4088" y="5033963"/>
              <a:ext cx="163512" cy="15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63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8525" y="4902200"/>
              <a:ext cx="173037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64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2663" y="4794250"/>
              <a:ext cx="149225" cy="168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65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0775" y="4810125"/>
              <a:ext cx="163512" cy="153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66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6163" y="4921250"/>
              <a:ext cx="141287" cy="150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67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3350" y="4811713"/>
              <a:ext cx="55562" cy="7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68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725" y="4811713"/>
              <a:ext cx="55562" cy="7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69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2863" y="4872038"/>
              <a:ext cx="841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70"/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725" y="4897438"/>
              <a:ext cx="55562" cy="7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71"/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3350" y="4897438"/>
              <a:ext cx="55562" cy="7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72"/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96050" y="4872038"/>
              <a:ext cx="841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73"/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9063" y="4875213"/>
              <a:ext cx="36512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74"/>
            <p:cNvPicPr>
              <a:picLocks noChangeAspect="1" noChangeArrowheads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3000" y="5318125"/>
              <a:ext cx="36512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75"/>
            <p:cNvPicPr>
              <a:picLocks noChangeAspect="1" noChangeArrowheads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9338" y="5314950"/>
              <a:ext cx="103187" cy="93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76"/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6650" y="5346700"/>
              <a:ext cx="93662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77"/>
            <p:cNvPicPr>
              <a:picLocks noChangeAspect="1" noChangeArrowheads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9988" y="5267325"/>
              <a:ext cx="103187" cy="93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78"/>
            <p:cNvPicPr>
              <a:picLocks noChangeAspect="1" noChangeArrowheads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0613" y="5226050"/>
              <a:ext cx="93662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" name="Picture 79"/>
            <p:cNvPicPr>
              <a:picLocks noChangeAspect="1" noChangeArrowheads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6338" y="4256088"/>
              <a:ext cx="150812" cy="141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" name="Freeform 80"/>
            <p:cNvSpPr>
              <a:spLocks/>
            </p:cNvSpPr>
            <p:nvPr/>
          </p:nvSpPr>
          <p:spPr bwMode="auto">
            <a:xfrm>
              <a:off x="6300788" y="4289425"/>
              <a:ext cx="76200" cy="77788"/>
            </a:xfrm>
            <a:custGeom>
              <a:avLst/>
              <a:gdLst>
                <a:gd name="T0" fmla="*/ 45 w 49"/>
                <a:gd name="T1" fmla="*/ 32 h 49"/>
                <a:gd name="T2" fmla="*/ 17 w 49"/>
                <a:gd name="T3" fmla="*/ 45 h 49"/>
                <a:gd name="T4" fmla="*/ 4 w 49"/>
                <a:gd name="T5" fmla="*/ 17 h 49"/>
                <a:gd name="T6" fmla="*/ 32 w 49"/>
                <a:gd name="T7" fmla="*/ 4 h 49"/>
                <a:gd name="T8" fmla="*/ 45 w 49"/>
                <a:gd name="T9" fmla="*/ 3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5" y="32"/>
                  </a:moveTo>
                  <a:cubicBezTo>
                    <a:pt x="41" y="43"/>
                    <a:pt x="28" y="49"/>
                    <a:pt x="17" y="45"/>
                  </a:cubicBezTo>
                  <a:cubicBezTo>
                    <a:pt x="6" y="40"/>
                    <a:pt x="0" y="28"/>
                    <a:pt x="4" y="17"/>
                  </a:cubicBezTo>
                  <a:cubicBezTo>
                    <a:pt x="9" y="5"/>
                    <a:pt x="21" y="0"/>
                    <a:pt x="32" y="4"/>
                  </a:cubicBezTo>
                  <a:cubicBezTo>
                    <a:pt x="44" y="8"/>
                    <a:pt x="49" y="21"/>
                    <a:pt x="45" y="32"/>
                  </a:cubicBezTo>
                  <a:close/>
                </a:path>
              </a:pathLst>
            </a:custGeom>
            <a:solidFill>
              <a:srgbClr val="F4EF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6" name="Picture 81"/>
            <p:cNvPicPr>
              <a:picLocks noChangeAspect="1" noChangeArrowheads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0950" y="4308475"/>
              <a:ext cx="52387" cy="5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Picture 82"/>
            <p:cNvPicPr>
              <a:picLocks noChangeAspect="1" noChangeArrowheads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6650" y="4414838"/>
              <a:ext cx="74612" cy="106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Picture 83"/>
            <p:cNvPicPr>
              <a:picLocks noChangeAspect="1" noChangeArrowheads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6800" y="4414838"/>
              <a:ext cx="74612" cy="106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9" name="Picture 84"/>
            <p:cNvPicPr>
              <a:picLocks noChangeAspect="1" noChangeArrowheads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4888" y="4500563"/>
              <a:ext cx="117475" cy="61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" name="Picture 85"/>
            <p:cNvPicPr>
              <a:picLocks noChangeAspect="1" noChangeArrowheads="1"/>
            </p:cNvPicPr>
            <p:nvPr/>
          </p:nvPicPr>
          <p:blipFill>
            <a:blip r:embed="rId4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6800" y="4538663"/>
              <a:ext cx="74612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Picture 86"/>
            <p:cNvPicPr>
              <a:picLocks noChangeAspect="1" noChangeArrowheads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5063" y="4538663"/>
              <a:ext cx="76200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" name="Picture 87"/>
            <p:cNvPicPr>
              <a:picLocks noChangeAspect="1" noChangeArrowheads="1"/>
            </p:cNvPicPr>
            <p:nvPr/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4113" y="4500563"/>
              <a:ext cx="117475" cy="61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Picture 88"/>
            <p:cNvPicPr>
              <a:picLocks noChangeAspect="1" noChangeArrowheads="1"/>
            </p:cNvPicPr>
            <p:nvPr/>
          </p:nvPicPr>
          <p:blipFill>
            <a:blip r:embed="rId4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4425" y="4506913"/>
              <a:ext cx="47625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" name="Picture 89"/>
            <p:cNvPicPr>
              <a:picLocks noChangeAspect="1" noChangeArrowheads="1"/>
            </p:cNvPicPr>
            <p:nvPr/>
          </p:nvPicPr>
          <p:blipFill>
            <a:blip r:embed="rId4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4250" y="4376738"/>
              <a:ext cx="30797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5" name="组合 64"/>
            <p:cNvGrpSpPr/>
            <p:nvPr/>
          </p:nvGrpSpPr>
          <p:grpSpPr>
            <a:xfrm>
              <a:off x="5441951" y="3933825"/>
              <a:ext cx="587375" cy="587375"/>
              <a:chOff x="5384801" y="3933825"/>
              <a:chExt cx="587375" cy="587375"/>
            </a:xfrm>
          </p:grpSpPr>
          <p:sp>
            <p:nvSpPr>
              <p:cNvPr id="66" name="Oval 35"/>
              <p:cNvSpPr>
                <a:spLocks noChangeArrowheads="1"/>
              </p:cNvSpPr>
              <p:nvPr/>
            </p:nvSpPr>
            <p:spPr bwMode="auto">
              <a:xfrm>
                <a:off x="5384801" y="3933825"/>
                <a:ext cx="587375" cy="587375"/>
              </a:xfrm>
              <a:prstGeom prst="ellipse">
                <a:avLst/>
              </a:prstGeom>
              <a:solidFill>
                <a:srgbClr val="F9A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92"/>
              <p:cNvSpPr>
                <a:spLocks noChangeArrowheads="1"/>
              </p:cNvSpPr>
              <p:nvPr/>
            </p:nvSpPr>
            <p:spPr bwMode="auto">
              <a:xfrm>
                <a:off x="5521325" y="4079875"/>
                <a:ext cx="288925" cy="2889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4" name="组合 453"/>
          <p:cNvGrpSpPr/>
          <p:nvPr/>
        </p:nvGrpSpPr>
        <p:grpSpPr>
          <a:xfrm>
            <a:off x="-2138" y="27648"/>
            <a:ext cx="12192551" cy="6634955"/>
            <a:chOff x="-2138" y="27648"/>
            <a:chExt cx="12192551" cy="6634955"/>
          </a:xfrm>
        </p:grpSpPr>
        <p:sp>
          <p:nvSpPr>
            <p:cNvPr id="455" name="Freeform 7"/>
            <p:cNvSpPr>
              <a:spLocks/>
            </p:cNvSpPr>
            <p:nvPr/>
          </p:nvSpPr>
          <p:spPr bwMode="auto">
            <a:xfrm>
              <a:off x="9525" y="273711"/>
              <a:ext cx="519113" cy="5156200"/>
            </a:xfrm>
            <a:custGeom>
              <a:avLst/>
              <a:gdLst>
                <a:gd name="T0" fmla="*/ 0 w 327"/>
                <a:gd name="T1" fmla="*/ 0 h 1929"/>
                <a:gd name="T2" fmla="*/ 160 w 327"/>
                <a:gd name="T3" fmla="*/ 0 h 1929"/>
                <a:gd name="T4" fmla="*/ 160 w 327"/>
                <a:gd name="T5" fmla="*/ 269 h 1929"/>
                <a:gd name="T6" fmla="*/ 327 w 327"/>
                <a:gd name="T7" fmla="*/ 269 h 1929"/>
                <a:gd name="T8" fmla="*/ 327 w 327"/>
                <a:gd name="T9" fmla="*/ 442 h 1929"/>
                <a:gd name="T10" fmla="*/ 172 w 327"/>
                <a:gd name="T11" fmla="*/ 442 h 1929"/>
                <a:gd name="T12" fmla="*/ 0 w 327"/>
                <a:gd name="T13" fmla="*/ 442 h 1929"/>
                <a:gd name="T14" fmla="*/ 0 w 327"/>
                <a:gd name="T15" fmla="*/ 341 h 1929"/>
                <a:gd name="T16" fmla="*/ 160 w 327"/>
                <a:gd name="T17" fmla="*/ 341 h 1929"/>
                <a:gd name="T18" fmla="*/ 160 w 327"/>
                <a:gd name="T19" fmla="*/ 645 h 1929"/>
                <a:gd name="T20" fmla="*/ 160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0" y="0"/>
                  </a:moveTo>
                  <a:lnTo>
                    <a:pt x="160" y="0"/>
                  </a:lnTo>
                  <a:lnTo>
                    <a:pt x="160" y="269"/>
                  </a:lnTo>
                  <a:lnTo>
                    <a:pt x="327" y="269"/>
                  </a:lnTo>
                  <a:lnTo>
                    <a:pt x="327" y="442"/>
                  </a:lnTo>
                  <a:lnTo>
                    <a:pt x="172" y="442"/>
                  </a:lnTo>
                  <a:lnTo>
                    <a:pt x="0" y="442"/>
                  </a:lnTo>
                  <a:lnTo>
                    <a:pt x="0" y="341"/>
                  </a:lnTo>
                  <a:lnTo>
                    <a:pt x="160" y="341"/>
                  </a:lnTo>
                  <a:lnTo>
                    <a:pt x="160" y="645"/>
                  </a:lnTo>
                  <a:lnTo>
                    <a:pt x="160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9"/>
            <p:cNvSpPr>
              <a:spLocks/>
            </p:cNvSpPr>
            <p:nvPr/>
          </p:nvSpPr>
          <p:spPr bwMode="auto">
            <a:xfrm>
              <a:off x="11671300" y="273711"/>
              <a:ext cx="519113" cy="5156200"/>
            </a:xfrm>
            <a:custGeom>
              <a:avLst/>
              <a:gdLst>
                <a:gd name="T0" fmla="*/ 327 w 327"/>
                <a:gd name="T1" fmla="*/ 0 h 1929"/>
                <a:gd name="T2" fmla="*/ 167 w 327"/>
                <a:gd name="T3" fmla="*/ 0 h 1929"/>
                <a:gd name="T4" fmla="*/ 167 w 327"/>
                <a:gd name="T5" fmla="*/ 269 h 1929"/>
                <a:gd name="T6" fmla="*/ 0 w 327"/>
                <a:gd name="T7" fmla="*/ 269 h 1929"/>
                <a:gd name="T8" fmla="*/ 0 w 327"/>
                <a:gd name="T9" fmla="*/ 442 h 1929"/>
                <a:gd name="T10" fmla="*/ 155 w 327"/>
                <a:gd name="T11" fmla="*/ 442 h 1929"/>
                <a:gd name="T12" fmla="*/ 327 w 327"/>
                <a:gd name="T13" fmla="*/ 442 h 1929"/>
                <a:gd name="T14" fmla="*/ 327 w 327"/>
                <a:gd name="T15" fmla="*/ 341 h 1929"/>
                <a:gd name="T16" fmla="*/ 167 w 327"/>
                <a:gd name="T17" fmla="*/ 341 h 1929"/>
                <a:gd name="T18" fmla="*/ 167 w 327"/>
                <a:gd name="T19" fmla="*/ 645 h 1929"/>
                <a:gd name="T20" fmla="*/ 167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327" y="0"/>
                  </a:moveTo>
                  <a:lnTo>
                    <a:pt x="167" y="0"/>
                  </a:lnTo>
                  <a:lnTo>
                    <a:pt x="167" y="269"/>
                  </a:lnTo>
                  <a:lnTo>
                    <a:pt x="0" y="269"/>
                  </a:lnTo>
                  <a:lnTo>
                    <a:pt x="0" y="442"/>
                  </a:lnTo>
                  <a:lnTo>
                    <a:pt x="155" y="442"/>
                  </a:lnTo>
                  <a:lnTo>
                    <a:pt x="327" y="442"/>
                  </a:lnTo>
                  <a:lnTo>
                    <a:pt x="327" y="341"/>
                  </a:lnTo>
                  <a:lnTo>
                    <a:pt x="167" y="341"/>
                  </a:lnTo>
                  <a:lnTo>
                    <a:pt x="167" y="645"/>
                  </a:lnTo>
                  <a:lnTo>
                    <a:pt x="167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57" name="组合 456"/>
            <p:cNvGrpSpPr/>
            <p:nvPr/>
          </p:nvGrpSpPr>
          <p:grpSpPr>
            <a:xfrm>
              <a:off x="9525" y="27648"/>
              <a:ext cx="12180888" cy="465138"/>
              <a:chOff x="9525" y="27648"/>
              <a:chExt cx="12180888" cy="465138"/>
            </a:xfrm>
          </p:grpSpPr>
          <p:sp>
            <p:nvSpPr>
              <p:cNvPr id="464" name="Freeform 6"/>
              <p:cNvSpPr>
                <a:spLocks/>
              </p:cNvSpPr>
              <p:nvPr/>
            </p:nvSpPr>
            <p:spPr bwMode="auto">
              <a:xfrm>
                <a:off x="9525" y="27648"/>
                <a:ext cx="1028700" cy="465138"/>
              </a:xfrm>
              <a:custGeom>
                <a:avLst/>
                <a:gdLst>
                  <a:gd name="T0" fmla="*/ 0 w 648"/>
                  <a:gd name="T1" fmla="*/ 0 h 293"/>
                  <a:gd name="T2" fmla="*/ 0 w 648"/>
                  <a:gd name="T3" fmla="*/ 293 h 293"/>
                  <a:gd name="T4" fmla="*/ 416 w 648"/>
                  <a:gd name="T5" fmla="*/ 293 h 293"/>
                  <a:gd name="T6" fmla="*/ 416 w 648"/>
                  <a:gd name="T7" fmla="*/ 0 h 293"/>
                  <a:gd name="T8" fmla="*/ 238 w 648"/>
                  <a:gd name="T9" fmla="*/ 0 h 293"/>
                  <a:gd name="T10" fmla="*/ 238 w 648"/>
                  <a:gd name="T11" fmla="*/ 143 h 293"/>
                  <a:gd name="T12" fmla="*/ 648 w 648"/>
                  <a:gd name="T13" fmla="*/ 143 h 293"/>
                  <a:gd name="T14" fmla="*/ 648 w 648"/>
                  <a:gd name="T15" fmla="*/ 287 h 293"/>
                  <a:gd name="T16" fmla="*/ 416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0" y="0"/>
                    </a:moveTo>
                    <a:lnTo>
                      <a:pt x="0" y="293"/>
                    </a:lnTo>
                    <a:lnTo>
                      <a:pt x="416" y="293"/>
                    </a:lnTo>
                    <a:lnTo>
                      <a:pt x="416" y="0"/>
                    </a:lnTo>
                    <a:lnTo>
                      <a:pt x="238" y="0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287"/>
                    </a:lnTo>
                    <a:lnTo>
                      <a:pt x="416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8"/>
              <p:cNvSpPr>
                <a:spLocks/>
              </p:cNvSpPr>
              <p:nvPr/>
            </p:nvSpPr>
            <p:spPr bwMode="auto">
              <a:xfrm>
                <a:off x="11161713" y="27648"/>
                <a:ext cx="1028700" cy="465138"/>
              </a:xfrm>
              <a:custGeom>
                <a:avLst/>
                <a:gdLst>
                  <a:gd name="T0" fmla="*/ 648 w 648"/>
                  <a:gd name="T1" fmla="*/ 0 h 293"/>
                  <a:gd name="T2" fmla="*/ 648 w 648"/>
                  <a:gd name="T3" fmla="*/ 293 h 293"/>
                  <a:gd name="T4" fmla="*/ 232 w 648"/>
                  <a:gd name="T5" fmla="*/ 293 h 293"/>
                  <a:gd name="T6" fmla="*/ 232 w 648"/>
                  <a:gd name="T7" fmla="*/ 0 h 293"/>
                  <a:gd name="T8" fmla="*/ 410 w 648"/>
                  <a:gd name="T9" fmla="*/ 0 h 293"/>
                  <a:gd name="T10" fmla="*/ 410 w 648"/>
                  <a:gd name="T11" fmla="*/ 143 h 293"/>
                  <a:gd name="T12" fmla="*/ 0 w 648"/>
                  <a:gd name="T13" fmla="*/ 143 h 293"/>
                  <a:gd name="T14" fmla="*/ 0 w 648"/>
                  <a:gd name="T15" fmla="*/ 287 h 293"/>
                  <a:gd name="T16" fmla="*/ 232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648" y="0"/>
                    </a:moveTo>
                    <a:lnTo>
                      <a:pt x="648" y="293"/>
                    </a:lnTo>
                    <a:lnTo>
                      <a:pt x="232" y="293"/>
                    </a:lnTo>
                    <a:lnTo>
                      <a:pt x="232" y="0"/>
                    </a:lnTo>
                    <a:lnTo>
                      <a:pt x="410" y="0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287"/>
                    </a:lnTo>
                    <a:lnTo>
                      <a:pt x="232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Line 10"/>
              <p:cNvSpPr>
                <a:spLocks noChangeShapeType="1"/>
              </p:cNvSpPr>
              <p:nvPr/>
            </p:nvSpPr>
            <p:spPr bwMode="auto">
              <a:xfrm>
                <a:off x="1038225" y="254661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58" name="组合 457"/>
            <p:cNvGrpSpPr/>
            <p:nvPr/>
          </p:nvGrpSpPr>
          <p:grpSpPr>
            <a:xfrm>
              <a:off x="-2138" y="5392602"/>
              <a:ext cx="12180888" cy="1270001"/>
              <a:chOff x="9525" y="3335998"/>
              <a:chExt cx="12180888" cy="1270001"/>
            </a:xfrm>
          </p:grpSpPr>
          <p:sp>
            <p:nvSpPr>
              <p:cNvPr id="459" name="Line 11"/>
              <p:cNvSpPr>
                <a:spLocks noChangeShapeType="1"/>
              </p:cNvSpPr>
              <p:nvPr/>
            </p:nvSpPr>
            <p:spPr bwMode="auto">
              <a:xfrm>
                <a:off x="1038225" y="4377398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12"/>
              <p:cNvSpPr>
                <a:spLocks/>
              </p:cNvSpPr>
              <p:nvPr/>
            </p:nvSpPr>
            <p:spPr bwMode="auto">
              <a:xfrm>
                <a:off x="11161713" y="4150386"/>
                <a:ext cx="1028700" cy="455613"/>
              </a:xfrm>
              <a:custGeom>
                <a:avLst/>
                <a:gdLst>
                  <a:gd name="T0" fmla="*/ 648 w 648"/>
                  <a:gd name="T1" fmla="*/ 287 h 287"/>
                  <a:gd name="T2" fmla="*/ 648 w 648"/>
                  <a:gd name="T3" fmla="*/ 0 h 287"/>
                  <a:gd name="T4" fmla="*/ 232 w 648"/>
                  <a:gd name="T5" fmla="*/ 0 h 287"/>
                  <a:gd name="T6" fmla="*/ 232 w 648"/>
                  <a:gd name="T7" fmla="*/ 287 h 287"/>
                  <a:gd name="T8" fmla="*/ 410 w 648"/>
                  <a:gd name="T9" fmla="*/ 287 h 287"/>
                  <a:gd name="T10" fmla="*/ 410 w 648"/>
                  <a:gd name="T11" fmla="*/ 143 h 287"/>
                  <a:gd name="T12" fmla="*/ 0 w 648"/>
                  <a:gd name="T13" fmla="*/ 143 h 287"/>
                  <a:gd name="T14" fmla="*/ 0 w 648"/>
                  <a:gd name="T15" fmla="*/ 0 h 287"/>
                  <a:gd name="T16" fmla="*/ 232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648" y="287"/>
                    </a:moveTo>
                    <a:lnTo>
                      <a:pt x="648" y="0"/>
                    </a:lnTo>
                    <a:lnTo>
                      <a:pt x="232" y="0"/>
                    </a:lnTo>
                    <a:lnTo>
                      <a:pt x="232" y="287"/>
                    </a:lnTo>
                    <a:lnTo>
                      <a:pt x="410" y="287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0"/>
                    </a:lnTo>
                    <a:lnTo>
                      <a:pt x="232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13"/>
              <p:cNvSpPr>
                <a:spLocks/>
              </p:cNvSpPr>
              <p:nvPr/>
            </p:nvSpPr>
            <p:spPr bwMode="auto">
              <a:xfrm>
                <a:off x="11671300" y="3335998"/>
                <a:ext cx="519113" cy="1023938"/>
              </a:xfrm>
              <a:custGeom>
                <a:avLst/>
                <a:gdLst>
                  <a:gd name="T0" fmla="*/ 327 w 327"/>
                  <a:gd name="T1" fmla="*/ 645 h 645"/>
                  <a:gd name="T2" fmla="*/ 167 w 327"/>
                  <a:gd name="T3" fmla="*/ 645 h 645"/>
                  <a:gd name="T4" fmla="*/ 167 w 327"/>
                  <a:gd name="T5" fmla="*/ 382 h 645"/>
                  <a:gd name="T6" fmla="*/ 0 w 327"/>
                  <a:gd name="T7" fmla="*/ 382 h 645"/>
                  <a:gd name="T8" fmla="*/ 0 w 327"/>
                  <a:gd name="T9" fmla="*/ 203 h 645"/>
                  <a:gd name="T10" fmla="*/ 155 w 327"/>
                  <a:gd name="T11" fmla="*/ 203 h 645"/>
                  <a:gd name="T12" fmla="*/ 327 w 327"/>
                  <a:gd name="T13" fmla="*/ 203 h 645"/>
                  <a:gd name="T14" fmla="*/ 327 w 327"/>
                  <a:gd name="T15" fmla="*/ 304 h 645"/>
                  <a:gd name="T16" fmla="*/ 167 w 327"/>
                  <a:gd name="T17" fmla="*/ 304 h 645"/>
                  <a:gd name="T18" fmla="*/ 167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327" y="645"/>
                    </a:moveTo>
                    <a:lnTo>
                      <a:pt x="167" y="645"/>
                    </a:lnTo>
                    <a:lnTo>
                      <a:pt x="167" y="382"/>
                    </a:lnTo>
                    <a:lnTo>
                      <a:pt x="0" y="382"/>
                    </a:lnTo>
                    <a:lnTo>
                      <a:pt x="0" y="203"/>
                    </a:lnTo>
                    <a:lnTo>
                      <a:pt x="155" y="203"/>
                    </a:lnTo>
                    <a:lnTo>
                      <a:pt x="327" y="203"/>
                    </a:lnTo>
                    <a:lnTo>
                      <a:pt x="327" y="304"/>
                    </a:lnTo>
                    <a:lnTo>
                      <a:pt x="167" y="304"/>
                    </a:lnTo>
                    <a:lnTo>
                      <a:pt x="167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14"/>
              <p:cNvSpPr>
                <a:spLocks/>
              </p:cNvSpPr>
              <p:nvPr/>
            </p:nvSpPr>
            <p:spPr bwMode="auto">
              <a:xfrm>
                <a:off x="9525" y="4150386"/>
                <a:ext cx="1028700" cy="455613"/>
              </a:xfrm>
              <a:custGeom>
                <a:avLst/>
                <a:gdLst>
                  <a:gd name="T0" fmla="*/ 0 w 648"/>
                  <a:gd name="T1" fmla="*/ 287 h 287"/>
                  <a:gd name="T2" fmla="*/ 0 w 648"/>
                  <a:gd name="T3" fmla="*/ 0 h 287"/>
                  <a:gd name="T4" fmla="*/ 416 w 648"/>
                  <a:gd name="T5" fmla="*/ 0 h 287"/>
                  <a:gd name="T6" fmla="*/ 416 w 648"/>
                  <a:gd name="T7" fmla="*/ 287 h 287"/>
                  <a:gd name="T8" fmla="*/ 238 w 648"/>
                  <a:gd name="T9" fmla="*/ 287 h 287"/>
                  <a:gd name="T10" fmla="*/ 238 w 648"/>
                  <a:gd name="T11" fmla="*/ 143 h 287"/>
                  <a:gd name="T12" fmla="*/ 648 w 648"/>
                  <a:gd name="T13" fmla="*/ 143 h 287"/>
                  <a:gd name="T14" fmla="*/ 648 w 648"/>
                  <a:gd name="T15" fmla="*/ 0 h 287"/>
                  <a:gd name="T16" fmla="*/ 416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0" y="287"/>
                    </a:moveTo>
                    <a:lnTo>
                      <a:pt x="0" y="0"/>
                    </a:lnTo>
                    <a:lnTo>
                      <a:pt x="416" y="0"/>
                    </a:lnTo>
                    <a:lnTo>
                      <a:pt x="416" y="287"/>
                    </a:lnTo>
                    <a:lnTo>
                      <a:pt x="238" y="287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0"/>
                    </a:lnTo>
                    <a:lnTo>
                      <a:pt x="416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15"/>
              <p:cNvSpPr>
                <a:spLocks/>
              </p:cNvSpPr>
              <p:nvPr/>
            </p:nvSpPr>
            <p:spPr bwMode="auto">
              <a:xfrm>
                <a:off x="9525" y="3335998"/>
                <a:ext cx="519113" cy="1023938"/>
              </a:xfrm>
              <a:custGeom>
                <a:avLst/>
                <a:gdLst>
                  <a:gd name="T0" fmla="*/ 0 w 327"/>
                  <a:gd name="T1" fmla="*/ 645 h 645"/>
                  <a:gd name="T2" fmla="*/ 160 w 327"/>
                  <a:gd name="T3" fmla="*/ 645 h 645"/>
                  <a:gd name="T4" fmla="*/ 160 w 327"/>
                  <a:gd name="T5" fmla="*/ 382 h 645"/>
                  <a:gd name="T6" fmla="*/ 327 w 327"/>
                  <a:gd name="T7" fmla="*/ 382 h 645"/>
                  <a:gd name="T8" fmla="*/ 327 w 327"/>
                  <a:gd name="T9" fmla="*/ 203 h 645"/>
                  <a:gd name="T10" fmla="*/ 172 w 327"/>
                  <a:gd name="T11" fmla="*/ 203 h 645"/>
                  <a:gd name="T12" fmla="*/ 0 w 327"/>
                  <a:gd name="T13" fmla="*/ 203 h 645"/>
                  <a:gd name="T14" fmla="*/ 0 w 327"/>
                  <a:gd name="T15" fmla="*/ 304 h 645"/>
                  <a:gd name="T16" fmla="*/ 160 w 327"/>
                  <a:gd name="T17" fmla="*/ 304 h 645"/>
                  <a:gd name="T18" fmla="*/ 160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0" y="645"/>
                    </a:moveTo>
                    <a:lnTo>
                      <a:pt x="160" y="645"/>
                    </a:lnTo>
                    <a:lnTo>
                      <a:pt x="160" y="382"/>
                    </a:lnTo>
                    <a:lnTo>
                      <a:pt x="327" y="382"/>
                    </a:lnTo>
                    <a:lnTo>
                      <a:pt x="327" y="203"/>
                    </a:lnTo>
                    <a:lnTo>
                      <a:pt x="172" y="203"/>
                    </a:lnTo>
                    <a:lnTo>
                      <a:pt x="0" y="203"/>
                    </a:lnTo>
                    <a:lnTo>
                      <a:pt x="0" y="304"/>
                    </a:lnTo>
                    <a:lnTo>
                      <a:pt x="160" y="304"/>
                    </a:lnTo>
                    <a:lnTo>
                      <a:pt x="160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67" name="组合 466"/>
          <p:cNvGrpSpPr/>
          <p:nvPr/>
        </p:nvGrpSpPr>
        <p:grpSpPr>
          <a:xfrm>
            <a:off x="1409700" y="282575"/>
            <a:ext cx="877888" cy="3648075"/>
            <a:chOff x="1409700" y="282575"/>
            <a:chExt cx="877888" cy="3648075"/>
          </a:xfrm>
        </p:grpSpPr>
        <p:sp>
          <p:nvSpPr>
            <p:cNvPr id="468" name="Freeform 34"/>
            <p:cNvSpPr>
              <a:spLocks/>
            </p:cNvSpPr>
            <p:nvPr/>
          </p:nvSpPr>
          <p:spPr bwMode="auto">
            <a:xfrm>
              <a:off x="1409700" y="101917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35"/>
            <p:cNvSpPr>
              <a:spLocks/>
            </p:cNvSpPr>
            <p:nvPr/>
          </p:nvSpPr>
          <p:spPr bwMode="auto">
            <a:xfrm>
              <a:off x="1554163" y="865188"/>
              <a:ext cx="588963" cy="144463"/>
            </a:xfrm>
            <a:custGeom>
              <a:avLst/>
              <a:gdLst>
                <a:gd name="T0" fmla="*/ 371 w 371"/>
                <a:gd name="T1" fmla="*/ 91 h 91"/>
                <a:gd name="T2" fmla="*/ 0 w 371"/>
                <a:gd name="T3" fmla="*/ 91 h 91"/>
                <a:gd name="T4" fmla="*/ 40 w 371"/>
                <a:gd name="T5" fmla="*/ 0 h 91"/>
                <a:gd name="T6" fmla="*/ 331 w 371"/>
                <a:gd name="T7" fmla="*/ 0 h 91"/>
                <a:gd name="T8" fmla="*/ 371 w 37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91">
                  <a:moveTo>
                    <a:pt x="371" y="91"/>
                  </a:moveTo>
                  <a:lnTo>
                    <a:pt x="0" y="91"/>
                  </a:lnTo>
                  <a:lnTo>
                    <a:pt x="40" y="0"/>
                  </a:lnTo>
                  <a:lnTo>
                    <a:pt x="331" y="0"/>
                  </a:lnTo>
                  <a:lnTo>
                    <a:pt x="371" y="91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36"/>
            <p:cNvSpPr>
              <a:spLocks/>
            </p:cNvSpPr>
            <p:nvPr/>
          </p:nvSpPr>
          <p:spPr bwMode="auto">
            <a:xfrm>
              <a:off x="1500188" y="1957388"/>
              <a:ext cx="696913" cy="144463"/>
            </a:xfrm>
            <a:custGeom>
              <a:avLst/>
              <a:gdLst>
                <a:gd name="T0" fmla="*/ 0 w 439"/>
                <a:gd name="T1" fmla="*/ 0 h 91"/>
                <a:gd name="T2" fmla="*/ 439 w 439"/>
                <a:gd name="T3" fmla="*/ 0 h 91"/>
                <a:gd name="T4" fmla="*/ 388 w 439"/>
                <a:gd name="T5" fmla="*/ 91 h 91"/>
                <a:gd name="T6" fmla="*/ 51 w 439"/>
                <a:gd name="T7" fmla="*/ 91 h 91"/>
                <a:gd name="T8" fmla="*/ 0 w 43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91">
                  <a:moveTo>
                    <a:pt x="0" y="0"/>
                  </a:moveTo>
                  <a:lnTo>
                    <a:pt x="439" y="0"/>
                  </a:lnTo>
                  <a:lnTo>
                    <a:pt x="388" y="91"/>
                  </a:lnTo>
                  <a:lnTo>
                    <a:pt x="51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37"/>
            <p:cNvSpPr>
              <a:spLocks/>
            </p:cNvSpPr>
            <p:nvPr/>
          </p:nvSpPr>
          <p:spPr bwMode="auto">
            <a:xfrm>
              <a:off x="1409700" y="1138238"/>
              <a:ext cx="877888" cy="117475"/>
            </a:xfrm>
            <a:custGeom>
              <a:avLst/>
              <a:gdLst>
                <a:gd name="T0" fmla="*/ 553 w 553"/>
                <a:gd name="T1" fmla="*/ 74 h 74"/>
                <a:gd name="T2" fmla="*/ 0 w 553"/>
                <a:gd name="T3" fmla="*/ 74 h 74"/>
                <a:gd name="T4" fmla="*/ 22 w 553"/>
                <a:gd name="T5" fmla="*/ 0 h 74"/>
                <a:gd name="T6" fmla="*/ 530 w 553"/>
                <a:gd name="T7" fmla="*/ 0 h 74"/>
                <a:gd name="T8" fmla="*/ 553 w 553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4">
                  <a:moveTo>
                    <a:pt x="553" y="74"/>
                  </a:moveTo>
                  <a:lnTo>
                    <a:pt x="0" y="74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4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38"/>
            <p:cNvSpPr>
              <a:spLocks/>
            </p:cNvSpPr>
            <p:nvPr/>
          </p:nvSpPr>
          <p:spPr bwMode="auto">
            <a:xfrm>
              <a:off x="1409700" y="1255713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39"/>
            <p:cNvSpPr>
              <a:spLocks/>
            </p:cNvSpPr>
            <p:nvPr/>
          </p:nvSpPr>
          <p:spPr bwMode="auto">
            <a:xfrm>
              <a:off x="1409700" y="1374775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40"/>
            <p:cNvSpPr>
              <a:spLocks/>
            </p:cNvSpPr>
            <p:nvPr/>
          </p:nvSpPr>
          <p:spPr bwMode="auto">
            <a:xfrm>
              <a:off x="1409700" y="148272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41"/>
            <p:cNvSpPr>
              <a:spLocks/>
            </p:cNvSpPr>
            <p:nvPr/>
          </p:nvSpPr>
          <p:spPr bwMode="auto">
            <a:xfrm>
              <a:off x="1409700" y="1601788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42"/>
            <p:cNvSpPr>
              <a:spLocks/>
            </p:cNvSpPr>
            <p:nvPr/>
          </p:nvSpPr>
          <p:spPr bwMode="auto">
            <a:xfrm>
              <a:off x="1409700" y="1720850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43"/>
            <p:cNvSpPr>
              <a:spLocks/>
            </p:cNvSpPr>
            <p:nvPr/>
          </p:nvSpPr>
          <p:spPr bwMode="auto">
            <a:xfrm>
              <a:off x="1409700" y="1828800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44"/>
            <p:cNvSpPr>
              <a:spLocks/>
            </p:cNvSpPr>
            <p:nvPr/>
          </p:nvSpPr>
          <p:spPr bwMode="auto">
            <a:xfrm>
              <a:off x="1781175" y="792163"/>
              <a:ext cx="134938" cy="73025"/>
            </a:xfrm>
            <a:custGeom>
              <a:avLst/>
              <a:gdLst>
                <a:gd name="T0" fmla="*/ 0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8 w 15"/>
                <a:gd name="T7" fmla="*/ 0 h 8"/>
                <a:gd name="T8" fmla="*/ 15 w 15"/>
                <a:gd name="T9" fmla="*/ 8 h 8"/>
                <a:gd name="T10" fmla="*/ 15 w 1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Line 45"/>
            <p:cNvSpPr>
              <a:spLocks noChangeShapeType="1"/>
            </p:cNvSpPr>
            <p:nvPr/>
          </p:nvSpPr>
          <p:spPr bwMode="auto">
            <a:xfrm>
              <a:off x="1852613" y="2101850"/>
              <a:ext cx="0" cy="355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46"/>
            <p:cNvSpPr>
              <a:spLocks/>
            </p:cNvSpPr>
            <p:nvPr/>
          </p:nvSpPr>
          <p:spPr bwMode="auto">
            <a:xfrm>
              <a:off x="1717675" y="2457450"/>
              <a:ext cx="261938" cy="263525"/>
            </a:xfrm>
            <a:custGeom>
              <a:avLst/>
              <a:gdLst>
                <a:gd name="T0" fmla="*/ 85 w 165"/>
                <a:gd name="T1" fmla="*/ 166 h 166"/>
                <a:gd name="T2" fmla="*/ 0 w 165"/>
                <a:gd name="T3" fmla="*/ 86 h 166"/>
                <a:gd name="T4" fmla="*/ 85 w 165"/>
                <a:gd name="T5" fmla="*/ 0 h 166"/>
                <a:gd name="T6" fmla="*/ 165 w 165"/>
                <a:gd name="T7" fmla="*/ 86 h 166"/>
                <a:gd name="T8" fmla="*/ 85 w 165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6">
                  <a:moveTo>
                    <a:pt x="85" y="166"/>
                  </a:moveTo>
                  <a:lnTo>
                    <a:pt x="0" y="86"/>
                  </a:lnTo>
                  <a:lnTo>
                    <a:pt x="85" y="0"/>
                  </a:lnTo>
                  <a:lnTo>
                    <a:pt x="165" y="86"/>
                  </a:lnTo>
                  <a:lnTo>
                    <a:pt x="85" y="166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Line 47"/>
            <p:cNvSpPr>
              <a:spLocks noChangeShapeType="1"/>
            </p:cNvSpPr>
            <p:nvPr/>
          </p:nvSpPr>
          <p:spPr bwMode="auto">
            <a:xfrm flipV="1">
              <a:off x="1852613" y="2457450"/>
              <a:ext cx="0" cy="263525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Line 48"/>
            <p:cNvSpPr>
              <a:spLocks noChangeShapeType="1"/>
            </p:cNvSpPr>
            <p:nvPr/>
          </p:nvSpPr>
          <p:spPr bwMode="auto">
            <a:xfrm flipH="1">
              <a:off x="1717675" y="2593975"/>
              <a:ext cx="261938" cy="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49"/>
            <p:cNvSpPr>
              <a:spLocks/>
            </p:cNvSpPr>
            <p:nvPr/>
          </p:nvSpPr>
          <p:spPr bwMode="auto">
            <a:xfrm>
              <a:off x="1708150" y="2430463"/>
              <a:ext cx="136525" cy="127000"/>
            </a:xfrm>
            <a:custGeom>
              <a:avLst/>
              <a:gdLst>
                <a:gd name="T0" fmla="*/ 4 w 15"/>
                <a:gd name="T1" fmla="*/ 14 h 14"/>
                <a:gd name="T2" fmla="*/ 4 w 15"/>
                <a:gd name="T3" fmla="*/ 3 h 14"/>
                <a:gd name="T4" fmla="*/ 15 w 15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4" y="14"/>
                  </a:moveTo>
                  <a:cubicBezTo>
                    <a:pt x="0" y="11"/>
                    <a:pt x="0" y="6"/>
                    <a:pt x="4" y="3"/>
                  </a:cubicBezTo>
                  <a:cubicBezTo>
                    <a:pt x="7" y="0"/>
                    <a:pt x="12" y="0"/>
                    <a:pt x="15" y="3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50"/>
            <p:cNvSpPr>
              <a:spLocks/>
            </p:cNvSpPr>
            <p:nvPr/>
          </p:nvSpPr>
          <p:spPr bwMode="auto">
            <a:xfrm>
              <a:off x="1862138" y="2430463"/>
              <a:ext cx="127000" cy="127000"/>
            </a:xfrm>
            <a:custGeom>
              <a:avLst/>
              <a:gdLst>
                <a:gd name="T0" fmla="*/ 0 w 14"/>
                <a:gd name="T1" fmla="*/ 3 h 14"/>
                <a:gd name="T2" fmla="*/ 11 w 14"/>
                <a:gd name="T3" fmla="*/ 3 h 14"/>
                <a:gd name="T4" fmla="*/ 11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0" y="3"/>
                  </a:moveTo>
                  <a:cubicBezTo>
                    <a:pt x="3" y="0"/>
                    <a:pt x="8" y="0"/>
                    <a:pt x="11" y="3"/>
                  </a:cubicBezTo>
                  <a:cubicBezTo>
                    <a:pt x="14" y="6"/>
                    <a:pt x="14" y="11"/>
                    <a:pt x="11" y="14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51"/>
            <p:cNvSpPr>
              <a:spLocks/>
            </p:cNvSpPr>
            <p:nvPr/>
          </p:nvSpPr>
          <p:spPr bwMode="auto">
            <a:xfrm>
              <a:off x="1989138" y="2511425"/>
              <a:ext cx="71438" cy="146050"/>
            </a:xfrm>
            <a:custGeom>
              <a:avLst/>
              <a:gdLst>
                <a:gd name="T0" fmla="*/ 0 w 8"/>
                <a:gd name="T1" fmla="*/ 0 h 16"/>
                <a:gd name="T2" fmla="*/ 8 w 8"/>
                <a:gd name="T3" fmla="*/ 8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4" y="0"/>
                    <a:pt x="8" y="4"/>
                    <a:pt x="8" y="8"/>
                  </a:cubicBezTo>
                  <a:cubicBezTo>
                    <a:pt x="8" y="12"/>
                    <a:pt x="4" y="16"/>
                    <a:pt x="0" y="16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52"/>
            <p:cNvSpPr>
              <a:spLocks/>
            </p:cNvSpPr>
            <p:nvPr/>
          </p:nvSpPr>
          <p:spPr bwMode="auto">
            <a:xfrm>
              <a:off x="1644650" y="2511425"/>
              <a:ext cx="73025" cy="146050"/>
            </a:xfrm>
            <a:custGeom>
              <a:avLst/>
              <a:gdLst>
                <a:gd name="T0" fmla="*/ 8 w 8"/>
                <a:gd name="T1" fmla="*/ 16 h 16"/>
                <a:gd name="T2" fmla="*/ 0 w 8"/>
                <a:gd name="T3" fmla="*/ 8 h 16"/>
                <a:gd name="T4" fmla="*/ 8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53"/>
            <p:cNvSpPr>
              <a:spLocks/>
            </p:cNvSpPr>
            <p:nvPr/>
          </p:nvSpPr>
          <p:spPr bwMode="auto">
            <a:xfrm>
              <a:off x="1862138" y="2630488"/>
              <a:ext cx="127000" cy="280988"/>
            </a:xfrm>
            <a:custGeom>
              <a:avLst/>
              <a:gdLst>
                <a:gd name="T0" fmla="*/ 11 w 14"/>
                <a:gd name="T1" fmla="*/ 0 h 31"/>
                <a:gd name="T2" fmla="*/ 11 w 14"/>
                <a:gd name="T3" fmla="*/ 11 h 31"/>
                <a:gd name="T4" fmla="*/ 0 w 14"/>
                <a:gd name="T5" fmla="*/ 11 h 31"/>
                <a:gd name="T6" fmla="*/ 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1" y="0"/>
                  </a:moveTo>
                  <a:cubicBezTo>
                    <a:pt x="14" y="3"/>
                    <a:pt x="14" y="8"/>
                    <a:pt x="11" y="11"/>
                  </a:cubicBezTo>
                  <a:cubicBezTo>
                    <a:pt x="8" y="14"/>
                    <a:pt x="3" y="14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54"/>
            <p:cNvSpPr>
              <a:spLocks/>
            </p:cNvSpPr>
            <p:nvPr/>
          </p:nvSpPr>
          <p:spPr bwMode="auto">
            <a:xfrm>
              <a:off x="1708150" y="2630488"/>
              <a:ext cx="136525" cy="127000"/>
            </a:xfrm>
            <a:custGeom>
              <a:avLst/>
              <a:gdLst>
                <a:gd name="T0" fmla="*/ 15 w 15"/>
                <a:gd name="T1" fmla="*/ 11 h 14"/>
                <a:gd name="T2" fmla="*/ 4 w 15"/>
                <a:gd name="T3" fmla="*/ 11 h 14"/>
                <a:gd name="T4" fmla="*/ 4 w 1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15" y="11"/>
                  </a:moveTo>
                  <a:cubicBezTo>
                    <a:pt x="12" y="14"/>
                    <a:pt x="7" y="14"/>
                    <a:pt x="4" y="11"/>
                  </a:cubicBezTo>
                  <a:cubicBezTo>
                    <a:pt x="0" y="8"/>
                    <a:pt x="0" y="3"/>
                    <a:pt x="4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Oval 55"/>
            <p:cNvSpPr>
              <a:spLocks noChangeArrowheads="1"/>
            </p:cNvSpPr>
            <p:nvPr/>
          </p:nvSpPr>
          <p:spPr bwMode="auto">
            <a:xfrm>
              <a:off x="1789113" y="2874963"/>
              <a:ext cx="136525" cy="128588"/>
            </a:xfrm>
            <a:prstGeom prst="ellipse">
              <a:avLst/>
            </a:pr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Line 56"/>
            <p:cNvSpPr>
              <a:spLocks noChangeShapeType="1"/>
            </p:cNvSpPr>
            <p:nvPr/>
          </p:nvSpPr>
          <p:spPr bwMode="auto">
            <a:xfrm>
              <a:off x="1808163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Line 57"/>
            <p:cNvSpPr>
              <a:spLocks noChangeShapeType="1"/>
            </p:cNvSpPr>
            <p:nvPr/>
          </p:nvSpPr>
          <p:spPr bwMode="auto">
            <a:xfrm>
              <a:off x="186213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Line 58"/>
            <p:cNvSpPr>
              <a:spLocks noChangeShapeType="1"/>
            </p:cNvSpPr>
            <p:nvPr/>
          </p:nvSpPr>
          <p:spPr bwMode="auto">
            <a:xfrm>
              <a:off x="190658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Line 59"/>
            <p:cNvSpPr>
              <a:spLocks noChangeShapeType="1"/>
            </p:cNvSpPr>
            <p:nvPr/>
          </p:nvSpPr>
          <p:spPr bwMode="auto">
            <a:xfrm flipV="1">
              <a:off x="1852613" y="282575"/>
              <a:ext cx="0" cy="509588"/>
            </a:xfrm>
            <a:prstGeom prst="line">
              <a:avLst/>
            </a:prstGeom>
            <a:noFill/>
            <a:ln w="26988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4" name="组合 493"/>
          <p:cNvGrpSpPr/>
          <p:nvPr/>
        </p:nvGrpSpPr>
        <p:grpSpPr>
          <a:xfrm>
            <a:off x="10982325" y="773113"/>
            <a:ext cx="715963" cy="746125"/>
            <a:chOff x="10982325" y="773113"/>
            <a:chExt cx="715963" cy="746125"/>
          </a:xfrm>
        </p:grpSpPr>
        <p:sp>
          <p:nvSpPr>
            <p:cNvPr id="495" name="Freeform 60"/>
            <p:cNvSpPr>
              <a:spLocks/>
            </p:cNvSpPr>
            <p:nvPr/>
          </p:nvSpPr>
          <p:spPr bwMode="auto">
            <a:xfrm>
              <a:off x="11272838" y="773113"/>
              <a:ext cx="198438" cy="355600"/>
            </a:xfrm>
            <a:custGeom>
              <a:avLst/>
              <a:gdLst>
                <a:gd name="T0" fmla="*/ 9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3 h 39"/>
                <a:gd name="T12" fmla="*/ 9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9" y="38"/>
                  </a:moveTo>
                  <a:cubicBezTo>
                    <a:pt x="4" y="35"/>
                    <a:pt x="1" y="30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8"/>
                    <a:pt x="14" y="8"/>
                    <a:pt x="15" y="10"/>
                  </a:cubicBezTo>
                  <a:cubicBezTo>
                    <a:pt x="22" y="16"/>
                    <a:pt x="20" y="26"/>
                    <a:pt x="15" y="33"/>
                  </a:cubicBezTo>
                  <a:cubicBezTo>
                    <a:pt x="14" y="33"/>
                    <a:pt x="9" y="39"/>
                    <a:pt x="9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61"/>
            <p:cNvSpPr>
              <a:spLocks/>
            </p:cNvSpPr>
            <p:nvPr/>
          </p:nvSpPr>
          <p:spPr bwMode="auto">
            <a:xfrm>
              <a:off x="11317288" y="938213"/>
              <a:ext cx="36513" cy="180975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11 h 20"/>
                <a:gd name="T4" fmla="*/ 0 w 4"/>
                <a:gd name="T5" fmla="*/ 5 h 20"/>
                <a:gd name="T6" fmla="*/ 0 w 4"/>
                <a:gd name="T7" fmla="*/ 0 h 20"/>
                <a:gd name="T8" fmla="*/ 1 w 4"/>
                <a:gd name="T9" fmla="*/ 10 h 20"/>
                <a:gd name="T10" fmla="*/ 2 w 4"/>
                <a:gd name="T11" fmla="*/ 15 h 20"/>
                <a:gd name="T12" fmla="*/ 4 w 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1" y="18"/>
                    <a:pt x="1" y="14"/>
                    <a:pt x="0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4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62"/>
            <p:cNvSpPr>
              <a:spLocks/>
            </p:cNvSpPr>
            <p:nvPr/>
          </p:nvSpPr>
          <p:spPr bwMode="auto">
            <a:xfrm>
              <a:off x="11353800" y="901700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63"/>
            <p:cNvSpPr>
              <a:spLocks/>
            </p:cNvSpPr>
            <p:nvPr/>
          </p:nvSpPr>
          <p:spPr bwMode="auto">
            <a:xfrm>
              <a:off x="11372850" y="946150"/>
              <a:ext cx="34925" cy="163513"/>
            </a:xfrm>
            <a:custGeom>
              <a:avLst/>
              <a:gdLst>
                <a:gd name="T0" fmla="*/ 0 w 4"/>
                <a:gd name="T1" fmla="*/ 18 h 18"/>
                <a:gd name="T2" fmla="*/ 4 w 4"/>
                <a:gd name="T3" fmla="*/ 0 h 18"/>
                <a:gd name="T4" fmla="*/ 3 w 4"/>
                <a:gd name="T5" fmla="*/ 9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2" y="12"/>
                    <a:pt x="3" y="6"/>
                    <a:pt x="4" y="0"/>
                  </a:cubicBezTo>
                  <a:cubicBezTo>
                    <a:pt x="4" y="3"/>
                    <a:pt x="4" y="6"/>
                    <a:pt x="3" y="9"/>
                  </a:cubicBezTo>
                  <a:cubicBezTo>
                    <a:pt x="2" y="12"/>
                    <a:pt x="2" y="15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64"/>
            <p:cNvSpPr>
              <a:spLocks/>
            </p:cNvSpPr>
            <p:nvPr/>
          </p:nvSpPr>
          <p:spPr bwMode="auto">
            <a:xfrm>
              <a:off x="11372850" y="992188"/>
              <a:ext cx="325438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1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1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8"/>
                    <a:pt x="29" y="9"/>
                  </a:cubicBezTo>
                  <a:cubicBezTo>
                    <a:pt x="27" y="18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65"/>
            <p:cNvSpPr>
              <a:spLocks/>
            </p:cNvSpPr>
            <p:nvPr/>
          </p:nvSpPr>
          <p:spPr bwMode="auto">
            <a:xfrm>
              <a:off x="11372850" y="1028700"/>
              <a:ext cx="153988" cy="109538"/>
            </a:xfrm>
            <a:custGeom>
              <a:avLst/>
              <a:gdLst>
                <a:gd name="T0" fmla="*/ 0 w 17"/>
                <a:gd name="T1" fmla="*/ 12 h 12"/>
                <a:gd name="T2" fmla="*/ 8 w 17"/>
                <a:gd name="T3" fmla="*/ 4 h 12"/>
                <a:gd name="T4" fmla="*/ 12 w 17"/>
                <a:gd name="T5" fmla="*/ 2 h 12"/>
                <a:gd name="T6" fmla="*/ 17 w 17"/>
                <a:gd name="T7" fmla="*/ 0 h 12"/>
                <a:gd name="T8" fmla="*/ 8 w 17"/>
                <a:gd name="T9" fmla="*/ 5 h 12"/>
                <a:gd name="T10" fmla="*/ 4 w 17"/>
                <a:gd name="T11" fmla="*/ 8 h 12"/>
                <a:gd name="T12" fmla="*/ 0 w 1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cubicBezTo>
                    <a:pt x="2" y="9"/>
                    <a:pt x="5" y="6"/>
                    <a:pt x="8" y="4"/>
                  </a:cubicBezTo>
                  <a:cubicBezTo>
                    <a:pt x="9" y="3"/>
                    <a:pt x="11" y="2"/>
                    <a:pt x="12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4" y="1"/>
                    <a:pt x="11" y="3"/>
                    <a:pt x="8" y="5"/>
                  </a:cubicBezTo>
                  <a:cubicBezTo>
                    <a:pt x="7" y="6"/>
                    <a:pt x="5" y="7"/>
                    <a:pt x="4" y="8"/>
                  </a:cubicBezTo>
                  <a:cubicBezTo>
                    <a:pt x="3" y="9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66"/>
            <p:cNvSpPr>
              <a:spLocks/>
            </p:cNvSpPr>
            <p:nvPr/>
          </p:nvSpPr>
          <p:spPr bwMode="auto">
            <a:xfrm>
              <a:off x="11380788" y="1046163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67"/>
            <p:cNvSpPr>
              <a:spLocks/>
            </p:cNvSpPr>
            <p:nvPr/>
          </p:nvSpPr>
          <p:spPr bwMode="auto">
            <a:xfrm>
              <a:off x="11399838" y="1109663"/>
              <a:ext cx="161925" cy="36513"/>
            </a:xfrm>
            <a:custGeom>
              <a:avLst/>
              <a:gdLst>
                <a:gd name="T0" fmla="*/ 0 w 18"/>
                <a:gd name="T1" fmla="*/ 4 h 4"/>
                <a:gd name="T2" fmla="*/ 18 w 18"/>
                <a:gd name="T3" fmla="*/ 0 h 4"/>
                <a:gd name="T4" fmla="*/ 9 w 18"/>
                <a:gd name="T5" fmla="*/ 3 h 4"/>
                <a:gd name="T6" fmla="*/ 0 w 1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6" y="3"/>
                    <a:pt x="12" y="2"/>
                    <a:pt x="18" y="0"/>
                  </a:cubicBezTo>
                  <a:cubicBezTo>
                    <a:pt x="15" y="1"/>
                    <a:pt x="12" y="2"/>
                    <a:pt x="9" y="3"/>
                  </a:cubicBezTo>
                  <a:cubicBezTo>
                    <a:pt x="6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68"/>
            <p:cNvSpPr>
              <a:spLocks/>
            </p:cNvSpPr>
            <p:nvPr/>
          </p:nvSpPr>
          <p:spPr bwMode="auto">
            <a:xfrm>
              <a:off x="11363325" y="1155700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4 h 26"/>
                <a:gd name="T4" fmla="*/ 25 w 31"/>
                <a:gd name="T5" fmla="*/ 15 h 26"/>
                <a:gd name="T6" fmla="*/ 25 w 31"/>
                <a:gd name="T7" fmla="*/ 24 h 26"/>
                <a:gd name="T8" fmla="*/ 20 w 31"/>
                <a:gd name="T9" fmla="*/ 24 h 26"/>
                <a:gd name="T10" fmla="*/ 2 w 31"/>
                <a:gd name="T11" fmla="*/ 10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4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5" y="24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10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69"/>
            <p:cNvSpPr>
              <a:spLocks/>
            </p:cNvSpPr>
            <p:nvPr/>
          </p:nvSpPr>
          <p:spPr bwMode="auto">
            <a:xfrm>
              <a:off x="11372850" y="1165225"/>
              <a:ext cx="171450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2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2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8"/>
                    <a:pt x="13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70"/>
            <p:cNvSpPr>
              <a:spLocks/>
            </p:cNvSpPr>
            <p:nvPr/>
          </p:nvSpPr>
          <p:spPr bwMode="auto">
            <a:xfrm>
              <a:off x="11372850" y="1174750"/>
              <a:ext cx="171450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10"/>
                    <a:pt x="19" y="15"/>
                  </a:cubicBezTo>
                  <a:cubicBezTo>
                    <a:pt x="12" y="11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71"/>
            <p:cNvSpPr>
              <a:spLocks/>
            </p:cNvSpPr>
            <p:nvPr/>
          </p:nvSpPr>
          <p:spPr bwMode="auto">
            <a:xfrm>
              <a:off x="11372850" y="1192213"/>
              <a:ext cx="107950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72"/>
            <p:cNvSpPr>
              <a:spLocks/>
            </p:cNvSpPr>
            <p:nvPr/>
          </p:nvSpPr>
          <p:spPr bwMode="auto">
            <a:xfrm>
              <a:off x="11190288" y="1174750"/>
              <a:ext cx="209550" cy="344488"/>
            </a:xfrm>
            <a:custGeom>
              <a:avLst/>
              <a:gdLst>
                <a:gd name="T0" fmla="*/ 18 w 23"/>
                <a:gd name="T1" fmla="*/ 0 h 38"/>
                <a:gd name="T2" fmla="*/ 22 w 23"/>
                <a:gd name="T3" fmla="*/ 16 h 38"/>
                <a:gd name="T4" fmla="*/ 16 w 23"/>
                <a:gd name="T5" fmla="*/ 28 h 38"/>
                <a:gd name="T6" fmla="*/ 7 w 23"/>
                <a:gd name="T7" fmla="*/ 31 h 38"/>
                <a:gd name="T8" fmla="*/ 5 w 23"/>
                <a:gd name="T9" fmla="*/ 27 h 38"/>
                <a:gd name="T10" fmla="*/ 10 w 23"/>
                <a:gd name="T11" fmla="*/ 5 h 38"/>
                <a:gd name="T12" fmla="*/ 18 w 23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8">
                  <a:moveTo>
                    <a:pt x="18" y="0"/>
                  </a:moveTo>
                  <a:cubicBezTo>
                    <a:pt x="21" y="5"/>
                    <a:pt x="23" y="11"/>
                    <a:pt x="22" y="16"/>
                  </a:cubicBezTo>
                  <a:cubicBezTo>
                    <a:pt x="22" y="21"/>
                    <a:pt x="19" y="24"/>
                    <a:pt x="16" y="28"/>
                  </a:cubicBezTo>
                  <a:cubicBezTo>
                    <a:pt x="14" y="29"/>
                    <a:pt x="8" y="38"/>
                    <a:pt x="7" y="31"/>
                  </a:cubicBezTo>
                  <a:cubicBezTo>
                    <a:pt x="6" y="29"/>
                    <a:pt x="6" y="29"/>
                    <a:pt x="5" y="27"/>
                  </a:cubicBezTo>
                  <a:cubicBezTo>
                    <a:pt x="0" y="20"/>
                    <a:pt x="4" y="10"/>
                    <a:pt x="10" y="5"/>
                  </a:cubicBezTo>
                  <a:cubicBezTo>
                    <a:pt x="11" y="4"/>
                    <a:pt x="17" y="0"/>
                    <a:pt x="18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73"/>
            <p:cNvSpPr>
              <a:spLocks/>
            </p:cNvSpPr>
            <p:nvPr/>
          </p:nvSpPr>
          <p:spPr bwMode="auto">
            <a:xfrm>
              <a:off x="11344275" y="1174750"/>
              <a:ext cx="19050" cy="190500"/>
            </a:xfrm>
            <a:custGeom>
              <a:avLst/>
              <a:gdLst>
                <a:gd name="T0" fmla="*/ 1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6 h 21"/>
                <a:gd name="T12" fmla="*/ 1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1" y="0"/>
                  </a:moveTo>
                  <a:cubicBezTo>
                    <a:pt x="2" y="4"/>
                    <a:pt x="2" y="7"/>
                    <a:pt x="2" y="11"/>
                  </a:cubicBezTo>
                  <a:cubicBezTo>
                    <a:pt x="2" y="13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8"/>
                    <a:pt x="1" y="14"/>
                    <a:pt x="1" y="11"/>
                  </a:cubicBezTo>
                  <a:cubicBezTo>
                    <a:pt x="1" y="9"/>
                    <a:pt x="1" y="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74"/>
            <p:cNvSpPr>
              <a:spLocks/>
            </p:cNvSpPr>
            <p:nvPr/>
          </p:nvSpPr>
          <p:spPr bwMode="auto">
            <a:xfrm>
              <a:off x="11290300" y="1174750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75"/>
            <p:cNvSpPr>
              <a:spLocks/>
            </p:cNvSpPr>
            <p:nvPr/>
          </p:nvSpPr>
          <p:spPr bwMode="auto">
            <a:xfrm>
              <a:off x="11263313" y="1192213"/>
              <a:ext cx="63500" cy="146050"/>
            </a:xfrm>
            <a:custGeom>
              <a:avLst/>
              <a:gdLst>
                <a:gd name="T0" fmla="*/ 7 w 7"/>
                <a:gd name="T1" fmla="*/ 0 h 16"/>
                <a:gd name="T2" fmla="*/ 0 w 7"/>
                <a:gd name="T3" fmla="*/ 16 h 16"/>
                <a:gd name="T4" fmla="*/ 2 w 7"/>
                <a:gd name="T5" fmla="*/ 8 h 16"/>
                <a:gd name="T6" fmla="*/ 7 w 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6">
                  <a:moveTo>
                    <a:pt x="7" y="0"/>
                  </a:moveTo>
                  <a:cubicBezTo>
                    <a:pt x="4" y="5"/>
                    <a:pt x="1" y="11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5" y="2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76"/>
            <p:cNvSpPr>
              <a:spLocks/>
            </p:cNvSpPr>
            <p:nvPr/>
          </p:nvSpPr>
          <p:spPr bwMode="auto">
            <a:xfrm>
              <a:off x="10982325" y="1092200"/>
              <a:ext cx="344488" cy="182563"/>
            </a:xfrm>
            <a:custGeom>
              <a:avLst/>
              <a:gdLst>
                <a:gd name="T0" fmla="*/ 38 w 38"/>
                <a:gd name="T1" fmla="*/ 7 h 20"/>
                <a:gd name="T2" fmla="*/ 26 w 38"/>
                <a:gd name="T3" fmla="*/ 19 h 20"/>
                <a:gd name="T4" fmla="*/ 13 w 38"/>
                <a:gd name="T5" fmla="*/ 18 h 20"/>
                <a:gd name="T6" fmla="*/ 5 w 38"/>
                <a:gd name="T7" fmla="*/ 11 h 20"/>
                <a:gd name="T8" fmla="*/ 9 w 38"/>
                <a:gd name="T9" fmla="*/ 8 h 20"/>
                <a:gd name="T10" fmla="*/ 31 w 38"/>
                <a:gd name="T11" fmla="*/ 3 h 20"/>
                <a:gd name="T12" fmla="*/ 38 w 38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38" y="7"/>
                  </a:moveTo>
                  <a:cubicBezTo>
                    <a:pt x="36" y="13"/>
                    <a:pt x="31" y="17"/>
                    <a:pt x="26" y="19"/>
                  </a:cubicBezTo>
                  <a:cubicBezTo>
                    <a:pt x="21" y="20"/>
                    <a:pt x="17" y="19"/>
                    <a:pt x="13" y="18"/>
                  </a:cubicBezTo>
                  <a:cubicBezTo>
                    <a:pt x="11" y="17"/>
                    <a:pt x="0" y="15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13" y="0"/>
                    <a:pt x="24" y="0"/>
                    <a:pt x="31" y="3"/>
                  </a:cubicBezTo>
                  <a:cubicBezTo>
                    <a:pt x="32" y="3"/>
                    <a:pt x="38" y="7"/>
                    <a:pt x="38" y="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77"/>
            <p:cNvSpPr>
              <a:spLocks/>
            </p:cNvSpPr>
            <p:nvPr/>
          </p:nvSpPr>
          <p:spPr bwMode="auto">
            <a:xfrm>
              <a:off x="11155363" y="1155700"/>
              <a:ext cx="171450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6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4" y="5"/>
                    <a:pt x="10" y="6"/>
                  </a:cubicBezTo>
                  <a:cubicBezTo>
                    <a:pt x="9" y="7"/>
                    <a:pt x="7" y="8"/>
                    <a:pt x="5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3" y="8"/>
                    <a:pt x="7" y="7"/>
                    <a:pt x="10" y="6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2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78"/>
            <p:cNvSpPr>
              <a:spLocks/>
            </p:cNvSpPr>
            <p:nvPr/>
          </p:nvSpPr>
          <p:spPr bwMode="auto">
            <a:xfrm>
              <a:off x="11109325" y="1146175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3"/>
                    <a:pt x="8" y="5"/>
                    <a:pt x="0" y="6"/>
                  </a:cubicBezTo>
                  <a:cubicBezTo>
                    <a:pt x="8" y="4"/>
                    <a:pt x="15" y="2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79"/>
            <p:cNvSpPr>
              <a:spLocks/>
            </p:cNvSpPr>
            <p:nvPr/>
          </p:nvSpPr>
          <p:spPr bwMode="auto">
            <a:xfrm>
              <a:off x="11136313" y="1138238"/>
              <a:ext cx="173038" cy="7938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1 h 1"/>
                <a:gd name="T4" fmla="*/ 9 w 19"/>
                <a:gd name="T5" fmla="*/ 0 h 1"/>
                <a:gd name="T6" fmla="*/ 19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1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3" y="0"/>
                    <a:pt x="16" y="0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80"/>
            <p:cNvSpPr>
              <a:spLocks/>
            </p:cNvSpPr>
            <p:nvPr/>
          </p:nvSpPr>
          <p:spPr bwMode="auto">
            <a:xfrm>
              <a:off x="11072813" y="901700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3 h 27"/>
                <a:gd name="T4" fmla="*/ 5 w 29"/>
                <a:gd name="T5" fmla="*/ 11 h 27"/>
                <a:gd name="T6" fmla="*/ 6 w 29"/>
                <a:gd name="T7" fmla="*/ 2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3"/>
                  </a:cubicBezTo>
                  <a:cubicBezTo>
                    <a:pt x="8" y="20"/>
                    <a:pt x="7" y="16"/>
                    <a:pt x="5" y="11"/>
                  </a:cubicBezTo>
                  <a:cubicBezTo>
                    <a:pt x="4" y="9"/>
                    <a:pt x="0" y="0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6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81"/>
            <p:cNvSpPr>
              <a:spLocks/>
            </p:cNvSpPr>
            <p:nvPr/>
          </p:nvSpPr>
          <p:spPr bwMode="auto">
            <a:xfrm>
              <a:off x="11163300" y="1038225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7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1"/>
                    <a:pt x="11" y="9"/>
                    <a:pt x="8" y="7"/>
                  </a:cubicBezTo>
                  <a:cubicBezTo>
                    <a:pt x="7" y="6"/>
                    <a:pt x="6" y="5"/>
                    <a:pt x="4" y="4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82"/>
            <p:cNvSpPr>
              <a:spLocks/>
            </p:cNvSpPr>
            <p:nvPr/>
          </p:nvSpPr>
          <p:spPr bwMode="auto">
            <a:xfrm>
              <a:off x="11172825" y="982663"/>
              <a:ext cx="163513" cy="146050"/>
            </a:xfrm>
            <a:custGeom>
              <a:avLst/>
              <a:gdLst>
                <a:gd name="T0" fmla="*/ 18 w 18"/>
                <a:gd name="T1" fmla="*/ 16 h 16"/>
                <a:gd name="T2" fmla="*/ 0 w 18"/>
                <a:gd name="T3" fmla="*/ 0 h 16"/>
                <a:gd name="T4" fmla="*/ 18 w 1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16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83"/>
            <p:cNvSpPr>
              <a:spLocks/>
            </p:cNvSpPr>
            <p:nvPr/>
          </p:nvSpPr>
          <p:spPr bwMode="auto">
            <a:xfrm>
              <a:off x="11226800" y="982663"/>
              <a:ext cx="109538" cy="127000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6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9"/>
                    <a:pt x="5" y="4"/>
                    <a:pt x="0" y="0"/>
                  </a:cubicBezTo>
                  <a:cubicBezTo>
                    <a:pt x="3" y="1"/>
                    <a:pt x="5" y="3"/>
                    <a:pt x="7" y="6"/>
                  </a:cubicBezTo>
                  <a:cubicBezTo>
                    <a:pt x="9" y="8"/>
                    <a:pt x="10" y="11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84"/>
            <p:cNvSpPr>
              <a:spLocks/>
            </p:cNvSpPr>
            <p:nvPr/>
          </p:nvSpPr>
          <p:spPr bwMode="auto">
            <a:xfrm>
              <a:off x="11263313" y="1065213"/>
              <a:ext cx="190500" cy="190500"/>
            </a:xfrm>
            <a:custGeom>
              <a:avLst/>
              <a:gdLst>
                <a:gd name="T0" fmla="*/ 19 w 21"/>
                <a:gd name="T1" fmla="*/ 6 h 21"/>
                <a:gd name="T2" fmla="*/ 20 w 21"/>
                <a:gd name="T3" fmla="*/ 5 h 21"/>
                <a:gd name="T4" fmla="*/ 14 w 21"/>
                <a:gd name="T5" fmla="*/ 6 h 21"/>
                <a:gd name="T6" fmla="*/ 15 w 21"/>
                <a:gd name="T7" fmla="*/ 3 h 21"/>
                <a:gd name="T8" fmla="*/ 15 w 21"/>
                <a:gd name="T9" fmla="*/ 1 h 21"/>
                <a:gd name="T10" fmla="*/ 15 w 21"/>
                <a:gd name="T11" fmla="*/ 0 h 21"/>
                <a:gd name="T12" fmla="*/ 11 w 21"/>
                <a:gd name="T13" fmla="*/ 4 h 21"/>
                <a:gd name="T14" fmla="*/ 9 w 21"/>
                <a:gd name="T15" fmla="*/ 1 h 21"/>
                <a:gd name="T16" fmla="*/ 8 w 21"/>
                <a:gd name="T17" fmla="*/ 0 h 21"/>
                <a:gd name="T18" fmla="*/ 8 w 21"/>
                <a:gd name="T19" fmla="*/ 0 h 21"/>
                <a:gd name="T20" fmla="*/ 8 w 21"/>
                <a:gd name="T21" fmla="*/ 4 h 21"/>
                <a:gd name="T22" fmla="*/ 6 w 21"/>
                <a:gd name="T23" fmla="*/ 2 h 21"/>
                <a:gd name="T24" fmla="*/ 5 w 21"/>
                <a:gd name="T25" fmla="*/ 2 h 21"/>
                <a:gd name="T26" fmla="*/ 4 w 21"/>
                <a:gd name="T27" fmla="*/ 1 h 21"/>
                <a:gd name="T28" fmla="*/ 6 w 21"/>
                <a:gd name="T29" fmla="*/ 7 h 21"/>
                <a:gd name="T30" fmla="*/ 2 w 21"/>
                <a:gd name="T31" fmla="*/ 7 h 21"/>
                <a:gd name="T32" fmla="*/ 1 w 21"/>
                <a:gd name="T33" fmla="*/ 7 h 21"/>
                <a:gd name="T34" fmla="*/ 0 w 21"/>
                <a:gd name="T35" fmla="*/ 7 h 21"/>
                <a:gd name="T36" fmla="*/ 5 w 21"/>
                <a:gd name="T37" fmla="*/ 10 h 21"/>
                <a:gd name="T38" fmla="*/ 2 w 21"/>
                <a:gd name="T39" fmla="*/ 12 h 21"/>
                <a:gd name="T40" fmla="*/ 1 w 21"/>
                <a:gd name="T41" fmla="*/ 13 h 21"/>
                <a:gd name="T42" fmla="*/ 0 w 21"/>
                <a:gd name="T43" fmla="*/ 14 h 21"/>
                <a:gd name="T44" fmla="*/ 6 w 21"/>
                <a:gd name="T45" fmla="*/ 13 h 21"/>
                <a:gd name="T46" fmla="*/ 5 w 21"/>
                <a:gd name="T47" fmla="*/ 17 h 21"/>
                <a:gd name="T48" fmla="*/ 5 w 21"/>
                <a:gd name="T49" fmla="*/ 19 h 21"/>
                <a:gd name="T50" fmla="*/ 5 w 21"/>
                <a:gd name="T51" fmla="*/ 19 h 21"/>
                <a:gd name="T52" fmla="*/ 9 w 21"/>
                <a:gd name="T53" fmla="*/ 16 h 21"/>
                <a:gd name="T54" fmla="*/ 10 w 21"/>
                <a:gd name="T55" fmla="*/ 19 h 21"/>
                <a:gd name="T56" fmla="*/ 11 w 21"/>
                <a:gd name="T57" fmla="*/ 20 h 21"/>
                <a:gd name="T58" fmla="*/ 11 w 21"/>
                <a:gd name="T59" fmla="*/ 21 h 21"/>
                <a:gd name="T60" fmla="*/ 12 w 21"/>
                <a:gd name="T61" fmla="*/ 15 h 21"/>
                <a:gd name="T62" fmla="*/ 16 w 21"/>
                <a:gd name="T63" fmla="*/ 17 h 21"/>
                <a:gd name="T64" fmla="*/ 17 w 21"/>
                <a:gd name="T65" fmla="*/ 18 h 21"/>
                <a:gd name="T66" fmla="*/ 18 w 21"/>
                <a:gd name="T67" fmla="*/ 18 h 21"/>
                <a:gd name="T68" fmla="*/ 15 w 21"/>
                <a:gd name="T69" fmla="*/ 13 h 21"/>
                <a:gd name="T70" fmla="*/ 19 w 21"/>
                <a:gd name="T71" fmla="*/ 12 h 21"/>
                <a:gd name="T72" fmla="*/ 20 w 21"/>
                <a:gd name="T73" fmla="*/ 12 h 21"/>
                <a:gd name="T74" fmla="*/ 21 w 21"/>
                <a:gd name="T75" fmla="*/ 12 h 21"/>
                <a:gd name="T76" fmla="*/ 16 w 21"/>
                <a:gd name="T77" fmla="*/ 9 h 21"/>
                <a:gd name="T78" fmla="*/ 18 w 21"/>
                <a:gd name="T79" fmla="*/ 7 h 21"/>
                <a:gd name="T80" fmla="*/ 19 w 21"/>
                <a:gd name="T8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1">
                  <a:moveTo>
                    <a:pt x="19" y="6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4" y="2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5" y="2"/>
                    <a:pt x="6" y="7"/>
                  </a:cubicBezTo>
                  <a:cubicBezTo>
                    <a:pt x="5" y="6"/>
                    <a:pt x="4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1"/>
                    <a:pt x="3" y="11"/>
                    <a:pt x="2" y="12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0" y="14"/>
                    <a:pt x="2" y="13"/>
                    <a:pt x="6" y="13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8"/>
                    <a:pt x="9" y="16"/>
                  </a:cubicBezTo>
                  <a:cubicBezTo>
                    <a:pt x="9" y="17"/>
                    <a:pt x="10" y="18"/>
                    <a:pt x="10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19"/>
                    <a:pt x="12" y="15"/>
                  </a:cubicBezTo>
                  <a:cubicBezTo>
                    <a:pt x="13" y="16"/>
                    <a:pt x="15" y="17"/>
                    <a:pt x="16" y="17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3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9"/>
                    <a:pt x="18" y="8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0" name="组合 519"/>
          <p:cNvGrpSpPr/>
          <p:nvPr/>
        </p:nvGrpSpPr>
        <p:grpSpPr>
          <a:xfrm>
            <a:off x="6961188" y="3184525"/>
            <a:ext cx="715962" cy="746126"/>
            <a:chOff x="6961188" y="3184525"/>
            <a:chExt cx="715962" cy="746126"/>
          </a:xfrm>
        </p:grpSpPr>
        <p:sp>
          <p:nvSpPr>
            <p:cNvPr id="521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6" name="组合 545"/>
          <p:cNvGrpSpPr/>
          <p:nvPr/>
        </p:nvGrpSpPr>
        <p:grpSpPr>
          <a:xfrm>
            <a:off x="10314668" y="2352471"/>
            <a:ext cx="481013" cy="501650"/>
            <a:chOff x="7296150" y="536575"/>
            <a:chExt cx="481013" cy="501650"/>
          </a:xfrm>
        </p:grpSpPr>
        <p:sp>
          <p:nvSpPr>
            <p:cNvPr id="547" name="Freeform 110"/>
            <p:cNvSpPr>
              <a:spLocks/>
            </p:cNvSpPr>
            <p:nvPr/>
          </p:nvSpPr>
          <p:spPr bwMode="auto">
            <a:xfrm>
              <a:off x="7496175" y="536575"/>
              <a:ext cx="127000" cy="246063"/>
            </a:xfrm>
            <a:custGeom>
              <a:avLst/>
              <a:gdLst>
                <a:gd name="T0" fmla="*/ 5 w 14"/>
                <a:gd name="T1" fmla="*/ 26 h 27"/>
                <a:gd name="T2" fmla="*/ 0 w 14"/>
                <a:gd name="T3" fmla="*/ 17 h 27"/>
                <a:gd name="T4" fmla="*/ 3 w 14"/>
                <a:gd name="T5" fmla="*/ 8 h 27"/>
                <a:gd name="T6" fmla="*/ 8 w 14"/>
                <a:gd name="T7" fmla="*/ 4 h 27"/>
                <a:gd name="T8" fmla="*/ 10 w 14"/>
                <a:gd name="T9" fmla="*/ 7 h 27"/>
                <a:gd name="T10" fmla="*/ 9 w 14"/>
                <a:gd name="T11" fmla="*/ 22 h 27"/>
                <a:gd name="T12" fmla="*/ 5 w 14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5" y="26"/>
                  </a:moveTo>
                  <a:cubicBezTo>
                    <a:pt x="2" y="24"/>
                    <a:pt x="0" y="20"/>
                    <a:pt x="0" y="17"/>
                  </a:cubicBezTo>
                  <a:cubicBezTo>
                    <a:pt x="0" y="13"/>
                    <a:pt x="1" y="11"/>
                    <a:pt x="3" y="8"/>
                  </a:cubicBezTo>
                  <a:cubicBezTo>
                    <a:pt x="3" y="7"/>
                    <a:pt x="6" y="0"/>
                    <a:pt x="8" y="4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4" y="11"/>
                    <a:pt x="13" y="18"/>
                    <a:pt x="9" y="22"/>
                  </a:cubicBezTo>
                  <a:cubicBezTo>
                    <a:pt x="9" y="23"/>
                    <a:pt x="6" y="27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111"/>
            <p:cNvSpPr>
              <a:spLocks/>
            </p:cNvSpPr>
            <p:nvPr/>
          </p:nvSpPr>
          <p:spPr bwMode="auto">
            <a:xfrm>
              <a:off x="7513638" y="655638"/>
              <a:ext cx="26988" cy="117475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1 w 3"/>
                <a:gd name="T5" fmla="*/ 0 h 13"/>
                <a:gd name="T6" fmla="*/ 1 w 3"/>
                <a:gd name="T7" fmla="*/ 7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2" y="9"/>
                    <a:pt x="2" y="11"/>
                    <a:pt x="3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112"/>
            <p:cNvSpPr>
              <a:spLocks/>
            </p:cNvSpPr>
            <p:nvPr/>
          </p:nvSpPr>
          <p:spPr bwMode="auto">
            <a:xfrm>
              <a:off x="7550150" y="628650"/>
              <a:ext cx="0" cy="144463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3"/>
                    <a:pt x="0" y="11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1"/>
                    <a:pt x="0" y="13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113"/>
            <p:cNvSpPr>
              <a:spLocks/>
            </p:cNvSpPr>
            <p:nvPr/>
          </p:nvSpPr>
          <p:spPr bwMode="auto">
            <a:xfrm>
              <a:off x="7559675" y="655638"/>
              <a:ext cx="26988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114"/>
            <p:cNvSpPr>
              <a:spLocks/>
            </p:cNvSpPr>
            <p:nvPr/>
          </p:nvSpPr>
          <p:spPr bwMode="auto">
            <a:xfrm>
              <a:off x="7559675" y="692150"/>
              <a:ext cx="217488" cy="117475"/>
            </a:xfrm>
            <a:custGeom>
              <a:avLst/>
              <a:gdLst>
                <a:gd name="T0" fmla="*/ 0 w 24"/>
                <a:gd name="T1" fmla="*/ 10 h 13"/>
                <a:gd name="T2" fmla="*/ 7 w 24"/>
                <a:gd name="T3" fmla="*/ 1 h 13"/>
                <a:gd name="T4" fmla="*/ 15 w 24"/>
                <a:gd name="T5" fmla="*/ 0 h 13"/>
                <a:gd name="T6" fmla="*/ 21 w 24"/>
                <a:gd name="T7" fmla="*/ 3 h 13"/>
                <a:gd name="T8" fmla="*/ 19 w 24"/>
                <a:gd name="T9" fmla="*/ 6 h 13"/>
                <a:gd name="T10" fmla="*/ 6 w 24"/>
                <a:gd name="T11" fmla="*/ 12 h 13"/>
                <a:gd name="T12" fmla="*/ 0 w 24"/>
                <a:gd name="T1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1"/>
                    <a:pt x="11" y="13"/>
                    <a:pt x="6" y="12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115"/>
            <p:cNvSpPr>
              <a:spLocks/>
            </p:cNvSpPr>
            <p:nvPr/>
          </p:nvSpPr>
          <p:spPr bwMode="auto">
            <a:xfrm>
              <a:off x="7559675" y="709613"/>
              <a:ext cx="98425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6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116"/>
            <p:cNvSpPr>
              <a:spLocks/>
            </p:cNvSpPr>
            <p:nvPr/>
          </p:nvSpPr>
          <p:spPr bwMode="auto">
            <a:xfrm>
              <a:off x="7567613" y="728663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4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1"/>
                    <a:pt x="9" y="2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117"/>
            <p:cNvSpPr>
              <a:spLocks/>
            </p:cNvSpPr>
            <p:nvPr/>
          </p:nvSpPr>
          <p:spPr bwMode="auto">
            <a:xfrm>
              <a:off x="7577138" y="765175"/>
              <a:ext cx="109538" cy="26988"/>
            </a:xfrm>
            <a:custGeom>
              <a:avLst/>
              <a:gdLst>
                <a:gd name="T0" fmla="*/ 0 w 12"/>
                <a:gd name="T1" fmla="*/ 3 h 3"/>
                <a:gd name="T2" fmla="*/ 6 w 12"/>
                <a:gd name="T3" fmla="*/ 2 h 3"/>
                <a:gd name="T4" fmla="*/ 12 w 12"/>
                <a:gd name="T5" fmla="*/ 0 h 3"/>
                <a:gd name="T6" fmla="*/ 6 w 12"/>
                <a:gd name="T7" fmla="*/ 2 h 3"/>
                <a:gd name="T8" fmla="*/ 0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1"/>
                    <a:pt x="8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118"/>
            <p:cNvSpPr>
              <a:spLocks/>
            </p:cNvSpPr>
            <p:nvPr/>
          </p:nvSpPr>
          <p:spPr bwMode="auto">
            <a:xfrm>
              <a:off x="7550150" y="801688"/>
              <a:ext cx="190500" cy="153988"/>
            </a:xfrm>
            <a:custGeom>
              <a:avLst/>
              <a:gdLst>
                <a:gd name="T0" fmla="*/ 1 w 21"/>
                <a:gd name="T1" fmla="*/ 0 h 17"/>
                <a:gd name="T2" fmla="*/ 12 w 21"/>
                <a:gd name="T3" fmla="*/ 2 h 17"/>
                <a:gd name="T4" fmla="*/ 17 w 21"/>
                <a:gd name="T5" fmla="*/ 10 h 17"/>
                <a:gd name="T6" fmla="*/ 17 w 21"/>
                <a:gd name="T7" fmla="*/ 16 h 17"/>
                <a:gd name="T8" fmla="*/ 13 w 21"/>
                <a:gd name="T9" fmla="*/ 16 h 17"/>
                <a:gd name="T10" fmla="*/ 2 w 21"/>
                <a:gd name="T11" fmla="*/ 6 h 17"/>
                <a:gd name="T12" fmla="*/ 1 w 2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0"/>
                  </a:move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7"/>
                    <a:pt x="17" y="10"/>
                  </a:cubicBezTo>
                  <a:cubicBezTo>
                    <a:pt x="18" y="11"/>
                    <a:pt x="21" y="17"/>
                    <a:pt x="17" y="16"/>
                  </a:cubicBezTo>
                  <a:cubicBezTo>
                    <a:pt x="15" y="16"/>
                    <a:pt x="15" y="16"/>
                    <a:pt x="13" y="16"/>
                  </a:cubicBezTo>
                  <a:cubicBezTo>
                    <a:pt x="8" y="17"/>
                    <a:pt x="3" y="11"/>
                    <a:pt x="2" y="6"/>
                  </a:cubicBezTo>
                  <a:cubicBezTo>
                    <a:pt x="1" y="6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119"/>
            <p:cNvSpPr>
              <a:spLocks/>
            </p:cNvSpPr>
            <p:nvPr/>
          </p:nvSpPr>
          <p:spPr bwMode="auto">
            <a:xfrm>
              <a:off x="7559675" y="801688"/>
              <a:ext cx="107950" cy="63500"/>
            </a:xfrm>
            <a:custGeom>
              <a:avLst/>
              <a:gdLst>
                <a:gd name="T0" fmla="*/ 0 w 12"/>
                <a:gd name="T1" fmla="*/ 0 h 7"/>
                <a:gd name="T2" fmla="*/ 7 w 12"/>
                <a:gd name="T3" fmla="*/ 3 h 7"/>
                <a:gd name="T4" fmla="*/ 12 w 12"/>
                <a:gd name="T5" fmla="*/ 7 h 7"/>
                <a:gd name="T6" fmla="*/ 7 w 12"/>
                <a:gd name="T7" fmla="*/ 3 h 7"/>
                <a:gd name="T8" fmla="*/ 0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cubicBezTo>
                    <a:pt x="3" y="0"/>
                    <a:pt x="5" y="1"/>
                    <a:pt x="7" y="3"/>
                  </a:cubicBezTo>
                  <a:cubicBezTo>
                    <a:pt x="9" y="4"/>
                    <a:pt x="11" y="5"/>
                    <a:pt x="12" y="7"/>
                  </a:cubicBezTo>
                  <a:cubicBezTo>
                    <a:pt x="11" y="6"/>
                    <a:pt x="9" y="4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120"/>
            <p:cNvSpPr>
              <a:spLocks/>
            </p:cNvSpPr>
            <p:nvPr/>
          </p:nvSpPr>
          <p:spPr bwMode="auto">
            <a:xfrm>
              <a:off x="7559675" y="809625"/>
              <a:ext cx="107950" cy="92075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5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121"/>
            <p:cNvSpPr>
              <a:spLocks/>
            </p:cNvSpPr>
            <p:nvPr/>
          </p:nvSpPr>
          <p:spPr bwMode="auto">
            <a:xfrm>
              <a:off x="7559675" y="828675"/>
              <a:ext cx="71438" cy="80963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4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4"/>
                  </a:cubicBezTo>
                  <a:cubicBezTo>
                    <a:pt x="5" y="6"/>
                    <a:pt x="7" y="7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122"/>
            <p:cNvSpPr>
              <a:spLocks/>
            </p:cNvSpPr>
            <p:nvPr/>
          </p:nvSpPr>
          <p:spPr bwMode="auto">
            <a:xfrm>
              <a:off x="7432675" y="809625"/>
              <a:ext cx="144463" cy="228600"/>
            </a:xfrm>
            <a:custGeom>
              <a:avLst/>
              <a:gdLst>
                <a:gd name="T0" fmla="*/ 12 w 16"/>
                <a:gd name="T1" fmla="*/ 0 h 25"/>
                <a:gd name="T2" fmla="*/ 15 w 16"/>
                <a:gd name="T3" fmla="*/ 11 h 25"/>
                <a:gd name="T4" fmla="*/ 11 w 16"/>
                <a:gd name="T5" fmla="*/ 19 h 25"/>
                <a:gd name="T6" fmla="*/ 5 w 16"/>
                <a:gd name="T7" fmla="*/ 21 h 25"/>
                <a:gd name="T8" fmla="*/ 4 w 16"/>
                <a:gd name="T9" fmla="*/ 18 h 25"/>
                <a:gd name="T10" fmla="*/ 7 w 16"/>
                <a:gd name="T11" fmla="*/ 3 h 25"/>
                <a:gd name="T12" fmla="*/ 12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2" y="0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5" y="14"/>
                    <a:pt x="13" y="16"/>
                    <a:pt x="11" y="19"/>
                  </a:cubicBezTo>
                  <a:cubicBezTo>
                    <a:pt x="10" y="20"/>
                    <a:pt x="6" y="25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3"/>
                    <a:pt x="3" y="7"/>
                    <a:pt x="7" y="3"/>
                  </a:cubicBezTo>
                  <a:cubicBezTo>
                    <a:pt x="8" y="3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123"/>
            <p:cNvSpPr>
              <a:spLocks/>
            </p:cNvSpPr>
            <p:nvPr/>
          </p:nvSpPr>
          <p:spPr bwMode="auto">
            <a:xfrm>
              <a:off x="7540625" y="809625"/>
              <a:ext cx="9525" cy="128588"/>
            </a:xfrm>
            <a:custGeom>
              <a:avLst/>
              <a:gdLst>
                <a:gd name="T0" fmla="*/ 0 w 1"/>
                <a:gd name="T1" fmla="*/ 0 h 14"/>
                <a:gd name="T2" fmla="*/ 1 w 1"/>
                <a:gd name="T3" fmla="*/ 7 h 14"/>
                <a:gd name="T4" fmla="*/ 0 w 1"/>
                <a:gd name="T5" fmla="*/ 14 h 14"/>
                <a:gd name="T6" fmla="*/ 1 w 1"/>
                <a:gd name="T7" fmla="*/ 7 h 14"/>
                <a:gd name="T8" fmla="*/ 0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0" y="0"/>
                  </a:moveTo>
                  <a:cubicBezTo>
                    <a:pt x="1" y="2"/>
                    <a:pt x="1" y="5"/>
                    <a:pt x="1" y="7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2"/>
                    <a:pt x="1" y="10"/>
                    <a:pt x="1" y="7"/>
                  </a:cubicBezTo>
                  <a:cubicBezTo>
                    <a:pt x="1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124"/>
            <p:cNvSpPr>
              <a:spLocks/>
            </p:cNvSpPr>
            <p:nvPr/>
          </p:nvSpPr>
          <p:spPr bwMode="auto">
            <a:xfrm>
              <a:off x="7504113" y="809625"/>
              <a:ext cx="28575" cy="146050"/>
            </a:xfrm>
            <a:custGeom>
              <a:avLst/>
              <a:gdLst>
                <a:gd name="T0" fmla="*/ 3 w 3"/>
                <a:gd name="T1" fmla="*/ 0 h 16"/>
                <a:gd name="T2" fmla="*/ 2 w 3"/>
                <a:gd name="T3" fmla="*/ 8 h 16"/>
                <a:gd name="T4" fmla="*/ 0 w 3"/>
                <a:gd name="T5" fmla="*/ 16 h 16"/>
                <a:gd name="T6" fmla="*/ 1 w 3"/>
                <a:gd name="T7" fmla="*/ 8 h 16"/>
                <a:gd name="T8" fmla="*/ 3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0"/>
                  </a:moveTo>
                  <a:cubicBezTo>
                    <a:pt x="3" y="3"/>
                    <a:pt x="2" y="6"/>
                    <a:pt x="2" y="8"/>
                  </a:cubicBezTo>
                  <a:cubicBezTo>
                    <a:pt x="1" y="11"/>
                    <a:pt x="1" y="13"/>
                    <a:pt x="0" y="16"/>
                  </a:cubicBezTo>
                  <a:cubicBezTo>
                    <a:pt x="0" y="13"/>
                    <a:pt x="1" y="11"/>
                    <a:pt x="1" y="8"/>
                  </a:cubicBezTo>
                  <a:cubicBezTo>
                    <a:pt x="2" y="6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125"/>
            <p:cNvSpPr>
              <a:spLocks/>
            </p:cNvSpPr>
            <p:nvPr/>
          </p:nvSpPr>
          <p:spPr bwMode="auto">
            <a:xfrm>
              <a:off x="7486650" y="819150"/>
              <a:ext cx="36513" cy="100013"/>
            </a:xfrm>
            <a:custGeom>
              <a:avLst/>
              <a:gdLst>
                <a:gd name="T0" fmla="*/ 4 w 4"/>
                <a:gd name="T1" fmla="*/ 0 h 11"/>
                <a:gd name="T2" fmla="*/ 2 w 4"/>
                <a:gd name="T3" fmla="*/ 6 h 11"/>
                <a:gd name="T4" fmla="*/ 0 w 4"/>
                <a:gd name="T5" fmla="*/ 11 h 11"/>
                <a:gd name="T6" fmla="*/ 1 w 4"/>
                <a:gd name="T7" fmla="*/ 5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126"/>
            <p:cNvSpPr>
              <a:spLocks/>
            </p:cNvSpPr>
            <p:nvPr/>
          </p:nvSpPr>
          <p:spPr bwMode="auto">
            <a:xfrm>
              <a:off x="7296150" y="755650"/>
              <a:ext cx="236538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8"/>
                    <a:pt x="21" y="11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1"/>
                    <a:pt x="0" y="10"/>
                    <a:pt x="4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4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127"/>
            <p:cNvSpPr>
              <a:spLocks/>
            </p:cNvSpPr>
            <p:nvPr/>
          </p:nvSpPr>
          <p:spPr bwMode="auto">
            <a:xfrm>
              <a:off x="7413625" y="801688"/>
              <a:ext cx="119063" cy="53975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5"/>
                    <a:pt x="0" y="6"/>
                  </a:cubicBezTo>
                  <a:cubicBezTo>
                    <a:pt x="2" y="5"/>
                    <a:pt x="4" y="4"/>
                    <a:pt x="6" y="3"/>
                  </a:cubicBezTo>
                  <a:cubicBezTo>
                    <a:pt x="9" y="3"/>
                    <a:pt x="11" y="1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128"/>
            <p:cNvSpPr>
              <a:spLocks/>
            </p:cNvSpPr>
            <p:nvPr/>
          </p:nvSpPr>
          <p:spPr bwMode="auto">
            <a:xfrm>
              <a:off x="7386638" y="792163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2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1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129"/>
            <p:cNvSpPr>
              <a:spLocks/>
            </p:cNvSpPr>
            <p:nvPr/>
          </p:nvSpPr>
          <p:spPr bwMode="auto">
            <a:xfrm>
              <a:off x="7405688" y="782638"/>
              <a:ext cx="107950" cy="9525"/>
            </a:xfrm>
            <a:custGeom>
              <a:avLst/>
              <a:gdLst>
                <a:gd name="T0" fmla="*/ 12 w 12"/>
                <a:gd name="T1" fmla="*/ 1 h 1"/>
                <a:gd name="T2" fmla="*/ 6 w 12"/>
                <a:gd name="T3" fmla="*/ 1 h 1"/>
                <a:gd name="T4" fmla="*/ 0 w 12"/>
                <a:gd name="T5" fmla="*/ 1 h 1"/>
                <a:gd name="T6" fmla="*/ 6 w 12"/>
                <a:gd name="T7" fmla="*/ 0 h 1"/>
                <a:gd name="T8" fmla="*/ 12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130"/>
            <p:cNvSpPr>
              <a:spLocks/>
            </p:cNvSpPr>
            <p:nvPr/>
          </p:nvSpPr>
          <p:spPr bwMode="auto">
            <a:xfrm>
              <a:off x="7359650" y="628650"/>
              <a:ext cx="173038" cy="163513"/>
            </a:xfrm>
            <a:custGeom>
              <a:avLst/>
              <a:gdLst>
                <a:gd name="T0" fmla="*/ 19 w 19"/>
                <a:gd name="T1" fmla="*/ 17 h 18"/>
                <a:gd name="T2" fmla="*/ 8 w 19"/>
                <a:gd name="T3" fmla="*/ 15 h 18"/>
                <a:gd name="T4" fmla="*/ 3 w 19"/>
                <a:gd name="T5" fmla="*/ 7 h 18"/>
                <a:gd name="T6" fmla="*/ 4 w 19"/>
                <a:gd name="T7" fmla="*/ 1 h 18"/>
                <a:gd name="T8" fmla="*/ 7 w 19"/>
                <a:gd name="T9" fmla="*/ 1 h 18"/>
                <a:gd name="T10" fmla="*/ 18 w 19"/>
                <a:gd name="T11" fmla="*/ 11 h 18"/>
                <a:gd name="T12" fmla="*/ 19 w 19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5" y="18"/>
                    <a:pt x="11" y="17"/>
                    <a:pt x="8" y="15"/>
                  </a:cubicBezTo>
                  <a:cubicBezTo>
                    <a:pt x="5" y="13"/>
                    <a:pt x="4" y="10"/>
                    <a:pt x="3" y="7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13" y="1"/>
                    <a:pt x="17" y="6"/>
                    <a:pt x="18" y="11"/>
                  </a:cubicBezTo>
                  <a:cubicBezTo>
                    <a:pt x="19" y="12"/>
                    <a:pt x="19" y="17"/>
                    <a:pt x="19" y="1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131"/>
            <p:cNvSpPr>
              <a:spLocks/>
            </p:cNvSpPr>
            <p:nvPr/>
          </p:nvSpPr>
          <p:spPr bwMode="auto">
            <a:xfrm>
              <a:off x="7423150" y="719138"/>
              <a:ext cx="109538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5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7"/>
                    <a:pt x="7" y="6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7" y="6"/>
                    <a:pt x="9" y="7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132"/>
            <p:cNvSpPr>
              <a:spLocks/>
            </p:cNvSpPr>
            <p:nvPr/>
          </p:nvSpPr>
          <p:spPr bwMode="auto">
            <a:xfrm>
              <a:off x="7423150" y="682625"/>
              <a:ext cx="109538" cy="90488"/>
            </a:xfrm>
            <a:custGeom>
              <a:avLst/>
              <a:gdLst>
                <a:gd name="T0" fmla="*/ 12 w 12"/>
                <a:gd name="T1" fmla="*/ 10 h 10"/>
                <a:gd name="T2" fmla="*/ 6 w 12"/>
                <a:gd name="T3" fmla="*/ 5 h 10"/>
                <a:gd name="T4" fmla="*/ 0 w 12"/>
                <a:gd name="T5" fmla="*/ 0 h 10"/>
                <a:gd name="T6" fmla="*/ 6 w 12"/>
                <a:gd name="T7" fmla="*/ 5 h 10"/>
                <a:gd name="T8" fmla="*/ 12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9"/>
                    <a:pt x="12" y="1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133"/>
            <p:cNvSpPr>
              <a:spLocks/>
            </p:cNvSpPr>
            <p:nvPr/>
          </p:nvSpPr>
          <p:spPr bwMode="auto">
            <a:xfrm>
              <a:off x="7459663" y="682625"/>
              <a:ext cx="73025" cy="82550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134"/>
            <p:cNvSpPr>
              <a:spLocks/>
            </p:cNvSpPr>
            <p:nvPr/>
          </p:nvSpPr>
          <p:spPr bwMode="auto">
            <a:xfrm>
              <a:off x="7486650" y="736600"/>
              <a:ext cx="127000" cy="128588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3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0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2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4 h 14"/>
                <a:gd name="T30" fmla="*/ 1 w 14"/>
                <a:gd name="T31" fmla="*/ 4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1 h 14"/>
                <a:gd name="T48" fmla="*/ 3 w 14"/>
                <a:gd name="T49" fmla="*/ 12 h 14"/>
                <a:gd name="T50" fmla="*/ 3 w 14"/>
                <a:gd name="T51" fmla="*/ 13 h 14"/>
                <a:gd name="T52" fmla="*/ 6 w 14"/>
                <a:gd name="T53" fmla="*/ 10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0 h 14"/>
                <a:gd name="T62" fmla="*/ 10 w 14"/>
                <a:gd name="T63" fmla="*/ 11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8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6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2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9" y="1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0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1"/>
                    <a:pt x="10" y="9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6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2" name="组合 571"/>
          <p:cNvGrpSpPr/>
          <p:nvPr/>
        </p:nvGrpSpPr>
        <p:grpSpPr>
          <a:xfrm>
            <a:off x="10928350" y="3276600"/>
            <a:ext cx="479426" cy="500063"/>
            <a:chOff x="10928350" y="3276600"/>
            <a:chExt cx="479426" cy="500063"/>
          </a:xfrm>
        </p:grpSpPr>
        <p:sp>
          <p:nvSpPr>
            <p:cNvPr id="573" name="Freeform 135"/>
            <p:cNvSpPr>
              <a:spLocks/>
            </p:cNvSpPr>
            <p:nvPr/>
          </p:nvSpPr>
          <p:spPr bwMode="auto">
            <a:xfrm>
              <a:off x="11128375" y="3276600"/>
              <a:ext cx="125413" cy="236538"/>
            </a:xfrm>
            <a:custGeom>
              <a:avLst/>
              <a:gdLst>
                <a:gd name="T0" fmla="*/ 5 w 14"/>
                <a:gd name="T1" fmla="*/ 26 h 26"/>
                <a:gd name="T2" fmla="*/ 0 w 14"/>
                <a:gd name="T3" fmla="*/ 16 h 26"/>
                <a:gd name="T4" fmla="*/ 3 w 14"/>
                <a:gd name="T5" fmla="*/ 7 h 26"/>
                <a:gd name="T6" fmla="*/ 8 w 14"/>
                <a:gd name="T7" fmla="*/ 4 h 26"/>
                <a:gd name="T8" fmla="*/ 10 w 14"/>
                <a:gd name="T9" fmla="*/ 6 h 26"/>
                <a:gd name="T10" fmla="*/ 10 w 14"/>
                <a:gd name="T11" fmla="*/ 22 h 26"/>
                <a:gd name="T12" fmla="*/ 5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5" y="26"/>
                  </a:moveTo>
                  <a:cubicBezTo>
                    <a:pt x="2" y="23"/>
                    <a:pt x="0" y="20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3" y="6"/>
                    <a:pt x="6" y="0"/>
                    <a:pt x="8" y="4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4" y="10"/>
                    <a:pt x="13" y="17"/>
                    <a:pt x="10" y="22"/>
                  </a:cubicBezTo>
                  <a:cubicBezTo>
                    <a:pt x="9" y="22"/>
                    <a:pt x="6" y="26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136"/>
            <p:cNvSpPr>
              <a:spLocks/>
            </p:cNvSpPr>
            <p:nvPr/>
          </p:nvSpPr>
          <p:spPr bwMode="auto">
            <a:xfrm>
              <a:off x="11145838" y="3384550"/>
              <a:ext cx="26988" cy="128588"/>
            </a:xfrm>
            <a:custGeom>
              <a:avLst/>
              <a:gdLst>
                <a:gd name="T0" fmla="*/ 3 w 3"/>
                <a:gd name="T1" fmla="*/ 14 h 14"/>
                <a:gd name="T2" fmla="*/ 1 w 3"/>
                <a:gd name="T3" fmla="*/ 7 h 14"/>
                <a:gd name="T4" fmla="*/ 1 w 3"/>
                <a:gd name="T5" fmla="*/ 0 h 14"/>
                <a:gd name="T6" fmla="*/ 1 w 3"/>
                <a:gd name="T7" fmla="*/ 7 h 14"/>
                <a:gd name="T8" fmla="*/ 3 w 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3" y="14"/>
                  </a:moveTo>
                  <a:cubicBezTo>
                    <a:pt x="2" y="12"/>
                    <a:pt x="1" y="9"/>
                    <a:pt x="1" y="7"/>
                  </a:cubicBezTo>
                  <a:cubicBezTo>
                    <a:pt x="1" y="5"/>
                    <a:pt x="0" y="2"/>
                    <a:pt x="1" y="0"/>
                  </a:cubicBezTo>
                  <a:cubicBezTo>
                    <a:pt x="1" y="2"/>
                    <a:pt x="1" y="5"/>
                    <a:pt x="1" y="7"/>
                  </a:cubicBezTo>
                  <a:cubicBezTo>
                    <a:pt x="2" y="9"/>
                    <a:pt x="2" y="11"/>
                    <a:pt x="3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137"/>
            <p:cNvSpPr>
              <a:spLocks/>
            </p:cNvSpPr>
            <p:nvPr/>
          </p:nvSpPr>
          <p:spPr bwMode="auto">
            <a:xfrm>
              <a:off x="11182350" y="3357563"/>
              <a:ext cx="0" cy="146050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4"/>
                    <a:pt x="0" y="11"/>
                    <a:pt x="0" y="8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11"/>
                    <a:pt x="0" y="14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138"/>
            <p:cNvSpPr>
              <a:spLocks/>
            </p:cNvSpPr>
            <p:nvPr/>
          </p:nvSpPr>
          <p:spPr bwMode="auto">
            <a:xfrm>
              <a:off x="11190288" y="3384550"/>
              <a:ext cx="28575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139"/>
            <p:cNvSpPr>
              <a:spLocks/>
            </p:cNvSpPr>
            <p:nvPr/>
          </p:nvSpPr>
          <p:spPr bwMode="auto">
            <a:xfrm>
              <a:off x="11190288" y="3421063"/>
              <a:ext cx="217488" cy="128588"/>
            </a:xfrm>
            <a:custGeom>
              <a:avLst/>
              <a:gdLst>
                <a:gd name="T0" fmla="*/ 0 w 24"/>
                <a:gd name="T1" fmla="*/ 10 h 14"/>
                <a:gd name="T2" fmla="*/ 7 w 24"/>
                <a:gd name="T3" fmla="*/ 1 h 14"/>
                <a:gd name="T4" fmla="*/ 15 w 24"/>
                <a:gd name="T5" fmla="*/ 0 h 14"/>
                <a:gd name="T6" fmla="*/ 21 w 24"/>
                <a:gd name="T7" fmla="*/ 3 h 14"/>
                <a:gd name="T8" fmla="*/ 19 w 24"/>
                <a:gd name="T9" fmla="*/ 6 h 14"/>
                <a:gd name="T10" fmla="*/ 6 w 24"/>
                <a:gd name="T11" fmla="*/ 13 h 14"/>
                <a:gd name="T12" fmla="*/ 0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2"/>
                    <a:pt x="11" y="14"/>
                    <a:pt x="6" y="13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140"/>
            <p:cNvSpPr>
              <a:spLocks/>
            </p:cNvSpPr>
            <p:nvPr/>
          </p:nvSpPr>
          <p:spPr bwMode="auto">
            <a:xfrm>
              <a:off x="11190288" y="3440113"/>
              <a:ext cx="100013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7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141"/>
            <p:cNvSpPr>
              <a:spLocks/>
            </p:cNvSpPr>
            <p:nvPr/>
          </p:nvSpPr>
          <p:spPr bwMode="auto">
            <a:xfrm>
              <a:off x="11199813" y="3457575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5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2"/>
                    <a:pt x="9" y="3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142"/>
            <p:cNvSpPr>
              <a:spLocks/>
            </p:cNvSpPr>
            <p:nvPr/>
          </p:nvSpPr>
          <p:spPr bwMode="auto">
            <a:xfrm>
              <a:off x="11209338" y="3494088"/>
              <a:ext cx="107950" cy="36513"/>
            </a:xfrm>
            <a:custGeom>
              <a:avLst/>
              <a:gdLst>
                <a:gd name="T0" fmla="*/ 0 w 12"/>
                <a:gd name="T1" fmla="*/ 4 h 4"/>
                <a:gd name="T2" fmla="*/ 6 w 12"/>
                <a:gd name="T3" fmla="*/ 2 h 4"/>
                <a:gd name="T4" fmla="*/ 12 w 12"/>
                <a:gd name="T5" fmla="*/ 0 h 4"/>
                <a:gd name="T6" fmla="*/ 6 w 12"/>
                <a:gd name="T7" fmla="*/ 3 h 4"/>
                <a:gd name="T8" fmla="*/ 0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2"/>
                    <a:pt x="8" y="2"/>
                    <a:pt x="6" y="3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143"/>
            <p:cNvSpPr>
              <a:spLocks/>
            </p:cNvSpPr>
            <p:nvPr/>
          </p:nvSpPr>
          <p:spPr bwMode="auto">
            <a:xfrm>
              <a:off x="11190288" y="3530600"/>
              <a:ext cx="182563" cy="155575"/>
            </a:xfrm>
            <a:custGeom>
              <a:avLst/>
              <a:gdLst>
                <a:gd name="T0" fmla="*/ 0 w 20"/>
                <a:gd name="T1" fmla="*/ 1 h 17"/>
                <a:gd name="T2" fmla="*/ 11 w 20"/>
                <a:gd name="T3" fmla="*/ 2 h 17"/>
                <a:gd name="T4" fmla="*/ 16 w 20"/>
                <a:gd name="T5" fmla="*/ 10 h 17"/>
                <a:gd name="T6" fmla="*/ 16 w 20"/>
                <a:gd name="T7" fmla="*/ 16 h 17"/>
                <a:gd name="T8" fmla="*/ 12 w 20"/>
                <a:gd name="T9" fmla="*/ 16 h 17"/>
                <a:gd name="T10" fmla="*/ 1 w 20"/>
                <a:gd name="T11" fmla="*/ 6 h 17"/>
                <a:gd name="T12" fmla="*/ 0 w 20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0" y="1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4" y="4"/>
                    <a:pt x="15" y="7"/>
                    <a:pt x="16" y="10"/>
                  </a:cubicBezTo>
                  <a:cubicBezTo>
                    <a:pt x="17" y="11"/>
                    <a:pt x="20" y="17"/>
                    <a:pt x="16" y="16"/>
                  </a:cubicBezTo>
                  <a:cubicBezTo>
                    <a:pt x="14" y="16"/>
                    <a:pt x="14" y="16"/>
                    <a:pt x="12" y="16"/>
                  </a:cubicBezTo>
                  <a:cubicBezTo>
                    <a:pt x="7" y="17"/>
                    <a:pt x="2" y="11"/>
                    <a:pt x="1" y="6"/>
                  </a:cubicBezTo>
                  <a:cubicBezTo>
                    <a:pt x="0" y="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144"/>
            <p:cNvSpPr>
              <a:spLocks/>
            </p:cNvSpPr>
            <p:nvPr/>
          </p:nvSpPr>
          <p:spPr bwMode="auto">
            <a:xfrm>
              <a:off x="11190288" y="3540125"/>
              <a:ext cx="109538" cy="53975"/>
            </a:xfrm>
            <a:custGeom>
              <a:avLst/>
              <a:gdLst>
                <a:gd name="T0" fmla="*/ 0 w 12"/>
                <a:gd name="T1" fmla="*/ 0 h 6"/>
                <a:gd name="T2" fmla="*/ 7 w 12"/>
                <a:gd name="T3" fmla="*/ 2 h 6"/>
                <a:gd name="T4" fmla="*/ 12 w 12"/>
                <a:gd name="T5" fmla="*/ 6 h 6"/>
                <a:gd name="T6" fmla="*/ 7 w 12"/>
                <a:gd name="T7" fmla="*/ 2 h 6"/>
                <a:gd name="T8" fmla="*/ 0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3" y="0"/>
                    <a:pt x="5" y="1"/>
                    <a:pt x="7" y="2"/>
                  </a:cubicBezTo>
                  <a:cubicBezTo>
                    <a:pt x="9" y="3"/>
                    <a:pt x="11" y="4"/>
                    <a:pt x="12" y="6"/>
                  </a:cubicBezTo>
                  <a:cubicBezTo>
                    <a:pt x="11" y="5"/>
                    <a:pt x="9" y="3"/>
                    <a:pt x="7" y="2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145"/>
            <p:cNvSpPr>
              <a:spLocks/>
            </p:cNvSpPr>
            <p:nvPr/>
          </p:nvSpPr>
          <p:spPr bwMode="auto">
            <a:xfrm>
              <a:off x="11190288" y="3540125"/>
              <a:ext cx="109538" cy="90488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6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146"/>
            <p:cNvSpPr>
              <a:spLocks/>
            </p:cNvSpPr>
            <p:nvPr/>
          </p:nvSpPr>
          <p:spPr bwMode="auto">
            <a:xfrm>
              <a:off x="11190288" y="3557588"/>
              <a:ext cx="73025" cy="82550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5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5"/>
                  </a:cubicBezTo>
                  <a:cubicBezTo>
                    <a:pt x="5" y="6"/>
                    <a:pt x="7" y="8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147"/>
            <p:cNvSpPr>
              <a:spLocks/>
            </p:cNvSpPr>
            <p:nvPr/>
          </p:nvSpPr>
          <p:spPr bwMode="auto">
            <a:xfrm>
              <a:off x="11064875" y="3540125"/>
              <a:ext cx="144463" cy="236538"/>
            </a:xfrm>
            <a:custGeom>
              <a:avLst/>
              <a:gdLst>
                <a:gd name="T0" fmla="*/ 12 w 16"/>
                <a:gd name="T1" fmla="*/ 1 h 26"/>
                <a:gd name="T2" fmla="*/ 15 w 16"/>
                <a:gd name="T3" fmla="*/ 11 h 26"/>
                <a:gd name="T4" fmla="*/ 11 w 16"/>
                <a:gd name="T5" fmla="*/ 19 h 26"/>
                <a:gd name="T6" fmla="*/ 5 w 16"/>
                <a:gd name="T7" fmla="*/ 21 h 26"/>
                <a:gd name="T8" fmla="*/ 4 w 16"/>
                <a:gd name="T9" fmla="*/ 18 h 26"/>
                <a:gd name="T10" fmla="*/ 7 w 16"/>
                <a:gd name="T11" fmla="*/ 3 h 26"/>
                <a:gd name="T12" fmla="*/ 12 w 16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2" y="1"/>
                  </a:moveTo>
                  <a:cubicBezTo>
                    <a:pt x="15" y="4"/>
                    <a:pt x="16" y="7"/>
                    <a:pt x="15" y="11"/>
                  </a:cubicBezTo>
                  <a:cubicBezTo>
                    <a:pt x="15" y="14"/>
                    <a:pt x="13" y="17"/>
                    <a:pt x="11" y="19"/>
                  </a:cubicBezTo>
                  <a:cubicBezTo>
                    <a:pt x="10" y="20"/>
                    <a:pt x="6" y="26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4"/>
                    <a:pt x="3" y="7"/>
                    <a:pt x="7" y="3"/>
                  </a:cubicBezTo>
                  <a:cubicBezTo>
                    <a:pt x="8" y="3"/>
                    <a:pt x="12" y="0"/>
                    <a:pt x="12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148"/>
            <p:cNvSpPr>
              <a:spLocks/>
            </p:cNvSpPr>
            <p:nvPr/>
          </p:nvSpPr>
          <p:spPr bwMode="auto">
            <a:xfrm>
              <a:off x="11172825" y="3549650"/>
              <a:ext cx="9525" cy="117475"/>
            </a:xfrm>
            <a:custGeom>
              <a:avLst/>
              <a:gdLst>
                <a:gd name="T0" fmla="*/ 0 w 1"/>
                <a:gd name="T1" fmla="*/ 0 h 13"/>
                <a:gd name="T2" fmla="*/ 1 w 1"/>
                <a:gd name="T3" fmla="*/ 7 h 13"/>
                <a:gd name="T4" fmla="*/ 0 w 1"/>
                <a:gd name="T5" fmla="*/ 13 h 13"/>
                <a:gd name="T6" fmla="*/ 1 w 1"/>
                <a:gd name="T7" fmla="*/ 6 h 13"/>
                <a:gd name="T8" fmla="*/ 0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0" y="11"/>
                    <a:pt x="1" y="9"/>
                    <a:pt x="1" y="6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149"/>
            <p:cNvSpPr>
              <a:spLocks/>
            </p:cNvSpPr>
            <p:nvPr/>
          </p:nvSpPr>
          <p:spPr bwMode="auto">
            <a:xfrm>
              <a:off x="11136313" y="3549650"/>
              <a:ext cx="26988" cy="136525"/>
            </a:xfrm>
            <a:custGeom>
              <a:avLst/>
              <a:gdLst>
                <a:gd name="T0" fmla="*/ 3 w 3"/>
                <a:gd name="T1" fmla="*/ 0 h 15"/>
                <a:gd name="T2" fmla="*/ 2 w 3"/>
                <a:gd name="T3" fmla="*/ 7 h 15"/>
                <a:gd name="T4" fmla="*/ 0 w 3"/>
                <a:gd name="T5" fmla="*/ 15 h 15"/>
                <a:gd name="T6" fmla="*/ 1 w 3"/>
                <a:gd name="T7" fmla="*/ 7 h 15"/>
                <a:gd name="T8" fmla="*/ 3 w 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cubicBezTo>
                    <a:pt x="3" y="2"/>
                    <a:pt x="2" y="5"/>
                    <a:pt x="2" y="7"/>
                  </a:cubicBezTo>
                  <a:cubicBezTo>
                    <a:pt x="1" y="10"/>
                    <a:pt x="1" y="13"/>
                    <a:pt x="0" y="15"/>
                  </a:cubicBezTo>
                  <a:cubicBezTo>
                    <a:pt x="0" y="13"/>
                    <a:pt x="1" y="10"/>
                    <a:pt x="1" y="7"/>
                  </a:cubicBezTo>
                  <a:cubicBezTo>
                    <a:pt x="2" y="5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150"/>
            <p:cNvSpPr>
              <a:spLocks/>
            </p:cNvSpPr>
            <p:nvPr/>
          </p:nvSpPr>
          <p:spPr bwMode="auto">
            <a:xfrm>
              <a:off x="11118850" y="3549650"/>
              <a:ext cx="36513" cy="107950"/>
            </a:xfrm>
            <a:custGeom>
              <a:avLst/>
              <a:gdLst>
                <a:gd name="T0" fmla="*/ 4 w 4"/>
                <a:gd name="T1" fmla="*/ 0 h 12"/>
                <a:gd name="T2" fmla="*/ 2 w 4"/>
                <a:gd name="T3" fmla="*/ 6 h 12"/>
                <a:gd name="T4" fmla="*/ 0 w 4"/>
                <a:gd name="T5" fmla="*/ 12 h 12"/>
                <a:gd name="T6" fmla="*/ 1 w 4"/>
                <a:gd name="T7" fmla="*/ 6 h 12"/>
                <a:gd name="T8" fmla="*/ 4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151"/>
            <p:cNvSpPr>
              <a:spLocks/>
            </p:cNvSpPr>
            <p:nvPr/>
          </p:nvSpPr>
          <p:spPr bwMode="auto">
            <a:xfrm>
              <a:off x="10928350" y="3486150"/>
              <a:ext cx="234950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9"/>
                    <a:pt x="21" y="12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2"/>
                    <a:pt x="0" y="10"/>
                    <a:pt x="4" y="8"/>
                  </a:cubicBezTo>
                  <a:cubicBezTo>
                    <a:pt x="5" y="7"/>
                    <a:pt x="5" y="7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5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152"/>
            <p:cNvSpPr>
              <a:spLocks/>
            </p:cNvSpPr>
            <p:nvPr/>
          </p:nvSpPr>
          <p:spPr bwMode="auto">
            <a:xfrm>
              <a:off x="11045825" y="3530600"/>
              <a:ext cx="117475" cy="55563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4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6"/>
                    <a:pt x="0" y="6"/>
                  </a:cubicBezTo>
                  <a:cubicBezTo>
                    <a:pt x="2" y="5"/>
                    <a:pt x="4" y="5"/>
                    <a:pt x="6" y="4"/>
                  </a:cubicBezTo>
                  <a:cubicBezTo>
                    <a:pt x="9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153"/>
            <p:cNvSpPr>
              <a:spLocks/>
            </p:cNvSpPr>
            <p:nvPr/>
          </p:nvSpPr>
          <p:spPr bwMode="auto">
            <a:xfrm>
              <a:off x="11018838" y="3521075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3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3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154"/>
            <p:cNvSpPr>
              <a:spLocks/>
            </p:cNvSpPr>
            <p:nvPr/>
          </p:nvSpPr>
          <p:spPr bwMode="auto">
            <a:xfrm>
              <a:off x="11036300" y="3513138"/>
              <a:ext cx="109538" cy="17463"/>
            </a:xfrm>
            <a:custGeom>
              <a:avLst/>
              <a:gdLst>
                <a:gd name="T0" fmla="*/ 12 w 12"/>
                <a:gd name="T1" fmla="*/ 1 h 2"/>
                <a:gd name="T2" fmla="*/ 6 w 12"/>
                <a:gd name="T3" fmla="*/ 1 h 2"/>
                <a:gd name="T4" fmla="*/ 0 w 12"/>
                <a:gd name="T5" fmla="*/ 2 h 2"/>
                <a:gd name="T6" fmla="*/ 6 w 12"/>
                <a:gd name="T7" fmla="*/ 0 h 2"/>
                <a:gd name="T8" fmla="*/ 12 w 1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155"/>
            <p:cNvSpPr>
              <a:spLocks/>
            </p:cNvSpPr>
            <p:nvPr/>
          </p:nvSpPr>
          <p:spPr bwMode="auto">
            <a:xfrm>
              <a:off x="10991850" y="3357563"/>
              <a:ext cx="171450" cy="163513"/>
            </a:xfrm>
            <a:custGeom>
              <a:avLst/>
              <a:gdLst>
                <a:gd name="T0" fmla="*/ 19 w 19"/>
                <a:gd name="T1" fmla="*/ 18 h 18"/>
                <a:gd name="T2" fmla="*/ 8 w 19"/>
                <a:gd name="T3" fmla="*/ 15 h 18"/>
                <a:gd name="T4" fmla="*/ 3 w 19"/>
                <a:gd name="T5" fmla="*/ 8 h 18"/>
                <a:gd name="T6" fmla="*/ 4 w 19"/>
                <a:gd name="T7" fmla="*/ 1 h 18"/>
                <a:gd name="T8" fmla="*/ 7 w 19"/>
                <a:gd name="T9" fmla="*/ 2 h 18"/>
                <a:gd name="T10" fmla="*/ 19 w 19"/>
                <a:gd name="T11" fmla="*/ 12 h 18"/>
                <a:gd name="T12" fmla="*/ 19 w 1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8"/>
                  </a:moveTo>
                  <a:cubicBezTo>
                    <a:pt x="15" y="18"/>
                    <a:pt x="11" y="18"/>
                    <a:pt x="8" y="15"/>
                  </a:cubicBezTo>
                  <a:cubicBezTo>
                    <a:pt x="5" y="13"/>
                    <a:pt x="4" y="11"/>
                    <a:pt x="3" y="8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13" y="1"/>
                    <a:pt x="17" y="7"/>
                    <a:pt x="19" y="12"/>
                  </a:cubicBezTo>
                  <a:cubicBezTo>
                    <a:pt x="19" y="12"/>
                    <a:pt x="19" y="17"/>
                    <a:pt x="19" y="1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156"/>
            <p:cNvSpPr>
              <a:spLocks/>
            </p:cNvSpPr>
            <p:nvPr/>
          </p:nvSpPr>
          <p:spPr bwMode="auto">
            <a:xfrm>
              <a:off x="11055350" y="3457575"/>
              <a:ext cx="107950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4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6"/>
                    <a:pt x="7" y="5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7" y="5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157"/>
            <p:cNvSpPr>
              <a:spLocks/>
            </p:cNvSpPr>
            <p:nvPr/>
          </p:nvSpPr>
          <p:spPr bwMode="auto">
            <a:xfrm>
              <a:off x="11055350" y="3413125"/>
              <a:ext cx="107950" cy="100013"/>
            </a:xfrm>
            <a:custGeom>
              <a:avLst/>
              <a:gdLst>
                <a:gd name="T0" fmla="*/ 12 w 12"/>
                <a:gd name="T1" fmla="*/ 11 h 11"/>
                <a:gd name="T2" fmla="*/ 6 w 12"/>
                <a:gd name="T3" fmla="*/ 6 h 11"/>
                <a:gd name="T4" fmla="*/ 0 w 12"/>
                <a:gd name="T5" fmla="*/ 0 h 11"/>
                <a:gd name="T6" fmla="*/ 6 w 12"/>
                <a:gd name="T7" fmla="*/ 5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9"/>
                    <a:pt x="12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158"/>
            <p:cNvSpPr>
              <a:spLocks/>
            </p:cNvSpPr>
            <p:nvPr/>
          </p:nvSpPr>
          <p:spPr bwMode="auto">
            <a:xfrm>
              <a:off x="11091863" y="3413125"/>
              <a:ext cx="71438" cy="80963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8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159"/>
            <p:cNvSpPr>
              <a:spLocks/>
            </p:cNvSpPr>
            <p:nvPr/>
          </p:nvSpPr>
          <p:spPr bwMode="auto">
            <a:xfrm>
              <a:off x="11118850" y="3467100"/>
              <a:ext cx="127000" cy="127000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4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1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3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5 h 14"/>
                <a:gd name="T30" fmla="*/ 1 w 14"/>
                <a:gd name="T31" fmla="*/ 5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2 h 14"/>
                <a:gd name="T48" fmla="*/ 3 w 14"/>
                <a:gd name="T49" fmla="*/ 13 h 14"/>
                <a:gd name="T50" fmla="*/ 3 w 14"/>
                <a:gd name="T51" fmla="*/ 13 h 14"/>
                <a:gd name="T52" fmla="*/ 6 w 14"/>
                <a:gd name="T53" fmla="*/ 11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1 h 14"/>
                <a:gd name="T62" fmla="*/ 10 w 14"/>
                <a:gd name="T63" fmla="*/ 12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9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7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7" y="3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1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2"/>
                    <a:pt x="10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8" name="组合 597"/>
          <p:cNvGrpSpPr/>
          <p:nvPr/>
        </p:nvGrpSpPr>
        <p:grpSpPr>
          <a:xfrm>
            <a:off x="1417638" y="4912648"/>
            <a:ext cx="958850" cy="1001713"/>
            <a:chOff x="2116138" y="3157538"/>
            <a:chExt cx="958850" cy="1001713"/>
          </a:xfrm>
        </p:grpSpPr>
        <p:sp>
          <p:nvSpPr>
            <p:cNvPr id="599" name="Freeform 185"/>
            <p:cNvSpPr>
              <a:spLocks/>
            </p:cNvSpPr>
            <p:nvPr/>
          </p:nvSpPr>
          <p:spPr bwMode="auto">
            <a:xfrm>
              <a:off x="2505075" y="3157538"/>
              <a:ext cx="261938" cy="482600"/>
            </a:xfrm>
            <a:custGeom>
              <a:avLst/>
              <a:gdLst>
                <a:gd name="T0" fmla="*/ 11 w 29"/>
                <a:gd name="T1" fmla="*/ 52 h 53"/>
                <a:gd name="T2" fmla="*/ 0 w 29"/>
                <a:gd name="T3" fmla="*/ 32 h 53"/>
                <a:gd name="T4" fmla="*/ 6 w 29"/>
                <a:gd name="T5" fmla="*/ 15 h 53"/>
                <a:gd name="T6" fmla="*/ 17 w 29"/>
                <a:gd name="T7" fmla="*/ 8 h 53"/>
                <a:gd name="T8" fmla="*/ 21 w 29"/>
                <a:gd name="T9" fmla="*/ 13 h 53"/>
                <a:gd name="T10" fmla="*/ 20 w 29"/>
                <a:gd name="T11" fmla="*/ 44 h 53"/>
                <a:gd name="T12" fmla="*/ 11 w 29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3">
                  <a:moveTo>
                    <a:pt x="11" y="52"/>
                  </a:moveTo>
                  <a:cubicBezTo>
                    <a:pt x="5" y="47"/>
                    <a:pt x="1" y="40"/>
                    <a:pt x="0" y="32"/>
                  </a:cubicBezTo>
                  <a:cubicBezTo>
                    <a:pt x="0" y="26"/>
                    <a:pt x="3" y="21"/>
                    <a:pt x="6" y="15"/>
                  </a:cubicBezTo>
                  <a:cubicBezTo>
                    <a:pt x="8" y="13"/>
                    <a:pt x="14" y="0"/>
                    <a:pt x="17" y="8"/>
                  </a:cubicBezTo>
                  <a:cubicBezTo>
                    <a:pt x="18" y="11"/>
                    <a:pt x="19" y="11"/>
                    <a:pt x="21" y="13"/>
                  </a:cubicBezTo>
                  <a:cubicBezTo>
                    <a:pt x="29" y="21"/>
                    <a:pt x="26" y="36"/>
                    <a:pt x="20" y="44"/>
                  </a:cubicBezTo>
                  <a:cubicBezTo>
                    <a:pt x="19" y="45"/>
                    <a:pt x="12" y="53"/>
                    <a:pt x="11" y="5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186"/>
            <p:cNvSpPr>
              <a:spLocks/>
            </p:cNvSpPr>
            <p:nvPr/>
          </p:nvSpPr>
          <p:spPr bwMode="auto">
            <a:xfrm>
              <a:off x="2559050" y="3376613"/>
              <a:ext cx="46038" cy="254000"/>
            </a:xfrm>
            <a:custGeom>
              <a:avLst/>
              <a:gdLst>
                <a:gd name="T0" fmla="*/ 5 w 5"/>
                <a:gd name="T1" fmla="*/ 28 h 28"/>
                <a:gd name="T2" fmla="*/ 0 w 5"/>
                <a:gd name="T3" fmla="*/ 15 h 28"/>
                <a:gd name="T4" fmla="*/ 0 w 5"/>
                <a:gd name="T5" fmla="*/ 8 h 28"/>
                <a:gd name="T6" fmla="*/ 0 w 5"/>
                <a:gd name="T7" fmla="*/ 0 h 28"/>
                <a:gd name="T8" fmla="*/ 2 w 5"/>
                <a:gd name="T9" fmla="*/ 14 h 28"/>
                <a:gd name="T10" fmla="*/ 3 w 5"/>
                <a:gd name="T11" fmla="*/ 21 h 28"/>
                <a:gd name="T12" fmla="*/ 5 w 5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8">
                  <a:moveTo>
                    <a:pt x="5" y="28"/>
                  </a:moveTo>
                  <a:cubicBezTo>
                    <a:pt x="2" y="24"/>
                    <a:pt x="1" y="19"/>
                    <a:pt x="0" y="15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5"/>
                    <a:pt x="1" y="10"/>
                    <a:pt x="2" y="14"/>
                  </a:cubicBezTo>
                  <a:cubicBezTo>
                    <a:pt x="2" y="17"/>
                    <a:pt x="2" y="19"/>
                    <a:pt x="3" y="21"/>
                  </a:cubicBezTo>
                  <a:cubicBezTo>
                    <a:pt x="4" y="24"/>
                    <a:pt x="4" y="26"/>
                    <a:pt x="5" y="2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187"/>
            <p:cNvSpPr>
              <a:spLocks/>
            </p:cNvSpPr>
            <p:nvPr/>
          </p:nvSpPr>
          <p:spPr bwMode="auto">
            <a:xfrm>
              <a:off x="2622550" y="3330575"/>
              <a:ext cx="9525" cy="300038"/>
            </a:xfrm>
            <a:custGeom>
              <a:avLst/>
              <a:gdLst>
                <a:gd name="T0" fmla="*/ 0 w 1"/>
                <a:gd name="T1" fmla="*/ 33 h 33"/>
                <a:gd name="T2" fmla="*/ 0 w 1"/>
                <a:gd name="T3" fmla="*/ 16 h 33"/>
                <a:gd name="T4" fmla="*/ 0 w 1"/>
                <a:gd name="T5" fmla="*/ 0 h 33"/>
                <a:gd name="T6" fmla="*/ 1 w 1"/>
                <a:gd name="T7" fmla="*/ 16 h 33"/>
                <a:gd name="T8" fmla="*/ 0 w 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3">
                  <a:moveTo>
                    <a:pt x="0" y="33"/>
                  </a:moveTo>
                  <a:cubicBezTo>
                    <a:pt x="0" y="27"/>
                    <a:pt x="0" y="22"/>
                    <a:pt x="0" y="16"/>
                  </a:cubicBezTo>
                  <a:cubicBezTo>
                    <a:pt x="0" y="11"/>
                    <a:pt x="0" y="6"/>
                    <a:pt x="0" y="0"/>
                  </a:cubicBezTo>
                  <a:cubicBezTo>
                    <a:pt x="1" y="6"/>
                    <a:pt x="1" y="11"/>
                    <a:pt x="1" y="16"/>
                  </a:cubicBezTo>
                  <a:cubicBezTo>
                    <a:pt x="1" y="22"/>
                    <a:pt x="1" y="27"/>
                    <a:pt x="0" y="3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188"/>
            <p:cNvSpPr>
              <a:spLocks/>
            </p:cNvSpPr>
            <p:nvPr/>
          </p:nvSpPr>
          <p:spPr bwMode="auto">
            <a:xfrm>
              <a:off x="2641600" y="3384550"/>
              <a:ext cx="44450" cy="228600"/>
            </a:xfrm>
            <a:custGeom>
              <a:avLst/>
              <a:gdLst>
                <a:gd name="T0" fmla="*/ 0 w 5"/>
                <a:gd name="T1" fmla="*/ 25 h 25"/>
                <a:gd name="T2" fmla="*/ 1 w 5"/>
                <a:gd name="T3" fmla="*/ 19 h 25"/>
                <a:gd name="T4" fmla="*/ 3 w 5"/>
                <a:gd name="T5" fmla="*/ 13 h 25"/>
                <a:gd name="T6" fmla="*/ 4 w 5"/>
                <a:gd name="T7" fmla="*/ 7 h 25"/>
                <a:gd name="T8" fmla="*/ 4 w 5"/>
                <a:gd name="T9" fmla="*/ 0 h 25"/>
                <a:gd name="T10" fmla="*/ 4 w 5"/>
                <a:gd name="T11" fmla="*/ 13 h 25"/>
                <a:gd name="T12" fmla="*/ 0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2" y="17"/>
                    <a:pt x="2" y="15"/>
                    <a:pt x="3" y="13"/>
                  </a:cubicBezTo>
                  <a:cubicBezTo>
                    <a:pt x="3" y="11"/>
                    <a:pt x="3" y="9"/>
                    <a:pt x="4" y="7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5" y="5"/>
                    <a:pt x="5" y="9"/>
                    <a:pt x="4" y="13"/>
                  </a:cubicBezTo>
                  <a:cubicBezTo>
                    <a:pt x="3" y="17"/>
                    <a:pt x="2" y="21"/>
                    <a:pt x="0" y="2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189"/>
            <p:cNvSpPr>
              <a:spLocks/>
            </p:cNvSpPr>
            <p:nvPr/>
          </p:nvSpPr>
          <p:spPr bwMode="auto">
            <a:xfrm>
              <a:off x="2641600" y="3449638"/>
              <a:ext cx="433388" cy="254000"/>
            </a:xfrm>
            <a:custGeom>
              <a:avLst/>
              <a:gdLst>
                <a:gd name="T0" fmla="*/ 0 w 48"/>
                <a:gd name="T1" fmla="*/ 22 h 28"/>
                <a:gd name="T2" fmla="*/ 13 w 48"/>
                <a:gd name="T3" fmla="*/ 4 h 28"/>
                <a:gd name="T4" fmla="*/ 31 w 48"/>
                <a:gd name="T5" fmla="*/ 1 h 28"/>
                <a:gd name="T6" fmla="*/ 42 w 48"/>
                <a:gd name="T7" fmla="*/ 8 h 28"/>
                <a:gd name="T8" fmla="*/ 39 w 48"/>
                <a:gd name="T9" fmla="*/ 13 h 28"/>
                <a:gd name="T10" fmla="*/ 11 w 48"/>
                <a:gd name="T11" fmla="*/ 26 h 28"/>
                <a:gd name="T12" fmla="*/ 0 w 48"/>
                <a:gd name="T1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8">
                  <a:moveTo>
                    <a:pt x="0" y="22"/>
                  </a:moveTo>
                  <a:cubicBezTo>
                    <a:pt x="2" y="14"/>
                    <a:pt x="6" y="8"/>
                    <a:pt x="13" y="4"/>
                  </a:cubicBezTo>
                  <a:cubicBezTo>
                    <a:pt x="19" y="0"/>
                    <a:pt x="25" y="1"/>
                    <a:pt x="31" y="1"/>
                  </a:cubicBezTo>
                  <a:cubicBezTo>
                    <a:pt x="34" y="2"/>
                    <a:pt x="48" y="1"/>
                    <a:pt x="42" y="8"/>
                  </a:cubicBezTo>
                  <a:cubicBezTo>
                    <a:pt x="40" y="10"/>
                    <a:pt x="40" y="11"/>
                    <a:pt x="39" y="13"/>
                  </a:cubicBezTo>
                  <a:cubicBezTo>
                    <a:pt x="35" y="24"/>
                    <a:pt x="21" y="28"/>
                    <a:pt x="11" y="26"/>
                  </a:cubicBezTo>
                  <a:cubicBezTo>
                    <a:pt x="10" y="26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190"/>
            <p:cNvSpPr>
              <a:spLocks/>
            </p:cNvSpPr>
            <p:nvPr/>
          </p:nvSpPr>
          <p:spPr bwMode="auto">
            <a:xfrm>
              <a:off x="2641600" y="3494088"/>
              <a:ext cx="207963" cy="155575"/>
            </a:xfrm>
            <a:custGeom>
              <a:avLst/>
              <a:gdLst>
                <a:gd name="T0" fmla="*/ 0 w 23"/>
                <a:gd name="T1" fmla="*/ 17 h 17"/>
                <a:gd name="T2" fmla="*/ 10 w 23"/>
                <a:gd name="T3" fmla="*/ 7 h 17"/>
                <a:gd name="T4" fmla="*/ 16 w 23"/>
                <a:gd name="T5" fmla="*/ 3 h 17"/>
                <a:gd name="T6" fmla="*/ 23 w 23"/>
                <a:gd name="T7" fmla="*/ 0 h 17"/>
                <a:gd name="T8" fmla="*/ 11 w 23"/>
                <a:gd name="T9" fmla="*/ 8 h 17"/>
                <a:gd name="T10" fmla="*/ 5 w 23"/>
                <a:gd name="T11" fmla="*/ 12 h 17"/>
                <a:gd name="T12" fmla="*/ 0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0" y="17"/>
                  </a:moveTo>
                  <a:cubicBezTo>
                    <a:pt x="2" y="13"/>
                    <a:pt x="6" y="9"/>
                    <a:pt x="10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1" y="1"/>
                    <a:pt x="23" y="0"/>
                  </a:cubicBezTo>
                  <a:cubicBezTo>
                    <a:pt x="19" y="3"/>
                    <a:pt x="14" y="5"/>
                    <a:pt x="11" y="8"/>
                  </a:cubicBezTo>
                  <a:cubicBezTo>
                    <a:pt x="9" y="9"/>
                    <a:pt x="7" y="10"/>
                    <a:pt x="5" y="12"/>
                  </a:cubicBezTo>
                  <a:cubicBezTo>
                    <a:pt x="3" y="13"/>
                    <a:pt x="2" y="15"/>
                    <a:pt x="0" y="1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191"/>
            <p:cNvSpPr>
              <a:spLocks/>
            </p:cNvSpPr>
            <p:nvPr/>
          </p:nvSpPr>
          <p:spPr bwMode="auto">
            <a:xfrm>
              <a:off x="2649538" y="3530600"/>
              <a:ext cx="263525" cy="127000"/>
            </a:xfrm>
            <a:custGeom>
              <a:avLst/>
              <a:gdLst>
                <a:gd name="T0" fmla="*/ 0 w 29"/>
                <a:gd name="T1" fmla="*/ 14 h 14"/>
                <a:gd name="T2" fmla="*/ 15 w 29"/>
                <a:gd name="T3" fmla="*/ 7 h 14"/>
                <a:gd name="T4" fmla="*/ 29 w 29"/>
                <a:gd name="T5" fmla="*/ 0 h 14"/>
                <a:gd name="T6" fmla="*/ 15 w 29"/>
                <a:gd name="T7" fmla="*/ 8 h 14"/>
                <a:gd name="T8" fmla="*/ 0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cubicBezTo>
                    <a:pt x="5" y="12"/>
                    <a:pt x="10" y="9"/>
                    <a:pt x="15" y="7"/>
                  </a:cubicBezTo>
                  <a:cubicBezTo>
                    <a:pt x="19" y="4"/>
                    <a:pt x="24" y="2"/>
                    <a:pt x="29" y="0"/>
                  </a:cubicBezTo>
                  <a:cubicBezTo>
                    <a:pt x="25" y="3"/>
                    <a:pt x="20" y="5"/>
                    <a:pt x="15" y="8"/>
                  </a:cubicBezTo>
                  <a:cubicBezTo>
                    <a:pt x="10" y="10"/>
                    <a:pt x="5" y="12"/>
                    <a:pt x="0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192"/>
            <p:cNvSpPr>
              <a:spLocks/>
            </p:cNvSpPr>
            <p:nvPr/>
          </p:nvSpPr>
          <p:spPr bwMode="auto">
            <a:xfrm>
              <a:off x="2676525" y="3613150"/>
              <a:ext cx="217488" cy="53975"/>
            </a:xfrm>
            <a:custGeom>
              <a:avLst/>
              <a:gdLst>
                <a:gd name="T0" fmla="*/ 0 w 24"/>
                <a:gd name="T1" fmla="*/ 6 h 6"/>
                <a:gd name="T2" fmla="*/ 6 w 24"/>
                <a:gd name="T3" fmla="*/ 5 h 6"/>
                <a:gd name="T4" fmla="*/ 12 w 24"/>
                <a:gd name="T5" fmla="*/ 3 h 6"/>
                <a:gd name="T6" fmla="*/ 18 w 24"/>
                <a:gd name="T7" fmla="*/ 2 h 6"/>
                <a:gd name="T8" fmla="*/ 24 w 24"/>
                <a:gd name="T9" fmla="*/ 0 h 6"/>
                <a:gd name="T10" fmla="*/ 12 w 24"/>
                <a:gd name="T11" fmla="*/ 4 h 6"/>
                <a:gd name="T12" fmla="*/ 0 w 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10" y="4"/>
                    <a:pt x="12" y="3"/>
                  </a:cubicBezTo>
                  <a:cubicBezTo>
                    <a:pt x="14" y="3"/>
                    <a:pt x="16" y="2"/>
                    <a:pt x="18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0" y="2"/>
                    <a:pt x="16" y="3"/>
                    <a:pt x="12" y="4"/>
                  </a:cubicBezTo>
                  <a:cubicBezTo>
                    <a:pt x="8" y="5"/>
                    <a:pt x="4" y="6"/>
                    <a:pt x="0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193"/>
            <p:cNvSpPr>
              <a:spLocks/>
            </p:cNvSpPr>
            <p:nvPr/>
          </p:nvSpPr>
          <p:spPr bwMode="auto">
            <a:xfrm>
              <a:off x="2632075" y="3676650"/>
              <a:ext cx="371475" cy="317500"/>
            </a:xfrm>
            <a:custGeom>
              <a:avLst/>
              <a:gdLst>
                <a:gd name="T0" fmla="*/ 1 w 41"/>
                <a:gd name="T1" fmla="*/ 1 h 35"/>
                <a:gd name="T2" fmla="*/ 23 w 41"/>
                <a:gd name="T3" fmla="*/ 5 h 35"/>
                <a:gd name="T4" fmla="*/ 33 w 41"/>
                <a:gd name="T5" fmla="*/ 20 h 35"/>
                <a:gd name="T6" fmla="*/ 32 w 41"/>
                <a:gd name="T7" fmla="*/ 33 h 35"/>
                <a:gd name="T8" fmla="*/ 26 w 41"/>
                <a:gd name="T9" fmla="*/ 32 h 35"/>
                <a:gd name="T10" fmla="*/ 2 w 41"/>
                <a:gd name="T11" fmla="*/ 13 h 35"/>
                <a:gd name="T12" fmla="*/ 1 w 41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5">
                  <a:moveTo>
                    <a:pt x="1" y="1"/>
                  </a:moveTo>
                  <a:cubicBezTo>
                    <a:pt x="9" y="0"/>
                    <a:pt x="17" y="0"/>
                    <a:pt x="23" y="5"/>
                  </a:cubicBezTo>
                  <a:cubicBezTo>
                    <a:pt x="28" y="8"/>
                    <a:pt x="31" y="14"/>
                    <a:pt x="33" y="20"/>
                  </a:cubicBezTo>
                  <a:cubicBezTo>
                    <a:pt x="34" y="22"/>
                    <a:pt x="41" y="35"/>
                    <a:pt x="32" y="33"/>
                  </a:cubicBezTo>
                  <a:cubicBezTo>
                    <a:pt x="30" y="32"/>
                    <a:pt x="29" y="32"/>
                    <a:pt x="26" y="32"/>
                  </a:cubicBezTo>
                  <a:cubicBezTo>
                    <a:pt x="14" y="34"/>
                    <a:pt x="5" y="23"/>
                    <a:pt x="2" y="13"/>
                  </a:cubicBezTo>
                  <a:cubicBezTo>
                    <a:pt x="2" y="1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194"/>
            <p:cNvSpPr>
              <a:spLocks/>
            </p:cNvSpPr>
            <p:nvPr/>
          </p:nvSpPr>
          <p:spPr bwMode="auto">
            <a:xfrm>
              <a:off x="2641600" y="3686175"/>
              <a:ext cx="225425" cy="117475"/>
            </a:xfrm>
            <a:custGeom>
              <a:avLst/>
              <a:gdLst>
                <a:gd name="T0" fmla="*/ 0 w 25"/>
                <a:gd name="T1" fmla="*/ 0 h 13"/>
                <a:gd name="T2" fmla="*/ 14 w 25"/>
                <a:gd name="T3" fmla="*/ 5 h 13"/>
                <a:gd name="T4" fmla="*/ 20 w 25"/>
                <a:gd name="T5" fmla="*/ 9 h 13"/>
                <a:gd name="T6" fmla="*/ 25 w 25"/>
                <a:gd name="T7" fmla="*/ 13 h 13"/>
                <a:gd name="T8" fmla="*/ 13 w 25"/>
                <a:gd name="T9" fmla="*/ 6 h 13"/>
                <a:gd name="T10" fmla="*/ 7 w 25"/>
                <a:gd name="T11" fmla="*/ 2 h 13"/>
                <a:gd name="T12" fmla="*/ 0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0" y="0"/>
                  </a:moveTo>
                  <a:cubicBezTo>
                    <a:pt x="5" y="0"/>
                    <a:pt x="9" y="2"/>
                    <a:pt x="14" y="5"/>
                  </a:cubicBezTo>
                  <a:cubicBezTo>
                    <a:pt x="16" y="6"/>
                    <a:pt x="18" y="7"/>
                    <a:pt x="20" y="9"/>
                  </a:cubicBezTo>
                  <a:cubicBezTo>
                    <a:pt x="21" y="10"/>
                    <a:pt x="23" y="12"/>
                    <a:pt x="25" y="13"/>
                  </a:cubicBezTo>
                  <a:cubicBezTo>
                    <a:pt x="21" y="11"/>
                    <a:pt x="17" y="8"/>
                    <a:pt x="13" y="6"/>
                  </a:cubicBezTo>
                  <a:cubicBezTo>
                    <a:pt x="11" y="4"/>
                    <a:pt x="9" y="3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195"/>
            <p:cNvSpPr>
              <a:spLocks/>
            </p:cNvSpPr>
            <p:nvPr/>
          </p:nvSpPr>
          <p:spPr bwMode="auto">
            <a:xfrm>
              <a:off x="2632075" y="3703638"/>
              <a:ext cx="234950" cy="182563"/>
            </a:xfrm>
            <a:custGeom>
              <a:avLst/>
              <a:gdLst>
                <a:gd name="T0" fmla="*/ 0 w 26"/>
                <a:gd name="T1" fmla="*/ 0 h 20"/>
                <a:gd name="T2" fmla="*/ 13 w 26"/>
                <a:gd name="T3" fmla="*/ 9 h 20"/>
                <a:gd name="T4" fmla="*/ 26 w 26"/>
                <a:gd name="T5" fmla="*/ 20 h 20"/>
                <a:gd name="T6" fmla="*/ 13 w 26"/>
                <a:gd name="T7" fmla="*/ 10 h 20"/>
                <a:gd name="T8" fmla="*/ 0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0" y="0"/>
                  </a:moveTo>
                  <a:cubicBezTo>
                    <a:pt x="5" y="3"/>
                    <a:pt x="9" y="6"/>
                    <a:pt x="13" y="9"/>
                  </a:cubicBezTo>
                  <a:cubicBezTo>
                    <a:pt x="18" y="13"/>
                    <a:pt x="22" y="16"/>
                    <a:pt x="26" y="20"/>
                  </a:cubicBezTo>
                  <a:cubicBezTo>
                    <a:pt x="21" y="17"/>
                    <a:pt x="17" y="14"/>
                    <a:pt x="13" y="10"/>
                  </a:cubicBezTo>
                  <a:cubicBezTo>
                    <a:pt x="8" y="7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196"/>
            <p:cNvSpPr>
              <a:spLocks/>
            </p:cNvSpPr>
            <p:nvPr/>
          </p:nvSpPr>
          <p:spPr bwMode="auto">
            <a:xfrm>
              <a:off x="2641600" y="3730625"/>
              <a:ext cx="144463" cy="163513"/>
            </a:xfrm>
            <a:custGeom>
              <a:avLst/>
              <a:gdLst>
                <a:gd name="T0" fmla="*/ 0 w 16"/>
                <a:gd name="T1" fmla="*/ 0 h 18"/>
                <a:gd name="T2" fmla="*/ 4 w 16"/>
                <a:gd name="T3" fmla="*/ 4 h 18"/>
                <a:gd name="T4" fmla="*/ 8 w 16"/>
                <a:gd name="T5" fmla="*/ 9 h 18"/>
                <a:gd name="T6" fmla="*/ 12 w 16"/>
                <a:gd name="T7" fmla="*/ 14 h 18"/>
                <a:gd name="T8" fmla="*/ 16 w 16"/>
                <a:gd name="T9" fmla="*/ 18 h 18"/>
                <a:gd name="T10" fmla="*/ 7 w 16"/>
                <a:gd name="T11" fmla="*/ 10 h 18"/>
                <a:gd name="T12" fmla="*/ 0 w 1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6"/>
                    <a:pt x="6" y="8"/>
                    <a:pt x="8" y="9"/>
                  </a:cubicBezTo>
                  <a:cubicBezTo>
                    <a:pt x="9" y="11"/>
                    <a:pt x="10" y="12"/>
                    <a:pt x="12" y="14"/>
                  </a:cubicBezTo>
                  <a:cubicBezTo>
                    <a:pt x="13" y="15"/>
                    <a:pt x="15" y="17"/>
                    <a:pt x="16" y="18"/>
                  </a:cubicBezTo>
                  <a:cubicBezTo>
                    <a:pt x="12" y="16"/>
                    <a:pt x="9" y="13"/>
                    <a:pt x="7" y="10"/>
                  </a:cubicBezTo>
                  <a:cubicBezTo>
                    <a:pt x="4" y="7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197"/>
            <p:cNvSpPr>
              <a:spLocks/>
            </p:cNvSpPr>
            <p:nvPr/>
          </p:nvSpPr>
          <p:spPr bwMode="auto">
            <a:xfrm>
              <a:off x="2397125" y="3694113"/>
              <a:ext cx="279400" cy="465138"/>
            </a:xfrm>
            <a:custGeom>
              <a:avLst/>
              <a:gdLst>
                <a:gd name="T0" fmla="*/ 23 w 31"/>
                <a:gd name="T1" fmla="*/ 1 h 51"/>
                <a:gd name="T2" fmla="*/ 30 w 31"/>
                <a:gd name="T3" fmla="*/ 22 h 51"/>
                <a:gd name="T4" fmla="*/ 21 w 31"/>
                <a:gd name="T5" fmla="*/ 38 h 51"/>
                <a:gd name="T6" fmla="*/ 9 w 31"/>
                <a:gd name="T7" fmla="*/ 43 h 51"/>
                <a:gd name="T8" fmla="*/ 6 w 31"/>
                <a:gd name="T9" fmla="*/ 37 h 51"/>
                <a:gd name="T10" fmla="*/ 13 w 31"/>
                <a:gd name="T11" fmla="*/ 7 h 51"/>
                <a:gd name="T12" fmla="*/ 23 w 31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1">
                  <a:moveTo>
                    <a:pt x="23" y="1"/>
                  </a:moveTo>
                  <a:cubicBezTo>
                    <a:pt x="28" y="7"/>
                    <a:pt x="31" y="15"/>
                    <a:pt x="30" y="22"/>
                  </a:cubicBezTo>
                  <a:cubicBezTo>
                    <a:pt x="29" y="29"/>
                    <a:pt x="25" y="33"/>
                    <a:pt x="21" y="38"/>
                  </a:cubicBezTo>
                  <a:cubicBezTo>
                    <a:pt x="19" y="40"/>
                    <a:pt x="10" y="51"/>
                    <a:pt x="9" y="43"/>
                  </a:cubicBezTo>
                  <a:cubicBezTo>
                    <a:pt x="8" y="40"/>
                    <a:pt x="8" y="39"/>
                    <a:pt x="6" y="37"/>
                  </a:cubicBezTo>
                  <a:cubicBezTo>
                    <a:pt x="0" y="27"/>
                    <a:pt x="5" y="14"/>
                    <a:pt x="13" y="7"/>
                  </a:cubicBezTo>
                  <a:cubicBezTo>
                    <a:pt x="14" y="6"/>
                    <a:pt x="22" y="0"/>
                    <a:pt x="23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198"/>
            <p:cNvSpPr>
              <a:spLocks/>
            </p:cNvSpPr>
            <p:nvPr/>
          </p:nvSpPr>
          <p:spPr bwMode="auto">
            <a:xfrm>
              <a:off x="2595563" y="3703638"/>
              <a:ext cx="26988" cy="255588"/>
            </a:xfrm>
            <a:custGeom>
              <a:avLst/>
              <a:gdLst>
                <a:gd name="T0" fmla="*/ 1 w 3"/>
                <a:gd name="T1" fmla="*/ 0 h 28"/>
                <a:gd name="T2" fmla="*/ 3 w 3"/>
                <a:gd name="T3" fmla="*/ 14 h 28"/>
                <a:gd name="T4" fmla="*/ 2 w 3"/>
                <a:gd name="T5" fmla="*/ 21 h 28"/>
                <a:gd name="T6" fmla="*/ 0 w 3"/>
                <a:gd name="T7" fmla="*/ 28 h 28"/>
                <a:gd name="T8" fmla="*/ 2 w 3"/>
                <a:gd name="T9" fmla="*/ 14 h 28"/>
                <a:gd name="T10" fmla="*/ 2 w 3"/>
                <a:gd name="T11" fmla="*/ 7 h 28"/>
                <a:gd name="T12" fmla="*/ 1 w 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8">
                  <a:moveTo>
                    <a:pt x="1" y="0"/>
                  </a:moveTo>
                  <a:cubicBezTo>
                    <a:pt x="3" y="4"/>
                    <a:pt x="3" y="9"/>
                    <a:pt x="3" y="14"/>
                  </a:cubicBezTo>
                  <a:cubicBezTo>
                    <a:pt x="3" y="17"/>
                    <a:pt x="3" y="19"/>
                    <a:pt x="2" y="21"/>
                  </a:cubicBezTo>
                  <a:cubicBezTo>
                    <a:pt x="2" y="24"/>
                    <a:pt x="1" y="26"/>
                    <a:pt x="0" y="28"/>
                  </a:cubicBezTo>
                  <a:cubicBezTo>
                    <a:pt x="1" y="23"/>
                    <a:pt x="2" y="19"/>
                    <a:pt x="2" y="14"/>
                  </a:cubicBezTo>
                  <a:cubicBezTo>
                    <a:pt x="2" y="12"/>
                    <a:pt x="2" y="9"/>
                    <a:pt x="2" y="7"/>
                  </a:cubicBezTo>
                  <a:cubicBezTo>
                    <a:pt x="2" y="5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199"/>
            <p:cNvSpPr>
              <a:spLocks/>
            </p:cNvSpPr>
            <p:nvPr/>
          </p:nvSpPr>
          <p:spPr bwMode="auto">
            <a:xfrm>
              <a:off x="2532063" y="3703638"/>
              <a:ext cx="53975" cy="290513"/>
            </a:xfrm>
            <a:custGeom>
              <a:avLst/>
              <a:gdLst>
                <a:gd name="T0" fmla="*/ 6 w 6"/>
                <a:gd name="T1" fmla="*/ 0 h 32"/>
                <a:gd name="T2" fmla="*/ 4 w 6"/>
                <a:gd name="T3" fmla="*/ 16 h 32"/>
                <a:gd name="T4" fmla="*/ 0 w 6"/>
                <a:gd name="T5" fmla="*/ 32 h 32"/>
                <a:gd name="T6" fmla="*/ 2 w 6"/>
                <a:gd name="T7" fmla="*/ 16 h 32"/>
                <a:gd name="T8" fmla="*/ 6 w 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2">
                  <a:moveTo>
                    <a:pt x="6" y="0"/>
                  </a:moveTo>
                  <a:cubicBezTo>
                    <a:pt x="6" y="6"/>
                    <a:pt x="5" y="11"/>
                    <a:pt x="4" y="16"/>
                  </a:cubicBezTo>
                  <a:cubicBezTo>
                    <a:pt x="2" y="21"/>
                    <a:pt x="1" y="26"/>
                    <a:pt x="0" y="32"/>
                  </a:cubicBezTo>
                  <a:cubicBezTo>
                    <a:pt x="0" y="26"/>
                    <a:pt x="1" y="21"/>
                    <a:pt x="2" y="16"/>
                  </a:cubicBezTo>
                  <a:cubicBezTo>
                    <a:pt x="4" y="11"/>
                    <a:pt x="5" y="5"/>
                    <a:pt x="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200"/>
            <p:cNvSpPr>
              <a:spLocks/>
            </p:cNvSpPr>
            <p:nvPr/>
          </p:nvSpPr>
          <p:spPr bwMode="auto">
            <a:xfrm>
              <a:off x="2487613" y="3722688"/>
              <a:ext cx="80963" cy="200025"/>
            </a:xfrm>
            <a:custGeom>
              <a:avLst/>
              <a:gdLst>
                <a:gd name="T0" fmla="*/ 9 w 9"/>
                <a:gd name="T1" fmla="*/ 0 h 22"/>
                <a:gd name="T2" fmla="*/ 7 w 9"/>
                <a:gd name="T3" fmla="*/ 5 h 22"/>
                <a:gd name="T4" fmla="*/ 4 w 9"/>
                <a:gd name="T5" fmla="*/ 11 h 22"/>
                <a:gd name="T6" fmla="*/ 2 w 9"/>
                <a:gd name="T7" fmla="*/ 17 h 22"/>
                <a:gd name="T8" fmla="*/ 0 w 9"/>
                <a:gd name="T9" fmla="*/ 22 h 22"/>
                <a:gd name="T10" fmla="*/ 3 w 9"/>
                <a:gd name="T11" fmla="*/ 10 h 22"/>
                <a:gd name="T12" fmla="*/ 9 w 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9" y="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7"/>
                    <a:pt x="5" y="9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18"/>
                    <a:pt x="1" y="14"/>
                    <a:pt x="3" y="10"/>
                  </a:cubicBezTo>
                  <a:cubicBezTo>
                    <a:pt x="5" y="7"/>
                    <a:pt x="7" y="3"/>
                    <a:pt x="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201"/>
            <p:cNvSpPr>
              <a:spLocks/>
            </p:cNvSpPr>
            <p:nvPr/>
          </p:nvSpPr>
          <p:spPr bwMode="auto">
            <a:xfrm>
              <a:off x="2116138" y="3586163"/>
              <a:ext cx="461963" cy="254000"/>
            </a:xfrm>
            <a:custGeom>
              <a:avLst/>
              <a:gdLst>
                <a:gd name="T0" fmla="*/ 51 w 51"/>
                <a:gd name="T1" fmla="*/ 10 h 28"/>
                <a:gd name="T2" fmla="*/ 34 w 51"/>
                <a:gd name="T3" fmla="*/ 26 h 28"/>
                <a:gd name="T4" fmla="*/ 17 w 51"/>
                <a:gd name="T5" fmla="*/ 24 h 28"/>
                <a:gd name="T6" fmla="*/ 7 w 51"/>
                <a:gd name="T7" fmla="*/ 16 h 28"/>
                <a:gd name="T8" fmla="*/ 11 w 51"/>
                <a:gd name="T9" fmla="*/ 11 h 28"/>
                <a:gd name="T10" fmla="*/ 41 w 51"/>
                <a:gd name="T11" fmla="*/ 4 h 28"/>
                <a:gd name="T12" fmla="*/ 51 w 51"/>
                <a:gd name="T1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8">
                  <a:moveTo>
                    <a:pt x="51" y="10"/>
                  </a:moveTo>
                  <a:cubicBezTo>
                    <a:pt x="48" y="17"/>
                    <a:pt x="42" y="23"/>
                    <a:pt x="34" y="26"/>
                  </a:cubicBezTo>
                  <a:cubicBezTo>
                    <a:pt x="28" y="28"/>
                    <a:pt x="22" y="26"/>
                    <a:pt x="17" y="24"/>
                  </a:cubicBezTo>
                  <a:cubicBezTo>
                    <a:pt x="14" y="23"/>
                    <a:pt x="0" y="21"/>
                    <a:pt x="7" y="16"/>
                  </a:cubicBezTo>
                  <a:cubicBezTo>
                    <a:pt x="9" y="14"/>
                    <a:pt x="10" y="13"/>
                    <a:pt x="11" y="11"/>
                  </a:cubicBezTo>
                  <a:cubicBezTo>
                    <a:pt x="17" y="1"/>
                    <a:pt x="32" y="0"/>
                    <a:pt x="41" y="4"/>
                  </a:cubicBezTo>
                  <a:cubicBezTo>
                    <a:pt x="42" y="4"/>
                    <a:pt x="51" y="9"/>
                    <a:pt x="51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202"/>
            <p:cNvSpPr>
              <a:spLocks/>
            </p:cNvSpPr>
            <p:nvPr/>
          </p:nvSpPr>
          <p:spPr bwMode="auto">
            <a:xfrm>
              <a:off x="2341563" y="3676650"/>
              <a:ext cx="236538" cy="109538"/>
            </a:xfrm>
            <a:custGeom>
              <a:avLst/>
              <a:gdLst>
                <a:gd name="T0" fmla="*/ 26 w 26"/>
                <a:gd name="T1" fmla="*/ 0 h 12"/>
                <a:gd name="T2" fmla="*/ 14 w 26"/>
                <a:gd name="T3" fmla="*/ 8 h 12"/>
                <a:gd name="T4" fmla="*/ 7 w 26"/>
                <a:gd name="T5" fmla="*/ 11 h 12"/>
                <a:gd name="T6" fmla="*/ 0 w 26"/>
                <a:gd name="T7" fmla="*/ 12 h 12"/>
                <a:gd name="T8" fmla="*/ 14 w 26"/>
                <a:gd name="T9" fmla="*/ 7 h 12"/>
                <a:gd name="T10" fmla="*/ 20 w 26"/>
                <a:gd name="T11" fmla="*/ 4 h 12"/>
                <a:gd name="T12" fmla="*/ 26 w 2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2">
                  <a:moveTo>
                    <a:pt x="26" y="0"/>
                  </a:moveTo>
                  <a:cubicBezTo>
                    <a:pt x="23" y="4"/>
                    <a:pt x="18" y="6"/>
                    <a:pt x="14" y="8"/>
                  </a:cubicBezTo>
                  <a:cubicBezTo>
                    <a:pt x="12" y="9"/>
                    <a:pt x="10" y="10"/>
                    <a:pt x="7" y="11"/>
                  </a:cubicBezTo>
                  <a:cubicBezTo>
                    <a:pt x="5" y="11"/>
                    <a:pt x="3" y="12"/>
                    <a:pt x="0" y="12"/>
                  </a:cubicBezTo>
                  <a:cubicBezTo>
                    <a:pt x="5" y="10"/>
                    <a:pt x="9" y="9"/>
                    <a:pt x="14" y="7"/>
                  </a:cubicBezTo>
                  <a:cubicBezTo>
                    <a:pt x="16" y="6"/>
                    <a:pt x="18" y="5"/>
                    <a:pt x="20" y="4"/>
                  </a:cubicBezTo>
                  <a:cubicBezTo>
                    <a:pt x="22" y="3"/>
                    <a:pt x="24" y="2"/>
                    <a:pt x="2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203"/>
            <p:cNvSpPr>
              <a:spLocks/>
            </p:cNvSpPr>
            <p:nvPr/>
          </p:nvSpPr>
          <p:spPr bwMode="auto">
            <a:xfrm>
              <a:off x="2287588" y="3667125"/>
              <a:ext cx="280988" cy="73025"/>
            </a:xfrm>
            <a:custGeom>
              <a:avLst/>
              <a:gdLst>
                <a:gd name="T0" fmla="*/ 31 w 31"/>
                <a:gd name="T1" fmla="*/ 0 h 8"/>
                <a:gd name="T2" fmla="*/ 15 w 31"/>
                <a:gd name="T3" fmla="*/ 4 h 8"/>
                <a:gd name="T4" fmla="*/ 0 w 31"/>
                <a:gd name="T5" fmla="*/ 8 h 8"/>
                <a:gd name="T6" fmla="*/ 15 w 31"/>
                <a:gd name="T7" fmla="*/ 3 h 8"/>
                <a:gd name="T8" fmla="*/ 31 w 3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31" y="0"/>
                  </a:moveTo>
                  <a:cubicBezTo>
                    <a:pt x="26" y="2"/>
                    <a:pt x="21" y="3"/>
                    <a:pt x="15" y="4"/>
                  </a:cubicBezTo>
                  <a:cubicBezTo>
                    <a:pt x="10" y="5"/>
                    <a:pt x="5" y="7"/>
                    <a:pt x="0" y="8"/>
                  </a:cubicBezTo>
                  <a:cubicBezTo>
                    <a:pt x="5" y="6"/>
                    <a:pt x="10" y="5"/>
                    <a:pt x="15" y="3"/>
                  </a:cubicBezTo>
                  <a:cubicBezTo>
                    <a:pt x="20" y="2"/>
                    <a:pt x="26" y="1"/>
                    <a:pt x="3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204"/>
            <p:cNvSpPr>
              <a:spLocks/>
            </p:cNvSpPr>
            <p:nvPr/>
          </p:nvSpPr>
          <p:spPr bwMode="auto">
            <a:xfrm>
              <a:off x="2324100" y="3649663"/>
              <a:ext cx="227013" cy="17463"/>
            </a:xfrm>
            <a:custGeom>
              <a:avLst/>
              <a:gdLst>
                <a:gd name="T0" fmla="*/ 25 w 25"/>
                <a:gd name="T1" fmla="*/ 1 h 2"/>
                <a:gd name="T2" fmla="*/ 18 w 25"/>
                <a:gd name="T3" fmla="*/ 1 h 2"/>
                <a:gd name="T4" fmla="*/ 12 w 25"/>
                <a:gd name="T5" fmla="*/ 1 h 2"/>
                <a:gd name="T6" fmla="*/ 6 w 25"/>
                <a:gd name="T7" fmla="*/ 1 h 2"/>
                <a:gd name="T8" fmla="*/ 0 w 25"/>
                <a:gd name="T9" fmla="*/ 2 h 2"/>
                <a:gd name="T10" fmla="*/ 12 w 25"/>
                <a:gd name="T11" fmla="*/ 0 h 2"/>
                <a:gd name="T12" fmla="*/ 25 w 2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">
                  <a:moveTo>
                    <a:pt x="25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6" y="0"/>
                    <a:pt x="21" y="0"/>
                    <a:pt x="25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205"/>
            <p:cNvSpPr>
              <a:spLocks/>
            </p:cNvSpPr>
            <p:nvPr/>
          </p:nvSpPr>
          <p:spPr bwMode="auto">
            <a:xfrm>
              <a:off x="2233613" y="3330575"/>
              <a:ext cx="361950" cy="327025"/>
            </a:xfrm>
            <a:custGeom>
              <a:avLst/>
              <a:gdLst>
                <a:gd name="T0" fmla="*/ 38 w 40"/>
                <a:gd name="T1" fmla="*/ 35 h 36"/>
                <a:gd name="T2" fmla="*/ 16 w 40"/>
                <a:gd name="T3" fmla="*/ 31 h 36"/>
                <a:gd name="T4" fmla="*/ 7 w 40"/>
                <a:gd name="T5" fmla="*/ 15 h 36"/>
                <a:gd name="T6" fmla="*/ 8 w 40"/>
                <a:gd name="T7" fmla="*/ 2 h 36"/>
                <a:gd name="T8" fmla="*/ 15 w 40"/>
                <a:gd name="T9" fmla="*/ 3 h 36"/>
                <a:gd name="T10" fmla="*/ 38 w 40"/>
                <a:gd name="T11" fmla="*/ 23 h 36"/>
                <a:gd name="T12" fmla="*/ 38 w 40"/>
                <a:gd name="T1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38" y="35"/>
                  </a:moveTo>
                  <a:cubicBezTo>
                    <a:pt x="31" y="36"/>
                    <a:pt x="23" y="35"/>
                    <a:pt x="16" y="31"/>
                  </a:cubicBezTo>
                  <a:cubicBezTo>
                    <a:pt x="11" y="27"/>
                    <a:pt x="9" y="21"/>
                    <a:pt x="7" y="15"/>
                  </a:cubicBezTo>
                  <a:cubicBezTo>
                    <a:pt x="6" y="13"/>
                    <a:pt x="0" y="0"/>
                    <a:pt x="8" y="2"/>
                  </a:cubicBezTo>
                  <a:cubicBezTo>
                    <a:pt x="11" y="3"/>
                    <a:pt x="12" y="3"/>
                    <a:pt x="15" y="3"/>
                  </a:cubicBezTo>
                  <a:cubicBezTo>
                    <a:pt x="26" y="2"/>
                    <a:pt x="35" y="13"/>
                    <a:pt x="38" y="23"/>
                  </a:cubicBezTo>
                  <a:cubicBezTo>
                    <a:pt x="38" y="24"/>
                    <a:pt x="40" y="35"/>
                    <a:pt x="38" y="3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206"/>
            <p:cNvSpPr>
              <a:spLocks/>
            </p:cNvSpPr>
            <p:nvPr/>
          </p:nvSpPr>
          <p:spPr bwMode="auto">
            <a:xfrm>
              <a:off x="2360613" y="3521075"/>
              <a:ext cx="217488" cy="128588"/>
            </a:xfrm>
            <a:custGeom>
              <a:avLst/>
              <a:gdLst>
                <a:gd name="T0" fmla="*/ 24 w 24"/>
                <a:gd name="T1" fmla="*/ 14 h 14"/>
                <a:gd name="T2" fmla="*/ 11 w 24"/>
                <a:gd name="T3" fmla="*/ 9 h 14"/>
                <a:gd name="T4" fmla="*/ 5 w 24"/>
                <a:gd name="T5" fmla="*/ 5 h 14"/>
                <a:gd name="T6" fmla="*/ 0 w 24"/>
                <a:gd name="T7" fmla="*/ 0 h 14"/>
                <a:gd name="T8" fmla="*/ 12 w 24"/>
                <a:gd name="T9" fmla="*/ 8 h 14"/>
                <a:gd name="T10" fmla="*/ 18 w 24"/>
                <a:gd name="T11" fmla="*/ 12 h 14"/>
                <a:gd name="T12" fmla="*/ 24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cubicBezTo>
                    <a:pt x="20" y="14"/>
                    <a:pt x="15" y="12"/>
                    <a:pt x="11" y="9"/>
                  </a:cubicBezTo>
                  <a:cubicBezTo>
                    <a:pt x="9" y="8"/>
                    <a:pt x="7" y="6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4" y="3"/>
                    <a:pt x="8" y="6"/>
                    <a:pt x="12" y="8"/>
                  </a:cubicBezTo>
                  <a:cubicBezTo>
                    <a:pt x="14" y="9"/>
                    <a:pt x="16" y="11"/>
                    <a:pt x="18" y="12"/>
                  </a:cubicBezTo>
                  <a:cubicBezTo>
                    <a:pt x="20" y="12"/>
                    <a:pt x="22" y="13"/>
                    <a:pt x="24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207"/>
            <p:cNvSpPr>
              <a:spLocks/>
            </p:cNvSpPr>
            <p:nvPr/>
          </p:nvSpPr>
          <p:spPr bwMode="auto">
            <a:xfrm>
              <a:off x="2360613" y="3449638"/>
              <a:ext cx="225425" cy="180975"/>
            </a:xfrm>
            <a:custGeom>
              <a:avLst/>
              <a:gdLst>
                <a:gd name="T0" fmla="*/ 25 w 25"/>
                <a:gd name="T1" fmla="*/ 20 h 20"/>
                <a:gd name="T2" fmla="*/ 12 w 25"/>
                <a:gd name="T3" fmla="*/ 10 h 20"/>
                <a:gd name="T4" fmla="*/ 0 w 25"/>
                <a:gd name="T5" fmla="*/ 0 h 20"/>
                <a:gd name="T6" fmla="*/ 13 w 25"/>
                <a:gd name="T7" fmla="*/ 9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1" y="17"/>
                    <a:pt x="17" y="14"/>
                    <a:pt x="12" y="10"/>
                  </a:cubicBezTo>
                  <a:cubicBezTo>
                    <a:pt x="8" y="7"/>
                    <a:pt x="4" y="3"/>
                    <a:pt x="0" y="0"/>
                  </a:cubicBezTo>
                  <a:cubicBezTo>
                    <a:pt x="5" y="3"/>
                    <a:pt x="9" y="6"/>
                    <a:pt x="13" y="9"/>
                  </a:cubicBezTo>
                  <a:cubicBezTo>
                    <a:pt x="17" y="13"/>
                    <a:pt x="21" y="16"/>
                    <a:pt x="25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208"/>
            <p:cNvSpPr>
              <a:spLocks/>
            </p:cNvSpPr>
            <p:nvPr/>
          </p:nvSpPr>
          <p:spPr bwMode="auto">
            <a:xfrm>
              <a:off x="2441575" y="3440113"/>
              <a:ext cx="144463" cy="173038"/>
            </a:xfrm>
            <a:custGeom>
              <a:avLst/>
              <a:gdLst>
                <a:gd name="T0" fmla="*/ 16 w 16"/>
                <a:gd name="T1" fmla="*/ 19 h 19"/>
                <a:gd name="T2" fmla="*/ 12 w 16"/>
                <a:gd name="T3" fmla="*/ 14 h 19"/>
                <a:gd name="T4" fmla="*/ 8 w 16"/>
                <a:gd name="T5" fmla="*/ 9 h 19"/>
                <a:gd name="T6" fmla="*/ 4 w 16"/>
                <a:gd name="T7" fmla="*/ 4 h 19"/>
                <a:gd name="T8" fmla="*/ 0 w 16"/>
                <a:gd name="T9" fmla="*/ 0 h 19"/>
                <a:gd name="T10" fmla="*/ 9 w 16"/>
                <a:gd name="T11" fmla="*/ 8 h 19"/>
                <a:gd name="T12" fmla="*/ 16 w 1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6" y="19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10" y="10"/>
                    <a:pt x="8" y="9"/>
                  </a:cubicBez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4" y="2"/>
                    <a:pt x="7" y="5"/>
                    <a:pt x="9" y="8"/>
                  </a:cubicBezTo>
                  <a:cubicBezTo>
                    <a:pt x="12" y="11"/>
                    <a:pt x="14" y="15"/>
                    <a:pt x="16" y="1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209"/>
            <p:cNvSpPr>
              <a:spLocks/>
            </p:cNvSpPr>
            <p:nvPr/>
          </p:nvSpPr>
          <p:spPr bwMode="auto">
            <a:xfrm>
              <a:off x="2495550" y="3549650"/>
              <a:ext cx="254000" cy="254000"/>
            </a:xfrm>
            <a:custGeom>
              <a:avLst/>
              <a:gdLst>
                <a:gd name="T0" fmla="*/ 26 w 28"/>
                <a:gd name="T1" fmla="*/ 8 h 28"/>
                <a:gd name="T2" fmla="*/ 26 w 28"/>
                <a:gd name="T3" fmla="*/ 7 h 28"/>
                <a:gd name="T4" fmla="*/ 19 w 28"/>
                <a:gd name="T5" fmla="*/ 9 h 28"/>
                <a:gd name="T6" fmla="*/ 19 w 28"/>
                <a:gd name="T7" fmla="*/ 4 h 28"/>
                <a:gd name="T8" fmla="*/ 19 w 28"/>
                <a:gd name="T9" fmla="*/ 2 h 28"/>
                <a:gd name="T10" fmla="*/ 19 w 28"/>
                <a:gd name="T11" fmla="*/ 1 h 28"/>
                <a:gd name="T12" fmla="*/ 14 w 28"/>
                <a:gd name="T13" fmla="*/ 6 h 28"/>
                <a:gd name="T14" fmla="*/ 12 w 28"/>
                <a:gd name="T15" fmla="*/ 2 h 28"/>
                <a:gd name="T16" fmla="*/ 11 w 28"/>
                <a:gd name="T17" fmla="*/ 1 h 28"/>
                <a:gd name="T18" fmla="*/ 10 w 28"/>
                <a:gd name="T19" fmla="*/ 0 h 28"/>
                <a:gd name="T20" fmla="*/ 10 w 28"/>
                <a:gd name="T21" fmla="*/ 5 h 28"/>
                <a:gd name="T22" fmla="*/ 8 w 28"/>
                <a:gd name="T23" fmla="*/ 4 h 28"/>
                <a:gd name="T24" fmla="*/ 6 w 28"/>
                <a:gd name="T25" fmla="*/ 3 h 28"/>
                <a:gd name="T26" fmla="*/ 5 w 28"/>
                <a:gd name="T27" fmla="*/ 2 h 28"/>
                <a:gd name="T28" fmla="*/ 7 w 28"/>
                <a:gd name="T29" fmla="*/ 9 h 28"/>
                <a:gd name="T30" fmla="*/ 3 w 28"/>
                <a:gd name="T31" fmla="*/ 9 h 28"/>
                <a:gd name="T32" fmla="*/ 0 w 28"/>
                <a:gd name="T33" fmla="*/ 10 h 28"/>
                <a:gd name="T34" fmla="*/ 0 w 28"/>
                <a:gd name="T35" fmla="*/ 10 h 28"/>
                <a:gd name="T36" fmla="*/ 6 w 28"/>
                <a:gd name="T37" fmla="*/ 14 h 28"/>
                <a:gd name="T38" fmla="*/ 2 w 28"/>
                <a:gd name="T39" fmla="*/ 17 h 28"/>
                <a:gd name="T40" fmla="*/ 0 w 28"/>
                <a:gd name="T41" fmla="*/ 18 h 28"/>
                <a:gd name="T42" fmla="*/ 0 w 28"/>
                <a:gd name="T43" fmla="*/ 19 h 28"/>
                <a:gd name="T44" fmla="*/ 7 w 28"/>
                <a:gd name="T45" fmla="*/ 19 h 28"/>
                <a:gd name="T46" fmla="*/ 6 w 28"/>
                <a:gd name="T47" fmla="*/ 23 h 28"/>
                <a:gd name="T48" fmla="*/ 6 w 28"/>
                <a:gd name="T49" fmla="*/ 25 h 28"/>
                <a:gd name="T50" fmla="*/ 6 w 28"/>
                <a:gd name="T51" fmla="*/ 26 h 28"/>
                <a:gd name="T52" fmla="*/ 11 w 28"/>
                <a:gd name="T53" fmla="*/ 21 h 28"/>
                <a:gd name="T54" fmla="*/ 13 w 28"/>
                <a:gd name="T55" fmla="*/ 26 h 28"/>
                <a:gd name="T56" fmla="*/ 14 w 28"/>
                <a:gd name="T57" fmla="*/ 28 h 28"/>
                <a:gd name="T58" fmla="*/ 15 w 28"/>
                <a:gd name="T59" fmla="*/ 28 h 28"/>
                <a:gd name="T60" fmla="*/ 16 w 28"/>
                <a:gd name="T61" fmla="*/ 21 h 28"/>
                <a:gd name="T62" fmla="*/ 21 w 28"/>
                <a:gd name="T63" fmla="*/ 23 h 28"/>
                <a:gd name="T64" fmla="*/ 22 w 28"/>
                <a:gd name="T65" fmla="*/ 24 h 28"/>
                <a:gd name="T66" fmla="*/ 23 w 28"/>
                <a:gd name="T67" fmla="*/ 25 h 28"/>
                <a:gd name="T68" fmla="*/ 20 w 28"/>
                <a:gd name="T69" fmla="*/ 18 h 28"/>
                <a:gd name="T70" fmla="*/ 25 w 28"/>
                <a:gd name="T71" fmla="*/ 17 h 28"/>
                <a:gd name="T72" fmla="*/ 27 w 28"/>
                <a:gd name="T73" fmla="*/ 17 h 28"/>
                <a:gd name="T74" fmla="*/ 28 w 28"/>
                <a:gd name="T75" fmla="*/ 16 h 28"/>
                <a:gd name="T76" fmla="*/ 21 w 28"/>
                <a:gd name="T77" fmla="*/ 13 h 28"/>
                <a:gd name="T78" fmla="*/ 24 w 28"/>
                <a:gd name="T79" fmla="*/ 10 h 28"/>
                <a:gd name="T80" fmla="*/ 26 w 28"/>
                <a:gd name="T8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28">
                  <a:moveTo>
                    <a:pt x="26" y="8"/>
                  </a:move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5" y="8"/>
                    <a:pt x="19" y="9"/>
                  </a:cubicBezTo>
                  <a:cubicBezTo>
                    <a:pt x="19" y="7"/>
                    <a:pt x="19" y="5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2"/>
                    <a:pt x="14" y="6"/>
                  </a:cubicBezTo>
                  <a:cubicBezTo>
                    <a:pt x="14" y="5"/>
                    <a:pt x="13" y="4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1"/>
                    <a:pt x="10" y="5"/>
                  </a:cubicBezTo>
                  <a:cubicBezTo>
                    <a:pt x="9" y="5"/>
                    <a:pt x="8" y="4"/>
                    <a:pt x="8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6" y="4"/>
                    <a:pt x="7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6" y="14"/>
                  </a:cubicBezTo>
                  <a:cubicBezTo>
                    <a:pt x="4" y="15"/>
                    <a:pt x="3" y="16"/>
                    <a:pt x="2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1" y="18"/>
                    <a:pt x="7" y="19"/>
                  </a:cubicBezTo>
                  <a:cubicBezTo>
                    <a:pt x="7" y="20"/>
                    <a:pt x="6" y="22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5"/>
                    <a:pt x="11" y="21"/>
                  </a:cubicBezTo>
                  <a:cubicBezTo>
                    <a:pt x="12" y="23"/>
                    <a:pt x="13" y="24"/>
                    <a:pt x="13" y="26"/>
                  </a:cubicBezTo>
                  <a:cubicBezTo>
                    <a:pt x="14" y="26"/>
                    <a:pt x="14" y="27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4" y="27"/>
                    <a:pt x="16" y="21"/>
                  </a:cubicBezTo>
                  <a:cubicBezTo>
                    <a:pt x="18" y="22"/>
                    <a:pt x="19" y="23"/>
                    <a:pt x="21" y="23"/>
                  </a:cubicBezTo>
                  <a:cubicBezTo>
                    <a:pt x="21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3" y="25"/>
                    <a:pt x="22" y="23"/>
                    <a:pt x="20" y="18"/>
                  </a:cubicBezTo>
                  <a:cubicBezTo>
                    <a:pt x="22" y="18"/>
                    <a:pt x="23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6" y="16"/>
                    <a:pt x="21" y="13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5" y="9"/>
                    <a:pt x="25" y="8"/>
                    <a:pt x="26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4" name="组合 623"/>
          <p:cNvGrpSpPr/>
          <p:nvPr/>
        </p:nvGrpSpPr>
        <p:grpSpPr>
          <a:xfrm>
            <a:off x="3197073" y="3284253"/>
            <a:ext cx="2549525" cy="2620962"/>
            <a:chOff x="4951413" y="369888"/>
            <a:chExt cx="2549525" cy="2620962"/>
          </a:xfrm>
        </p:grpSpPr>
        <p:sp>
          <p:nvSpPr>
            <p:cNvPr id="625" name="Freeform 84"/>
            <p:cNvSpPr>
              <a:spLocks/>
            </p:cNvSpPr>
            <p:nvPr/>
          </p:nvSpPr>
          <p:spPr bwMode="auto">
            <a:xfrm>
              <a:off x="4951413" y="427038"/>
              <a:ext cx="2549525" cy="2563812"/>
            </a:xfrm>
            <a:custGeom>
              <a:avLst/>
              <a:gdLst>
                <a:gd name="T0" fmla="*/ 677 w 677"/>
                <a:gd name="T1" fmla="*/ 339 h 681"/>
                <a:gd name="T2" fmla="*/ 583 w 677"/>
                <a:gd name="T3" fmla="*/ 105 h 681"/>
                <a:gd name="T4" fmla="*/ 542 w 677"/>
                <a:gd name="T5" fmla="*/ 42 h 681"/>
                <a:gd name="T6" fmla="*/ 477 w 677"/>
                <a:gd name="T7" fmla="*/ 30 h 681"/>
                <a:gd name="T8" fmla="*/ 338 w 677"/>
                <a:gd name="T9" fmla="*/ 0 h 681"/>
                <a:gd name="T10" fmla="*/ 199 w 677"/>
                <a:gd name="T11" fmla="*/ 30 h 681"/>
                <a:gd name="T12" fmla="*/ 135 w 677"/>
                <a:gd name="T13" fmla="*/ 42 h 681"/>
                <a:gd name="T14" fmla="*/ 93 w 677"/>
                <a:gd name="T15" fmla="*/ 105 h 681"/>
                <a:gd name="T16" fmla="*/ 0 w 677"/>
                <a:gd name="T17" fmla="*/ 339 h 681"/>
                <a:gd name="T18" fmla="*/ 214 w 677"/>
                <a:gd name="T19" fmla="*/ 655 h 681"/>
                <a:gd name="T20" fmla="*/ 338 w 677"/>
                <a:gd name="T21" fmla="*/ 681 h 681"/>
                <a:gd name="T22" fmla="*/ 457 w 677"/>
                <a:gd name="T23" fmla="*/ 657 h 681"/>
                <a:gd name="T24" fmla="*/ 677 w 677"/>
                <a:gd name="T25" fmla="*/ 339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7" h="681">
                  <a:moveTo>
                    <a:pt x="677" y="339"/>
                  </a:moveTo>
                  <a:cubicBezTo>
                    <a:pt x="677" y="248"/>
                    <a:pt x="641" y="165"/>
                    <a:pt x="583" y="105"/>
                  </a:cubicBezTo>
                  <a:cubicBezTo>
                    <a:pt x="578" y="79"/>
                    <a:pt x="564" y="56"/>
                    <a:pt x="542" y="42"/>
                  </a:cubicBezTo>
                  <a:cubicBezTo>
                    <a:pt x="522" y="30"/>
                    <a:pt x="500" y="27"/>
                    <a:pt x="477" y="30"/>
                  </a:cubicBezTo>
                  <a:cubicBezTo>
                    <a:pt x="435" y="11"/>
                    <a:pt x="388" y="0"/>
                    <a:pt x="338" y="0"/>
                  </a:cubicBezTo>
                  <a:cubicBezTo>
                    <a:pt x="289" y="0"/>
                    <a:pt x="242" y="11"/>
                    <a:pt x="199" y="30"/>
                  </a:cubicBezTo>
                  <a:cubicBezTo>
                    <a:pt x="177" y="26"/>
                    <a:pt x="154" y="30"/>
                    <a:pt x="135" y="42"/>
                  </a:cubicBezTo>
                  <a:cubicBezTo>
                    <a:pt x="112" y="56"/>
                    <a:pt x="98" y="79"/>
                    <a:pt x="93" y="105"/>
                  </a:cubicBezTo>
                  <a:cubicBezTo>
                    <a:pt x="35" y="166"/>
                    <a:pt x="0" y="249"/>
                    <a:pt x="0" y="339"/>
                  </a:cubicBezTo>
                  <a:cubicBezTo>
                    <a:pt x="0" y="482"/>
                    <a:pt x="88" y="605"/>
                    <a:pt x="214" y="655"/>
                  </a:cubicBezTo>
                  <a:cubicBezTo>
                    <a:pt x="252" y="672"/>
                    <a:pt x="294" y="681"/>
                    <a:pt x="338" y="681"/>
                  </a:cubicBezTo>
                  <a:cubicBezTo>
                    <a:pt x="380" y="681"/>
                    <a:pt x="420" y="673"/>
                    <a:pt x="457" y="657"/>
                  </a:cubicBezTo>
                  <a:cubicBezTo>
                    <a:pt x="586" y="609"/>
                    <a:pt x="677" y="485"/>
                    <a:pt x="677" y="339"/>
                  </a:cubicBezTo>
                  <a:close/>
                </a:path>
              </a:pathLst>
            </a:custGeom>
            <a:solidFill>
              <a:srgbClr val="CE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Oval 85"/>
            <p:cNvSpPr>
              <a:spLocks noChangeArrowheads="1"/>
            </p:cNvSpPr>
            <p:nvPr/>
          </p:nvSpPr>
          <p:spPr bwMode="auto">
            <a:xfrm>
              <a:off x="4951413" y="369888"/>
              <a:ext cx="2549525" cy="2552700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Oval 86"/>
            <p:cNvSpPr>
              <a:spLocks noChangeArrowheads="1"/>
            </p:cNvSpPr>
            <p:nvPr/>
          </p:nvSpPr>
          <p:spPr bwMode="auto">
            <a:xfrm>
              <a:off x="5011738" y="430213"/>
              <a:ext cx="2428875" cy="2428875"/>
            </a:xfrm>
            <a:prstGeom prst="ellipse">
              <a:avLst/>
            </a:prstGeom>
            <a:solidFill>
              <a:srgbClr val="CE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87"/>
            <p:cNvSpPr>
              <a:spLocks/>
            </p:cNvSpPr>
            <p:nvPr/>
          </p:nvSpPr>
          <p:spPr bwMode="auto">
            <a:xfrm>
              <a:off x="5241926" y="411163"/>
              <a:ext cx="949325" cy="1047750"/>
            </a:xfrm>
            <a:custGeom>
              <a:avLst/>
              <a:gdLst>
                <a:gd name="T0" fmla="*/ 215 w 252"/>
                <a:gd name="T1" fmla="*/ 83 h 278"/>
                <a:gd name="T2" fmla="*/ 194 w 252"/>
                <a:gd name="T3" fmla="*/ 247 h 278"/>
                <a:gd name="T4" fmla="*/ 37 w 252"/>
                <a:gd name="T5" fmla="*/ 195 h 278"/>
                <a:gd name="T6" fmla="*/ 58 w 252"/>
                <a:gd name="T7" fmla="*/ 31 h 278"/>
                <a:gd name="T8" fmla="*/ 215 w 252"/>
                <a:gd name="T9" fmla="*/ 83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278">
                  <a:moveTo>
                    <a:pt x="215" y="83"/>
                  </a:moveTo>
                  <a:cubicBezTo>
                    <a:pt x="252" y="143"/>
                    <a:pt x="243" y="216"/>
                    <a:pt x="194" y="247"/>
                  </a:cubicBezTo>
                  <a:cubicBezTo>
                    <a:pt x="145" y="278"/>
                    <a:pt x="75" y="255"/>
                    <a:pt x="37" y="195"/>
                  </a:cubicBezTo>
                  <a:cubicBezTo>
                    <a:pt x="0" y="135"/>
                    <a:pt x="9" y="62"/>
                    <a:pt x="58" y="31"/>
                  </a:cubicBezTo>
                  <a:cubicBezTo>
                    <a:pt x="107" y="0"/>
                    <a:pt x="177" y="23"/>
                    <a:pt x="215" y="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88"/>
            <p:cNvSpPr>
              <a:spLocks/>
            </p:cNvSpPr>
            <p:nvPr/>
          </p:nvSpPr>
          <p:spPr bwMode="auto">
            <a:xfrm>
              <a:off x="5376863" y="592138"/>
              <a:ext cx="757238" cy="836612"/>
            </a:xfrm>
            <a:custGeom>
              <a:avLst/>
              <a:gdLst>
                <a:gd name="T0" fmla="*/ 171 w 201"/>
                <a:gd name="T1" fmla="*/ 66 h 222"/>
                <a:gd name="T2" fmla="*/ 155 w 201"/>
                <a:gd name="T3" fmla="*/ 197 h 222"/>
                <a:gd name="T4" fmla="*/ 30 w 201"/>
                <a:gd name="T5" fmla="*/ 155 h 222"/>
                <a:gd name="T6" fmla="*/ 46 w 201"/>
                <a:gd name="T7" fmla="*/ 25 h 222"/>
                <a:gd name="T8" fmla="*/ 171 w 201"/>
                <a:gd name="T9" fmla="*/ 66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22">
                  <a:moveTo>
                    <a:pt x="171" y="66"/>
                  </a:moveTo>
                  <a:cubicBezTo>
                    <a:pt x="201" y="114"/>
                    <a:pt x="194" y="172"/>
                    <a:pt x="155" y="197"/>
                  </a:cubicBezTo>
                  <a:cubicBezTo>
                    <a:pt x="116" y="222"/>
                    <a:pt x="60" y="203"/>
                    <a:pt x="30" y="155"/>
                  </a:cubicBezTo>
                  <a:cubicBezTo>
                    <a:pt x="0" y="108"/>
                    <a:pt x="7" y="49"/>
                    <a:pt x="46" y="25"/>
                  </a:cubicBezTo>
                  <a:cubicBezTo>
                    <a:pt x="85" y="0"/>
                    <a:pt x="141" y="19"/>
                    <a:pt x="171" y="66"/>
                  </a:cubicBezTo>
                  <a:close/>
                </a:path>
              </a:pathLst>
            </a:custGeom>
            <a:solidFill>
              <a:srgbClr val="FC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89"/>
            <p:cNvSpPr>
              <a:spLocks/>
            </p:cNvSpPr>
            <p:nvPr/>
          </p:nvSpPr>
          <p:spPr bwMode="auto">
            <a:xfrm>
              <a:off x="6257926" y="411163"/>
              <a:ext cx="952500" cy="1047750"/>
            </a:xfrm>
            <a:custGeom>
              <a:avLst/>
              <a:gdLst>
                <a:gd name="T0" fmla="*/ 38 w 253"/>
                <a:gd name="T1" fmla="*/ 83 h 278"/>
                <a:gd name="T2" fmla="*/ 58 w 253"/>
                <a:gd name="T3" fmla="*/ 247 h 278"/>
                <a:gd name="T4" fmla="*/ 215 w 253"/>
                <a:gd name="T5" fmla="*/ 195 h 278"/>
                <a:gd name="T6" fmla="*/ 195 w 253"/>
                <a:gd name="T7" fmla="*/ 31 h 278"/>
                <a:gd name="T8" fmla="*/ 38 w 253"/>
                <a:gd name="T9" fmla="*/ 83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278">
                  <a:moveTo>
                    <a:pt x="38" y="83"/>
                  </a:moveTo>
                  <a:cubicBezTo>
                    <a:pt x="0" y="143"/>
                    <a:pt x="9" y="216"/>
                    <a:pt x="58" y="247"/>
                  </a:cubicBezTo>
                  <a:cubicBezTo>
                    <a:pt x="107" y="278"/>
                    <a:pt x="177" y="255"/>
                    <a:pt x="215" y="195"/>
                  </a:cubicBezTo>
                  <a:cubicBezTo>
                    <a:pt x="253" y="135"/>
                    <a:pt x="244" y="62"/>
                    <a:pt x="195" y="31"/>
                  </a:cubicBezTo>
                  <a:cubicBezTo>
                    <a:pt x="146" y="0"/>
                    <a:pt x="75" y="23"/>
                    <a:pt x="38" y="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90"/>
            <p:cNvSpPr>
              <a:spLocks/>
            </p:cNvSpPr>
            <p:nvPr/>
          </p:nvSpPr>
          <p:spPr bwMode="auto">
            <a:xfrm>
              <a:off x="6315076" y="592138"/>
              <a:ext cx="760413" cy="836612"/>
            </a:xfrm>
            <a:custGeom>
              <a:avLst/>
              <a:gdLst>
                <a:gd name="T0" fmla="*/ 30 w 202"/>
                <a:gd name="T1" fmla="*/ 66 h 222"/>
                <a:gd name="T2" fmla="*/ 47 w 202"/>
                <a:gd name="T3" fmla="*/ 197 h 222"/>
                <a:gd name="T4" fmla="*/ 172 w 202"/>
                <a:gd name="T5" fmla="*/ 155 h 222"/>
                <a:gd name="T6" fmla="*/ 155 w 202"/>
                <a:gd name="T7" fmla="*/ 25 h 222"/>
                <a:gd name="T8" fmla="*/ 30 w 202"/>
                <a:gd name="T9" fmla="*/ 66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222">
                  <a:moveTo>
                    <a:pt x="30" y="66"/>
                  </a:moveTo>
                  <a:cubicBezTo>
                    <a:pt x="0" y="114"/>
                    <a:pt x="8" y="172"/>
                    <a:pt x="47" y="197"/>
                  </a:cubicBezTo>
                  <a:cubicBezTo>
                    <a:pt x="86" y="222"/>
                    <a:pt x="142" y="203"/>
                    <a:pt x="172" y="155"/>
                  </a:cubicBezTo>
                  <a:cubicBezTo>
                    <a:pt x="202" y="108"/>
                    <a:pt x="194" y="49"/>
                    <a:pt x="155" y="25"/>
                  </a:cubicBezTo>
                  <a:cubicBezTo>
                    <a:pt x="116" y="0"/>
                    <a:pt x="61" y="19"/>
                    <a:pt x="30" y="66"/>
                  </a:cubicBezTo>
                  <a:close/>
                </a:path>
              </a:pathLst>
            </a:custGeom>
            <a:solidFill>
              <a:srgbClr val="FC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91"/>
            <p:cNvSpPr>
              <a:spLocks/>
            </p:cNvSpPr>
            <p:nvPr/>
          </p:nvSpPr>
          <p:spPr bwMode="auto">
            <a:xfrm>
              <a:off x="5667376" y="2005013"/>
              <a:ext cx="1117600" cy="930275"/>
            </a:xfrm>
            <a:custGeom>
              <a:avLst/>
              <a:gdLst>
                <a:gd name="T0" fmla="*/ 148 w 297"/>
                <a:gd name="T1" fmla="*/ 0 h 247"/>
                <a:gd name="T2" fmla="*/ 148 w 297"/>
                <a:gd name="T3" fmla="*/ 0 h 247"/>
                <a:gd name="T4" fmla="*/ 15 w 297"/>
                <a:gd name="T5" fmla="*/ 121 h 247"/>
                <a:gd name="T6" fmla="*/ 0 w 297"/>
                <a:gd name="T7" fmla="*/ 208 h 247"/>
                <a:gd name="T8" fmla="*/ 148 w 297"/>
                <a:gd name="T9" fmla="*/ 247 h 247"/>
                <a:gd name="T10" fmla="*/ 297 w 297"/>
                <a:gd name="T11" fmla="*/ 208 h 247"/>
                <a:gd name="T12" fmla="*/ 282 w 297"/>
                <a:gd name="T13" fmla="*/ 121 h 247"/>
                <a:gd name="T14" fmla="*/ 148 w 297"/>
                <a:gd name="T15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7" h="247"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83" y="0"/>
                    <a:pt x="26" y="51"/>
                    <a:pt x="15" y="121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44" y="233"/>
                    <a:pt x="95" y="247"/>
                    <a:pt x="148" y="247"/>
                  </a:cubicBezTo>
                  <a:cubicBezTo>
                    <a:pt x="202" y="247"/>
                    <a:pt x="252" y="233"/>
                    <a:pt x="297" y="208"/>
                  </a:cubicBezTo>
                  <a:cubicBezTo>
                    <a:pt x="282" y="121"/>
                    <a:pt x="282" y="121"/>
                    <a:pt x="282" y="121"/>
                  </a:cubicBezTo>
                  <a:cubicBezTo>
                    <a:pt x="270" y="51"/>
                    <a:pt x="214" y="0"/>
                    <a:pt x="148" y="0"/>
                  </a:cubicBezTo>
                  <a:close/>
                </a:path>
              </a:pathLst>
            </a:custGeom>
            <a:solidFill>
              <a:srgbClr val="FF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92"/>
            <p:cNvSpPr>
              <a:spLocks/>
            </p:cNvSpPr>
            <p:nvPr/>
          </p:nvSpPr>
          <p:spPr bwMode="auto">
            <a:xfrm>
              <a:off x="5922963" y="2005013"/>
              <a:ext cx="603250" cy="304800"/>
            </a:xfrm>
            <a:custGeom>
              <a:avLst/>
              <a:gdLst>
                <a:gd name="T0" fmla="*/ 80 w 160"/>
                <a:gd name="T1" fmla="*/ 81 h 81"/>
                <a:gd name="T2" fmla="*/ 160 w 160"/>
                <a:gd name="T3" fmla="*/ 28 h 81"/>
                <a:gd name="T4" fmla="*/ 80 w 160"/>
                <a:gd name="T5" fmla="*/ 0 h 81"/>
                <a:gd name="T6" fmla="*/ 80 w 160"/>
                <a:gd name="T7" fmla="*/ 0 h 81"/>
                <a:gd name="T8" fmla="*/ 0 w 160"/>
                <a:gd name="T9" fmla="*/ 28 h 81"/>
                <a:gd name="T10" fmla="*/ 80 w 160"/>
                <a:gd name="T1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81">
                  <a:moveTo>
                    <a:pt x="80" y="81"/>
                  </a:moveTo>
                  <a:cubicBezTo>
                    <a:pt x="117" y="81"/>
                    <a:pt x="148" y="59"/>
                    <a:pt x="160" y="28"/>
                  </a:cubicBezTo>
                  <a:cubicBezTo>
                    <a:pt x="138" y="10"/>
                    <a:pt x="110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51" y="0"/>
                    <a:pt x="23" y="10"/>
                    <a:pt x="0" y="28"/>
                  </a:cubicBezTo>
                  <a:cubicBezTo>
                    <a:pt x="12" y="59"/>
                    <a:pt x="44" y="81"/>
                    <a:pt x="80" y="81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Oval 93"/>
            <p:cNvSpPr>
              <a:spLocks noChangeArrowheads="1"/>
            </p:cNvSpPr>
            <p:nvPr/>
          </p:nvSpPr>
          <p:spPr bwMode="auto">
            <a:xfrm>
              <a:off x="5678488" y="847725"/>
              <a:ext cx="1092200" cy="14271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94"/>
            <p:cNvSpPr>
              <a:spLocks/>
            </p:cNvSpPr>
            <p:nvPr/>
          </p:nvSpPr>
          <p:spPr bwMode="auto">
            <a:xfrm>
              <a:off x="6100763" y="2151063"/>
              <a:ext cx="252413" cy="150812"/>
            </a:xfrm>
            <a:custGeom>
              <a:avLst/>
              <a:gdLst>
                <a:gd name="T0" fmla="*/ 67 w 67"/>
                <a:gd name="T1" fmla="*/ 16 h 40"/>
                <a:gd name="T2" fmla="*/ 33 w 67"/>
                <a:gd name="T3" fmla="*/ 40 h 40"/>
                <a:gd name="T4" fmla="*/ 0 w 67"/>
                <a:gd name="T5" fmla="*/ 16 h 40"/>
                <a:gd name="T6" fmla="*/ 33 w 67"/>
                <a:gd name="T7" fmla="*/ 0 h 40"/>
                <a:gd name="T8" fmla="*/ 67 w 67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40">
                  <a:moveTo>
                    <a:pt x="67" y="16"/>
                  </a:moveTo>
                  <a:cubicBezTo>
                    <a:pt x="67" y="29"/>
                    <a:pt x="43" y="40"/>
                    <a:pt x="33" y="40"/>
                  </a:cubicBezTo>
                  <a:cubicBezTo>
                    <a:pt x="23" y="40"/>
                    <a:pt x="0" y="29"/>
                    <a:pt x="0" y="16"/>
                  </a:cubicBezTo>
                  <a:cubicBezTo>
                    <a:pt x="0" y="3"/>
                    <a:pt x="15" y="0"/>
                    <a:pt x="33" y="0"/>
                  </a:cubicBezTo>
                  <a:cubicBezTo>
                    <a:pt x="52" y="0"/>
                    <a:pt x="67" y="3"/>
                    <a:pt x="67" y="16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95"/>
            <p:cNvSpPr>
              <a:spLocks/>
            </p:cNvSpPr>
            <p:nvPr/>
          </p:nvSpPr>
          <p:spPr bwMode="auto">
            <a:xfrm>
              <a:off x="5848351" y="1379538"/>
              <a:ext cx="319088" cy="184150"/>
            </a:xfrm>
            <a:custGeom>
              <a:avLst/>
              <a:gdLst>
                <a:gd name="T0" fmla="*/ 85 w 85"/>
                <a:gd name="T1" fmla="*/ 49 h 49"/>
                <a:gd name="T2" fmla="*/ 74 w 85"/>
                <a:gd name="T3" fmla="*/ 21 h 49"/>
                <a:gd name="T4" fmla="*/ 70 w 85"/>
                <a:gd name="T5" fmla="*/ 16 h 49"/>
                <a:gd name="T6" fmla="*/ 64 w 85"/>
                <a:gd name="T7" fmla="*/ 12 h 49"/>
                <a:gd name="T8" fmla="*/ 58 w 85"/>
                <a:gd name="T9" fmla="*/ 9 h 49"/>
                <a:gd name="T10" fmla="*/ 55 w 85"/>
                <a:gd name="T11" fmla="*/ 9 h 49"/>
                <a:gd name="T12" fmla="*/ 51 w 85"/>
                <a:gd name="T13" fmla="*/ 8 h 49"/>
                <a:gd name="T14" fmla="*/ 28 w 85"/>
                <a:gd name="T15" fmla="*/ 17 h 49"/>
                <a:gd name="T16" fmla="*/ 16 w 85"/>
                <a:gd name="T17" fmla="*/ 40 h 49"/>
                <a:gd name="T18" fmla="*/ 7 w 85"/>
                <a:gd name="T19" fmla="*/ 46 h 49"/>
                <a:gd name="T20" fmla="*/ 1 w 85"/>
                <a:gd name="T21" fmla="*/ 36 h 49"/>
                <a:gd name="T22" fmla="*/ 1 w 85"/>
                <a:gd name="T23" fmla="*/ 35 h 49"/>
                <a:gd name="T24" fmla="*/ 20 w 85"/>
                <a:gd name="T25" fmla="*/ 8 h 49"/>
                <a:gd name="T26" fmla="*/ 36 w 85"/>
                <a:gd name="T27" fmla="*/ 1 h 49"/>
                <a:gd name="T28" fmla="*/ 52 w 85"/>
                <a:gd name="T29" fmla="*/ 1 h 49"/>
                <a:gd name="T30" fmla="*/ 56 w 85"/>
                <a:gd name="T31" fmla="*/ 2 h 49"/>
                <a:gd name="T32" fmla="*/ 60 w 85"/>
                <a:gd name="T33" fmla="*/ 3 h 49"/>
                <a:gd name="T34" fmla="*/ 67 w 85"/>
                <a:gd name="T35" fmla="*/ 7 h 49"/>
                <a:gd name="T36" fmla="*/ 73 w 85"/>
                <a:gd name="T37" fmla="*/ 13 h 49"/>
                <a:gd name="T38" fmla="*/ 77 w 85"/>
                <a:gd name="T39" fmla="*/ 19 h 49"/>
                <a:gd name="T40" fmla="*/ 85 w 85"/>
                <a:gd name="T4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49">
                  <a:moveTo>
                    <a:pt x="85" y="49"/>
                  </a:moveTo>
                  <a:cubicBezTo>
                    <a:pt x="83" y="39"/>
                    <a:pt x="80" y="29"/>
                    <a:pt x="74" y="21"/>
                  </a:cubicBezTo>
                  <a:cubicBezTo>
                    <a:pt x="73" y="19"/>
                    <a:pt x="71" y="18"/>
                    <a:pt x="70" y="16"/>
                  </a:cubicBezTo>
                  <a:cubicBezTo>
                    <a:pt x="68" y="15"/>
                    <a:pt x="66" y="13"/>
                    <a:pt x="64" y="12"/>
                  </a:cubicBezTo>
                  <a:cubicBezTo>
                    <a:pt x="62" y="11"/>
                    <a:pt x="60" y="10"/>
                    <a:pt x="58" y="9"/>
                  </a:cubicBezTo>
                  <a:cubicBezTo>
                    <a:pt x="57" y="9"/>
                    <a:pt x="56" y="9"/>
                    <a:pt x="55" y="9"/>
                  </a:cubicBezTo>
                  <a:cubicBezTo>
                    <a:pt x="54" y="8"/>
                    <a:pt x="52" y="8"/>
                    <a:pt x="51" y="8"/>
                  </a:cubicBezTo>
                  <a:cubicBezTo>
                    <a:pt x="42" y="8"/>
                    <a:pt x="34" y="11"/>
                    <a:pt x="28" y="17"/>
                  </a:cubicBezTo>
                  <a:cubicBezTo>
                    <a:pt x="22" y="23"/>
                    <a:pt x="18" y="31"/>
                    <a:pt x="16" y="40"/>
                  </a:cubicBezTo>
                  <a:cubicBezTo>
                    <a:pt x="15" y="44"/>
                    <a:pt x="11" y="47"/>
                    <a:pt x="7" y="46"/>
                  </a:cubicBezTo>
                  <a:cubicBezTo>
                    <a:pt x="3" y="45"/>
                    <a:pt x="0" y="41"/>
                    <a:pt x="1" y="36"/>
                  </a:cubicBezTo>
                  <a:cubicBezTo>
                    <a:pt x="1" y="36"/>
                    <a:pt x="1" y="36"/>
                    <a:pt x="1" y="35"/>
                  </a:cubicBezTo>
                  <a:cubicBezTo>
                    <a:pt x="5" y="25"/>
                    <a:pt x="11" y="15"/>
                    <a:pt x="20" y="8"/>
                  </a:cubicBezTo>
                  <a:cubicBezTo>
                    <a:pt x="25" y="5"/>
                    <a:pt x="30" y="2"/>
                    <a:pt x="36" y="1"/>
                  </a:cubicBezTo>
                  <a:cubicBezTo>
                    <a:pt x="41" y="0"/>
                    <a:pt x="47" y="0"/>
                    <a:pt x="52" y="1"/>
                  </a:cubicBezTo>
                  <a:cubicBezTo>
                    <a:pt x="54" y="1"/>
                    <a:pt x="55" y="1"/>
                    <a:pt x="56" y="2"/>
                  </a:cubicBezTo>
                  <a:cubicBezTo>
                    <a:pt x="58" y="2"/>
                    <a:pt x="59" y="2"/>
                    <a:pt x="60" y="3"/>
                  </a:cubicBezTo>
                  <a:cubicBezTo>
                    <a:pt x="63" y="4"/>
                    <a:pt x="65" y="5"/>
                    <a:pt x="67" y="7"/>
                  </a:cubicBezTo>
                  <a:cubicBezTo>
                    <a:pt x="70" y="9"/>
                    <a:pt x="71" y="11"/>
                    <a:pt x="73" y="13"/>
                  </a:cubicBezTo>
                  <a:cubicBezTo>
                    <a:pt x="75" y="15"/>
                    <a:pt x="76" y="17"/>
                    <a:pt x="77" y="19"/>
                  </a:cubicBezTo>
                  <a:cubicBezTo>
                    <a:pt x="82" y="29"/>
                    <a:pt x="84" y="39"/>
                    <a:pt x="85" y="49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96"/>
            <p:cNvSpPr>
              <a:spLocks/>
            </p:cNvSpPr>
            <p:nvPr/>
          </p:nvSpPr>
          <p:spPr bwMode="auto">
            <a:xfrm>
              <a:off x="6276976" y="1379538"/>
              <a:ext cx="315913" cy="184150"/>
            </a:xfrm>
            <a:custGeom>
              <a:avLst/>
              <a:gdLst>
                <a:gd name="T0" fmla="*/ 0 w 84"/>
                <a:gd name="T1" fmla="*/ 49 h 49"/>
                <a:gd name="T2" fmla="*/ 7 w 84"/>
                <a:gd name="T3" fmla="*/ 19 h 49"/>
                <a:gd name="T4" fmla="*/ 11 w 84"/>
                <a:gd name="T5" fmla="*/ 13 h 49"/>
                <a:gd name="T6" fmla="*/ 17 w 84"/>
                <a:gd name="T7" fmla="*/ 7 h 49"/>
                <a:gd name="T8" fmla="*/ 24 w 84"/>
                <a:gd name="T9" fmla="*/ 3 h 49"/>
                <a:gd name="T10" fmla="*/ 28 w 84"/>
                <a:gd name="T11" fmla="*/ 2 h 49"/>
                <a:gd name="T12" fmla="*/ 32 w 84"/>
                <a:gd name="T13" fmla="*/ 1 h 49"/>
                <a:gd name="T14" fmla="*/ 49 w 84"/>
                <a:gd name="T15" fmla="*/ 1 h 49"/>
                <a:gd name="T16" fmla="*/ 64 w 84"/>
                <a:gd name="T17" fmla="*/ 8 h 49"/>
                <a:gd name="T18" fmla="*/ 83 w 84"/>
                <a:gd name="T19" fmla="*/ 35 h 49"/>
                <a:gd name="T20" fmla="*/ 79 w 84"/>
                <a:gd name="T21" fmla="*/ 45 h 49"/>
                <a:gd name="T22" fmla="*/ 69 w 84"/>
                <a:gd name="T23" fmla="*/ 41 h 49"/>
                <a:gd name="T24" fmla="*/ 68 w 84"/>
                <a:gd name="T25" fmla="*/ 40 h 49"/>
                <a:gd name="T26" fmla="*/ 56 w 84"/>
                <a:gd name="T27" fmla="*/ 17 h 49"/>
                <a:gd name="T28" fmla="*/ 33 w 84"/>
                <a:gd name="T29" fmla="*/ 8 h 49"/>
                <a:gd name="T30" fmla="*/ 30 w 84"/>
                <a:gd name="T31" fmla="*/ 9 h 49"/>
                <a:gd name="T32" fmla="*/ 26 w 84"/>
                <a:gd name="T33" fmla="*/ 9 h 49"/>
                <a:gd name="T34" fmla="*/ 20 w 84"/>
                <a:gd name="T35" fmla="*/ 12 h 49"/>
                <a:gd name="T36" fmla="*/ 15 w 84"/>
                <a:gd name="T37" fmla="*/ 16 h 49"/>
                <a:gd name="T38" fmla="*/ 10 w 84"/>
                <a:gd name="T39" fmla="*/ 21 h 49"/>
                <a:gd name="T40" fmla="*/ 0 w 84"/>
                <a:gd name="T4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49">
                  <a:moveTo>
                    <a:pt x="0" y="49"/>
                  </a:moveTo>
                  <a:cubicBezTo>
                    <a:pt x="0" y="39"/>
                    <a:pt x="2" y="29"/>
                    <a:pt x="7" y="19"/>
                  </a:cubicBezTo>
                  <a:cubicBezTo>
                    <a:pt x="8" y="17"/>
                    <a:pt x="10" y="15"/>
                    <a:pt x="11" y="13"/>
                  </a:cubicBezTo>
                  <a:cubicBezTo>
                    <a:pt x="13" y="11"/>
                    <a:pt x="15" y="9"/>
                    <a:pt x="17" y="7"/>
                  </a:cubicBezTo>
                  <a:cubicBezTo>
                    <a:pt x="19" y="5"/>
                    <a:pt x="22" y="4"/>
                    <a:pt x="24" y="3"/>
                  </a:cubicBezTo>
                  <a:cubicBezTo>
                    <a:pt x="25" y="2"/>
                    <a:pt x="27" y="2"/>
                    <a:pt x="28" y="2"/>
                  </a:cubicBezTo>
                  <a:cubicBezTo>
                    <a:pt x="29" y="1"/>
                    <a:pt x="31" y="1"/>
                    <a:pt x="32" y="1"/>
                  </a:cubicBezTo>
                  <a:cubicBezTo>
                    <a:pt x="37" y="0"/>
                    <a:pt x="43" y="0"/>
                    <a:pt x="49" y="1"/>
                  </a:cubicBezTo>
                  <a:cubicBezTo>
                    <a:pt x="54" y="2"/>
                    <a:pt x="59" y="5"/>
                    <a:pt x="64" y="8"/>
                  </a:cubicBezTo>
                  <a:cubicBezTo>
                    <a:pt x="73" y="15"/>
                    <a:pt x="79" y="25"/>
                    <a:pt x="83" y="35"/>
                  </a:cubicBezTo>
                  <a:cubicBezTo>
                    <a:pt x="84" y="39"/>
                    <a:pt x="82" y="44"/>
                    <a:pt x="79" y="45"/>
                  </a:cubicBezTo>
                  <a:cubicBezTo>
                    <a:pt x="75" y="47"/>
                    <a:pt x="70" y="45"/>
                    <a:pt x="69" y="41"/>
                  </a:cubicBezTo>
                  <a:cubicBezTo>
                    <a:pt x="68" y="41"/>
                    <a:pt x="68" y="40"/>
                    <a:pt x="68" y="40"/>
                  </a:cubicBezTo>
                  <a:cubicBezTo>
                    <a:pt x="66" y="31"/>
                    <a:pt x="62" y="23"/>
                    <a:pt x="56" y="17"/>
                  </a:cubicBezTo>
                  <a:cubicBezTo>
                    <a:pt x="51" y="11"/>
                    <a:pt x="42" y="8"/>
                    <a:pt x="33" y="8"/>
                  </a:cubicBezTo>
                  <a:cubicBezTo>
                    <a:pt x="32" y="8"/>
                    <a:pt x="31" y="8"/>
                    <a:pt x="30" y="9"/>
                  </a:cubicBezTo>
                  <a:cubicBezTo>
                    <a:pt x="28" y="9"/>
                    <a:pt x="27" y="9"/>
                    <a:pt x="26" y="9"/>
                  </a:cubicBezTo>
                  <a:cubicBezTo>
                    <a:pt x="24" y="10"/>
                    <a:pt x="22" y="11"/>
                    <a:pt x="20" y="12"/>
                  </a:cubicBezTo>
                  <a:cubicBezTo>
                    <a:pt x="18" y="13"/>
                    <a:pt x="16" y="15"/>
                    <a:pt x="15" y="16"/>
                  </a:cubicBezTo>
                  <a:cubicBezTo>
                    <a:pt x="13" y="18"/>
                    <a:pt x="11" y="19"/>
                    <a:pt x="10" y="21"/>
                  </a:cubicBezTo>
                  <a:cubicBezTo>
                    <a:pt x="4" y="29"/>
                    <a:pt x="1" y="39"/>
                    <a:pt x="0" y="49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97"/>
            <p:cNvSpPr>
              <a:spLocks/>
            </p:cNvSpPr>
            <p:nvPr/>
          </p:nvSpPr>
          <p:spPr bwMode="auto">
            <a:xfrm>
              <a:off x="6375401" y="1993900"/>
              <a:ext cx="312738" cy="168275"/>
            </a:xfrm>
            <a:custGeom>
              <a:avLst/>
              <a:gdLst>
                <a:gd name="T0" fmla="*/ 0 w 83"/>
                <a:gd name="T1" fmla="*/ 45 h 45"/>
                <a:gd name="T2" fmla="*/ 16 w 83"/>
                <a:gd name="T3" fmla="*/ 37 h 45"/>
                <a:gd name="T4" fmla="*/ 38 w 83"/>
                <a:gd name="T5" fmla="*/ 25 h 45"/>
                <a:gd name="T6" fmla="*/ 82 w 83"/>
                <a:gd name="T7" fmla="*/ 4 h 45"/>
                <a:gd name="T8" fmla="*/ 80 w 83"/>
                <a:gd name="T9" fmla="*/ 1 h 45"/>
                <a:gd name="T10" fmla="*/ 37 w 83"/>
                <a:gd name="T11" fmla="*/ 21 h 45"/>
                <a:gd name="T12" fmla="*/ 16 w 83"/>
                <a:gd name="T13" fmla="*/ 33 h 45"/>
                <a:gd name="T14" fmla="*/ 0 w 83"/>
                <a:gd name="T15" fmla="*/ 44 h 45"/>
                <a:gd name="T16" fmla="*/ 0 w 8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45">
                  <a:moveTo>
                    <a:pt x="0" y="45"/>
                  </a:moveTo>
                  <a:cubicBezTo>
                    <a:pt x="6" y="44"/>
                    <a:pt x="11" y="40"/>
                    <a:pt x="16" y="37"/>
                  </a:cubicBezTo>
                  <a:cubicBezTo>
                    <a:pt x="23" y="33"/>
                    <a:pt x="30" y="29"/>
                    <a:pt x="38" y="25"/>
                  </a:cubicBezTo>
                  <a:cubicBezTo>
                    <a:pt x="52" y="18"/>
                    <a:pt x="67" y="11"/>
                    <a:pt x="82" y="4"/>
                  </a:cubicBezTo>
                  <a:cubicBezTo>
                    <a:pt x="83" y="3"/>
                    <a:pt x="82" y="0"/>
                    <a:pt x="80" y="1"/>
                  </a:cubicBezTo>
                  <a:cubicBezTo>
                    <a:pt x="66" y="7"/>
                    <a:pt x="51" y="13"/>
                    <a:pt x="37" y="21"/>
                  </a:cubicBezTo>
                  <a:cubicBezTo>
                    <a:pt x="30" y="25"/>
                    <a:pt x="23" y="29"/>
                    <a:pt x="16" y="33"/>
                  </a:cubicBezTo>
                  <a:cubicBezTo>
                    <a:pt x="10" y="36"/>
                    <a:pt x="3" y="39"/>
                    <a:pt x="0" y="44"/>
                  </a:cubicBezTo>
                  <a:cubicBezTo>
                    <a:pt x="0" y="44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98"/>
            <p:cNvSpPr>
              <a:spLocks/>
            </p:cNvSpPr>
            <p:nvPr/>
          </p:nvSpPr>
          <p:spPr bwMode="auto">
            <a:xfrm>
              <a:off x="6370638" y="1752600"/>
              <a:ext cx="581025" cy="373062"/>
            </a:xfrm>
            <a:custGeom>
              <a:avLst/>
              <a:gdLst>
                <a:gd name="T0" fmla="*/ 2 w 154"/>
                <a:gd name="T1" fmla="*/ 99 h 99"/>
                <a:gd name="T2" fmla="*/ 76 w 154"/>
                <a:gd name="T3" fmla="*/ 50 h 99"/>
                <a:gd name="T4" fmla="*/ 152 w 154"/>
                <a:gd name="T5" fmla="*/ 5 h 99"/>
                <a:gd name="T6" fmla="*/ 150 w 154"/>
                <a:gd name="T7" fmla="*/ 1 h 99"/>
                <a:gd name="T8" fmla="*/ 72 w 154"/>
                <a:gd name="T9" fmla="*/ 47 h 99"/>
                <a:gd name="T10" fmla="*/ 1 w 154"/>
                <a:gd name="T11" fmla="*/ 96 h 99"/>
                <a:gd name="T12" fmla="*/ 2 w 154"/>
                <a:gd name="T13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99">
                  <a:moveTo>
                    <a:pt x="2" y="99"/>
                  </a:moveTo>
                  <a:cubicBezTo>
                    <a:pt x="28" y="83"/>
                    <a:pt x="51" y="66"/>
                    <a:pt x="76" y="50"/>
                  </a:cubicBezTo>
                  <a:cubicBezTo>
                    <a:pt x="101" y="35"/>
                    <a:pt x="127" y="20"/>
                    <a:pt x="152" y="5"/>
                  </a:cubicBezTo>
                  <a:cubicBezTo>
                    <a:pt x="154" y="3"/>
                    <a:pt x="152" y="0"/>
                    <a:pt x="150" y="1"/>
                  </a:cubicBezTo>
                  <a:cubicBezTo>
                    <a:pt x="123" y="14"/>
                    <a:pt x="97" y="30"/>
                    <a:pt x="72" y="47"/>
                  </a:cubicBezTo>
                  <a:cubicBezTo>
                    <a:pt x="48" y="62"/>
                    <a:pt x="23" y="78"/>
                    <a:pt x="1" y="96"/>
                  </a:cubicBezTo>
                  <a:cubicBezTo>
                    <a:pt x="0" y="98"/>
                    <a:pt x="1" y="99"/>
                    <a:pt x="2" y="99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99"/>
            <p:cNvSpPr>
              <a:spLocks/>
            </p:cNvSpPr>
            <p:nvPr/>
          </p:nvSpPr>
          <p:spPr bwMode="auto">
            <a:xfrm>
              <a:off x="6370638" y="2101850"/>
              <a:ext cx="403225" cy="87312"/>
            </a:xfrm>
            <a:custGeom>
              <a:avLst/>
              <a:gdLst>
                <a:gd name="T0" fmla="*/ 1 w 107"/>
                <a:gd name="T1" fmla="*/ 22 h 23"/>
                <a:gd name="T2" fmla="*/ 24 w 107"/>
                <a:gd name="T3" fmla="*/ 19 h 23"/>
                <a:gd name="T4" fmla="*/ 52 w 107"/>
                <a:gd name="T5" fmla="*/ 14 h 23"/>
                <a:gd name="T6" fmla="*/ 106 w 107"/>
                <a:gd name="T7" fmla="*/ 3 h 23"/>
                <a:gd name="T8" fmla="*/ 105 w 107"/>
                <a:gd name="T9" fmla="*/ 0 h 23"/>
                <a:gd name="T10" fmla="*/ 51 w 107"/>
                <a:gd name="T11" fmla="*/ 10 h 23"/>
                <a:gd name="T12" fmla="*/ 25 w 107"/>
                <a:gd name="T13" fmla="*/ 15 h 23"/>
                <a:gd name="T14" fmla="*/ 1 w 107"/>
                <a:gd name="T15" fmla="*/ 21 h 23"/>
                <a:gd name="T16" fmla="*/ 1 w 107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23">
                  <a:moveTo>
                    <a:pt x="1" y="22"/>
                  </a:moveTo>
                  <a:cubicBezTo>
                    <a:pt x="9" y="23"/>
                    <a:pt x="16" y="20"/>
                    <a:pt x="24" y="19"/>
                  </a:cubicBezTo>
                  <a:cubicBezTo>
                    <a:pt x="33" y="17"/>
                    <a:pt x="43" y="16"/>
                    <a:pt x="52" y="14"/>
                  </a:cubicBezTo>
                  <a:cubicBezTo>
                    <a:pt x="70" y="10"/>
                    <a:pt x="88" y="7"/>
                    <a:pt x="106" y="3"/>
                  </a:cubicBezTo>
                  <a:cubicBezTo>
                    <a:pt x="107" y="2"/>
                    <a:pt x="107" y="0"/>
                    <a:pt x="105" y="0"/>
                  </a:cubicBezTo>
                  <a:cubicBezTo>
                    <a:pt x="87" y="3"/>
                    <a:pt x="69" y="7"/>
                    <a:pt x="51" y="10"/>
                  </a:cubicBezTo>
                  <a:cubicBezTo>
                    <a:pt x="42" y="12"/>
                    <a:pt x="33" y="13"/>
                    <a:pt x="25" y="15"/>
                  </a:cubicBezTo>
                  <a:cubicBezTo>
                    <a:pt x="17" y="17"/>
                    <a:pt x="8" y="18"/>
                    <a:pt x="1" y="21"/>
                  </a:cubicBezTo>
                  <a:cubicBezTo>
                    <a:pt x="0" y="21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100"/>
            <p:cNvSpPr>
              <a:spLocks/>
            </p:cNvSpPr>
            <p:nvPr/>
          </p:nvSpPr>
          <p:spPr bwMode="auto">
            <a:xfrm>
              <a:off x="5765801" y="1993900"/>
              <a:ext cx="311150" cy="168275"/>
            </a:xfrm>
            <a:custGeom>
              <a:avLst/>
              <a:gdLst>
                <a:gd name="T0" fmla="*/ 83 w 83"/>
                <a:gd name="T1" fmla="*/ 44 h 45"/>
                <a:gd name="T2" fmla="*/ 69 w 83"/>
                <a:gd name="T3" fmla="*/ 34 h 45"/>
                <a:gd name="T4" fmla="*/ 46 w 83"/>
                <a:gd name="T5" fmla="*/ 21 h 45"/>
                <a:gd name="T6" fmla="*/ 3 w 83"/>
                <a:gd name="T7" fmla="*/ 1 h 45"/>
                <a:gd name="T8" fmla="*/ 2 w 83"/>
                <a:gd name="T9" fmla="*/ 4 h 45"/>
                <a:gd name="T10" fmla="*/ 46 w 83"/>
                <a:gd name="T11" fmla="*/ 25 h 45"/>
                <a:gd name="T12" fmla="*/ 67 w 83"/>
                <a:gd name="T13" fmla="*/ 37 h 45"/>
                <a:gd name="T14" fmla="*/ 83 w 83"/>
                <a:gd name="T15" fmla="*/ 45 h 45"/>
                <a:gd name="T16" fmla="*/ 83 w 83"/>
                <a:gd name="T17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45">
                  <a:moveTo>
                    <a:pt x="83" y="44"/>
                  </a:moveTo>
                  <a:cubicBezTo>
                    <a:pt x="80" y="39"/>
                    <a:pt x="74" y="37"/>
                    <a:pt x="69" y="34"/>
                  </a:cubicBezTo>
                  <a:cubicBezTo>
                    <a:pt x="62" y="29"/>
                    <a:pt x="54" y="25"/>
                    <a:pt x="46" y="21"/>
                  </a:cubicBezTo>
                  <a:cubicBezTo>
                    <a:pt x="32" y="13"/>
                    <a:pt x="18" y="7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17" y="11"/>
                    <a:pt x="31" y="18"/>
                    <a:pt x="46" y="25"/>
                  </a:cubicBezTo>
                  <a:cubicBezTo>
                    <a:pt x="53" y="29"/>
                    <a:pt x="60" y="33"/>
                    <a:pt x="67" y="37"/>
                  </a:cubicBezTo>
                  <a:cubicBezTo>
                    <a:pt x="72" y="40"/>
                    <a:pt x="77" y="44"/>
                    <a:pt x="83" y="45"/>
                  </a:cubicBezTo>
                  <a:cubicBezTo>
                    <a:pt x="83" y="45"/>
                    <a:pt x="83" y="44"/>
                    <a:pt x="83" y="44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101"/>
            <p:cNvSpPr>
              <a:spLocks/>
            </p:cNvSpPr>
            <p:nvPr/>
          </p:nvSpPr>
          <p:spPr bwMode="auto">
            <a:xfrm>
              <a:off x="5502276" y="1752600"/>
              <a:ext cx="582613" cy="373062"/>
            </a:xfrm>
            <a:custGeom>
              <a:avLst/>
              <a:gdLst>
                <a:gd name="T0" fmla="*/ 154 w 155"/>
                <a:gd name="T1" fmla="*/ 96 h 99"/>
                <a:gd name="T2" fmla="*/ 82 w 155"/>
                <a:gd name="T3" fmla="*/ 47 h 99"/>
                <a:gd name="T4" fmla="*/ 5 w 155"/>
                <a:gd name="T5" fmla="*/ 1 h 99"/>
                <a:gd name="T6" fmla="*/ 3 w 155"/>
                <a:gd name="T7" fmla="*/ 5 h 99"/>
                <a:gd name="T8" fmla="*/ 78 w 155"/>
                <a:gd name="T9" fmla="*/ 50 h 99"/>
                <a:gd name="T10" fmla="*/ 152 w 155"/>
                <a:gd name="T11" fmla="*/ 99 h 99"/>
                <a:gd name="T12" fmla="*/ 154 w 155"/>
                <a:gd name="T13" fmla="*/ 9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99">
                  <a:moveTo>
                    <a:pt x="154" y="96"/>
                  </a:moveTo>
                  <a:cubicBezTo>
                    <a:pt x="132" y="78"/>
                    <a:pt x="107" y="62"/>
                    <a:pt x="82" y="47"/>
                  </a:cubicBezTo>
                  <a:cubicBezTo>
                    <a:pt x="57" y="30"/>
                    <a:pt x="31" y="14"/>
                    <a:pt x="5" y="1"/>
                  </a:cubicBezTo>
                  <a:cubicBezTo>
                    <a:pt x="2" y="0"/>
                    <a:pt x="0" y="3"/>
                    <a:pt x="3" y="5"/>
                  </a:cubicBezTo>
                  <a:cubicBezTo>
                    <a:pt x="27" y="20"/>
                    <a:pt x="53" y="35"/>
                    <a:pt x="78" y="50"/>
                  </a:cubicBezTo>
                  <a:cubicBezTo>
                    <a:pt x="103" y="66"/>
                    <a:pt x="127" y="83"/>
                    <a:pt x="152" y="99"/>
                  </a:cubicBezTo>
                  <a:cubicBezTo>
                    <a:pt x="153" y="99"/>
                    <a:pt x="155" y="98"/>
                    <a:pt x="154" y="96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102"/>
            <p:cNvSpPr>
              <a:spLocks/>
            </p:cNvSpPr>
            <p:nvPr/>
          </p:nvSpPr>
          <p:spPr bwMode="auto">
            <a:xfrm>
              <a:off x="5678488" y="2101850"/>
              <a:ext cx="403225" cy="87312"/>
            </a:xfrm>
            <a:custGeom>
              <a:avLst/>
              <a:gdLst>
                <a:gd name="T0" fmla="*/ 107 w 107"/>
                <a:gd name="T1" fmla="*/ 21 h 23"/>
                <a:gd name="T2" fmla="*/ 84 w 107"/>
                <a:gd name="T3" fmla="*/ 16 h 23"/>
                <a:gd name="T4" fmla="*/ 57 w 107"/>
                <a:gd name="T5" fmla="*/ 10 h 23"/>
                <a:gd name="T6" fmla="*/ 2 w 107"/>
                <a:gd name="T7" fmla="*/ 0 h 23"/>
                <a:gd name="T8" fmla="*/ 2 w 107"/>
                <a:gd name="T9" fmla="*/ 3 h 23"/>
                <a:gd name="T10" fmla="*/ 56 w 107"/>
                <a:gd name="T11" fmla="*/ 14 h 23"/>
                <a:gd name="T12" fmla="*/ 82 w 107"/>
                <a:gd name="T13" fmla="*/ 19 h 23"/>
                <a:gd name="T14" fmla="*/ 106 w 107"/>
                <a:gd name="T15" fmla="*/ 22 h 23"/>
                <a:gd name="T16" fmla="*/ 107 w 107"/>
                <a:gd name="T17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23">
                  <a:moveTo>
                    <a:pt x="107" y="21"/>
                  </a:moveTo>
                  <a:cubicBezTo>
                    <a:pt x="100" y="18"/>
                    <a:pt x="92" y="17"/>
                    <a:pt x="84" y="16"/>
                  </a:cubicBezTo>
                  <a:cubicBezTo>
                    <a:pt x="75" y="14"/>
                    <a:pt x="66" y="12"/>
                    <a:pt x="57" y="10"/>
                  </a:cubicBezTo>
                  <a:cubicBezTo>
                    <a:pt x="38" y="7"/>
                    <a:pt x="20" y="3"/>
                    <a:pt x="2" y="0"/>
                  </a:cubicBezTo>
                  <a:cubicBezTo>
                    <a:pt x="1" y="0"/>
                    <a:pt x="0" y="2"/>
                    <a:pt x="2" y="3"/>
                  </a:cubicBezTo>
                  <a:cubicBezTo>
                    <a:pt x="19" y="7"/>
                    <a:pt x="38" y="10"/>
                    <a:pt x="56" y="14"/>
                  </a:cubicBezTo>
                  <a:cubicBezTo>
                    <a:pt x="64" y="15"/>
                    <a:pt x="73" y="17"/>
                    <a:pt x="82" y="19"/>
                  </a:cubicBezTo>
                  <a:cubicBezTo>
                    <a:pt x="90" y="20"/>
                    <a:pt x="98" y="23"/>
                    <a:pt x="106" y="22"/>
                  </a:cubicBezTo>
                  <a:cubicBezTo>
                    <a:pt x="107" y="22"/>
                    <a:pt x="107" y="21"/>
                    <a:pt x="107" y="21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Oval 103"/>
            <p:cNvSpPr>
              <a:spLocks noChangeArrowheads="1"/>
            </p:cNvSpPr>
            <p:nvPr/>
          </p:nvSpPr>
          <p:spPr bwMode="auto">
            <a:xfrm>
              <a:off x="6076951" y="2452688"/>
              <a:ext cx="57150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Oval 104"/>
            <p:cNvSpPr>
              <a:spLocks noChangeArrowheads="1"/>
            </p:cNvSpPr>
            <p:nvPr/>
          </p:nvSpPr>
          <p:spPr bwMode="auto">
            <a:xfrm>
              <a:off x="6329363" y="2452688"/>
              <a:ext cx="60325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Rectangle 105"/>
            <p:cNvSpPr>
              <a:spLocks noChangeArrowheads="1"/>
            </p:cNvSpPr>
            <p:nvPr/>
          </p:nvSpPr>
          <p:spPr bwMode="auto">
            <a:xfrm>
              <a:off x="6107113" y="2466975"/>
              <a:ext cx="252413" cy="26987"/>
            </a:xfrm>
            <a:prstGeom prst="rect">
              <a:avLst/>
            </a:prstGeom>
            <a:solidFill>
              <a:srgbClr val="EAB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Oval 106"/>
            <p:cNvSpPr>
              <a:spLocks noChangeArrowheads="1"/>
            </p:cNvSpPr>
            <p:nvPr/>
          </p:nvSpPr>
          <p:spPr bwMode="auto">
            <a:xfrm>
              <a:off x="6076951" y="2562225"/>
              <a:ext cx="57150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Oval 107"/>
            <p:cNvSpPr>
              <a:spLocks noChangeArrowheads="1"/>
            </p:cNvSpPr>
            <p:nvPr/>
          </p:nvSpPr>
          <p:spPr bwMode="auto">
            <a:xfrm>
              <a:off x="6329363" y="2562225"/>
              <a:ext cx="60325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Rectangle 108"/>
            <p:cNvSpPr>
              <a:spLocks noChangeArrowheads="1"/>
            </p:cNvSpPr>
            <p:nvPr/>
          </p:nvSpPr>
          <p:spPr bwMode="auto">
            <a:xfrm>
              <a:off x="6107113" y="2576513"/>
              <a:ext cx="252413" cy="30162"/>
            </a:xfrm>
            <a:prstGeom prst="rect">
              <a:avLst/>
            </a:prstGeom>
            <a:solidFill>
              <a:srgbClr val="EAB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Oval 109"/>
            <p:cNvSpPr>
              <a:spLocks noChangeArrowheads="1"/>
            </p:cNvSpPr>
            <p:nvPr/>
          </p:nvSpPr>
          <p:spPr bwMode="auto">
            <a:xfrm>
              <a:off x="6076951" y="2674938"/>
              <a:ext cx="57150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Oval 110"/>
            <p:cNvSpPr>
              <a:spLocks noChangeArrowheads="1"/>
            </p:cNvSpPr>
            <p:nvPr/>
          </p:nvSpPr>
          <p:spPr bwMode="auto">
            <a:xfrm>
              <a:off x="6329363" y="2674938"/>
              <a:ext cx="60325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Rectangle 111"/>
            <p:cNvSpPr>
              <a:spLocks noChangeArrowheads="1"/>
            </p:cNvSpPr>
            <p:nvPr/>
          </p:nvSpPr>
          <p:spPr bwMode="auto">
            <a:xfrm>
              <a:off x="6107113" y="2689225"/>
              <a:ext cx="252413" cy="26987"/>
            </a:xfrm>
            <a:prstGeom prst="rect">
              <a:avLst/>
            </a:prstGeom>
            <a:solidFill>
              <a:srgbClr val="EAB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112"/>
            <p:cNvSpPr>
              <a:spLocks/>
            </p:cNvSpPr>
            <p:nvPr/>
          </p:nvSpPr>
          <p:spPr bwMode="auto">
            <a:xfrm>
              <a:off x="5121276" y="1344613"/>
              <a:ext cx="266700" cy="155575"/>
            </a:xfrm>
            <a:custGeom>
              <a:avLst/>
              <a:gdLst>
                <a:gd name="T0" fmla="*/ 36 w 71"/>
                <a:gd name="T1" fmla="*/ 15 h 41"/>
                <a:gd name="T2" fmla="*/ 0 w 71"/>
                <a:gd name="T3" fmla="*/ 0 h 41"/>
                <a:gd name="T4" fmla="*/ 17 w 71"/>
                <a:gd name="T5" fmla="*/ 39 h 41"/>
                <a:gd name="T6" fmla="*/ 36 w 71"/>
                <a:gd name="T7" fmla="*/ 41 h 41"/>
                <a:gd name="T8" fmla="*/ 54 w 71"/>
                <a:gd name="T9" fmla="*/ 39 h 41"/>
                <a:gd name="T10" fmla="*/ 71 w 71"/>
                <a:gd name="T11" fmla="*/ 0 h 41"/>
                <a:gd name="T12" fmla="*/ 36 w 71"/>
                <a:gd name="T13" fmla="*/ 1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1">
                  <a:moveTo>
                    <a:pt x="36" y="15"/>
                  </a:moveTo>
                  <a:cubicBezTo>
                    <a:pt x="16" y="15"/>
                    <a:pt x="0" y="0"/>
                    <a:pt x="0" y="0"/>
                  </a:cubicBezTo>
                  <a:cubicBezTo>
                    <a:pt x="0" y="3"/>
                    <a:pt x="7" y="26"/>
                    <a:pt x="17" y="39"/>
                  </a:cubicBezTo>
                  <a:cubicBezTo>
                    <a:pt x="19" y="41"/>
                    <a:pt x="30" y="41"/>
                    <a:pt x="36" y="41"/>
                  </a:cubicBezTo>
                  <a:cubicBezTo>
                    <a:pt x="41" y="41"/>
                    <a:pt x="53" y="41"/>
                    <a:pt x="54" y="39"/>
                  </a:cubicBezTo>
                  <a:cubicBezTo>
                    <a:pt x="64" y="26"/>
                    <a:pt x="71" y="3"/>
                    <a:pt x="71" y="0"/>
                  </a:cubicBezTo>
                  <a:cubicBezTo>
                    <a:pt x="71" y="0"/>
                    <a:pt x="55" y="15"/>
                    <a:pt x="36" y="1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113"/>
            <p:cNvSpPr>
              <a:spLocks/>
            </p:cNvSpPr>
            <p:nvPr/>
          </p:nvSpPr>
          <p:spPr bwMode="auto">
            <a:xfrm>
              <a:off x="5121276" y="1303338"/>
              <a:ext cx="266700" cy="109537"/>
            </a:xfrm>
            <a:custGeom>
              <a:avLst/>
              <a:gdLst>
                <a:gd name="T0" fmla="*/ 71 w 71"/>
                <a:gd name="T1" fmla="*/ 11 h 29"/>
                <a:gd name="T2" fmla="*/ 36 w 71"/>
                <a:gd name="T3" fmla="*/ 29 h 29"/>
                <a:gd name="T4" fmla="*/ 0 w 71"/>
                <a:gd name="T5" fmla="*/ 11 h 29"/>
                <a:gd name="T6" fmla="*/ 36 w 71"/>
                <a:gd name="T7" fmla="*/ 20 h 29"/>
                <a:gd name="T8" fmla="*/ 71 w 71"/>
                <a:gd name="T9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9">
                  <a:moveTo>
                    <a:pt x="71" y="11"/>
                  </a:moveTo>
                  <a:cubicBezTo>
                    <a:pt x="71" y="13"/>
                    <a:pt x="55" y="29"/>
                    <a:pt x="36" y="29"/>
                  </a:cubicBezTo>
                  <a:cubicBezTo>
                    <a:pt x="16" y="29"/>
                    <a:pt x="0" y="13"/>
                    <a:pt x="0" y="11"/>
                  </a:cubicBezTo>
                  <a:cubicBezTo>
                    <a:pt x="0" y="0"/>
                    <a:pt x="16" y="20"/>
                    <a:pt x="36" y="20"/>
                  </a:cubicBezTo>
                  <a:cubicBezTo>
                    <a:pt x="55" y="20"/>
                    <a:pt x="71" y="0"/>
                    <a:pt x="71" y="11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114"/>
            <p:cNvSpPr>
              <a:spLocks/>
            </p:cNvSpPr>
            <p:nvPr/>
          </p:nvSpPr>
          <p:spPr bwMode="auto">
            <a:xfrm>
              <a:off x="5195888" y="1338263"/>
              <a:ext cx="117475" cy="41275"/>
            </a:xfrm>
            <a:custGeom>
              <a:avLst/>
              <a:gdLst>
                <a:gd name="T0" fmla="*/ 31 w 31"/>
                <a:gd name="T1" fmla="*/ 8 h 11"/>
                <a:gd name="T2" fmla="*/ 16 w 31"/>
                <a:gd name="T3" fmla="*/ 0 h 11"/>
                <a:gd name="T4" fmla="*/ 0 w 31"/>
                <a:gd name="T5" fmla="*/ 8 h 11"/>
                <a:gd name="T6" fmla="*/ 16 w 31"/>
                <a:gd name="T7" fmla="*/ 11 h 11"/>
                <a:gd name="T8" fmla="*/ 31 w 31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1">
                  <a:moveTo>
                    <a:pt x="31" y="8"/>
                  </a:moveTo>
                  <a:cubicBezTo>
                    <a:pt x="27" y="3"/>
                    <a:pt x="22" y="0"/>
                    <a:pt x="16" y="0"/>
                  </a:cubicBezTo>
                  <a:cubicBezTo>
                    <a:pt x="10" y="0"/>
                    <a:pt x="4" y="3"/>
                    <a:pt x="0" y="8"/>
                  </a:cubicBezTo>
                  <a:cubicBezTo>
                    <a:pt x="5" y="10"/>
                    <a:pt x="10" y="11"/>
                    <a:pt x="16" y="11"/>
                  </a:cubicBezTo>
                  <a:cubicBezTo>
                    <a:pt x="21" y="11"/>
                    <a:pt x="26" y="10"/>
                    <a:pt x="31" y="8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115"/>
            <p:cNvSpPr>
              <a:spLocks/>
            </p:cNvSpPr>
            <p:nvPr/>
          </p:nvSpPr>
          <p:spPr bwMode="auto">
            <a:xfrm>
              <a:off x="5181601" y="1368425"/>
              <a:ext cx="146050" cy="44450"/>
            </a:xfrm>
            <a:custGeom>
              <a:avLst/>
              <a:gdLst>
                <a:gd name="T0" fmla="*/ 20 w 39"/>
                <a:gd name="T1" fmla="*/ 3 h 12"/>
                <a:gd name="T2" fmla="*/ 4 w 39"/>
                <a:gd name="T3" fmla="*/ 0 h 12"/>
                <a:gd name="T4" fmla="*/ 0 w 39"/>
                <a:gd name="T5" fmla="*/ 7 h 12"/>
                <a:gd name="T6" fmla="*/ 20 w 39"/>
                <a:gd name="T7" fmla="*/ 12 h 12"/>
                <a:gd name="T8" fmla="*/ 39 w 39"/>
                <a:gd name="T9" fmla="*/ 7 h 12"/>
                <a:gd name="T10" fmla="*/ 35 w 39"/>
                <a:gd name="T11" fmla="*/ 0 h 12"/>
                <a:gd name="T12" fmla="*/ 20 w 3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2">
                  <a:moveTo>
                    <a:pt x="20" y="3"/>
                  </a:moveTo>
                  <a:cubicBezTo>
                    <a:pt x="14" y="3"/>
                    <a:pt x="9" y="2"/>
                    <a:pt x="4" y="0"/>
                  </a:cubicBezTo>
                  <a:cubicBezTo>
                    <a:pt x="2" y="2"/>
                    <a:pt x="1" y="4"/>
                    <a:pt x="0" y="7"/>
                  </a:cubicBezTo>
                  <a:cubicBezTo>
                    <a:pt x="6" y="10"/>
                    <a:pt x="13" y="12"/>
                    <a:pt x="20" y="12"/>
                  </a:cubicBezTo>
                  <a:cubicBezTo>
                    <a:pt x="27" y="12"/>
                    <a:pt x="33" y="10"/>
                    <a:pt x="39" y="7"/>
                  </a:cubicBezTo>
                  <a:cubicBezTo>
                    <a:pt x="38" y="4"/>
                    <a:pt x="37" y="2"/>
                    <a:pt x="35" y="0"/>
                  </a:cubicBezTo>
                  <a:cubicBezTo>
                    <a:pt x="30" y="2"/>
                    <a:pt x="25" y="3"/>
                    <a:pt x="20" y="3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Oval 116"/>
            <p:cNvSpPr>
              <a:spLocks noChangeArrowheads="1"/>
            </p:cNvSpPr>
            <p:nvPr/>
          </p:nvSpPr>
          <p:spPr bwMode="auto">
            <a:xfrm>
              <a:off x="5275263" y="1352550"/>
              <a:ext cx="15875" cy="158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117"/>
            <p:cNvSpPr>
              <a:spLocks/>
            </p:cNvSpPr>
            <p:nvPr/>
          </p:nvSpPr>
          <p:spPr bwMode="auto">
            <a:xfrm>
              <a:off x="5407026" y="2170113"/>
              <a:ext cx="252413" cy="244475"/>
            </a:xfrm>
            <a:custGeom>
              <a:avLst/>
              <a:gdLst>
                <a:gd name="T0" fmla="*/ 29 w 67"/>
                <a:gd name="T1" fmla="*/ 35 h 65"/>
                <a:gd name="T2" fmla="*/ 11 w 67"/>
                <a:gd name="T3" fmla="*/ 0 h 65"/>
                <a:gd name="T4" fmla="*/ 0 w 67"/>
                <a:gd name="T5" fmla="*/ 42 h 65"/>
                <a:gd name="T6" fmla="*/ 14 w 67"/>
                <a:gd name="T7" fmla="*/ 55 h 65"/>
                <a:gd name="T8" fmla="*/ 29 w 67"/>
                <a:gd name="T9" fmla="*/ 65 h 65"/>
                <a:gd name="T10" fmla="*/ 67 w 67"/>
                <a:gd name="T11" fmla="*/ 44 h 65"/>
                <a:gd name="T12" fmla="*/ 29 w 67"/>
                <a:gd name="T13" fmla="*/ 3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65">
                  <a:moveTo>
                    <a:pt x="29" y="35"/>
                  </a:moveTo>
                  <a:cubicBezTo>
                    <a:pt x="14" y="22"/>
                    <a:pt x="11" y="0"/>
                    <a:pt x="11" y="0"/>
                  </a:cubicBezTo>
                  <a:cubicBezTo>
                    <a:pt x="9" y="3"/>
                    <a:pt x="1" y="25"/>
                    <a:pt x="0" y="42"/>
                  </a:cubicBezTo>
                  <a:cubicBezTo>
                    <a:pt x="0" y="44"/>
                    <a:pt x="9" y="51"/>
                    <a:pt x="14" y="55"/>
                  </a:cubicBezTo>
                  <a:cubicBezTo>
                    <a:pt x="18" y="58"/>
                    <a:pt x="27" y="65"/>
                    <a:pt x="29" y="65"/>
                  </a:cubicBezTo>
                  <a:cubicBezTo>
                    <a:pt x="45" y="60"/>
                    <a:pt x="65" y="47"/>
                    <a:pt x="67" y="44"/>
                  </a:cubicBezTo>
                  <a:cubicBezTo>
                    <a:pt x="67" y="44"/>
                    <a:pt x="45" y="47"/>
                    <a:pt x="29" y="3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118"/>
            <p:cNvSpPr>
              <a:spLocks/>
            </p:cNvSpPr>
            <p:nvPr/>
          </p:nvSpPr>
          <p:spPr bwMode="auto">
            <a:xfrm>
              <a:off x="5441951" y="2139950"/>
              <a:ext cx="244475" cy="214312"/>
            </a:xfrm>
            <a:custGeom>
              <a:avLst/>
              <a:gdLst>
                <a:gd name="T0" fmla="*/ 58 w 65"/>
                <a:gd name="T1" fmla="*/ 52 h 57"/>
                <a:gd name="T2" fmla="*/ 19 w 65"/>
                <a:gd name="T3" fmla="*/ 45 h 57"/>
                <a:gd name="T4" fmla="*/ 2 w 65"/>
                <a:gd name="T5" fmla="*/ 8 h 57"/>
                <a:gd name="T6" fmla="*/ 24 w 65"/>
                <a:gd name="T7" fmla="*/ 38 h 57"/>
                <a:gd name="T8" fmla="*/ 58 w 65"/>
                <a:gd name="T9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57">
                  <a:moveTo>
                    <a:pt x="58" y="52"/>
                  </a:moveTo>
                  <a:cubicBezTo>
                    <a:pt x="57" y="54"/>
                    <a:pt x="34" y="57"/>
                    <a:pt x="19" y="45"/>
                  </a:cubicBezTo>
                  <a:cubicBezTo>
                    <a:pt x="3" y="33"/>
                    <a:pt x="0" y="10"/>
                    <a:pt x="2" y="8"/>
                  </a:cubicBezTo>
                  <a:cubicBezTo>
                    <a:pt x="9" y="0"/>
                    <a:pt x="9" y="26"/>
                    <a:pt x="24" y="38"/>
                  </a:cubicBezTo>
                  <a:cubicBezTo>
                    <a:pt x="40" y="50"/>
                    <a:pt x="65" y="44"/>
                    <a:pt x="58" y="52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119"/>
            <p:cNvSpPr>
              <a:spLocks/>
            </p:cNvSpPr>
            <p:nvPr/>
          </p:nvSpPr>
          <p:spPr bwMode="auto">
            <a:xfrm>
              <a:off x="5494338" y="2230438"/>
              <a:ext cx="93663" cy="74612"/>
            </a:xfrm>
            <a:custGeom>
              <a:avLst/>
              <a:gdLst>
                <a:gd name="T0" fmla="*/ 25 w 25"/>
                <a:gd name="T1" fmla="*/ 20 h 20"/>
                <a:gd name="T2" fmla="*/ 17 w 25"/>
                <a:gd name="T3" fmla="*/ 5 h 20"/>
                <a:gd name="T4" fmla="*/ 0 w 25"/>
                <a:gd name="T5" fmla="*/ 1 h 20"/>
                <a:gd name="T6" fmla="*/ 10 w 25"/>
                <a:gd name="T7" fmla="*/ 14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4" y="15"/>
                    <a:pt x="22" y="9"/>
                    <a:pt x="17" y="5"/>
                  </a:cubicBezTo>
                  <a:cubicBezTo>
                    <a:pt x="12" y="1"/>
                    <a:pt x="6" y="0"/>
                    <a:pt x="0" y="1"/>
                  </a:cubicBezTo>
                  <a:cubicBezTo>
                    <a:pt x="3" y="6"/>
                    <a:pt x="6" y="10"/>
                    <a:pt x="10" y="14"/>
                  </a:cubicBezTo>
                  <a:cubicBezTo>
                    <a:pt x="14" y="17"/>
                    <a:pt x="20" y="19"/>
                    <a:pt x="25" y="20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120"/>
            <p:cNvSpPr>
              <a:spLocks/>
            </p:cNvSpPr>
            <p:nvPr/>
          </p:nvSpPr>
          <p:spPr bwMode="auto">
            <a:xfrm>
              <a:off x="5464176" y="2233613"/>
              <a:ext cx="123825" cy="106362"/>
            </a:xfrm>
            <a:custGeom>
              <a:avLst/>
              <a:gdLst>
                <a:gd name="T0" fmla="*/ 18 w 33"/>
                <a:gd name="T1" fmla="*/ 13 h 28"/>
                <a:gd name="T2" fmla="*/ 8 w 33"/>
                <a:gd name="T3" fmla="*/ 0 h 28"/>
                <a:gd name="T4" fmla="*/ 0 w 33"/>
                <a:gd name="T5" fmla="*/ 4 h 28"/>
                <a:gd name="T6" fmla="*/ 13 w 33"/>
                <a:gd name="T7" fmla="*/ 20 h 28"/>
                <a:gd name="T8" fmla="*/ 31 w 33"/>
                <a:gd name="T9" fmla="*/ 28 h 28"/>
                <a:gd name="T10" fmla="*/ 33 w 33"/>
                <a:gd name="T11" fmla="*/ 19 h 28"/>
                <a:gd name="T12" fmla="*/ 18 w 33"/>
                <a:gd name="T13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8">
                  <a:moveTo>
                    <a:pt x="18" y="13"/>
                  </a:moveTo>
                  <a:cubicBezTo>
                    <a:pt x="14" y="9"/>
                    <a:pt x="11" y="5"/>
                    <a:pt x="8" y="0"/>
                  </a:cubicBezTo>
                  <a:cubicBezTo>
                    <a:pt x="6" y="1"/>
                    <a:pt x="3" y="2"/>
                    <a:pt x="0" y="4"/>
                  </a:cubicBezTo>
                  <a:cubicBezTo>
                    <a:pt x="3" y="10"/>
                    <a:pt x="7" y="16"/>
                    <a:pt x="13" y="20"/>
                  </a:cubicBezTo>
                  <a:cubicBezTo>
                    <a:pt x="18" y="24"/>
                    <a:pt x="25" y="27"/>
                    <a:pt x="31" y="28"/>
                  </a:cubicBezTo>
                  <a:cubicBezTo>
                    <a:pt x="32" y="25"/>
                    <a:pt x="33" y="22"/>
                    <a:pt x="33" y="19"/>
                  </a:cubicBezTo>
                  <a:cubicBezTo>
                    <a:pt x="28" y="18"/>
                    <a:pt x="22" y="16"/>
                    <a:pt x="18" y="13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121"/>
            <p:cNvSpPr>
              <a:spLocks/>
            </p:cNvSpPr>
            <p:nvPr/>
          </p:nvSpPr>
          <p:spPr bwMode="auto">
            <a:xfrm>
              <a:off x="5554663" y="2274888"/>
              <a:ext cx="22225" cy="19050"/>
            </a:xfrm>
            <a:custGeom>
              <a:avLst/>
              <a:gdLst>
                <a:gd name="T0" fmla="*/ 5 w 6"/>
                <a:gd name="T1" fmla="*/ 4 h 5"/>
                <a:gd name="T2" fmla="*/ 2 w 6"/>
                <a:gd name="T3" fmla="*/ 4 h 5"/>
                <a:gd name="T4" fmla="*/ 1 w 6"/>
                <a:gd name="T5" fmla="*/ 1 h 5"/>
                <a:gd name="T6" fmla="*/ 4 w 6"/>
                <a:gd name="T7" fmla="*/ 0 h 5"/>
                <a:gd name="T8" fmla="*/ 5 w 6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4"/>
                  </a:moveTo>
                  <a:cubicBezTo>
                    <a:pt x="4" y="5"/>
                    <a:pt x="3" y="5"/>
                    <a:pt x="2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1"/>
                    <a:pt x="6" y="3"/>
                    <a:pt x="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122"/>
            <p:cNvSpPr>
              <a:spLocks/>
            </p:cNvSpPr>
            <p:nvPr/>
          </p:nvSpPr>
          <p:spPr bwMode="auto">
            <a:xfrm>
              <a:off x="5140326" y="1763713"/>
              <a:ext cx="252413" cy="247650"/>
            </a:xfrm>
            <a:custGeom>
              <a:avLst/>
              <a:gdLst>
                <a:gd name="T0" fmla="*/ 37 w 67"/>
                <a:gd name="T1" fmla="*/ 35 h 66"/>
                <a:gd name="T2" fmla="*/ 0 w 67"/>
                <a:gd name="T3" fmla="*/ 47 h 66"/>
                <a:gd name="T4" fmla="*/ 38 w 67"/>
                <a:gd name="T5" fmla="*/ 65 h 66"/>
                <a:gd name="T6" fmla="*/ 54 w 67"/>
                <a:gd name="T7" fmla="*/ 55 h 66"/>
                <a:gd name="T8" fmla="*/ 67 w 67"/>
                <a:gd name="T9" fmla="*/ 41 h 66"/>
                <a:gd name="T10" fmla="*/ 54 w 67"/>
                <a:gd name="T11" fmla="*/ 0 h 66"/>
                <a:gd name="T12" fmla="*/ 37 w 67"/>
                <a:gd name="T13" fmla="*/ 3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66">
                  <a:moveTo>
                    <a:pt x="37" y="35"/>
                  </a:moveTo>
                  <a:cubicBezTo>
                    <a:pt x="22" y="48"/>
                    <a:pt x="0" y="47"/>
                    <a:pt x="0" y="47"/>
                  </a:cubicBezTo>
                  <a:cubicBezTo>
                    <a:pt x="2" y="49"/>
                    <a:pt x="22" y="62"/>
                    <a:pt x="38" y="65"/>
                  </a:cubicBezTo>
                  <a:cubicBezTo>
                    <a:pt x="41" y="66"/>
                    <a:pt x="50" y="58"/>
                    <a:pt x="54" y="55"/>
                  </a:cubicBezTo>
                  <a:cubicBezTo>
                    <a:pt x="58" y="51"/>
                    <a:pt x="67" y="44"/>
                    <a:pt x="67" y="41"/>
                  </a:cubicBezTo>
                  <a:cubicBezTo>
                    <a:pt x="65" y="25"/>
                    <a:pt x="56" y="3"/>
                    <a:pt x="54" y="0"/>
                  </a:cubicBezTo>
                  <a:cubicBezTo>
                    <a:pt x="54" y="0"/>
                    <a:pt x="52" y="23"/>
                    <a:pt x="37" y="3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123"/>
            <p:cNvSpPr>
              <a:spLocks/>
            </p:cNvSpPr>
            <p:nvPr/>
          </p:nvSpPr>
          <p:spPr bwMode="auto">
            <a:xfrm>
              <a:off x="5113338" y="1733550"/>
              <a:ext cx="238125" cy="217487"/>
            </a:xfrm>
            <a:custGeom>
              <a:avLst/>
              <a:gdLst>
                <a:gd name="T0" fmla="*/ 61 w 63"/>
                <a:gd name="T1" fmla="*/ 8 h 58"/>
                <a:gd name="T2" fmla="*/ 46 w 63"/>
                <a:gd name="T3" fmla="*/ 46 h 58"/>
                <a:gd name="T4" fmla="*/ 7 w 63"/>
                <a:gd name="T5" fmla="*/ 55 h 58"/>
                <a:gd name="T6" fmla="*/ 40 w 63"/>
                <a:gd name="T7" fmla="*/ 39 h 58"/>
                <a:gd name="T8" fmla="*/ 61 w 63"/>
                <a:gd name="T9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8">
                  <a:moveTo>
                    <a:pt x="61" y="8"/>
                  </a:moveTo>
                  <a:cubicBezTo>
                    <a:pt x="63" y="10"/>
                    <a:pt x="61" y="33"/>
                    <a:pt x="46" y="46"/>
                  </a:cubicBezTo>
                  <a:cubicBezTo>
                    <a:pt x="31" y="58"/>
                    <a:pt x="9" y="57"/>
                    <a:pt x="7" y="55"/>
                  </a:cubicBezTo>
                  <a:cubicBezTo>
                    <a:pt x="0" y="46"/>
                    <a:pt x="25" y="52"/>
                    <a:pt x="40" y="39"/>
                  </a:cubicBezTo>
                  <a:cubicBezTo>
                    <a:pt x="55" y="26"/>
                    <a:pt x="54" y="0"/>
                    <a:pt x="61" y="8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124"/>
            <p:cNvSpPr>
              <a:spLocks/>
            </p:cNvSpPr>
            <p:nvPr/>
          </p:nvSpPr>
          <p:spPr bwMode="auto">
            <a:xfrm>
              <a:off x="5211763" y="1827213"/>
              <a:ext cx="85725" cy="79375"/>
            </a:xfrm>
            <a:custGeom>
              <a:avLst/>
              <a:gdLst>
                <a:gd name="T0" fmla="*/ 23 w 23"/>
                <a:gd name="T1" fmla="*/ 1 h 21"/>
                <a:gd name="T2" fmla="*/ 7 w 23"/>
                <a:gd name="T3" fmla="*/ 5 h 21"/>
                <a:gd name="T4" fmla="*/ 0 w 23"/>
                <a:gd name="T5" fmla="*/ 21 h 21"/>
                <a:gd name="T6" fmla="*/ 14 w 23"/>
                <a:gd name="T7" fmla="*/ 14 h 21"/>
                <a:gd name="T8" fmla="*/ 23 w 23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1">
                  <a:moveTo>
                    <a:pt x="23" y="1"/>
                  </a:moveTo>
                  <a:cubicBezTo>
                    <a:pt x="18" y="0"/>
                    <a:pt x="12" y="1"/>
                    <a:pt x="7" y="5"/>
                  </a:cubicBezTo>
                  <a:cubicBezTo>
                    <a:pt x="2" y="9"/>
                    <a:pt x="0" y="15"/>
                    <a:pt x="0" y="21"/>
                  </a:cubicBezTo>
                  <a:cubicBezTo>
                    <a:pt x="5" y="20"/>
                    <a:pt x="10" y="17"/>
                    <a:pt x="14" y="14"/>
                  </a:cubicBezTo>
                  <a:cubicBezTo>
                    <a:pt x="18" y="10"/>
                    <a:pt x="21" y="6"/>
                    <a:pt x="23" y="1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125"/>
            <p:cNvSpPr>
              <a:spLocks/>
            </p:cNvSpPr>
            <p:nvPr/>
          </p:nvSpPr>
          <p:spPr bwMode="auto">
            <a:xfrm>
              <a:off x="5211763" y="1831975"/>
              <a:ext cx="120650" cy="104775"/>
            </a:xfrm>
            <a:custGeom>
              <a:avLst/>
              <a:gdLst>
                <a:gd name="T0" fmla="*/ 14 w 32"/>
                <a:gd name="T1" fmla="*/ 13 h 28"/>
                <a:gd name="T2" fmla="*/ 0 w 32"/>
                <a:gd name="T3" fmla="*/ 20 h 28"/>
                <a:gd name="T4" fmla="*/ 2 w 32"/>
                <a:gd name="T5" fmla="*/ 28 h 28"/>
                <a:gd name="T6" fmla="*/ 20 w 32"/>
                <a:gd name="T7" fmla="*/ 20 h 28"/>
                <a:gd name="T8" fmla="*/ 32 w 32"/>
                <a:gd name="T9" fmla="*/ 3 h 28"/>
                <a:gd name="T10" fmla="*/ 23 w 32"/>
                <a:gd name="T11" fmla="*/ 0 h 28"/>
                <a:gd name="T12" fmla="*/ 14 w 32"/>
                <a:gd name="T13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8">
                  <a:moveTo>
                    <a:pt x="14" y="13"/>
                  </a:moveTo>
                  <a:cubicBezTo>
                    <a:pt x="10" y="16"/>
                    <a:pt x="5" y="19"/>
                    <a:pt x="0" y="20"/>
                  </a:cubicBezTo>
                  <a:cubicBezTo>
                    <a:pt x="0" y="23"/>
                    <a:pt x="1" y="26"/>
                    <a:pt x="2" y="28"/>
                  </a:cubicBezTo>
                  <a:cubicBezTo>
                    <a:pt x="8" y="27"/>
                    <a:pt x="15" y="24"/>
                    <a:pt x="20" y="20"/>
                  </a:cubicBezTo>
                  <a:cubicBezTo>
                    <a:pt x="25" y="15"/>
                    <a:pt x="29" y="9"/>
                    <a:pt x="32" y="3"/>
                  </a:cubicBezTo>
                  <a:cubicBezTo>
                    <a:pt x="29" y="2"/>
                    <a:pt x="26" y="0"/>
                    <a:pt x="23" y="0"/>
                  </a:cubicBezTo>
                  <a:cubicBezTo>
                    <a:pt x="21" y="5"/>
                    <a:pt x="18" y="9"/>
                    <a:pt x="14" y="13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126"/>
            <p:cNvSpPr>
              <a:spLocks/>
            </p:cNvSpPr>
            <p:nvPr/>
          </p:nvSpPr>
          <p:spPr bwMode="auto">
            <a:xfrm>
              <a:off x="5264151" y="1835150"/>
              <a:ext cx="19050" cy="22225"/>
            </a:xfrm>
            <a:custGeom>
              <a:avLst/>
              <a:gdLst>
                <a:gd name="T0" fmla="*/ 4 w 5"/>
                <a:gd name="T1" fmla="*/ 2 h 6"/>
                <a:gd name="T2" fmla="*/ 4 w 5"/>
                <a:gd name="T3" fmla="*/ 5 h 6"/>
                <a:gd name="T4" fmla="*/ 0 w 5"/>
                <a:gd name="T5" fmla="*/ 5 h 6"/>
                <a:gd name="T6" fmla="*/ 1 w 5"/>
                <a:gd name="T7" fmla="*/ 1 h 6"/>
                <a:gd name="T8" fmla="*/ 4 w 5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2"/>
                  </a:moveTo>
                  <a:cubicBezTo>
                    <a:pt x="5" y="3"/>
                    <a:pt x="5" y="4"/>
                    <a:pt x="4" y="5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127"/>
            <p:cNvSpPr>
              <a:spLocks/>
            </p:cNvSpPr>
            <p:nvPr/>
          </p:nvSpPr>
          <p:spPr bwMode="auto">
            <a:xfrm>
              <a:off x="6891338" y="1296988"/>
              <a:ext cx="228600" cy="258762"/>
            </a:xfrm>
            <a:custGeom>
              <a:avLst/>
              <a:gdLst>
                <a:gd name="T0" fmla="*/ 30 w 61"/>
                <a:gd name="T1" fmla="*/ 39 h 69"/>
                <a:gd name="T2" fmla="*/ 0 w 61"/>
                <a:gd name="T3" fmla="*/ 63 h 69"/>
                <a:gd name="T4" fmla="*/ 42 w 61"/>
                <a:gd name="T5" fmla="*/ 67 h 69"/>
                <a:gd name="T6" fmla="*/ 53 w 61"/>
                <a:gd name="T7" fmla="*/ 51 h 69"/>
                <a:gd name="T8" fmla="*/ 60 w 61"/>
                <a:gd name="T9" fmla="*/ 34 h 69"/>
                <a:gd name="T10" fmla="*/ 33 w 61"/>
                <a:gd name="T11" fmla="*/ 0 h 69"/>
                <a:gd name="T12" fmla="*/ 30 w 61"/>
                <a:gd name="T13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69">
                  <a:moveTo>
                    <a:pt x="30" y="39"/>
                  </a:moveTo>
                  <a:cubicBezTo>
                    <a:pt x="21" y="57"/>
                    <a:pt x="0" y="63"/>
                    <a:pt x="0" y="63"/>
                  </a:cubicBezTo>
                  <a:cubicBezTo>
                    <a:pt x="3" y="65"/>
                    <a:pt x="26" y="69"/>
                    <a:pt x="42" y="67"/>
                  </a:cubicBezTo>
                  <a:cubicBezTo>
                    <a:pt x="45" y="66"/>
                    <a:pt x="50" y="56"/>
                    <a:pt x="53" y="51"/>
                  </a:cubicBezTo>
                  <a:cubicBezTo>
                    <a:pt x="55" y="46"/>
                    <a:pt x="61" y="36"/>
                    <a:pt x="60" y="34"/>
                  </a:cubicBezTo>
                  <a:cubicBezTo>
                    <a:pt x="52" y="19"/>
                    <a:pt x="36" y="2"/>
                    <a:pt x="33" y="0"/>
                  </a:cubicBezTo>
                  <a:cubicBezTo>
                    <a:pt x="33" y="0"/>
                    <a:pt x="39" y="22"/>
                    <a:pt x="30" y="39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128"/>
            <p:cNvSpPr>
              <a:spLocks/>
            </p:cNvSpPr>
            <p:nvPr/>
          </p:nvSpPr>
          <p:spPr bwMode="auto">
            <a:xfrm>
              <a:off x="6853238" y="1277938"/>
              <a:ext cx="195263" cy="263525"/>
            </a:xfrm>
            <a:custGeom>
              <a:avLst/>
              <a:gdLst>
                <a:gd name="T0" fmla="*/ 43 w 52"/>
                <a:gd name="T1" fmla="*/ 5 h 70"/>
                <a:gd name="T2" fmla="*/ 43 w 52"/>
                <a:gd name="T3" fmla="*/ 46 h 70"/>
                <a:gd name="T4" fmla="*/ 10 w 52"/>
                <a:gd name="T5" fmla="*/ 68 h 70"/>
                <a:gd name="T6" fmla="*/ 35 w 52"/>
                <a:gd name="T7" fmla="*/ 41 h 70"/>
                <a:gd name="T8" fmla="*/ 43 w 52"/>
                <a:gd name="T9" fmla="*/ 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0">
                  <a:moveTo>
                    <a:pt x="43" y="5"/>
                  </a:moveTo>
                  <a:cubicBezTo>
                    <a:pt x="45" y="7"/>
                    <a:pt x="52" y="28"/>
                    <a:pt x="43" y="46"/>
                  </a:cubicBezTo>
                  <a:cubicBezTo>
                    <a:pt x="34" y="63"/>
                    <a:pt x="12" y="70"/>
                    <a:pt x="10" y="68"/>
                  </a:cubicBezTo>
                  <a:cubicBezTo>
                    <a:pt x="0" y="63"/>
                    <a:pt x="26" y="59"/>
                    <a:pt x="35" y="41"/>
                  </a:cubicBezTo>
                  <a:cubicBezTo>
                    <a:pt x="44" y="24"/>
                    <a:pt x="33" y="0"/>
                    <a:pt x="43" y="5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129"/>
            <p:cNvSpPr>
              <a:spLocks/>
            </p:cNvSpPr>
            <p:nvPr/>
          </p:nvSpPr>
          <p:spPr bwMode="auto">
            <a:xfrm>
              <a:off x="6935788" y="1374775"/>
              <a:ext cx="65088" cy="103187"/>
            </a:xfrm>
            <a:custGeom>
              <a:avLst/>
              <a:gdLst>
                <a:gd name="T0" fmla="*/ 17 w 17"/>
                <a:gd name="T1" fmla="*/ 0 h 27"/>
                <a:gd name="T2" fmla="*/ 3 w 17"/>
                <a:gd name="T3" fmla="*/ 10 h 27"/>
                <a:gd name="T4" fmla="*/ 2 w 17"/>
                <a:gd name="T5" fmla="*/ 27 h 27"/>
                <a:gd name="T6" fmla="*/ 13 w 17"/>
                <a:gd name="T7" fmla="*/ 15 h 27"/>
                <a:gd name="T8" fmla="*/ 17 w 1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17" y="0"/>
                  </a:moveTo>
                  <a:cubicBezTo>
                    <a:pt x="11" y="1"/>
                    <a:pt x="6" y="5"/>
                    <a:pt x="3" y="10"/>
                  </a:cubicBezTo>
                  <a:cubicBezTo>
                    <a:pt x="0" y="16"/>
                    <a:pt x="0" y="22"/>
                    <a:pt x="2" y="27"/>
                  </a:cubicBezTo>
                  <a:cubicBezTo>
                    <a:pt x="6" y="24"/>
                    <a:pt x="10" y="20"/>
                    <a:pt x="13" y="15"/>
                  </a:cubicBezTo>
                  <a:cubicBezTo>
                    <a:pt x="15" y="10"/>
                    <a:pt x="16" y="5"/>
                    <a:pt x="17" y="0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130"/>
            <p:cNvSpPr>
              <a:spLocks/>
            </p:cNvSpPr>
            <p:nvPr/>
          </p:nvSpPr>
          <p:spPr bwMode="auto">
            <a:xfrm>
              <a:off x="6943726" y="1371600"/>
              <a:ext cx="87313" cy="131762"/>
            </a:xfrm>
            <a:custGeom>
              <a:avLst/>
              <a:gdLst>
                <a:gd name="T0" fmla="*/ 11 w 23"/>
                <a:gd name="T1" fmla="*/ 16 h 35"/>
                <a:gd name="T2" fmla="*/ 0 w 23"/>
                <a:gd name="T3" fmla="*/ 28 h 35"/>
                <a:gd name="T4" fmla="*/ 5 w 23"/>
                <a:gd name="T5" fmla="*/ 35 h 35"/>
                <a:gd name="T6" fmla="*/ 19 w 23"/>
                <a:gd name="T7" fmla="*/ 21 h 35"/>
                <a:gd name="T8" fmla="*/ 23 w 23"/>
                <a:gd name="T9" fmla="*/ 1 h 35"/>
                <a:gd name="T10" fmla="*/ 15 w 23"/>
                <a:gd name="T11" fmla="*/ 1 h 35"/>
                <a:gd name="T12" fmla="*/ 11 w 23"/>
                <a:gd name="T13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5">
                  <a:moveTo>
                    <a:pt x="11" y="16"/>
                  </a:moveTo>
                  <a:cubicBezTo>
                    <a:pt x="8" y="21"/>
                    <a:pt x="4" y="25"/>
                    <a:pt x="0" y="28"/>
                  </a:cubicBezTo>
                  <a:cubicBezTo>
                    <a:pt x="1" y="31"/>
                    <a:pt x="3" y="33"/>
                    <a:pt x="5" y="35"/>
                  </a:cubicBezTo>
                  <a:cubicBezTo>
                    <a:pt x="10" y="32"/>
                    <a:pt x="15" y="27"/>
                    <a:pt x="19" y="21"/>
                  </a:cubicBezTo>
                  <a:cubicBezTo>
                    <a:pt x="22" y="14"/>
                    <a:pt x="23" y="7"/>
                    <a:pt x="23" y="1"/>
                  </a:cubicBezTo>
                  <a:cubicBezTo>
                    <a:pt x="20" y="0"/>
                    <a:pt x="17" y="0"/>
                    <a:pt x="15" y="1"/>
                  </a:cubicBezTo>
                  <a:cubicBezTo>
                    <a:pt x="14" y="6"/>
                    <a:pt x="13" y="11"/>
                    <a:pt x="11" y="16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131"/>
            <p:cNvSpPr>
              <a:spLocks/>
            </p:cNvSpPr>
            <p:nvPr/>
          </p:nvSpPr>
          <p:spPr bwMode="auto">
            <a:xfrm>
              <a:off x="6970713" y="1390650"/>
              <a:ext cx="17463" cy="19050"/>
            </a:xfrm>
            <a:custGeom>
              <a:avLst/>
              <a:gdLst>
                <a:gd name="T0" fmla="*/ 4 w 5"/>
                <a:gd name="T1" fmla="*/ 0 h 5"/>
                <a:gd name="T2" fmla="*/ 5 w 5"/>
                <a:gd name="T3" fmla="*/ 4 h 5"/>
                <a:gd name="T4" fmla="*/ 1 w 5"/>
                <a:gd name="T5" fmla="*/ 5 h 5"/>
                <a:gd name="T6" fmla="*/ 0 w 5"/>
                <a:gd name="T7" fmla="*/ 1 h 5"/>
                <a:gd name="T8" fmla="*/ 4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5" y="1"/>
                    <a:pt x="5" y="3"/>
                    <a:pt x="5" y="4"/>
                  </a:cubicBezTo>
                  <a:cubicBezTo>
                    <a:pt x="4" y="5"/>
                    <a:pt x="2" y="5"/>
                    <a:pt x="1" y="5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132"/>
            <p:cNvSpPr>
              <a:spLocks/>
            </p:cNvSpPr>
            <p:nvPr/>
          </p:nvSpPr>
          <p:spPr bwMode="auto">
            <a:xfrm>
              <a:off x="7037388" y="1692275"/>
              <a:ext cx="263525" cy="195262"/>
            </a:xfrm>
            <a:custGeom>
              <a:avLst/>
              <a:gdLst>
                <a:gd name="T0" fmla="*/ 38 w 70"/>
                <a:gd name="T1" fmla="*/ 24 h 52"/>
                <a:gd name="T2" fmla="*/ 0 w 70"/>
                <a:gd name="T3" fmla="*/ 17 h 52"/>
                <a:gd name="T4" fmla="*/ 26 w 70"/>
                <a:gd name="T5" fmla="*/ 51 h 52"/>
                <a:gd name="T6" fmla="*/ 45 w 70"/>
                <a:gd name="T7" fmla="*/ 48 h 52"/>
                <a:gd name="T8" fmla="*/ 62 w 70"/>
                <a:gd name="T9" fmla="*/ 42 h 52"/>
                <a:gd name="T10" fmla="*/ 69 w 70"/>
                <a:gd name="T11" fmla="*/ 0 h 52"/>
                <a:gd name="T12" fmla="*/ 38 w 70"/>
                <a:gd name="T13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2">
                  <a:moveTo>
                    <a:pt x="38" y="24"/>
                  </a:moveTo>
                  <a:cubicBezTo>
                    <a:pt x="19" y="28"/>
                    <a:pt x="0" y="17"/>
                    <a:pt x="0" y="17"/>
                  </a:cubicBezTo>
                  <a:cubicBezTo>
                    <a:pt x="1" y="20"/>
                    <a:pt x="13" y="40"/>
                    <a:pt x="26" y="51"/>
                  </a:cubicBezTo>
                  <a:cubicBezTo>
                    <a:pt x="28" y="52"/>
                    <a:pt x="39" y="50"/>
                    <a:pt x="45" y="48"/>
                  </a:cubicBezTo>
                  <a:cubicBezTo>
                    <a:pt x="50" y="47"/>
                    <a:pt x="61" y="44"/>
                    <a:pt x="62" y="42"/>
                  </a:cubicBezTo>
                  <a:cubicBezTo>
                    <a:pt x="69" y="27"/>
                    <a:pt x="70" y="3"/>
                    <a:pt x="69" y="0"/>
                  </a:cubicBezTo>
                  <a:cubicBezTo>
                    <a:pt x="69" y="0"/>
                    <a:pt x="58" y="19"/>
                    <a:pt x="38" y="24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133"/>
            <p:cNvSpPr>
              <a:spLocks/>
            </p:cNvSpPr>
            <p:nvPr/>
          </p:nvSpPr>
          <p:spPr bwMode="auto">
            <a:xfrm>
              <a:off x="7031038" y="1651000"/>
              <a:ext cx="269875" cy="157162"/>
            </a:xfrm>
            <a:custGeom>
              <a:avLst/>
              <a:gdLst>
                <a:gd name="T0" fmla="*/ 71 w 72"/>
                <a:gd name="T1" fmla="*/ 11 h 42"/>
                <a:gd name="T2" fmla="*/ 41 w 72"/>
                <a:gd name="T3" fmla="*/ 37 h 42"/>
                <a:gd name="T4" fmla="*/ 2 w 72"/>
                <a:gd name="T5" fmla="*/ 28 h 42"/>
                <a:gd name="T6" fmla="*/ 39 w 72"/>
                <a:gd name="T7" fmla="*/ 29 h 42"/>
                <a:gd name="T8" fmla="*/ 71 w 72"/>
                <a:gd name="T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2">
                  <a:moveTo>
                    <a:pt x="71" y="11"/>
                  </a:moveTo>
                  <a:cubicBezTo>
                    <a:pt x="72" y="13"/>
                    <a:pt x="60" y="33"/>
                    <a:pt x="41" y="37"/>
                  </a:cubicBezTo>
                  <a:cubicBezTo>
                    <a:pt x="22" y="42"/>
                    <a:pt x="3" y="30"/>
                    <a:pt x="2" y="28"/>
                  </a:cubicBezTo>
                  <a:cubicBezTo>
                    <a:pt x="0" y="17"/>
                    <a:pt x="20" y="33"/>
                    <a:pt x="39" y="29"/>
                  </a:cubicBezTo>
                  <a:cubicBezTo>
                    <a:pt x="58" y="24"/>
                    <a:pt x="69" y="0"/>
                    <a:pt x="71" y="11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134"/>
            <p:cNvSpPr>
              <a:spLocks/>
            </p:cNvSpPr>
            <p:nvPr/>
          </p:nvSpPr>
          <p:spPr bwMode="auto">
            <a:xfrm>
              <a:off x="7116763" y="1711325"/>
              <a:ext cx="112713" cy="52387"/>
            </a:xfrm>
            <a:custGeom>
              <a:avLst/>
              <a:gdLst>
                <a:gd name="T0" fmla="*/ 30 w 30"/>
                <a:gd name="T1" fmla="*/ 5 h 14"/>
                <a:gd name="T2" fmla="*/ 13 w 30"/>
                <a:gd name="T3" fmla="*/ 2 h 14"/>
                <a:gd name="T4" fmla="*/ 0 w 30"/>
                <a:gd name="T5" fmla="*/ 13 h 14"/>
                <a:gd name="T6" fmla="*/ 16 w 30"/>
                <a:gd name="T7" fmla="*/ 13 h 14"/>
                <a:gd name="T8" fmla="*/ 30 w 30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4">
                  <a:moveTo>
                    <a:pt x="30" y="5"/>
                  </a:moveTo>
                  <a:cubicBezTo>
                    <a:pt x="25" y="2"/>
                    <a:pt x="19" y="0"/>
                    <a:pt x="13" y="2"/>
                  </a:cubicBezTo>
                  <a:cubicBezTo>
                    <a:pt x="7" y="3"/>
                    <a:pt x="3" y="8"/>
                    <a:pt x="0" y="13"/>
                  </a:cubicBezTo>
                  <a:cubicBezTo>
                    <a:pt x="5" y="14"/>
                    <a:pt x="11" y="14"/>
                    <a:pt x="16" y="13"/>
                  </a:cubicBezTo>
                  <a:cubicBezTo>
                    <a:pt x="21" y="11"/>
                    <a:pt x="26" y="8"/>
                    <a:pt x="30" y="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135"/>
            <p:cNvSpPr>
              <a:spLocks/>
            </p:cNvSpPr>
            <p:nvPr/>
          </p:nvSpPr>
          <p:spPr bwMode="auto">
            <a:xfrm>
              <a:off x="7108826" y="1728788"/>
              <a:ext cx="142875" cy="68262"/>
            </a:xfrm>
            <a:custGeom>
              <a:avLst/>
              <a:gdLst>
                <a:gd name="T0" fmla="*/ 18 w 38"/>
                <a:gd name="T1" fmla="*/ 8 h 18"/>
                <a:gd name="T2" fmla="*/ 2 w 38"/>
                <a:gd name="T3" fmla="*/ 8 h 18"/>
                <a:gd name="T4" fmla="*/ 0 w 38"/>
                <a:gd name="T5" fmla="*/ 16 h 18"/>
                <a:gd name="T6" fmla="*/ 20 w 38"/>
                <a:gd name="T7" fmla="*/ 16 h 18"/>
                <a:gd name="T8" fmla="*/ 38 w 38"/>
                <a:gd name="T9" fmla="*/ 7 h 18"/>
                <a:gd name="T10" fmla="*/ 32 w 38"/>
                <a:gd name="T11" fmla="*/ 0 h 18"/>
                <a:gd name="T12" fmla="*/ 18 w 38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8">
                  <a:moveTo>
                    <a:pt x="18" y="8"/>
                  </a:moveTo>
                  <a:cubicBezTo>
                    <a:pt x="13" y="9"/>
                    <a:pt x="7" y="9"/>
                    <a:pt x="2" y="8"/>
                  </a:cubicBezTo>
                  <a:cubicBezTo>
                    <a:pt x="1" y="10"/>
                    <a:pt x="0" y="13"/>
                    <a:pt x="0" y="16"/>
                  </a:cubicBezTo>
                  <a:cubicBezTo>
                    <a:pt x="6" y="18"/>
                    <a:pt x="13" y="18"/>
                    <a:pt x="20" y="16"/>
                  </a:cubicBezTo>
                  <a:cubicBezTo>
                    <a:pt x="27" y="15"/>
                    <a:pt x="33" y="11"/>
                    <a:pt x="38" y="7"/>
                  </a:cubicBezTo>
                  <a:cubicBezTo>
                    <a:pt x="36" y="4"/>
                    <a:pt x="34" y="2"/>
                    <a:pt x="32" y="0"/>
                  </a:cubicBezTo>
                  <a:cubicBezTo>
                    <a:pt x="28" y="3"/>
                    <a:pt x="23" y="6"/>
                    <a:pt x="18" y="8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136"/>
            <p:cNvSpPr>
              <a:spLocks/>
            </p:cNvSpPr>
            <p:nvPr/>
          </p:nvSpPr>
          <p:spPr bwMode="auto">
            <a:xfrm>
              <a:off x="7188201" y="1722438"/>
              <a:ext cx="19050" cy="22225"/>
            </a:xfrm>
            <a:custGeom>
              <a:avLst/>
              <a:gdLst>
                <a:gd name="T0" fmla="*/ 5 w 5"/>
                <a:gd name="T1" fmla="*/ 2 h 6"/>
                <a:gd name="T2" fmla="*/ 3 w 5"/>
                <a:gd name="T3" fmla="*/ 5 h 6"/>
                <a:gd name="T4" fmla="*/ 0 w 5"/>
                <a:gd name="T5" fmla="*/ 3 h 6"/>
                <a:gd name="T6" fmla="*/ 2 w 5"/>
                <a:gd name="T7" fmla="*/ 1 h 6"/>
                <a:gd name="T8" fmla="*/ 5 w 5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2"/>
                  </a:moveTo>
                  <a:cubicBezTo>
                    <a:pt x="5" y="4"/>
                    <a:pt x="5" y="5"/>
                    <a:pt x="3" y="5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0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137"/>
            <p:cNvSpPr>
              <a:spLocks/>
            </p:cNvSpPr>
            <p:nvPr/>
          </p:nvSpPr>
          <p:spPr bwMode="auto">
            <a:xfrm>
              <a:off x="6883401" y="2200275"/>
              <a:ext cx="161925" cy="266700"/>
            </a:xfrm>
            <a:custGeom>
              <a:avLst/>
              <a:gdLst>
                <a:gd name="T0" fmla="*/ 26 w 43"/>
                <a:gd name="T1" fmla="*/ 35 h 71"/>
                <a:gd name="T2" fmla="*/ 43 w 43"/>
                <a:gd name="T3" fmla="*/ 0 h 71"/>
                <a:gd name="T4" fmla="*/ 3 w 43"/>
                <a:gd name="T5" fmla="*/ 16 h 71"/>
                <a:gd name="T6" fmla="*/ 0 w 43"/>
                <a:gd name="T7" fmla="*/ 34 h 71"/>
                <a:gd name="T8" fmla="*/ 2 w 43"/>
                <a:gd name="T9" fmla="*/ 53 h 71"/>
                <a:gd name="T10" fmla="*/ 41 w 43"/>
                <a:gd name="T11" fmla="*/ 71 h 71"/>
                <a:gd name="T12" fmla="*/ 26 w 43"/>
                <a:gd name="T13" fmla="*/ 3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71">
                  <a:moveTo>
                    <a:pt x="26" y="35"/>
                  </a:moveTo>
                  <a:cubicBezTo>
                    <a:pt x="27" y="15"/>
                    <a:pt x="43" y="0"/>
                    <a:pt x="43" y="0"/>
                  </a:cubicBezTo>
                  <a:cubicBezTo>
                    <a:pt x="39" y="0"/>
                    <a:pt x="16" y="6"/>
                    <a:pt x="3" y="16"/>
                  </a:cubicBezTo>
                  <a:cubicBezTo>
                    <a:pt x="1" y="17"/>
                    <a:pt x="1" y="29"/>
                    <a:pt x="0" y="34"/>
                  </a:cubicBezTo>
                  <a:cubicBezTo>
                    <a:pt x="0" y="40"/>
                    <a:pt x="0" y="51"/>
                    <a:pt x="2" y="53"/>
                  </a:cubicBezTo>
                  <a:cubicBezTo>
                    <a:pt x="15" y="63"/>
                    <a:pt x="37" y="71"/>
                    <a:pt x="41" y="71"/>
                  </a:cubicBezTo>
                  <a:cubicBezTo>
                    <a:pt x="41" y="71"/>
                    <a:pt x="26" y="55"/>
                    <a:pt x="26" y="3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138"/>
            <p:cNvSpPr>
              <a:spLocks/>
            </p:cNvSpPr>
            <p:nvPr/>
          </p:nvSpPr>
          <p:spPr bwMode="auto">
            <a:xfrm>
              <a:off x="6970713" y="2200275"/>
              <a:ext cx="115888" cy="266700"/>
            </a:xfrm>
            <a:custGeom>
              <a:avLst/>
              <a:gdLst>
                <a:gd name="T0" fmla="*/ 18 w 31"/>
                <a:gd name="T1" fmla="*/ 71 h 71"/>
                <a:gd name="T2" fmla="*/ 0 w 31"/>
                <a:gd name="T3" fmla="*/ 35 h 71"/>
                <a:gd name="T4" fmla="*/ 20 w 31"/>
                <a:gd name="T5" fmla="*/ 0 h 71"/>
                <a:gd name="T6" fmla="*/ 9 w 31"/>
                <a:gd name="T7" fmla="*/ 35 h 71"/>
                <a:gd name="T8" fmla="*/ 18 w 31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1">
                  <a:moveTo>
                    <a:pt x="18" y="71"/>
                  </a:moveTo>
                  <a:cubicBezTo>
                    <a:pt x="15" y="71"/>
                    <a:pt x="0" y="55"/>
                    <a:pt x="0" y="35"/>
                  </a:cubicBezTo>
                  <a:cubicBezTo>
                    <a:pt x="1" y="15"/>
                    <a:pt x="17" y="0"/>
                    <a:pt x="20" y="0"/>
                  </a:cubicBezTo>
                  <a:cubicBezTo>
                    <a:pt x="31" y="0"/>
                    <a:pt x="10" y="16"/>
                    <a:pt x="9" y="35"/>
                  </a:cubicBezTo>
                  <a:cubicBezTo>
                    <a:pt x="9" y="55"/>
                    <a:pt x="29" y="71"/>
                    <a:pt x="18" y="71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139"/>
            <p:cNvSpPr>
              <a:spLocks/>
            </p:cNvSpPr>
            <p:nvPr/>
          </p:nvSpPr>
          <p:spPr bwMode="auto">
            <a:xfrm>
              <a:off x="7004051" y="2274888"/>
              <a:ext cx="41275" cy="117475"/>
            </a:xfrm>
            <a:custGeom>
              <a:avLst/>
              <a:gdLst>
                <a:gd name="T0" fmla="*/ 3 w 11"/>
                <a:gd name="T1" fmla="*/ 31 h 31"/>
                <a:gd name="T2" fmla="*/ 11 w 11"/>
                <a:gd name="T3" fmla="*/ 15 h 31"/>
                <a:gd name="T4" fmla="*/ 4 w 11"/>
                <a:gd name="T5" fmla="*/ 0 h 31"/>
                <a:gd name="T6" fmla="*/ 0 w 11"/>
                <a:gd name="T7" fmla="*/ 15 h 31"/>
                <a:gd name="T8" fmla="*/ 3 w 11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1">
                  <a:moveTo>
                    <a:pt x="3" y="31"/>
                  </a:moveTo>
                  <a:cubicBezTo>
                    <a:pt x="8" y="27"/>
                    <a:pt x="11" y="22"/>
                    <a:pt x="11" y="15"/>
                  </a:cubicBezTo>
                  <a:cubicBezTo>
                    <a:pt x="11" y="9"/>
                    <a:pt x="9" y="4"/>
                    <a:pt x="4" y="0"/>
                  </a:cubicBezTo>
                  <a:cubicBezTo>
                    <a:pt x="2" y="5"/>
                    <a:pt x="0" y="10"/>
                    <a:pt x="0" y="15"/>
                  </a:cubicBezTo>
                  <a:cubicBezTo>
                    <a:pt x="0" y="21"/>
                    <a:pt x="1" y="26"/>
                    <a:pt x="3" y="31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140"/>
            <p:cNvSpPr>
              <a:spLocks/>
            </p:cNvSpPr>
            <p:nvPr/>
          </p:nvSpPr>
          <p:spPr bwMode="auto">
            <a:xfrm>
              <a:off x="6970713" y="2260600"/>
              <a:ext cx="47625" cy="142875"/>
            </a:xfrm>
            <a:custGeom>
              <a:avLst/>
              <a:gdLst>
                <a:gd name="T0" fmla="*/ 9 w 13"/>
                <a:gd name="T1" fmla="*/ 19 h 38"/>
                <a:gd name="T2" fmla="*/ 13 w 13"/>
                <a:gd name="T3" fmla="*/ 4 h 38"/>
                <a:gd name="T4" fmla="*/ 6 w 13"/>
                <a:gd name="T5" fmla="*/ 0 h 38"/>
                <a:gd name="T6" fmla="*/ 0 w 13"/>
                <a:gd name="T7" fmla="*/ 19 h 38"/>
                <a:gd name="T8" fmla="*/ 5 w 13"/>
                <a:gd name="T9" fmla="*/ 38 h 38"/>
                <a:gd name="T10" fmla="*/ 12 w 13"/>
                <a:gd name="T11" fmla="*/ 35 h 38"/>
                <a:gd name="T12" fmla="*/ 9 w 13"/>
                <a:gd name="T13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8">
                  <a:moveTo>
                    <a:pt x="9" y="19"/>
                  </a:moveTo>
                  <a:cubicBezTo>
                    <a:pt x="9" y="14"/>
                    <a:pt x="11" y="9"/>
                    <a:pt x="13" y="4"/>
                  </a:cubicBezTo>
                  <a:cubicBezTo>
                    <a:pt x="11" y="2"/>
                    <a:pt x="8" y="1"/>
                    <a:pt x="6" y="0"/>
                  </a:cubicBezTo>
                  <a:cubicBezTo>
                    <a:pt x="3" y="5"/>
                    <a:pt x="0" y="12"/>
                    <a:pt x="0" y="19"/>
                  </a:cubicBezTo>
                  <a:cubicBezTo>
                    <a:pt x="0" y="26"/>
                    <a:pt x="2" y="33"/>
                    <a:pt x="5" y="38"/>
                  </a:cubicBezTo>
                  <a:cubicBezTo>
                    <a:pt x="7" y="38"/>
                    <a:pt x="10" y="36"/>
                    <a:pt x="12" y="35"/>
                  </a:cubicBezTo>
                  <a:cubicBezTo>
                    <a:pt x="10" y="30"/>
                    <a:pt x="9" y="25"/>
                    <a:pt x="9" y="19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141"/>
            <p:cNvSpPr>
              <a:spLocks/>
            </p:cNvSpPr>
            <p:nvPr/>
          </p:nvSpPr>
          <p:spPr bwMode="auto">
            <a:xfrm>
              <a:off x="7015163" y="2351088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0 w 5"/>
                <a:gd name="T3" fmla="*/ 2 h 5"/>
                <a:gd name="T4" fmla="*/ 2 w 5"/>
                <a:gd name="T5" fmla="*/ 0 h 5"/>
                <a:gd name="T6" fmla="*/ 5 w 5"/>
                <a:gd name="T7" fmla="*/ 3 h 5"/>
                <a:gd name="T8" fmla="*/ 2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3" y="5"/>
                    <a:pt x="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142"/>
            <p:cNvSpPr>
              <a:spLocks/>
            </p:cNvSpPr>
            <p:nvPr/>
          </p:nvSpPr>
          <p:spPr bwMode="auto">
            <a:xfrm>
              <a:off x="7023101" y="1917700"/>
              <a:ext cx="255588" cy="233362"/>
            </a:xfrm>
            <a:custGeom>
              <a:avLst/>
              <a:gdLst>
                <a:gd name="T0" fmla="*/ 29 w 68"/>
                <a:gd name="T1" fmla="*/ 32 h 62"/>
                <a:gd name="T2" fmla="*/ 7 w 68"/>
                <a:gd name="T3" fmla="*/ 0 h 62"/>
                <a:gd name="T4" fmla="*/ 1 w 68"/>
                <a:gd name="T5" fmla="*/ 42 h 62"/>
                <a:gd name="T6" fmla="*/ 16 w 68"/>
                <a:gd name="T7" fmla="*/ 53 h 62"/>
                <a:gd name="T8" fmla="*/ 33 w 68"/>
                <a:gd name="T9" fmla="*/ 61 h 62"/>
                <a:gd name="T10" fmla="*/ 68 w 68"/>
                <a:gd name="T11" fmla="*/ 37 h 62"/>
                <a:gd name="T12" fmla="*/ 29 w 68"/>
                <a:gd name="T13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2">
                  <a:moveTo>
                    <a:pt x="29" y="32"/>
                  </a:moveTo>
                  <a:cubicBezTo>
                    <a:pt x="13" y="21"/>
                    <a:pt x="7" y="0"/>
                    <a:pt x="7" y="0"/>
                  </a:cubicBezTo>
                  <a:cubicBezTo>
                    <a:pt x="5" y="3"/>
                    <a:pt x="0" y="25"/>
                    <a:pt x="1" y="42"/>
                  </a:cubicBezTo>
                  <a:cubicBezTo>
                    <a:pt x="2" y="45"/>
                    <a:pt x="12" y="51"/>
                    <a:pt x="16" y="53"/>
                  </a:cubicBezTo>
                  <a:cubicBezTo>
                    <a:pt x="21" y="56"/>
                    <a:pt x="31" y="62"/>
                    <a:pt x="33" y="61"/>
                  </a:cubicBezTo>
                  <a:cubicBezTo>
                    <a:pt x="48" y="55"/>
                    <a:pt x="66" y="40"/>
                    <a:pt x="68" y="37"/>
                  </a:cubicBezTo>
                  <a:cubicBezTo>
                    <a:pt x="68" y="37"/>
                    <a:pt x="46" y="42"/>
                    <a:pt x="29" y="32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143"/>
            <p:cNvSpPr>
              <a:spLocks/>
            </p:cNvSpPr>
            <p:nvPr/>
          </p:nvSpPr>
          <p:spPr bwMode="auto">
            <a:xfrm>
              <a:off x="7045326" y="1879600"/>
              <a:ext cx="255588" cy="203200"/>
            </a:xfrm>
            <a:custGeom>
              <a:avLst/>
              <a:gdLst>
                <a:gd name="T0" fmla="*/ 62 w 68"/>
                <a:gd name="T1" fmla="*/ 47 h 54"/>
                <a:gd name="T2" fmla="*/ 22 w 68"/>
                <a:gd name="T3" fmla="*/ 44 h 54"/>
                <a:gd name="T4" fmla="*/ 1 w 68"/>
                <a:gd name="T5" fmla="*/ 10 h 54"/>
                <a:gd name="T6" fmla="*/ 27 w 68"/>
                <a:gd name="T7" fmla="*/ 36 h 54"/>
                <a:gd name="T8" fmla="*/ 62 w 68"/>
                <a:gd name="T9" fmla="*/ 4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4">
                  <a:moveTo>
                    <a:pt x="62" y="47"/>
                  </a:moveTo>
                  <a:cubicBezTo>
                    <a:pt x="61" y="49"/>
                    <a:pt x="39" y="54"/>
                    <a:pt x="22" y="44"/>
                  </a:cubicBezTo>
                  <a:cubicBezTo>
                    <a:pt x="5" y="34"/>
                    <a:pt x="0" y="12"/>
                    <a:pt x="1" y="10"/>
                  </a:cubicBezTo>
                  <a:cubicBezTo>
                    <a:pt x="7" y="0"/>
                    <a:pt x="10" y="26"/>
                    <a:pt x="27" y="36"/>
                  </a:cubicBezTo>
                  <a:cubicBezTo>
                    <a:pt x="43" y="47"/>
                    <a:pt x="68" y="37"/>
                    <a:pt x="62" y="47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144"/>
            <p:cNvSpPr>
              <a:spLocks/>
            </p:cNvSpPr>
            <p:nvPr/>
          </p:nvSpPr>
          <p:spPr bwMode="auto">
            <a:xfrm>
              <a:off x="7102476" y="1966913"/>
              <a:ext cx="101600" cy="68262"/>
            </a:xfrm>
            <a:custGeom>
              <a:avLst/>
              <a:gdLst>
                <a:gd name="T0" fmla="*/ 27 w 27"/>
                <a:gd name="T1" fmla="*/ 18 h 18"/>
                <a:gd name="T2" fmla="*/ 17 w 27"/>
                <a:gd name="T3" fmla="*/ 4 h 18"/>
                <a:gd name="T4" fmla="*/ 0 w 27"/>
                <a:gd name="T5" fmla="*/ 2 h 18"/>
                <a:gd name="T6" fmla="*/ 12 w 27"/>
                <a:gd name="T7" fmla="*/ 13 h 18"/>
                <a:gd name="T8" fmla="*/ 27 w 27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27" y="18"/>
                  </a:moveTo>
                  <a:cubicBezTo>
                    <a:pt x="26" y="13"/>
                    <a:pt x="23" y="7"/>
                    <a:pt x="17" y="4"/>
                  </a:cubicBezTo>
                  <a:cubicBezTo>
                    <a:pt x="12" y="1"/>
                    <a:pt x="6" y="0"/>
                    <a:pt x="0" y="2"/>
                  </a:cubicBezTo>
                  <a:cubicBezTo>
                    <a:pt x="3" y="6"/>
                    <a:pt x="7" y="10"/>
                    <a:pt x="12" y="13"/>
                  </a:cubicBezTo>
                  <a:cubicBezTo>
                    <a:pt x="16" y="16"/>
                    <a:pt x="22" y="18"/>
                    <a:pt x="27" y="18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145"/>
            <p:cNvSpPr>
              <a:spLocks/>
            </p:cNvSpPr>
            <p:nvPr/>
          </p:nvSpPr>
          <p:spPr bwMode="auto">
            <a:xfrm>
              <a:off x="7075488" y="1974850"/>
              <a:ext cx="128588" cy="93662"/>
            </a:xfrm>
            <a:custGeom>
              <a:avLst/>
              <a:gdLst>
                <a:gd name="T0" fmla="*/ 19 w 34"/>
                <a:gd name="T1" fmla="*/ 11 h 25"/>
                <a:gd name="T2" fmla="*/ 7 w 34"/>
                <a:gd name="T3" fmla="*/ 0 h 25"/>
                <a:gd name="T4" fmla="*/ 0 w 34"/>
                <a:gd name="T5" fmla="*/ 5 h 25"/>
                <a:gd name="T6" fmla="*/ 14 w 34"/>
                <a:gd name="T7" fmla="*/ 19 h 25"/>
                <a:gd name="T8" fmla="*/ 33 w 34"/>
                <a:gd name="T9" fmla="*/ 25 h 25"/>
                <a:gd name="T10" fmla="*/ 34 w 34"/>
                <a:gd name="T11" fmla="*/ 16 h 25"/>
                <a:gd name="T12" fmla="*/ 19 w 34"/>
                <a:gd name="T13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5">
                  <a:moveTo>
                    <a:pt x="19" y="11"/>
                  </a:moveTo>
                  <a:cubicBezTo>
                    <a:pt x="14" y="8"/>
                    <a:pt x="10" y="4"/>
                    <a:pt x="7" y="0"/>
                  </a:cubicBezTo>
                  <a:cubicBezTo>
                    <a:pt x="5" y="1"/>
                    <a:pt x="2" y="3"/>
                    <a:pt x="0" y="5"/>
                  </a:cubicBezTo>
                  <a:cubicBezTo>
                    <a:pt x="3" y="10"/>
                    <a:pt x="8" y="15"/>
                    <a:pt x="14" y="19"/>
                  </a:cubicBezTo>
                  <a:cubicBezTo>
                    <a:pt x="20" y="23"/>
                    <a:pt x="27" y="24"/>
                    <a:pt x="33" y="25"/>
                  </a:cubicBezTo>
                  <a:cubicBezTo>
                    <a:pt x="34" y="22"/>
                    <a:pt x="34" y="19"/>
                    <a:pt x="34" y="16"/>
                  </a:cubicBezTo>
                  <a:cubicBezTo>
                    <a:pt x="29" y="16"/>
                    <a:pt x="23" y="14"/>
                    <a:pt x="19" y="11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146"/>
            <p:cNvSpPr>
              <a:spLocks/>
            </p:cNvSpPr>
            <p:nvPr/>
          </p:nvSpPr>
          <p:spPr bwMode="auto">
            <a:xfrm>
              <a:off x="7169151" y="2005013"/>
              <a:ext cx="19050" cy="17462"/>
            </a:xfrm>
            <a:custGeom>
              <a:avLst/>
              <a:gdLst>
                <a:gd name="T0" fmla="*/ 5 w 5"/>
                <a:gd name="T1" fmla="*/ 4 h 5"/>
                <a:gd name="T2" fmla="*/ 1 w 5"/>
                <a:gd name="T3" fmla="*/ 5 h 5"/>
                <a:gd name="T4" fmla="*/ 0 w 5"/>
                <a:gd name="T5" fmla="*/ 1 h 5"/>
                <a:gd name="T6" fmla="*/ 4 w 5"/>
                <a:gd name="T7" fmla="*/ 1 h 5"/>
                <a:gd name="T8" fmla="*/ 5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4" y="5"/>
                    <a:pt x="2" y="5"/>
                    <a:pt x="1" y="5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" y="0"/>
                    <a:pt x="3" y="0"/>
                    <a:pt x="4" y="1"/>
                  </a:cubicBezTo>
                  <a:cubicBezTo>
                    <a:pt x="5" y="1"/>
                    <a:pt x="5" y="3"/>
                    <a:pt x="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6013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图片 17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57" y="0"/>
            <a:ext cx="12207327" cy="684940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2138" y="27648"/>
            <a:ext cx="12192551" cy="6634955"/>
            <a:chOff x="-2138" y="27648"/>
            <a:chExt cx="12192551" cy="6634955"/>
          </a:xfrm>
        </p:grpSpPr>
        <p:sp>
          <p:nvSpPr>
            <p:cNvPr id="3" name="Freeform 7"/>
            <p:cNvSpPr>
              <a:spLocks/>
            </p:cNvSpPr>
            <p:nvPr/>
          </p:nvSpPr>
          <p:spPr bwMode="auto">
            <a:xfrm>
              <a:off x="9525" y="273711"/>
              <a:ext cx="519113" cy="5156200"/>
            </a:xfrm>
            <a:custGeom>
              <a:avLst/>
              <a:gdLst>
                <a:gd name="T0" fmla="*/ 0 w 327"/>
                <a:gd name="T1" fmla="*/ 0 h 1929"/>
                <a:gd name="T2" fmla="*/ 160 w 327"/>
                <a:gd name="T3" fmla="*/ 0 h 1929"/>
                <a:gd name="T4" fmla="*/ 160 w 327"/>
                <a:gd name="T5" fmla="*/ 269 h 1929"/>
                <a:gd name="T6" fmla="*/ 327 w 327"/>
                <a:gd name="T7" fmla="*/ 269 h 1929"/>
                <a:gd name="T8" fmla="*/ 327 w 327"/>
                <a:gd name="T9" fmla="*/ 442 h 1929"/>
                <a:gd name="T10" fmla="*/ 172 w 327"/>
                <a:gd name="T11" fmla="*/ 442 h 1929"/>
                <a:gd name="T12" fmla="*/ 0 w 327"/>
                <a:gd name="T13" fmla="*/ 442 h 1929"/>
                <a:gd name="T14" fmla="*/ 0 w 327"/>
                <a:gd name="T15" fmla="*/ 341 h 1929"/>
                <a:gd name="T16" fmla="*/ 160 w 327"/>
                <a:gd name="T17" fmla="*/ 341 h 1929"/>
                <a:gd name="T18" fmla="*/ 160 w 327"/>
                <a:gd name="T19" fmla="*/ 645 h 1929"/>
                <a:gd name="T20" fmla="*/ 160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0" y="0"/>
                  </a:moveTo>
                  <a:lnTo>
                    <a:pt x="160" y="0"/>
                  </a:lnTo>
                  <a:lnTo>
                    <a:pt x="160" y="269"/>
                  </a:lnTo>
                  <a:lnTo>
                    <a:pt x="327" y="269"/>
                  </a:lnTo>
                  <a:lnTo>
                    <a:pt x="327" y="442"/>
                  </a:lnTo>
                  <a:lnTo>
                    <a:pt x="172" y="442"/>
                  </a:lnTo>
                  <a:lnTo>
                    <a:pt x="0" y="442"/>
                  </a:lnTo>
                  <a:lnTo>
                    <a:pt x="0" y="341"/>
                  </a:lnTo>
                  <a:lnTo>
                    <a:pt x="160" y="341"/>
                  </a:lnTo>
                  <a:lnTo>
                    <a:pt x="160" y="645"/>
                  </a:lnTo>
                  <a:lnTo>
                    <a:pt x="160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9"/>
            <p:cNvSpPr>
              <a:spLocks/>
            </p:cNvSpPr>
            <p:nvPr/>
          </p:nvSpPr>
          <p:spPr bwMode="auto">
            <a:xfrm>
              <a:off x="11671300" y="273711"/>
              <a:ext cx="519113" cy="5156200"/>
            </a:xfrm>
            <a:custGeom>
              <a:avLst/>
              <a:gdLst>
                <a:gd name="T0" fmla="*/ 327 w 327"/>
                <a:gd name="T1" fmla="*/ 0 h 1929"/>
                <a:gd name="T2" fmla="*/ 167 w 327"/>
                <a:gd name="T3" fmla="*/ 0 h 1929"/>
                <a:gd name="T4" fmla="*/ 167 w 327"/>
                <a:gd name="T5" fmla="*/ 269 h 1929"/>
                <a:gd name="T6" fmla="*/ 0 w 327"/>
                <a:gd name="T7" fmla="*/ 269 h 1929"/>
                <a:gd name="T8" fmla="*/ 0 w 327"/>
                <a:gd name="T9" fmla="*/ 442 h 1929"/>
                <a:gd name="T10" fmla="*/ 155 w 327"/>
                <a:gd name="T11" fmla="*/ 442 h 1929"/>
                <a:gd name="T12" fmla="*/ 327 w 327"/>
                <a:gd name="T13" fmla="*/ 442 h 1929"/>
                <a:gd name="T14" fmla="*/ 327 w 327"/>
                <a:gd name="T15" fmla="*/ 341 h 1929"/>
                <a:gd name="T16" fmla="*/ 167 w 327"/>
                <a:gd name="T17" fmla="*/ 341 h 1929"/>
                <a:gd name="T18" fmla="*/ 167 w 327"/>
                <a:gd name="T19" fmla="*/ 645 h 1929"/>
                <a:gd name="T20" fmla="*/ 167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327" y="0"/>
                  </a:moveTo>
                  <a:lnTo>
                    <a:pt x="167" y="0"/>
                  </a:lnTo>
                  <a:lnTo>
                    <a:pt x="167" y="269"/>
                  </a:lnTo>
                  <a:lnTo>
                    <a:pt x="0" y="269"/>
                  </a:lnTo>
                  <a:lnTo>
                    <a:pt x="0" y="442"/>
                  </a:lnTo>
                  <a:lnTo>
                    <a:pt x="155" y="442"/>
                  </a:lnTo>
                  <a:lnTo>
                    <a:pt x="327" y="442"/>
                  </a:lnTo>
                  <a:lnTo>
                    <a:pt x="327" y="341"/>
                  </a:lnTo>
                  <a:lnTo>
                    <a:pt x="167" y="341"/>
                  </a:lnTo>
                  <a:lnTo>
                    <a:pt x="167" y="645"/>
                  </a:lnTo>
                  <a:lnTo>
                    <a:pt x="167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525" y="27648"/>
              <a:ext cx="12180888" cy="465138"/>
              <a:chOff x="9525" y="27648"/>
              <a:chExt cx="12180888" cy="465138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9525" y="27648"/>
                <a:ext cx="1028700" cy="465138"/>
              </a:xfrm>
              <a:custGeom>
                <a:avLst/>
                <a:gdLst>
                  <a:gd name="T0" fmla="*/ 0 w 648"/>
                  <a:gd name="T1" fmla="*/ 0 h 293"/>
                  <a:gd name="T2" fmla="*/ 0 w 648"/>
                  <a:gd name="T3" fmla="*/ 293 h 293"/>
                  <a:gd name="T4" fmla="*/ 416 w 648"/>
                  <a:gd name="T5" fmla="*/ 293 h 293"/>
                  <a:gd name="T6" fmla="*/ 416 w 648"/>
                  <a:gd name="T7" fmla="*/ 0 h 293"/>
                  <a:gd name="T8" fmla="*/ 238 w 648"/>
                  <a:gd name="T9" fmla="*/ 0 h 293"/>
                  <a:gd name="T10" fmla="*/ 238 w 648"/>
                  <a:gd name="T11" fmla="*/ 143 h 293"/>
                  <a:gd name="T12" fmla="*/ 648 w 648"/>
                  <a:gd name="T13" fmla="*/ 143 h 293"/>
                  <a:gd name="T14" fmla="*/ 648 w 648"/>
                  <a:gd name="T15" fmla="*/ 287 h 293"/>
                  <a:gd name="T16" fmla="*/ 416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0" y="0"/>
                    </a:moveTo>
                    <a:lnTo>
                      <a:pt x="0" y="293"/>
                    </a:lnTo>
                    <a:lnTo>
                      <a:pt x="416" y="293"/>
                    </a:lnTo>
                    <a:lnTo>
                      <a:pt x="416" y="0"/>
                    </a:lnTo>
                    <a:lnTo>
                      <a:pt x="238" y="0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287"/>
                    </a:lnTo>
                    <a:lnTo>
                      <a:pt x="416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11161713" y="27648"/>
                <a:ext cx="1028700" cy="465138"/>
              </a:xfrm>
              <a:custGeom>
                <a:avLst/>
                <a:gdLst>
                  <a:gd name="T0" fmla="*/ 648 w 648"/>
                  <a:gd name="T1" fmla="*/ 0 h 293"/>
                  <a:gd name="T2" fmla="*/ 648 w 648"/>
                  <a:gd name="T3" fmla="*/ 293 h 293"/>
                  <a:gd name="T4" fmla="*/ 232 w 648"/>
                  <a:gd name="T5" fmla="*/ 293 h 293"/>
                  <a:gd name="T6" fmla="*/ 232 w 648"/>
                  <a:gd name="T7" fmla="*/ 0 h 293"/>
                  <a:gd name="T8" fmla="*/ 410 w 648"/>
                  <a:gd name="T9" fmla="*/ 0 h 293"/>
                  <a:gd name="T10" fmla="*/ 410 w 648"/>
                  <a:gd name="T11" fmla="*/ 143 h 293"/>
                  <a:gd name="T12" fmla="*/ 0 w 648"/>
                  <a:gd name="T13" fmla="*/ 143 h 293"/>
                  <a:gd name="T14" fmla="*/ 0 w 648"/>
                  <a:gd name="T15" fmla="*/ 287 h 293"/>
                  <a:gd name="T16" fmla="*/ 232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648" y="0"/>
                    </a:moveTo>
                    <a:lnTo>
                      <a:pt x="648" y="293"/>
                    </a:lnTo>
                    <a:lnTo>
                      <a:pt x="232" y="293"/>
                    </a:lnTo>
                    <a:lnTo>
                      <a:pt x="232" y="0"/>
                    </a:lnTo>
                    <a:lnTo>
                      <a:pt x="410" y="0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287"/>
                    </a:lnTo>
                    <a:lnTo>
                      <a:pt x="232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Line 10"/>
              <p:cNvSpPr>
                <a:spLocks noChangeShapeType="1"/>
              </p:cNvSpPr>
              <p:nvPr/>
            </p:nvSpPr>
            <p:spPr bwMode="auto">
              <a:xfrm>
                <a:off x="1038225" y="254661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-2138" y="5392602"/>
              <a:ext cx="12180888" cy="1270001"/>
              <a:chOff x="9525" y="3335998"/>
              <a:chExt cx="12180888" cy="1270001"/>
            </a:xfrm>
          </p:grpSpPr>
          <p:sp>
            <p:nvSpPr>
              <p:cNvPr id="7" name="Line 11"/>
              <p:cNvSpPr>
                <a:spLocks noChangeShapeType="1"/>
              </p:cNvSpPr>
              <p:nvPr/>
            </p:nvSpPr>
            <p:spPr bwMode="auto">
              <a:xfrm>
                <a:off x="1038225" y="4377398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2"/>
              <p:cNvSpPr>
                <a:spLocks/>
              </p:cNvSpPr>
              <p:nvPr/>
            </p:nvSpPr>
            <p:spPr bwMode="auto">
              <a:xfrm>
                <a:off x="11161713" y="4150386"/>
                <a:ext cx="1028700" cy="455613"/>
              </a:xfrm>
              <a:custGeom>
                <a:avLst/>
                <a:gdLst>
                  <a:gd name="T0" fmla="*/ 648 w 648"/>
                  <a:gd name="T1" fmla="*/ 287 h 287"/>
                  <a:gd name="T2" fmla="*/ 648 w 648"/>
                  <a:gd name="T3" fmla="*/ 0 h 287"/>
                  <a:gd name="T4" fmla="*/ 232 w 648"/>
                  <a:gd name="T5" fmla="*/ 0 h 287"/>
                  <a:gd name="T6" fmla="*/ 232 w 648"/>
                  <a:gd name="T7" fmla="*/ 287 h 287"/>
                  <a:gd name="T8" fmla="*/ 410 w 648"/>
                  <a:gd name="T9" fmla="*/ 287 h 287"/>
                  <a:gd name="T10" fmla="*/ 410 w 648"/>
                  <a:gd name="T11" fmla="*/ 143 h 287"/>
                  <a:gd name="T12" fmla="*/ 0 w 648"/>
                  <a:gd name="T13" fmla="*/ 143 h 287"/>
                  <a:gd name="T14" fmla="*/ 0 w 648"/>
                  <a:gd name="T15" fmla="*/ 0 h 287"/>
                  <a:gd name="T16" fmla="*/ 232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648" y="287"/>
                    </a:moveTo>
                    <a:lnTo>
                      <a:pt x="648" y="0"/>
                    </a:lnTo>
                    <a:lnTo>
                      <a:pt x="232" y="0"/>
                    </a:lnTo>
                    <a:lnTo>
                      <a:pt x="232" y="287"/>
                    </a:lnTo>
                    <a:lnTo>
                      <a:pt x="410" y="287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0"/>
                    </a:lnTo>
                    <a:lnTo>
                      <a:pt x="232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3"/>
              <p:cNvSpPr>
                <a:spLocks/>
              </p:cNvSpPr>
              <p:nvPr/>
            </p:nvSpPr>
            <p:spPr bwMode="auto">
              <a:xfrm>
                <a:off x="11671300" y="3335998"/>
                <a:ext cx="519113" cy="1023938"/>
              </a:xfrm>
              <a:custGeom>
                <a:avLst/>
                <a:gdLst>
                  <a:gd name="T0" fmla="*/ 327 w 327"/>
                  <a:gd name="T1" fmla="*/ 645 h 645"/>
                  <a:gd name="T2" fmla="*/ 167 w 327"/>
                  <a:gd name="T3" fmla="*/ 645 h 645"/>
                  <a:gd name="T4" fmla="*/ 167 w 327"/>
                  <a:gd name="T5" fmla="*/ 382 h 645"/>
                  <a:gd name="T6" fmla="*/ 0 w 327"/>
                  <a:gd name="T7" fmla="*/ 382 h 645"/>
                  <a:gd name="T8" fmla="*/ 0 w 327"/>
                  <a:gd name="T9" fmla="*/ 203 h 645"/>
                  <a:gd name="T10" fmla="*/ 155 w 327"/>
                  <a:gd name="T11" fmla="*/ 203 h 645"/>
                  <a:gd name="T12" fmla="*/ 327 w 327"/>
                  <a:gd name="T13" fmla="*/ 203 h 645"/>
                  <a:gd name="T14" fmla="*/ 327 w 327"/>
                  <a:gd name="T15" fmla="*/ 304 h 645"/>
                  <a:gd name="T16" fmla="*/ 167 w 327"/>
                  <a:gd name="T17" fmla="*/ 304 h 645"/>
                  <a:gd name="T18" fmla="*/ 167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327" y="645"/>
                    </a:moveTo>
                    <a:lnTo>
                      <a:pt x="167" y="645"/>
                    </a:lnTo>
                    <a:lnTo>
                      <a:pt x="167" y="382"/>
                    </a:lnTo>
                    <a:lnTo>
                      <a:pt x="0" y="382"/>
                    </a:lnTo>
                    <a:lnTo>
                      <a:pt x="0" y="203"/>
                    </a:lnTo>
                    <a:lnTo>
                      <a:pt x="155" y="203"/>
                    </a:lnTo>
                    <a:lnTo>
                      <a:pt x="327" y="203"/>
                    </a:lnTo>
                    <a:lnTo>
                      <a:pt x="327" y="304"/>
                    </a:lnTo>
                    <a:lnTo>
                      <a:pt x="167" y="304"/>
                    </a:lnTo>
                    <a:lnTo>
                      <a:pt x="167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4"/>
              <p:cNvSpPr>
                <a:spLocks/>
              </p:cNvSpPr>
              <p:nvPr/>
            </p:nvSpPr>
            <p:spPr bwMode="auto">
              <a:xfrm>
                <a:off x="9525" y="4150386"/>
                <a:ext cx="1028700" cy="455613"/>
              </a:xfrm>
              <a:custGeom>
                <a:avLst/>
                <a:gdLst>
                  <a:gd name="T0" fmla="*/ 0 w 648"/>
                  <a:gd name="T1" fmla="*/ 287 h 287"/>
                  <a:gd name="T2" fmla="*/ 0 w 648"/>
                  <a:gd name="T3" fmla="*/ 0 h 287"/>
                  <a:gd name="T4" fmla="*/ 416 w 648"/>
                  <a:gd name="T5" fmla="*/ 0 h 287"/>
                  <a:gd name="T6" fmla="*/ 416 w 648"/>
                  <a:gd name="T7" fmla="*/ 287 h 287"/>
                  <a:gd name="T8" fmla="*/ 238 w 648"/>
                  <a:gd name="T9" fmla="*/ 287 h 287"/>
                  <a:gd name="T10" fmla="*/ 238 w 648"/>
                  <a:gd name="T11" fmla="*/ 143 h 287"/>
                  <a:gd name="T12" fmla="*/ 648 w 648"/>
                  <a:gd name="T13" fmla="*/ 143 h 287"/>
                  <a:gd name="T14" fmla="*/ 648 w 648"/>
                  <a:gd name="T15" fmla="*/ 0 h 287"/>
                  <a:gd name="T16" fmla="*/ 416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0" y="287"/>
                    </a:moveTo>
                    <a:lnTo>
                      <a:pt x="0" y="0"/>
                    </a:lnTo>
                    <a:lnTo>
                      <a:pt x="416" y="0"/>
                    </a:lnTo>
                    <a:lnTo>
                      <a:pt x="416" y="287"/>
                    </a:lnTo>
                    <a:lnTo>
                      <a:pt x="238" y="287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0"/>
                    </a:lnTo>
                    <a:lnTo>
                      <a:pt x="416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5"/>
              <p:cNvSpPr>
                <a:spLocks/>
              </p:cNvSpPr>
              <p:nvPr/>
            </p:nvSpPr>
            <p:spPr bwMode="auto">
              <a:xfrm>
                <a:off x="9525" y="3335998"/>
                <a:ext cx="519113" cy="1023938"/>
              </a:xfrm>
              <a:custGeom>
                <a:avLst/>
                <a:gdLst>
                  <a:gd name="T0" fmla="*/ 0 w 327"/>
                  <a:gd name="T1" fmla="*/ 645 h 645"/>
                  <a:gd name="T2" fmla="*/ 160 w 327"/>
                  <a:gd name="T3" fmla="*/ 645 h 645"/>
                  <a:gd name="T4" fmla="*/ 160 w 327"/>
                  <a:gd name="T5" fmla="*/ 382 h 645"/>
                  <a:gd name="T6" fmla="*/ 327 w 327"/>
                  <a:gd name="T7" fmla="*/ 382 h 645"/>
                  <a:gd name="T8" fmla="*/ 327 w 327"/>
                  <a:gd name="T9" fmla="*/ 203 h 645"/>
                  <a:gd name="T10" fmla="*/ 172 w 327"/>
                  <a:gd name="T11" fmla="*/ 203 h 645"/>
                  <a:gd name="T12" fmla="*/ 0 w 327"/>
                  <a:gd name="T13" fmla="*/ 203 h 645"/>
                  <a:gd name="T14" fmla="*/ 0 w 327"/>
                  <a:gd name="T15" fmla="*/ 304 h 645"/>
                  <a:gd name="T16" fmla="*/ 160 w 327"/>
                  <a:gd name="T17" fmla="*/ 304 h 645"/>
                  <a:gd name="T18" fmla="*/ 160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0" y="645"/>
                    </a:moveTo>
                    <a:lnTo>
                      <a:pt x="160" y="645"/>
                    </a:lnTo>
                    <a:lnTo>
                      <a:pt x="160" y="382"/>
                    </a:lnTo>
                    <a:lnTo>
                      <a:pt x="327" y="382"/>
                    </a:lnTo>
                    <a:lnTo>
                      <a:pt x="327" y="203"/>
                    </a:lnTo>
                    <a:lnTo>
                      <a:pt x="172" y="203"/>
                    </a:lnTo>
                    <a:lnTo>
                      <a:pt x="0" y="203"/>
                    </a:lnTo>
                    <a:lnTo>
                      <a:pt x="0" y="304"/>
                    </a:lnTo>
                    <a:lnTo>
                      <a:pt x="160" y="304"/>
                    </a:lnTo>
                    <a:lnTo>
                      <a:pt x="160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409700" y="282575"/>
            <a:ext cx="877888" cy="3648075"/>
            <a:chOff x="1409700" y="282575"/>
            <a:chExt cx="877888" cy="3648075"/>
          </a:xfrm>
        </p:grpSpPr>
        <p:sp>
          <p:nvSpPr>
            <p:cNvPr id="16" name="Freeform 34"/>
            <p:cNvSpPr>
              <a:spLocks/>
            </p:cNvSpPr>
            <p:nvPr/>
          </p:nvSpPr>
          <p:spPr bwMode="auto">
            <a:xfrm>
              <a:off x="1409700" y="101917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5"/>
            <p:cNvSpPr>
              <a:spLocks/>
            </p:cNvSpPr>
            <p:nvPr/>
          </p:nvSpPr>
          <p:spPr bwMode="auto">
            <a:xfrm>
              <a:off x="1554163" y="865188"/>
              <a:ext cx="588963" cy="144463"/>
            </a:xfrm>
            <a:custGeom>
              <a:avLst/>
              <a:gdLst>
                <a:gd name="T0" fmla="*/ 371 w 371"/>
                <a:gd name="T1" fmla="*/ 91 h 91"/>
                <a:gd name="T2" fmla="*/ 0 w 371"/>
                <a:gd name="T3" fmla="*/ 91 h 91"/>
                <a:gd name="T4" fmla="*/ 40 w 371"/>
                <a:gd name="T5" fmla="*/ 0 h 91"/>
                <a:gd name="T6" fmla="*/ 331 w 371"/>
                <a:gd name="T7" fmla="*/ 0 h 91"/>
                <a:gd name="T8" fmla="*/ 371 w 37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91">
                  <a:moveTo>
                    <a:pt x="371" y="91"/>
                  </a:moveTo>
                  <a:lnTo>
                    <a:pt x="0" y="91"/>
                  </a:lnTo>
                  <a:lnTo>
                    <a:pt x="40" y="0"/>
                  </a:lnTo>
                  <a:lnTo>
                    <a:pt x="331" y="0"/>
                  </a:lnTo>
                  <a:lnTo>
                    <a:pt x="371" y="91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"/>
            <p:cNvSpPr>
              <a:spLocks/>
            </p:cNvSpPr>
            <p:nvPr/>
          </p:nvSpPr>
          <p:spPr bwMode="auto">
            <a:xfrm>
              <a:off x="1500188" y="1957388"/>
              <a:ext cx="696913" cy="144463"/>
            </a:xfrm>
            <a:custGeom>
              <a:avLst/>
              <a:gdLst>
                <a:gd name="T0" fmla="*/ 0 w 439"/>
                <a:gd name="T1" fmla="*/ 0 h 91"/>
                <a:gd name="T2" fmla="*/ 439 w 439"/>
                <a:gd name="T3" fmla="*/ 0 h 91"/>
                <a:gd name="T4" fmla="*/ 388 w 439"/>
                <a:gd name="T5" fmla="*/ 91 h 91"/>
                <a:gd name="T6" fmla="*/ 51 w 439"/>
                <a:gd name="T7" fmla="*/ 91 h 91"/>
                <a:gd name="T8" fmla="*/ 0 w 43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91">
                  <a:moveTo>
                    <a:pt x="0" y="0"/>
                  </a:moveTo>
                  <a:lnTo>
                    <a:pt x="439" y="0"/>
                  </a:lnTo>
                  <a:lnTo>
                    <a:pt x="388" y="91"/>
                  </a:lnTo>
                  <a:lnTo>
                    <a:pt x="51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1409700" y="1138238"/>
              <a:ext cx="877888" cy="117475"/>
            </a:xfrm>
            <a:custGeom>
              <a:avLst/>
              <a:gdLst>
                <a:gd name="T0" fmla="*/ 553 w 553"/>
                <a:gd name="T1" fmla="*/ 74 h 74"/>
                <a:gd name="T2" fmla="*/ 0 w 553"/>
                <a:gd name="T3" fmla="*/ 74 h 74"/>
                <a:gd name="T4" fmla="*/ 22 w 553"/>
                <a:gd name="T5" fmla="*/ 0 h 74"/>
                <a:gd name="T6" fmla="*/ 530 w 553"/>
                <a:gd name="T7" fmla="*/ 0 h 74"/>
                <a:gd name="T8" fmla="*/ 553 w 553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4">
                  <a:moveTo>
                    <a:pt x="553" y="74"/>
                  </a:moveTo>
                  <a:lnTo>
                    <a:pt x="0" y="74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4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8"/>
            <p:cNvSpPr>
              <a:spLocks/>
            </p:cNvSpPr>
            <p:nvPr/>
          </p:nvSpPr>
          <p:spPr bwMode="auto">
            <a:xfrm>
              <a:off x="1409700" y="1255713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1409700" y="1374775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1409700" y="148272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1409700" y="1601788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409700" y="1720850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409700" y="1828800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1781175" y="792163"/>
              <a:ext cx="134938" cy="73025"/>
            </a:xfrm>
            <a:custGeom>
              <a:avLst/>
              <a:gdLst>
                <a:gd name="T0" fmla="*/ 0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8 w 15"/>
                <a:gd name="T7" fmla="*/ 0 h 8"/>
                <a:gd name="T8" fmla="*/ 15 w 15"/>
                <a:gd name="T9" fmla="*/ 8 h 8"/>
                <a:gd name="T10" fmla="*/ 15 w 1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45"/>
            <p:cNvSpPr>
              <a:spLocks noChangeShapeType="1"/>
            </p:cNvSpPr>
            <p:nvPr/>
          </p:nvSpPr>
          <p:spPr bwMode="auto">
            <a:xfrm>
              <a:off x="1852613" y="2101850"/>
              <a:ext cx="0" cy="355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6"/>
            <p:cNvSpPr>
              <a:spLocks/>
            </p:cNvSpPr>
            <p:nvPr/>
          </p:nvSpPr>
          <p:spPr bwMode="auto">
            <a:xfrm>
              <a:off x="1717675" y="2457450"/>
              <a:ext cx="261938" cy="263525"/>
            </a:xfrm>
            <a:custGeom>
              <a:avLst/>
              <a:gdLst>
                <a:gd name="T0" fmla="*/ 85 w 165"/>
                <a:gd name="T1" fmla="*/ 166 h 166"/>
                <a:gd name="T2" fmla="*/ 0 w 165"/>
                <a:gd name="T3" fmla="*/ 86 h 166"/>
                <a:gd name="T4" fmla="*/ 85 w 165"/>
                <a:gd name="T5" fmla="*/ 0 h 166"/>
                <a:gd name="T6" fmla="*/ 165 w 165"/>
                <a:gd name="T7" fmla="*/ 86 h 166"/>
                <a:gd name="T8" fmla="*/ 85 w 165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6">
                  <a:moveTo>
                    <a:pt x="85" y="166"/>
                  </a:moveTo>
                  <a:lnTo>
                    <a:pt x="0" y="86"/>
                  </a:lnTo>
                  <a:lnTo>
                    <a:pt x="85" y="0"/>
                  </a:lnTo>
                  <a:lnTo>
                    <a:pt x="165" y="86"/>
                  </a:lnTo>
                  <a:lnTo>
                    <a:pt x="85" y="166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47"/>
            <p:cNvSpPr>
              <a:spLocks noChangeShapeType="1"/>
            </p:cNvSpPr>
            <p:nvPr/>
          </p:nvSpPr>
          <p:spPr bwMode="auto">
            <a:xfrm flipV="1">
              <a:off x="1852613" y="2457450"/>
              <a:ext cx="0" cy="263525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48"/>
            <p:cNvSpPr>
              <a:spLocks noChangeShapeType="1"/>
            </p:cNvSpPr>
            <p:nvPr/>
          </p:nvSpPr>
          <p:spPr bwMode="auto">
            <a:xfrm flipH="1">
              <a:off x="1717675" y="2593975"/>
              <a:ext cx="261938" cy="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9"/>
            <p:cNvSpPr>
              <a:spLocks/>
            </p:cNvSpPr>
            <p:nvPr/>
          </p:nvSpPr>
          <p:spPr bwMode="auto">
            <a:xfrm>
              <a:off x="1708150" y="2430463"/>
              <a:ext cx="136525" cy="127000"/>
            </a:xfrm>
            <a:custGeom>
              <a:avLst/>
              <a:gdLst>
                <a:gd name="T0" fmla="*/ 4 w 15"/>
                <a:gd name="T1" fmla="*/ 14 h 14"/>
                <a:gd name="T2" fmla="*/ 4 w 15"/>
                <a:gd name="T3" fmla="*/ 3 h 14"/>
                <a:gd name="T4" fmla="*/ 15 w 15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4" y="14"/>
                  </a:moveTo>
                  <a:cubicBezTo>
                    <a:pt x="0" y="11"/>
                    <a:pt x="0" y="6"/>
                    <a:pt x="4" y="3"/>
                  </a:cubicBezTo>
                  <a:cubicBezTo>
                    <a:pt x="7" y="0"/>
                    <a:pt x="12" y="0"/>
                    <a:pt x="15" y="3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0"/>
            <p:cNvSpPr>
              <a:spLocks/>
            </p:cNvSpPr>
            <p:nvPr/>
          </p:nvSpPr>
          <p:spPr bwMode="auto">
            <a:xfrm>
              <a:off x="1862138" y="2430463"/>
              <a:ext cx="127000" cy="127000"/>
            </a:xfrm>
            <a:custGeom>
              <a:avLst/>
              <a:gdLst>
                <a:gd name="T0" fmla="*/ 0 w 14"/>
                <a:gd name="T1" fmla="*/ 3 h 14"/>
                <a:gd name="T2" fmla="*/ 11 w 14"/>
                <a:gd name="T3" fmla="*/ 3 h 14"/>
                <a:gd name="T4" fmla="*/ 11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0" y="3"/>
                  </a:moveTo>
                  <a:cubicBezTo>
                    <a:pt x="3" y="0"/>
                    <a:pt x="8" y="0"/>
                    <a:pt x="11" y="3"/>
                  </a:cubicBezTo>
                  <a:cubicBezTo>
                    <a:pt x="14" y="6"/>
                    <a:pt x="14" y="11"/>
                    <a:pt x="11" y="14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1"/>
            <p:cNvSpPr>
              <a:spLocks/>
            </p:cNvSpPr>
            <p:nvPr/>
          </p:nvSpPr>
          <p:spPr bwMode="auto">
            <a:xfrm>
              <a:off x="1989138" y="2511425"/>
              <a:ext cx="71438" cy="146050"/>
            </a:xfrm>
            <a:custGeom>
              <a:avLst/>
              <a:gdLst>
                <a:gd name="T0" fmla="*/ 0 w 8"/>
                <a:gd name="T1" fmla="*/ 0 h 16"/>
                <a:gd name="T2" fmla="*/ 8 w 8"/>
                <a:gd name="T3" fmla="*/ 8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4" y="0"/>
                    <a:pt x="8" y="4"/>
                    <a:pt x="8" y="8"/>
                  </a:cubicBezTo>
                  <a:cubicBezTo>
                    <a:pt x="8" y="12"/>
                    <a:pt x="4" y="16"/>
                    <a:pt x="0" y="16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2"/>
            <p:cNvSpPr>
              <a:spLocks/>
            </p:cNvSpPr>
            <p:nvPr/>
          </p:nvSpPr>
          <p:spPr bwMode="auto">
            <a:xfrm>
              <a:off x="1644650" y="2511425"/>
              <a:ext cx="73025" cy="146050"/>
            </a:xfrm>
            <a:custGeom>
              <a:avLst/>
              <a:gdLst>
                <a:gd name="T0" fmla="*/ 8 w 8"/>
                <a:gd name="T1" fmla="*/ 16 h 16"/>
                <a:gd name="T2" fmla="*/ 0 w 8"/>
                <a:gd name="T3" fmla="*/ 8 h 16"/>
                <a:gd name="T4" fmla="*/ 8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3"/>
            <p:cNvSpPr>
              <a:spLocks/>
            </p:cNvSpPr>
            <p:nvPr/>
          </p:nvSpPr>
          <p:spPr bwMode="auto">
            <a:xfrm>
              <a:off x="1862138" y="2630488"/>
              <a:ext cx="127000" cy="280988"/>
            </a:xfrm>
            <a:custGeom>
              <a:avLst/>
              <a:gdLst>
                <a:gd name="T0" fmla="*/ 11 w 14"/>
                <a:gd name="T1" fmla="*/ 0 h 31"/>
                <a:gd name="T2" fmla="*/ 11 w 14"/>
                <a:gd name="T3" fmla="*/ 11 h 31"/>
                <a:gd name="T4" fmla="*/ 0 w 14"/>
                <a:gd name="T5" fmla="*/ 11 h 31"/>
                <a:gd name="T6" fmla="*/ 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1" y="0"/>
                  </a:moveTo>
                  <a:cubicBezTo>
                    <a:pt x="14" y="3"/>
                    <a:pt x="14" y="8"/>
                    <a:pt x="11" y="11"/>
                  </a:cubicBezTo>
                  <a:cubicBezTo>
                    <a:pt x="8" y="14"/>
                    <a:pt x="3" y="14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4"/>
            <p:cNvSpPr>
              <a:spLocks/>
            </p:cNvSpPr>
            <p:nvPr/>
          </p:nvSpPr>
          <p:spPr bwMode="auto">
            <a:xfrm>
              <a:off x="1708150" y="2630488"/>
              <a:ext cx="136525" cy="127000"/>
            </a:xfrm>
            <a:custGeom>
              <a:avLst/>
              <a:gdLst>
                <a:gd name="T0" fmla="*/ 15 w 15"/>
                <a:gd name="T1" fmla="*/ 11 h 14"/>
                <a:gd name="T2" fmla="*/ 4 w 15"/>
                <a:gd name="T3" fmla="*/ 11 h 14"/>
                <a:gd name="T4" fmla="*/ 4 w 1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15" y="11"/>
                  </a:moveTo>
                  <a:cubicBezTo>
                    <a:pt x="12" y="14"/>
                    <a:pt x="7" y="14"/>
                    <a:pt x="4" y="11"/>
                  </a:cubicBezTo>
                  <a:cubicBezTo>
                    <a:pt x="0" y="8"/>
                    <a:pt x="0" y="3"/>
                    <a:pt x="4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1789113" y="2874963"/>
              <a:ext cx="136525" cy="128588"/>
            </a:xfrm>
            <a:prstGeom prst="ellipse">
              <a:avLst/>
            </a:pr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56"/>
            <p:cNvSpPr>
              <a:spLocks noChangeShapeType="1"/>
            </p:cNvSpPr>
            <p:nvPr/>
          </p:nvSpPr>
          <p:spPr bwMode="auto">
            <a:xfrm>
              <a:off x="1808163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57"/>
            <p:cNvSpPr>
              <a:spLocks noChangeShapeType="1"/>
            </p:cNvSpPr>
            <p:nvPr/>
          </p:nvSpPr>
          <p:spPr bwMode="auto">
            <a:xfrm>
              <a:off x="186213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58"/>
            <p:cNvSpPr>
              <a:spLocks noChangeShapeType="1"/>
            </p:cNvSpPr>
            <p:nvPr/>
          </p:nvSpPr>
          <p:spPr bwMode="auto">
            <a:xfrm>
              <a:off x="190658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59"/>
            <p:cNvSpPr>
              <a:spLocks noChangeShapeType="1"/>
            </p:cNvSpPr>
            <p:nvPr/>
          </p:nvSpPr>
          <p:spPr bwMode="auto">
            <a:xfrm flipV="1">
              <a:off x="1852613" y="282575"/>
              <a:ext cx="0" cy="509588"/>
            </a:xfrm>
            <a:prstGeom prst="line">
              <a:avLst/>
            </a:prstGeom>
            <a:noFill/>
            <a:ln w="26988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2325" y="773113"/>
            <a:ext cx="715963" cy="746125"/>
            <a:chOff x="10982325" y="773113"/>
            <a:chExt cx="715963" cy="746125"/>
          </a:xfrm>
        </p:grpSpPr>
        <p:sp>
          <p:nvSpPr>
            <p:cNvPr id="43" name="Freeform 60"/>
            <p:cNvSpPr>
              <a:spLocks/>
            </p:cNvSpPr>
            <p:nvPr/>
          </p:nvSpPr>
          <p:spPr bwMode="auto">
            <a:xfrm>
              <a:off x="11272838" y="773113"/>
              <a:ext cx="198438" cy="355600"/>
            </a:xfrm>
            <a:custGeom>
              <a:avLst/>
              <a:gdLst>
                <a:gd name="T0" fmla="*/ 9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3 h 39"/>
                <a:gd name="T12" fmla="*/ 9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9" y="38"/>
                  </a:moveTo>
                  <a:cubicBezTo>
                    <a:pt x="4" y="35"/>
                    <a:pt x="1" y="30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8"/>
                    <a:pt x="14" y="8"/>
                    <a:pt x="15" y="10"/>
                  </a:cubicBezTo>
                  <a:cubicBezTo>
                    <a:pt x="22" y="16"/>
                    <a:pt x="20" y="26"/>
                    <a:pt x="15" y="33"/>
                  </a:cubicBezTo>
                  <a:cubicBezTo>
                    <a:pt x="14" y="33"/>
                    <a:pt x="9" y="39"/>
                    <a:pt x="9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1"/>
            <p:cNvSpPr>
              <a:spLocks/>
            </p:cNvSpPr>
            <p:nvPr/>
          </p:nvSpPr>
          <p:spPr bwMode="auto">
            <a:xfrm>
              <a:off x="11317288" y="938213"/>
              <a:ext cx="36513" cy="180975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11 h 20"/>
                <a:gd name="T4" fmla="*/ 0 w 4"/>
                <a:gd name="T5" fmla="*/ 5 h 20"/>
                <a:gd name="T6" fmla="*/ 0 w 4"/>
                <a:gd name="T7" fmla="*/ 0 h 20"/>
                <a:gd name="T8" fmla="*/ 1 w 4"/>
                <a:gd name="T9" fmla="*/ 10 h 20"/>
                <a:gd name="T10" fmla="*/ 2 w 4"/>
                <a:gd name="T11" fmla="*/ 15 h 20"/>
                <a:gd name="T12" fmla="*/ 4 w 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1" y="18"/>
                    <a:pt x="1" y="14"/>
                    <a:pt x="0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4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2"/>
            <p:cNvSpPr>
              <a:spLocks/>
            </p:cNvSpPr>
            <p:nvPr/>
          </p:nvSpPr>
          <p:spPr bwMode="auto">
            <a:xfrm>
              <a:off x="11353800" y="901700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3"/>
            <p:cNvSpPr>
              <a:spLocks/>
            </p:cNvSpPr>
            <p:nvPr/>
          </p:nvSpPr>
          <p:spPr bwMode="auto">
            <a:xfrm>
              <a:off x="11372850" y="946150"/>
              <a:ext cx="34925" cy="163513"/>
            </a:xfrm>
            <a:custGeom>
              <a:avLst/>
              <a:gdLst>
                <a:gd name="T0" fmla="*/ 0 w 4"/>
                <a:gd name="T1" fmla="*/ 18 h 18"/>
                <a:gd name="T2" fmla="*/ 4 w 4"/>
                <a:gd name="T3" fmla="*/ 0 h 18"/>
                <a:gd name="T4" fmla="*/ 3 w 4"/>
                <a:gd name="T5" fmla="*/ 9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2" y="12"/>
                    <a:pt x="3" y="6"/>
                    <a:pt x="4" y="0"/>
                  </a:cubicBezTo>
                  <a:cubicBezTo>
                    <a:pt x="4" y="3"/>
                    <a:pt x="4" y="6"/>
                    <a:pt x="3" y="9"/>
                  </a:cubicBezTo>
                  <a:cubicBezTo>
                    <a:pt x="2" y="12"/>
                    <a:pt x="2" y="15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4"/>
            <p:cNvSpPr>
              <a:spLocks/>
            </p:cNvSpPr>
            <p:nvPr/>
          </p:nvSpPr>
          <p:spPr bwMode="auto">
            <a:xfrm>
              <a:off x="11372850" y="992188"/>
              <a:ext cx="325438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1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1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8"/>
                    <a:pt x="29" y="9"/>
                  </a:cubicBezTo>
                  <a:cubicBezTo>
                    <a:pt x="27" y="18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5"/>
            <p:cNvSpPr>
              <a:spLocks/>
            </p:cNvSpPr>
            <p:nvPr/>
          </p:nvSpPr>
          <p:spPr bwMode="auto">
            <a:xfrm>
              <a:off x="11372850" y="1028700"/>
              <a:ext cx="153988" cy="109538"/>
            </a:xfrm>
            <a:custGeom>
              <a:avLst/>
              <a:gdLst>
                <a:gd name="T0" fmla="*/ 0 w 17"/>
                <a:gd name="T1" fmla="*/ 12 h 12"/>
                <a:gd name="T2" fmla="*/ 8 w 17"/>
                <a:gd name="T3" fmla="*/ 4 h 12"/>
                <a:gd name="T4" fmla="*/ 12 w 17"/>
                <a:gd name="T5" fmla="*/ 2 h 12"/>
                <a:gd name="T6" fmla="*/ 17 w 17"/>
                <a:gd name="T7" fmla="*/ 0 h 12"/>
                <a:gd name="T8" fmla="*/ 8 w 17"/>
                <a:gd name="T9" fmla="*/ 5 h 12"/>
                <a:gd name="T10" fmla="*/ 4 w 17"/>
                <a:gd name="T11" fmla="*/ 8 h 12"/>
                <a:gd name="T12" fmla="*/ 0 w 1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cubicBezTo>
                    <a:pt x="2" y="9"/>
                    <a:pt x="5" y="6"/>
                    <a:pt x="8" y="4"/>
                  </a:cubicBezTo>
                  <a:cubicBezTo>
                    <a:pt x="9" y="3"/>
                    <a:pt x="11" y="2"/>
                    <a:pt x="12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4" y="1"/>
                    <a:pt x="11" y="3"/>
                    <a:pt x="8" y="5"/>
                  </a:cubicBezTo>
                  <a:cubicBezTo>
                    <a:pt x="7" y="6"/>
                    <a:pt x="5" y="7"/>
                    <a:pt x="4" y="8"/>
                  </a:cubicBezTo>
                  <a:cubicBezTo>
                    <a:pt x="3" y="9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6"/>
            <p:cNvSpPr>
              <a:spLocks/>
            </p:cNvSpPr>
            <p:nvPr/>
          </p:nvSpPr>
          <p:spPr bwMode="auto">
            <a:xfrm>
              <a:off x="11380788" y="1046163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7"/>
            <p:cNvSpPr>
              <a:spLocks/>
            </p:cNvSpPr>
            <p:nvPr/>
          </p:nvSpPr>
          <p:spPr bwMode="auto">
            <a:xfrm>
              <a:off x="11399838" y="1109663"/>
              <a:ext cx="161925" cy="36513"/>
            </a:xfrm>
            <a:custGeom>
              <a:avLst/>
              <a:gdLst>
                <a:gd name="T0" fmla="*/ 0 w 18"/>
                <a:gd name="T1" fmla="*/ 4 h 4"/>
                <a:gd name="T2" fmla="*/ 18 w 18"/>
                <a:gd name="T3" fmla="*/ 0 h 4"/>
                <a:gd name="T4" fmla="*/ 9 w 18"/>
                <a:gd name="T5" fmla="*/ 3 h 4"/>
                <a:gd name="T6" fmla="*/ 0 w 1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6" y="3"/>
                    <a:pt x="12" y="2"/>
                    <a:pt x="18" y="0"/>
                  </a:cubicBezTo>
                  <a:cubicBezTo>
                    <a:pt x="15" y="1"/>
                    <a:pt x="12" y="2"/>
                    <a:pt x="9" y="3"/>
                  </a:cubicBezTo>
                  <a:cubicBezTo>
                    <a:pt x="6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8"/>
            <p:cNvSpPr>
              <a:spLocks/>
            </p:cNvSpPr>
            <p:nvPr/>
          </p:nvSpPr>
          <p:spPr bwMode="auto">
            <a:xfrm>
              <a:off x="11363325" y="1155700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4 h 26"/>
                <a:gd name="T4" fmla="*/ 25 w 31"/>
                <a:gd name="T5" fmla="*/ 15 h 26"/>
                <a:gd name="T6" fmla="*/ 25 w 31"/>
                <a:gd name="T7" fmla="*/ 24 h 26"/>
                <a:gd name="T8" fmla="*/ 20 w 31"/>
                <a:gd name="T9" fmla="*/ 24 h 26"/>
                <a:gd name="T10" fmla="*/ 2 w 31"/>
                <a:gd name="T11" fmla="*/ 10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4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5" y="24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10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9"/>
            <p:cNvSpPr>
              <a:spLocks/>
            </p:cNvSpPr>
            <p:nvPr/>
          </p:nvSpPr>
          <p:spPr bwMode="auto">
            <a:xfrm>
              <a:off x="11372850" y="1165225"/>
              <a:ext cx="171450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2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2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8"/>
                    <a:pt x="13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0"/>
            <p:cNvSpPr>
              <a:spLocks/>
            </p:cNvSpPr>
            <p:nvPr/>
          </p:nvSpPr>
          <p:spPr bwMode="auto">
            <a:xfrm>
              <a:off x="11372850" y="1174750"/>
              <a:ext cx="171450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10"/>
                    <a:pt x="19" y="15"/>
                  </a:cubicBezTo>
                  <a:cubicBezTo>
                    <a:pt x="12" y="11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1"/>
            <p:cNvSpPr>
              <a:spLocks/>
            </p:cNvSpPr>
            <p:nvPr/>
          </p:nvSpPr>
          <p:spPr bwMode="auto">
            <a:xfrm>
              <a:off x="11372850" y="1192213"/>
              <a:ext cx="107950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2"/>
            <p:cNvSpPr>
              <a:spLocks/>
            </p:cNvSpPr>
            <p:nvPr/>
          </p:nvSpPr>
          <p:spPr bwMode="auto">
            <a:xfrm>
              <a:off x="11190288" y="1174750"/>
              <a:ext cx="209550" cy="344488"/>
            </a:xfrm>
            <a:custGeom>
              <a:avLst/>
              <a:gdLst>
                <a:gd name="T0" fmla="*/ 18 w 23"/>
                <a:gd name="T1" fmla="*/ 0 h 38"/>
                <a:gd name="T2" fmla="*/ 22 w 23"/>
                <a:gd name="T3" fmla="*/ 16 h 38"/>
                <a:gd name="T4" fmla="*/ 16 w 23"/>
                <a:gd name="T5" fmla="*/ 28 h 38"/>
                <a:gd name="T6" fmla="*/ 7 w 23"/>
                <a:gd name="T7" fmla="*/ 31 h 38"/>
                <a:gd name="T8" fmla="*/ 5 w 23"/>
                <a:gd name="T9" fmla="*/ 27 h 38"/>
                <a:gd name="T10" fmla="*/ 10 w 23"/>
                <a:gd name="T11" fmla="*/ 5 h 38"/>
                <a:gd name="T12" fmla="*/ 18 w 23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8">
                  <a:moveTo>
                    <a:pt x="18" y="0"/>
                  </a:moveTo>
                  <a:cubicBezTo>
                    <a:pt x="21" y="5"/>
                    <a:pt x="23" y="11"/>
                    <a:pt x="22" y="16"/>
                  </a:cubicBezTo>
                  <a:cubicBezTo>
                    <a:pt x="22" y="21"/>
                    <a:pt x="19" y="24"/>
                    <a:pt x="16" y="28"/>
                  </a:cubicBezTo>
                  <a:cubicBezTo>
                    <a:pt x="14" y="29"/>
                    <a:pt x="8" y="38"/>
                    <a:pt x="7" y="31"/>
                  </a:cubicBezTo>
                  <a:cubicBezTo>
                    <a:pt x="6" y="29"/>
                    <a:pt x="6" y="29"/>
                    <a:pt x="5" y="27"/>
                  </a:cubicBezTo>
                  <a:cubicBezTo>
                    <a:pt x="0" y="20"/>
                    <a:pt x="4" y="10"/>
                    <a:pt x="10" y="5"/>
                  </a:cubicBezTo>
                  <a:cubicBezTo>
                    <a:pt x="11" y="4"/>
                    <a:pt x="17" y="0"/>
                    <a:pt x="18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3"/>
            <p:cNvSpPr>
              <a:spLocks/>
            </p:cNvSpPr>
            <p:nvPr/>
          </p:nvSpPr>
          <p:spPr bwMode="auto">
            <a:xfrm>
              <a:off x="11344275" y="1174750"/>
              <a:ext cx="19050" cy="190500"/>
            </a:xfrm>
            <a:custGeom>
              <a:avLst/>
              <a:gdLst>
                <a:gd name="T0" fmla="*/ 1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6 h 21"/>
                <a:gd name="T12" fmla="*/ 1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1" y="0"/>
                  </a:moveTo>
                  <a:cubicBezTo>
                    <a:pt x="2" y="4"/>
                    <a:pt x="2" y="7"/>
                    <a:pt x="2" y="11"/>
                  </a:cubicBezTo>
                  <a:cubicBezTo>
                    <a:pt x="2" y="13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8"/>
                    <a:pt x="1" y="14"/>
                    <a:pt x="1" y="11"/>
                  </a:cubicBezTo>
                  <a:cubicBezTo>
                    <a:pt x="1" y="9"/>
                    <a:pt x="1" y="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4"/>
            <p:cNvSpPr>
              <a:spLocks/>
            </p:cNvSpPr>
            <p:nvPr/>
          </p:nvSpPr>
          <p:spPr bwMode="auto">
            <a:xfrm>
              <a:off x="11290300" y="1174750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5"/>
            <p:cNvSpPr>
              <a:spLocks/>
            </p:cNvSpPr>
            <p:nvPr/>
          </p:nvSpPr>
          <p:spPr bwMode="auto">
            <a:xfrm>
              <a:off x="11263313" y="1192213"/>
              <a:ext cx="63500" cy="146050"/>
            </a:xfrm>
            <a:custGeom>
              <a:avLst/>
              <a:gdLst>
                <a:gd name="T0" fmla="*/ 7 w 7"/>
                <a:gd name="T1" fmla="*/ 0 h 16"/>
                <a:gd name="T2" fmla="*/ 0 w 7"/>
                <a:gd name="T3" fmla="*/ 16 h 16"/>
                <a:gd name="T4" fmla="*/ 2 w 7"/>
                <a:gd name="T5" fmla="*/ 8 h 16"/>
                <a:gd name="T6" fmla="*/ 7 w 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6">
                  <a:moveTo>
                    <a:pt x="7" y="0"/>
                  </a:moveTo>
                  <a:cubicBezTo>
                    <a:pt x="4" y="5"/>
                    <a:pt x="1" y="11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5" y="2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6"/>
            <p:cNvSpPr>
              <a:spLocks/>
            </p:cNvSpPr>
            <p:nvPr/>
          </p:nvSpPr>
          <p:spPr bwMode="auto">
            <a:xfrm>
              <a:off x="10982325" y="1092200"/>
              <a:ext cx="344488" cy="182563"/>
            </a:xfrm>
            <a:custGeom>
              <a:avLst/>
              <a:gdLst>
                <a:gd name="T0" fmla="*/ 38 w 38"/>
                <a:gd name="T1" fmla="*/ 7 h 20"/>
                <a:gd name="T2" fmla="*/ 26 w 38"/>
                <a:gd name="T3" fmla="*/ 19 h 20"/>
                <a:gd name="T4" fmla="*/ 13 w 38"/>
                <a:gd name="T5" fmla="*/ 18 h 20"/>
                <a:gd name="T6" fmla="*/ 5 w 38"/>
                <a:gd name="T7" fmla="*/ 11 h 20"/>
                <a:gd name="T8" fmla="*/ 9 w 38"/>
                <a:gd name="T9" fmla="*/ 8 h 20"/>
                <a:gd name="T10" fmla="*/ 31 w 38"/>
                <a:gd name="T11" fmla="*/ 3 h 20"/>
                <a:gd name="T12" fmla="*/ 38 w 38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38" y="7"/>
                  </a:moveTo>
                  <a:cubicBezTo>
                    <a:pt x="36" y="13"/>
                    <a:pt x="31" y="17"/>
                    <a:pt x="26" y="19"/>
                  </a:cubicBezTo>
                  <a:cubicBezTo>
                    <a:pt x="21" y="20"/>
                    <a:pt x="17" y="19"/>
                    <a:pt x="13" y="18"/>
                  </a:cubicBezTo>
                  <a:cubicBezTo>
                    <a:pt x="11" y="17"/>
                    <a:pt x="0" y="15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13" y="0"/>
                    <a:pt x="24" y="0"/>
                    <a:pt x="31" y="3"/>
                  </a:cubicBezTo>
                  <a:cubicBezTo>
                    <a:pt x="32" y="3"/>
                    <a:pt x="38" y="7"/>
                    <a:pt x="38" y="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7"/>
            <p:cNvSpPr>
              <a:spLocks/>
            </p:cNvSpPr>
            <p:nvPr/>
          </p:nvSpPr>
          <p:spPr bwMode="auto">
            <a:xfrm>
              <a:off x="11155363" y="1155700"/>
              <a:ext cx="171450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6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4" y="5"/>
                    <a:pt x="10" y="6"/>
                  </a:cubicBezTo>
                  <a:cubicBezTo>
                    <a:pt x="9" y="7"/>
                    <a:pt x="7" y="8"/>
                    <a:pt x="5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3" y="8"/>
                    <a:pt x="7" y="7"/>
                    <a:pt x="10" y="6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2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8"/>
            <p:cNvSpPr>
              <a:spLocks/>
            </p:cNvSpPr>
            <p:nvPr/>
          </p:nvSpPr>
          <p:spPr bwMode="auto">
            <a:xfrm>
              <a:off x="11109325" y="1146175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3"/>
                    <a:pt x="8" y="5"/>
                    <a:pt x="0" y="6"/>
                  </a:cubicBezTo>
                  <a:cubicBezTo>
                    <a:pt x="8" y="4"/>
                    <a:pt x="15" y="2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9"/>
            <p:cNvSpPr>
              <a:spLocks/>
            </p:cNvSpPr>
            <p:nvPr/>
          </p:nvSpPr>
          <p:spPr bwMode="auto">
            <a:xfrm>
              <a:off x="11136313" y="1138238"/>
              <a:ext cx="173038" cy="7938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1 h 1"/>
                <a:gd name="T4" fmla="*/ 9 w 19"/>
                <a:gd name="T5" fmla="*/ 0 h 1"/>
                <a:gd name="T6" fmla="*/ 19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1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3" y="0"/>
                    <a:pt x="16" y="0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0"/>
            <p:cNvSpPr>
              <a:spLocks/>
            </p:cNvSpPr>
            <p:nvPr/>
          </p:nvSpPr>
          <p:spPr bwMode="auto">
            <a:xfrm>
              <a:off x="11072813" y="901700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3 h 27"/>
                <a:gd name="T4" fmla="*/ 5 w 29"/>
                <a:gd name="T5" fmla="*/ 11 h 27"/>
                <a:gd name="T6" fmla="*/ 6 w 29"/>
                <a:gd name="T7" fmla="*/ 2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3"/>
                  </a:cubicBezTo>
                  <a:cubicBezTo>
                    <a:pt x="8" y="20"/>
                    <a:pt x="7" y="16"/>
                    <a:pt x="5" y="11"/>
                  </a:cubicBezTo>
                  <a:cubicBezTo>
                    <a:pt x="4" y="9"/>
                    <a:pt x="0" y="0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6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1"/>
            <p:cNvSpPr>
              <a:spLocks/>
            </p:cNvSpPr>
            <p:nvPr/>
          </p:nvSpPr>
          <p:spPr bwMode="auto">
            <a:xfrm>
              <a:off x="11163300" y="1038225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7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1"/>
                    <a:pt x="11" y="9"/>
                    <a:pt x="8" y="7"/>
                  </a:cubicBezTo>
                  <a:cubicBezTo>
                    <a:pt x="7" y="6"/>
                    <a:pt x="6" y="5"/>
                    <a:pt x="4" y="4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2"/>
            <p:cNvSpPr>
              <a:spLocks/>
            </p:cNvSpPr>
            <p:nvPr/>
          </p:nvSpPr>
          <p:spPr bwMode="auto">
            <a:xfrm>
              <a:off x="11172825" y="982663"/>
              <a:ext cx="163513" cy="146050"/>
            </a:xfrm>
            <a:custGeom>
              <a:avLst/>
              <a:gdLst>
                <a:gd name="T0" fmla="*/ 18 w 18"/>
                <a:gd name="T1" fmla="*/ 16 h 16"/>
                <a:gd name="T2" fmla="*/ 0 w 18"/>
                <a:gd name="T3" fmla="*/ 0 h 16"/>
                <a:gd name="T4" fmla="*/ 18 w 1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16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3"/>
            <p:cNvSpPr>
              <a:spLocks/>
            </p:cNvSpPr>
            <p:nvPr/>
          </p:nvSpPr>
          <p:spPr bwMode="auto">
            <a:xfrm>
              <a:off x="11226800" y="982663"/>
              <a:ext cx="109538" cy="127000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6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9"/>
                    <a:pt x="5" y="4"/>
                    <a:pt x="0" y="0"/>
                  </a:cubicBezTo>
                  <a:cubicBezTo>
                    <a:pt x="3" y="1"/>
                    <a:pt x="5" y="3"/>
                    <a:pt x="7" y="6"/>
                  </a:cubicBezTo>
                  <a:cubicBezTo>
                    <a:pt x="9" y="8"/>
                    <a:pt x="10" y="11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4"/>
            <p:cNvSpPr>
              <a:spLocks/>
            </p:cNvSpPr>
            <p:nvPr/>
          </p:nvSpPr>
          <p:spPr bwMode="auto">
            <a:xfrm>
              <a:off x="11263313" y="1065213"/>
              <a:ext cx="190500" cy="190500"/>
            </a:xfrm>
            <a:custGeom>
              <a:avLst/>
              <a:gdLst>
                <a:gd name="T0" fmla="*/ 19 w 21"/>
                <a:gd name="T1" fmla="*/ 6 h 21"/>
                <a:gd name="T2" fmla="*/ 20 w 21"/>
                <a:gd name="T3" fmla="*/ 5 h 21"/>
                <a:gd name="T4" fmla="*/ 14 w 21"/>
                <a:gd name="T5" fmla="*/ 6 h 21"/>
                <a:gd name="T6" fmla="*/ 15 w 21"/>
                <a:gd name="T7" fmla="*/ 3 h 21"/>
                <a:gd name="T8" fmla="*/ 15 w 21"/>
                <a:gd name="T9" fmla="*/ 1 h 21"/>
                <a:gd name="T10" fmla="*/ 15 w 21"/>
                <a:gd name="T11" fmla="*/ 0 h 21"/>
                <a:gd name="T12" fmla="*/ 11 w 21"/>
                <a:gd name="T13" fmla="*/ 4 h 21"/>
                <a:gd name="T14" fmla="*/ 9 w 21"/>
                <a:gd name="T15" fmla="*/ 1 h 21"/>
                <a:gd name="T16" fmla="*/ 8 w 21"/>
                <a:gd name="T17" fmla="*/ 0 h 21"/>
                <a:gd name="T18" fmla="*/ 8 w 21"/>
                <a:gd name="T19" fmla="*/ 0 h 21"/>
                <a:gd name="T20" fmla="*/ 8 w 21"/>
                <a:gd name="T21" fmla="*/ 4 h 21"/>
                <a:gd name="T22" fmla="*/ 6 w 21"/>
                <a:gd name="T23" fmla="*/ 2 h 21"/>
                <a:gd name="T24" fmla="*/ 5 w 21"/>
                <a:gd name="T25" fmla="*/ 2 h 21"/>
                <a:gd name="T26" fmla="*/ 4 w 21"/>
                <a:gd name="T27" fmla="*/ 1 h 21"/>
                <a:gd name="T28" fmla="*/ 6 w 21"/>
                <a:gd name="T29" fmla="*/ 7 h 21"/>
                <a:gd name="T30" fmla="*/ 2 w 21"/>
                <a:gd name="T31" fmla="*/ 7 h 21"/>
                <a:gd name="T32" fmla="*/ 1 w 21"/>
                <a:gd name="T33" fmla="*/ 7 h 21"/>
                <a:gd name="T34" fmla="*/ 0 w 21"/>
                <a:gd name="T35" fmla="*/ 7 h 21"/>
                <a:gd name="T36" fmla="*/ 5 w 21"/>
                <a:gd name="T37" fmla="*/ 10 h 21"/>
                <a:gd name="T38" fmla="*/ 2 w 21"/>
                <a:gd name="T39" fmla="*/ 12 h 21"/>
                <a:gd name="T40" fmla="*/ 1 w 21"/>
                <a:gd name="T41" fmla="*/ 13 h 21"/>
                <a:gd name="T42" fmla="*/ 0 w 21"/>
                <a:gd name="T43" fmla="*/ 14 h 21"/>
                <a:gd name="T44" fmla="*/ 6 w 21"/>
                <a:gd name="T45" fmla="*/ 13 h 21"/>
                <a:gd name="T46" fmla="*/ 5 w 21"/>
                <a:gd name="T47" fmla="*/ 17 h 21"/>
                <a:gd name="T48" fmla="*/ 5 w 21"/>
                <a:gd name="T49" fmla="*/ 19 h 21"/>
                <a:gd name="T50" fmla="*/ 5 w 21"/>
                <a:gd name="T51" fmla="*/ 19 h 21"/>
                <a:gd name="T52" fmla="*/ 9 w 21"/>
                <a:gd name="T53" fmla="*/ 16 h 21"/>
                <a:gd name="T54" fmla="*/ 10 w 21"/>
                <a:gd name="T55" fmla="*/ 19 h 21"/>
                <a:gd name="T56" fmla="*/ 11 w 21"/>
                <a:gd name="T57" fmla="*/ 20 h 21"/>
                <a:gd name="T58" fmla="*/ 11 w 21"/>
                <a:gd name="T59" fmla="*/ 21 h 21"/>
                <a:gd name="T60" fmla="*/ 12 w 21"/>
                <a:gd name="T61" fmla="*/ 15 h 21"/>
                <a:gd name="T62" fmla="*/ 16 w 21"/>
                <a:gd name="T63" fmla="*/ 17 h 21"/>
                <a:gd name="T64" fmla="*/ 17 w 21"/>
                <a:gd name="T65" fmla="*/ 18 h 21"/>
                <a:gd name="T66" fmla="*/ 18 w 21"/>
                <a:gd name="T67" fmla="*/ 18 h 21"/>
                <a:gd name="T68" fmla="*/ 15 w 21"/>
                <a:gd name="T69" fmla="*/ 13 h 21"/>
                <a:gd name="T70" fmla="*/ 19 w 21"/>
                <a:gd name="T71" fmla="*/ 12 h 21"/>
                <a:gd name="T72" fmla="*/ 20 w 21"/>
                <a:gd name="T73" fmla="*/ 12 h 21"/>
                <a:gd name="T74" fmla="*/ 21 w 21"/>
                <a:gd name="T75" fmla="*/ 12 h 21"/>
                <a:gd name="T76" fmla="*/ 16 w 21"/>
                <a:gd name="T77" fmla="*/ 9 h 21"/>
                <a:gd name="T78" fmla="*/ 18 w 21"/>
                <a:gd name="T79" fmla="*/ 7 h 21"/>
                <a:gd name="T80" fmla="*/ 19 w 21"/>
                <a:gd name="T8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1">
                  <a:moveTo>
                    <a:pt x="19" y="6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4" y="2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5" y="2"/>
                    <a:pt x="6" y="7"/>
                  </a:cubicBezTo>
                  <a:cubicBezTo>
                    <a:pt x="5" y="6"/>
                    <a:pt x="4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1"/>
                    <a:pt x="3" y="11"/>
                    <a:pt x="2" y="12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0" y="14"/>
                    <a:pt x="2" y="13"/>
                    <a:pt x="6" y="13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8"/>
                    <a:pt x="9" y="16"/>
                  </a:cubicBezTo>
                  <a:cubicBezTo>
                    <a:pt x="9" y="17"/>
                    <a:pt x="10" y="18"/>
                    <a:pt x="10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19"/>
                    <a:pt x="12" y="15"/>
                  </a:cubicBezTo>
                  <a:cubicBezTo>
                    <a:pt x="13" y="16"/>
                    <a:pt x="15" y="17"/>
                    <a:pt x="16" y="17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3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9"/>
                    <a:pt x="18" y="8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961188" y="3184525"/>
            <a:ext cx="715962" cy="746126"/>
            <a:chOff x="6961188" y="3184525"/>
            <a:chExt cx="715962" cy="746126"/>
          </a:xfrm>
        </p:grpSpPr>
        <p:sp>
          <p:nvSpPr>
            <p:cNvPr id="69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0314668" y="2352471"/>
            <a:ext cx="481013" cy="501650"/>
            <a:chOff x="7296150" y="536575"/>
            <a:chExt cx="481013" cy="501650"/>
          </a:xfrm>
        </p:grpSpPr>
        <p:sp>
          <p:nvSpPr>
            <p:cNvPr id="95" name="Freeform 110"/>
            <p:cNvSpPr>
              <a:spLocks/>
            </p:cNvSpPr>
            <p:nvPr/>
          </p:nvSpPr>
          <p:spPr bwMode="auto">
            <a:xfrm>
              <a:off x="7496175" y="536575"/>
              <a:ext cx="127000" cy="246063"/>
            </a:xfrm>
            <a:custGeom>
              <a:avLst/>
              <a:gdLst>
                <a:gd name="T0" fmla="*/ 5 w 14"/>
                <a:gd name="T1" fmla="*/ 26 h 27"/>
                <a:gd name="T2" fmla="*/ 0 w 14"/>
                <a:gd name="T3" fmla="*/ 17 h 27"/>
                <a:gd name="T4" fmla="*/ 3 w 14"/>
                <a:gd name="T5" fmla="*/ 8 h 27"/>
                <a:gd name="T6" fmla="*/ 8 w 14"/>
                <a:gd name="T7" fmla="*/ 4 h 27"/>
                <a:gd name="T8" fmla="*/ 10 w 14"/>
                <a:gd name="T9" fmla="*/ 7 h 27"/>
                <a:gd name="T10" fmla="*/ 9 w 14"/>
                <a:gd name="T11" fmla="*/ 22 h 27"/>
                <a:gd name="T12" fmla="*/ 5 w 14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5" y="26"/>
                  </a:moveTo>
                  <a:cubicBezTo>
                    <a:pt x="2" y="24"/>
                    <a:pt x="0" y="20"/>
                    <a:pt x="0" y="17"/>
                  </a:cubicBezTo>
                  <a:cubicBezTo>
                    <a:pt x="0" y="13"/>
                    <a:pt x="1" y="11"/>
                    <a:pt x="3" y="8"/>
                  </a:cubicBezTo>
                  <a:cubicBezTo>
                    <a:pt x="3" y="7"/>
                    <a:pt x="6" y="0"/>
                    <a:pt x="8" y="4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4" y="11"/>
                    <a:pt x="13" y="18"/>
                    <a:pt x="9" y="22"/>
                  </a:cubicBezTo>
                  <a:cubicBezTo>
                    <a:pt x="9" y="23"/>
                    <a:pt x="6" y="27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1"/>
            <p:cNvSpPr>
              <a:spLocks/>
            </p:cNvSpPr>
            <p:nvPr/>
          </p:nvSpPr>
          <p:spPr bwMode="auto">
            <a:xfrm>
              <a:off x="7513638" y="655638"/>
              <a:ext cx="26988" cy="117475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1 w 3"/>
                <a:gd name="T5" fmla="*/ 0 h 13"/>
                <a:gd name="T6" fmla="*/ 1 w 3"/>
                <a:gd name="T7" fmla="*/ 7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2" y="9"/>
                    <a:pt x="2" y="11"/>
                    <a:pt x="3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2"/>
            <p:cNvSpPr>
              <a:spLocks/>
            </p:cNvSpPr>
            <p:nvPr/>
          </p:nvSpPr>
          <p:spPr bwMode="auto">
            <a:xfrm>
              <a:off x="7550150" y="628650"/>
              <a:ext cx="0" cy="144463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3"/>
                    <a:pt x="0" y="11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1"/>
                    <a:pt x="0" y="13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3"/>
            <p:cNvSpPr>
              <a:spLocks/>
            </p:cNvSpPr>
            <p:nvPr/>
          </p:nvSpPr>
          <p:spPr bwMode="auto">
            <a:xfrm>
              <a:off x="7559675" y="655638"/>
              <a:ext cx="26988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4"/>
            <p:cNvSpPr>
              <a:spLocks/>
            </p:cNvSpPr>
            <p:nvPr/>
          </p:nvSpPr>
          <p:spPr bwMode="auto">
            <a:xfrm>
              <a:off x="7559675" y="692150"/>
              <a:ext cx="217488" cy="117475"/>
            </a:xfrm>
            <a:custGeom>
              <a:avLst/>
              <a:gdLst>
                <a:gd name="T0" fmla="*/ 0 w 24"/>
                <a:gd name="T1" fmla="*/ 10 h 13"/>
                <a:gd name="T2" fmla="*/ 7 w 24"/>
                <a:gd name="T3" fmla="*/ 1 h 13"/>
                <a:gd name="T4" fmla="*/ 15 w 24"/>
                <a:gd name="T5" fmla="*/ 0 h 13"/>
                <a:gd name="T6" fmla="*/ 21 w 24"/>
                <a:gd name="T7" fmla="*/ 3 h 13"/>
                <a:gd name="T8" fmla="*/ 19 w 24"/>
                <a:gd name="T9" fmla="*/ 6 h 13"/>
                <a:gd name="T10" fmla="*/ 6 w 24"/>
                <a:gd name="T11" fmla="*/ 12 h 13"/>
                <a:gd name="T12" fmla="*/ 0 w 24"/>
                <a:gd name="T1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1"/>
                    <a:pt x="11" y="13"/>
                    <a:pt x="6" y="12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5"/>
            <p:cNvSpPr>
              <a:spLocks/>
            </p:cNvSpPr>
            <p:nvPr/>
          </p:nvSpPr>
          <p:spPr bwMode="auto">
            <a:xfrm>
              <a:off x="7559675" y="709613"/>
              <a:ext cx="98425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6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6"/>
            <p:cNvSpPr>
              <a:spLocks/>
            </p:cNvSpPr>
            <p:nvPr/>
          </p:nvSpPr>
          <p:spPr bwMode="auto">
            <a:xfrm>
              <a:off x="7567613" y="728663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4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1"/>
                    <a:pt x="9" y="2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7"/>
            <p:cNvSpPr>
              <a:spLocks/>
            </p:cNvSpPr>
            <p:nvPr/>
          </p:nvSpPr>
          <p:spPr bwMode="auto">
            <a:xfrm>
              <a:off x="7577138" y="765175"/>
              <a:ext cx="109538" cy="26988"/>
            </a:xfrm>
            <a:custGeom>
              <a:avLst/>
              <a:gdLst>
                <a:gd name="T0" fmla="*/ 0 w 12"/>
                <a:gd name="T1" fmla="*/ 3 h 3"/>
                <a:gd name="T2" fmla="*/ 6 w 12"/>
                <a:gd name="T3" fmla="*/ 2 h 3"/>
                <a:gd name="T4" fmla="*/ 12 w 12"/>
                <a:gd name="T5" fmla="*/ 0 h 3"/>
                <a:gd name="T6" fmla="*/ 6 w 12"/>
                <a:gd name="T7" fmla="*/ 2 h 3"/>
                <a:gd name="T8" fmla="*/ 0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1"/>
                    <a:pt x="8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8"/>
            <p:cNvSpPr>
              <a:spLocks/>
            </p:cNvSpPr>
            <p:nvPr/>
          </p:nvSpPr>
          <p:spPr bwMode="auto">
            <a:xfrm>
              <a:off x="7550150" y="801688"/>
              <a:ext cx="190500" cy="153988"/>
            </a:xfrm>
            <a:custGeom>
              <a:avLst/>
              <a:gdLst>
                <a:gd name="T0" fmla="*/ 1 w 21"/>
                <a:gd name="T1" fmla="*/ 0 h 17"/>
                <a:gd name="T2" fmla="*/ 12 w 21"/>
                <a:gd name="T3" fmla="*/ 2 h 17"/>
                <a:gd name="T4" fmla="*/ 17 w 21"/>
                <a:gd name="T5" fmla="*/ 10 h 17"/>
                <a:gd name="T6" fmla="*/ 17 w 21"/>
                <a:gd name="T7" fmla="*/ 16 h 17"/>
                <a:gd name="T8" fmla="*/ 13 w 21"/>
                <a:gd name="T9" fmla="*/ 16 h 17"/>
                <a:gd name="T10" fmla="*/ 2 w 21"/>
                <a:gd name="T11" fmla="*/ 6 h 17"/>
                <a:gd name="T12" fmla="*/ 1 w 2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0"/>
                  </a:move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7"/>
                    <a:pt x="17" y="10"/>
                  </a:cubicBezTo>
                  <a:cubicBezTo>
                    <a:pt x="18" y="11"/>
                    <a:pt x="21" y="17"/>
                    <a:pt x="17" y="16"/>
                  </a:cubicBezTo>
                  <a:cubicBezTo>
                    <a:pt x="15" y="16"/>
                    <a:pt x="15" y="16"/>
                    <a:pt x="13" y="16"/>
                  </a:cubicBezTo>
                  <a:cubicBezTo>
                    <a:pt x="8" y="17"/>
                    <a:pt x="3" y="11"/>
                    <a:pt x="2" y="6"/>
                  </a:cubicBezTo>
                  <a:cubicBezTo>
                    <a:pt x="1" y="6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9"/>
            <p:cNvSpPr>
              <a:spLocks/>
            </p:cNvSpPr>
            <p:nvPr/>
          </p:nvSpPr>
          <p:spPr bwMode="auto">
            <a:xfrm>
              <a:off x="7559675" y="801688"/>
              <a:ext cx="107950" cy="63500"/>
            </a:xfrm>
            <a:custGeom>
              <a:avLst/>
              <a:gdLst>
                <a:gd name="T0" fmla="*/ 0 w 12"/>
                <a:gd name="T1" fmla="*/ 0 h 7"/>
                <a:gd name="T2" fmla="*/ 7 w 12"/>
                <a:gd name="T3" fmla="*/ 3 h 7"/>
                <a:gd name="T4" fmla="*/ 12 w 12"/>
                <a:gd name="T5" fmla="*/ 7 h 7"/>
                <a:gd name="T6" fmla="*/ 7 w 12"/>
                <a:gd name="T7" fmla="*/ 3 h 7"/>
                <a:gd name="T8" fmla="*/ 0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cubicBezTo>
                    <a:pt x="3" y="0"/>
                    <a:pt x="5" y="1"/>
                    <a:pt x="7" y="3"/>
                  </a:cubicBezTo>
                  <a:cubicBezTo>
                    <a:pt x="9" y="4"/>
                    <a:pt x="11" y="5"/>
                    <a:pt x="12" y="7"/>
                  </a:cubicBezTo>
                  <a:cubicBezTo>
                    <a:pt x="11" y="6"/>
                    <a:pt x="9" y="4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0"/>
            <p:cNvSpPr>
              <a:spLocks/>
            </p:cNvSpPr>
            <p:nvPr/>
          </p:nvSpPr>
          <p:spPr bwMode="auto">
            <a:xfrm>
              <a:off x="7559675" y="809625"/>
              <a:ext cx="107950" cy="92075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5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1"/>
            <p:cNvSpPr>
              <a:spLocks/>
            </p:cNvSpPr>
            <p:nvPr/>
          </p:nvSpPr>
          <p:spPr bwMode="auto">
            <a:xfrm>
              <a:off x="7559675" y="828675"/>
              <a:ext cx="71438" cy="80963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4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4"/>
                  </a:cubicBezTo>
                  <a:cubicBezTo>
                    <a:pt x="5" y="6"/>
                    <a:pt x="7" y="7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2"/>
            <p:cNvSpPr>
              <a:spLocks/>
            </p:cNvSpPr>
            <p:nvPr/>
          </p:nvSpPr>
          <p:spPr bwMode="auto">
            <a:xfrm>
              <a:off x="7432675" y="809625"/>
              <a:ext cx="144463" cy="228600"/>
            </a:xfrm>
            <a:custGeom>
              <a:avLst/>
              <a:gdLst>
                <a:gd name="T0" fmla="*/ 12 w 16"/>
                <a:gd name="T1" fmla="*/ 0 h 25"/>
                <a:gd name="T2" fmla="*/ 15 w 16"/>
                <a:gd name="T3" fmla="*/ 11 h 25"/>
                <a:gd name="T4" fmla="*/ 11 w 16"/>
                <a:gd name="T5" fmla="*/ 19 h 25"/>
                <a:gd name="T6" fmla="*/ 5 w 16"/>
                <a:gd name="T7" fmla="*/ 21 h 25"/>
                <a:gd name="T8" fmla="*/ 4 w 16"/>
                <a:gd name="T9" fmla="*/ 18 h 25"/>
                <a:gd name="T10" fmla="*/ 7 w 16"/>
                <a:gd name="T11" fmla="*/ 3 h 25"/>
                <a:gd name="T12" fmla="*/ 12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2" y="0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5" y="14"/>
                    <a:pt x="13" y="16"/>
                    <a:pt x="11" y="19"/>
                  </a:cubicBezTo>
                  <a:cubicBezTo>
                    <a:pt x="10" y="20"/>
                    <a:pt x="6" y="25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3"/>
                    <a:pt x="3" y="7"/>
                    <a:pt x="7" y="3"/>
                  </a:cubicBezTo>
                  <a:cubicBezTo>
                    <a:pt x="8" y="3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3"/>
            <p:cNvSpPr>
              <a:spLocks/>
            </p:cNvSpPr>
            <p:nvPr/>
          </p:nvSpPr>
          <p:spPr bwMode="auto">
            <a:xfrm>
              <a:off x="7540625" y="809625"/>
              <a:ext cx="9525" cy="128588"/>
            </a:xfrm>
            <a:custGeom>
              <a:avLst/>
              <a:gdLst>
                <a:gd name="T0" fmla="*/ 0 w 1"/>
                <a:gd name="T1" fmla="*/ 0 h 14"/>
                <a:gd name="T2" fmla="*/ 1 w 1"/>
                <a:gd name="T3" fmla="*/ 7 h 14"/>
                <a:gd name="T4" fmla="*/ 0 w 1"/>
                <a:gd name="T5" fmla="*/ 14 h 14"/>
                <a:gd name="T6" fmla="*/ 1 w 1"/>
                <a:gd name="T7" fmla="*/ 7 h 14"/>
                <a:gd name="T8" fmla="*/ 0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0" y="0"/>
                  </a:moveTo>
                  <a:cubicBezTo>
                    <a:pt x="1" y="2"/>
                    <a:pt x="1" y="5"/>
                    <a:pt x="1" y="7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2"/>
                    <a:pt x="1" y="10"/>
                    <a:pt x="1" y="7"/>
                  </a:cubicBezTo>
                  <a:cubicBezTo>
                    <a:pt x="1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4"/>
            <p:cNvSpPr>
              <a:spLocks/>
            </p:cNvSpPr>
            <p:nvPr/>
          </p:nvSpPr>
          <p:spPr bwMode="auto">
            <a:xfrm>
              <a:off x="7504113" y="809625"/>
              <a:ext cx="28575" cy="146050"/>
            </a:xfrm>
            <a:custGeom>
              <a:avLst/>
              <a:gdLst>
                <a:gd name="T0" fmla="*/ 3 w 3"/>
                <a:gd name="T1" fmla="*/ 0 h 16"/>
                <a:gd name="T2" fmla="*/ 2 w 3"/>
                <a:gd name="T3" fmla="*/ 8 h 16"/>
                <a:gd name="T4" fmla="*/ 0 w 3"/>
                <a:gd name="T5" fmla="*/ 16 h 16"/>
                <a:gd name="T6" fmla="*/ 1 w 3"/>
                <a:gd name="T7" fmla="*/ 8 h 16"/>
                <a:gd name="T8" fmla="*/ 3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0"/>
                  </a:moveTo>
                  <a:cubicBezTo>
                    <a:pt x="3" y="3"/>
                    <a:pt x="2" y="6"/>
                    <a:pt x="2" y="8"/>
                  </a:cubicBezTo>
                  <a:cubicBezTo>
                    <a:pt x="1" y="11"/>
                    <a:pt x="1" y="13"/>
                    <a:pt x="0" y="16"/>
                  </a:cubicBezTo>
                  <a:cubicBezTo>
                    <a:pt x="0" y="13"/>
                    <a:pt x="1" y="11"/>
                    <a:pt x="1" y="8"/>
                  </a:cubicBezTo>
                  <a:cubicBezTo>
                    <a:pt x="2" y="6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5"/>
            <p:cNvSpPr>
              <a:spLocks/>
            </p:cNvSpPr>
            <p:nvPr/>
          </p:nvSpPr>
          <p:spPr bwMode="auto">
            <a:xfrm>
              <a:off x="7486650" y="819150"/>
              <a:ext cx="36513" cy="100013"/>
            </a:xfrm>
            <a:custGeom>
              <a:avLst/>
              <a:gdLst>
                <a:gd name="T0" fmla="*/ 4 w 4"/>
                <a:gd name="T1" fmla="*/ 0 h 11"/>
                <a:gd name="T2" fmla="*/ 2 w 4"/>
                <a:gd name="T3" fmla="*/ 6 h 11"/>
                <a:gd name="T4" fmla="*/ 0 w 4"/>
                <a:gd name="T5" fmla="*/ 11 h 11"/>
                <a:gd name="T6" fmla="*/ 1 w 4"/>
                <a:gd name="T7" fmla="*/ 5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6"/>
            <p:cNvSpPr>
              <a:spLocks/>
            </p:cNvSpPr>
            <p:nvPr/>
          </p:nvSpPr>
          <p:spPr bwMode="auto">
            <a:xfrm>
              <a:off x="7296150" y="755650"/>
              <a:ext cx="236538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8"/>
                    <a:pt x="21" y="11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1"/>
                    <a:pt x="0" y="10"/>
                    <a:pt x="4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4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7"/>
            <p:cNvSpPr>
              <a:spLocks/>
            </p:cNvSpPr>
            <p:nvPr/>
          </p:nvSpPr>
          <p:spPr bwMode="auto">
            <a:xfrm>
              <a:off x="7413625" y="801688"/>
              <a:ext cx="119063" cy="53975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5"/>
                    <a:pt x="0" y="6"/>
                  </a:cubicBezTo>
                  <a:cubicBezTo>
                    <a:pt x="2" y="5"/>
                    <a:pt x="4" y="4"/>
                    <a:pt x="6" y="3"/>
                  </a:cubicBezTo>
                  <a:cubicBezTo>
                    <a:pt x="9" y="3"/>
                    <a:pt x="11" y="1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8"/>
            <p:cNvSpPr>
              <a:spLocks/>
            </p:cNvSpPr>
            <p:nvPr/>
          </p:nvSpPr>
          <p:spPr bwMode="auto">
            <a:xfrm>
              <a:off x="7386638" y="792163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2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1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9"/>
            <p:cNvSpPr>
              <a:spLocks/>
            </p:cNvSpPr>
            <p:nvPr/>
          </p:nvSpPr>
          <p:spPr bwMode="auto">
            <a:xfrm>
              <a:off x="7405688" y="782638"/>
              <a:ext cx="107950" cy="9525"/>
            </a:xfrm>
            <a:custGeom>
              <a:avLst/>
              <a:gdLst>
                <a:gd name="T0" fmla="*/ 12 w 12"/>
                <a:gd name="T1" fmla="*/ 1 h 1"/>
                <a:gd name="T2" fmla="*/ 6 w 12"/>
                <a:gd name="T3" fmla="*/ 1 h 1"/>
                <a:gd name="T4" fmla="*/ 0 w 12"/>
                <a:gd name="T5" fmla="*/ 1 h 1"/>
                <a:gd name="T6" fmla="*/ 6 w 12"/>
                <a:gd name="T7" fmla="*/ 0 h 1"/>
                <a:gd name="T8" fmla="*/ 12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0"/>
            <p:cNvSpPr>
              <a:spLocks/>
            </p:cNvSpPr>
            <p:nvPr/>
          </p:nvSpPr>
          <p:spPr bwMode="auto">
            <a:xfrm>
              <a:off x="7359650" y="628650"/>
              <a:ext cx="173038" cy="163513"/>
            </a:xfrm>
            <a:custGeom>
              <a:avLst/>
              <a:gdLst>
                <a:gd name="T0" fmla="*/ 19 w 19"/>
                <a:gd name="T1" fmla="*/ 17 h 18"/>
                <a:gd name="T2" fmla="*/ 8 w 19"/>
                <a:gd name="T3" fmla="*/ 15 h 18"/>
                <a:gd name="T4" fmla="*/ 3 w 19"/>
                <a:gd name="T5" fmla="*/ 7 h 18"/>
                <a:gd name="T6" fmla="*/ 4 w 19"/>
                <a:gd name="T7" fmla="*/ 1 h 18"/>
                <a:gd name="T8" fmla="*/ 7 w 19"/>
                <a:gd name="T9" fmla="*/ 1 h 18"/>
                <a:gd name="T10" fmla="*/ 18 w 19"/>
                <a:gd name="T11" fmla="*/ 11 h 18"/>
                <a:gd name="T12" fmla="*/ 19 w 19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5" y="18"/>
                    <a:pt x="11" y="17"/>
                    <a:pt x="8" y="15"/>
                  </a:cubicBezTo>
                  <a:cubicBezTo>
                    <a:pt x="5" y="13"/>
                    <a:pt x="4" y="10"/>
                    <a:pt x="3" y="7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13" y="1"/>
                    <a:pt x="17" y="6"/>
                    <a:pt x="18" y="11"/>
                  </a:cubicBezTo>
                  <a:cubicBezTo>
                    <a:pt x="19" y="12"/>
                    <a:pt x="19" y="17"/>
                    <a:pt x="19" y="1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1"/>
            <p:cNvSpPr>
              <a:spLocks/>
            </p:cNvSpPr>
            <p:nvPr/>
          </p:nvSpPr>
          <p:spPr bwMode="auto">
            <a:xfrm>
              <a:off x="7423150" y="719138"/>
              <a:ext cx="109538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5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7"/>
                    <a:pt x="7" y="6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7" y="6"/>
                    <a:pt x="9" y="7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2"/>
            <p:cNvSpPr>
              <a:spLocks/>
            </p:cNvSpPr>
            <p:nvPr/>
          </p:nvSpPr>
          <p:spPr bwMode="auto">
            <a:xfrm>
              <a:off x="7423150" y="682625"/>
              <a:ext cx="109538" cy="90488"/>
            </a:xfrm>
            <a:custGeom>
              <a:avLst/>
              <a:gdLst>
                <a:gd name="T0" fmla="*/ 12 w 12"/>
                <a:gd name="T1" fmla="*/ 10 h 10"/>
                <a:gd name="T2" fmla="*/ 6 w 12"/>
                <a:gd name="T3" fmla="*/ 5 h 10"/>
                <a:gd name="T4" fmla="*/ 0 w 12"/>
                <a:gd name="T5" fmla="*/ 0 h 10"/>
                <a:gd name="T6" fmla="*/ 6 w 12"/>
                <a:gd name="T7" fmla="*/ 5 h 10"/>
                <a:gd name="T8" fmla="*/ 12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9"/>
                    <a:pt x="12" y="1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3"/>
            <p:cNvSpPr>
              <a:spLocks/>
            </p:cNvSpPr>
            <p:nvPr/>
          </p:nvSpPr>
          <p:spPr bwMode="auto">
            <a:xfrm>
              <a:off x="7459663" y="682625"/>
              <a:ext cx="73025" cy="82550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4"/>
            <p:cNvSpPr>
              <a:spLocks/>
            </p:cNvSpPr>
            <p:nvPr/>
          </p:nvSpPr>
          <p:spPr bwMode="auto">
            <a:xfrm>
              <a:off x="7486650" y="736600"/>
              <a:ext cx="127000" cy="128588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3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0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2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4 h 14"/>
                <a:gd name="T30" fmla="*/ 1 w 14"/>
                <a:gd name="T31" fmla="*/ 4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1 h 14"/>
                <a:gd name="T48" fmla="*/ 3 w 14"/>
                <a:gd name="T49" fmla="*/ 12 h 14"/>
                <a:gd name="T50" fmla="*/ 3 w 14"/>
                <a:gd name="T51" fmla="*/ 13 h 14"/>
                <a:gd name="T52" fmla="*/ 6 w 14"/>
                <a:gd name="T53" fmla="*/ 10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0 h 14"/>
                <a:gd name="T62" fmla="*/ 10 w 14"/>
                <a:gd name="T63" fmla="*/ 11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8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6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2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9" y="1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0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1"/>
                    <a:pt x="10" y="9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6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0928350" y="3276600"/>
            <a:ext cx="479426" cy="500063"/>
            <a:chOff x="10928350" y="3276600"/>
            <a:chExt cx="479426" cy="500063"/>
          </a:xfrm>
        </p:grpSpPr>
        <p:sp>
          <p:nvSpPr>
            <p:cNvPr id="121" name="Freeform 135"/>
            <p:cNvSpPr>
              <a:spLocks/>
            </p:cNvSpPr>
            <p:nvPr/>
          </p:nvSpPr>
          <p:spPr bwMode="auto">
            <a:xfrm>
              <a:off x="11128375" y="3276600"/>
              <a:ext cx="125413" cy="236538"/>
            </a:xfrm>
            <a:custGeom>
              <a:avLst/>
              <a:gdLst>
                <a:gd name="T0" fmla="*/ 5 w 14"/>
                <a:gd name="T1" fmla="*/ 26 h 26"/>
                <a:gd name="T2" fmla="*/ 0 w 14"/>
                <a:gd name="T3" fmla="*/ 16 h 26"/>
                <a:gd name="T4" fmla="*/ 3 w 14"/>
                <a:gd name="T5" fmla="*/ 7 h 26"/>
                <a:gd name="T6" fmla="*/ 8 w 14"/>
                <a:gd name="T7" fmla="*/ 4 h 26"/>
                <a:gd name="T8" fmla="*/ 10 w 14"/>
                <a:gd name="T9" fmla="*/ 6 h 26"/>
                <a:gd name="T10" fmla="*/ 10 w 14"/>
                <a:gd name="T11" fmla="*/ 22 h 26"/>
                <a:gd name="T12" fmla="*/ 5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5" y="26"/>
                  </a:moveTo>
                  <a:cubicBezTo>
                    <a:pt x="2" y="23"/>
                    <a:pt x="0" y="20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3" y="6"/>
                    <a:pt x="6" y="0"/>
                    <a:pt x="8" y="4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4" y="10"/>
                    <a:pt x="13" y="17"/>
                    <a:pt x="10" y="22"/>
                  </a:cubicBezTo>
                  <a:cubicBezTo>
                    <a:pt x="9" y="22"/>
                    <a:pt x="6" y="26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6"/>
            <p:cNvSpPr>
              <a:spLocks/>
            </p:cNvSpPr>
            <p:nvPr/>
          </p:nvSpPr>
          <p:spPr bwMode="auto">
            <a:xfrm>
              <a:off x="11145838" y="3384550"/>
              <a:ext cx="26988" cy="128588"/>
            </a:xfrm>
            <a:custGeom>
              <a:avLst/>
              <a:gdLst>
                <a:gd name="T0" fmla="*/ 3 w 3"/>
                <a:gd name="T1" fmla="*/ 14 h 14"/>
                <a:gd name="T2" fmla="*/ 1 w 3"/>
                <a:gd name="T3" fmla="*/ 7 h 14"/>
                <a:gd name="T4" fmla="*/ 1 w 3"/>
                <a:gd name="T5" fmla="*/ 0 h 14"/>
                <a:gd name="T6" fmla="*/ 1 w 3"/>
                <a:gd name="T7" fmla="*/ 7 h 14"/>
                <a:gd name="T8" fmla="*/ 3 w 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3" y="14"/>
                  </a:moveTo>
                  <a:cubicBezTo>
                    <a:pt x="2" y="12"/>
                    <a:pt x="1" y="9"/>
                    <a:pt x="1" y="7"/>
                  </a:cubicBezTo>
                  <a:cubicBezTo>
                    <a:pt x="1" y="5"/>
                    <a:pt x="0" y="2"/>
                    <a:pt x="1" y="0"/>
                  </a:cubicBezTo>
                  <a:cubicBezTo>
                    <a:pt x="1" y="2"/>
                    <a:pt x="1" y="5"/>
                    <a:pt x="1" y="7"/>
                  </a:cubicBezTo>
                  <a:cubicBezTo>
                    <a:pt x="2" y="9"/>
                    <a:pt x="2" y="11"/>
                    <a:pt x="3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7"/>
            <p:cNvSpPr>
              <a:spLocks/>
            </p:cNvSpPr>
            <p:nvPr/>
          </p:nvSpPr>
          <p:spPr bwMode="auto">
            <a:xfrm>
              <a:off x="11182350" y="3357563"/>
              <a:ext cx="0" cy="146050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4"/>
                    <a:pt x="0" y="11"/>
                    <a:pt x="0" y="8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11"/>
                    <a:pt x="0" y="14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8"/>
            <p:cNvSpPr>
              <a:spLocks/>
            </p:cNvSpPr>
            <p:nvPr/>
          </p:nvSpPr>
          <p:spPr bwMode="auto">
            <a:xfrm>
              <a:off x="11190288" y="3384550"/>
              <a:ext cx="28575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9"/>
            <p:cNvSpPr>
              <a:spLocks/>
            </p:cNvSpPr>
            <p:nvPr/>
          </p:nvSpPr>
          <p:spPr bwMode="auto">
            <a:xfrm>
              <a:off x="11190288" y="3421063"/>
              <a:ext cx="217488" cy="128588"/>
            </a:xfrm>
            <a:custGeom>
              <a:avLst/>
              <a:gdLst>
                <a:gd name="T0" fmla="*/ 0 w 24"/>
                <a:gd name="T1" fmla="*/ 10 h 14"/>
                <a:gd name="T2" fmla="*/ 7 w 24"/>
                <a:gd name="T3" fmla="*/ 1 h 14"/>
                <a:gd name="T4" fmla="*/ 15 w 24"/>
                <a:gd name="T5" fmla="*/ 0 h 14"/>
                <a:gd name="T6" fmla="*/ 21 w 24"/>
                <a:gd name="T7" fmla="*/ 3 h 14"/>
                <a:gd name="T8" fmla="*/ 19 w 24"/>
                <a:gd name="T9" fmla="*/ 6 h 14"/>
                <a:gd name="T10" fmla="*/ 6 w 24"/>
                <a:gd name="T11" fmla="*/ 13 h 14"/>
                <a:gd name="T12" fmla="*/ 0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2"/>
                    <a:pt x="11" y="14"/>
                    <a:pt x="6" y="13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0"/>
            <p:cNvSpPr>
              <a:spLocks/>
            </p:cNvSpPr>
            <p:nvPr/>
          </p:nvSpPr>
          <p:spPr bwMode="auto">
            <a:xfrm>
              <a:off x="11190288" y="3440113"/>
              <a:ext cx="100013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7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1"/>
            <p:cNvSpPr>
              <a:spLocks/>
            </p:cNvSpPr>
            <p:nvPr/>
          </p:nvSpPr>
          <p:spPr bwMode="auto">
            <a:xfrm>
              <a:off x="11199813" y="3457575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5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2"/>
                    <a:pt x="9" y="3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2"/>
            <p:cNvSpPr>
              <a:spLocks/>
            </p:cNvSpPr>
            <p:nvPr/>
          </p:nvSpPr>
          <p:spPr bwMode="auto">
            <a:xfrm>
              <a:off x="11209338" y="3494088"/>
              <a:ext cx="107950" cy="36513"/>
            </a:xfrm>
            <a:custGeom>
              <a:avLst/>
              <a:gdLst>
                <a:gd name="T0" fmla="*/ 0 w 12"/>
                <a:gd name="T1" fmla="*/ 4 h 4"/>
                <a:gd name="T2" fmla="*/ 6 w 12"/>
                <a:gd name="T3" fmla="*/ 2 h 4"/>
                <a:gd name="T4" fmla="*/ 12 w 12"/>
                <a:gd name="T5" fmla="*/ 0 h 4"/>
                <a:gd name="T6" fmla="*/ 6 w 12"/>
                <a:gd name="T7" fmla="*/ 3 h 4"/>
                <a:gd name="T8" fmla="*/ 0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2"/>
                    <a:pt x="8" y="2"/>
                    <a:pt x="6" y="3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3"/>
            <p:cNvSpPr>
              <a:spLocks/>
            </p:cNvSpPr>
            <p:nvPr/>
          </p:nvSpPr>
          <p:spPr bwMode="auto">
            <a:xfrm>
              <a:off x="11190288" y="3530600"/>
              <a:ext cx="182563" cy="155575"/>
            </a:xfrm>
            <a:custGeom>
              <a:avLst/>
              <a:gdLst>
                <a:gd name="T0" fmla="*/ 0 w 20"/>
                <a:gd name="T1" fmla="*/ 1 h 17"/>
                <a:gd name="T2" fmla="*/ 11 w 20"/>
                <a:gd name="T3" fmla="*/ 2 h 17"/>
                <a:gd name="T4" fmla="*/ 16 w 20"/>
                <a:gd name="T5" fmla="*/ 10 h 17"/>
                <a:gd name="T6" fmla="*/ 16 w 20"/>
                <a:gd name="T7" fmla="*/ 16 h 17"/>
                <a:gd name="T8" fmla="*/ 12 w 20"/>
                <a:gd name="T9" fmla="*/ 16 h 17"/>
                <a:gd name="T10" fmla="*/ 1 w 20"/>
                <a:gd name="T11" fmla="*/ 6 h 17"/>
                <a:gd name="T12" fmla="*/ 0 w 20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0" y="1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4" y="4"/>
                    <a:pt x="15" y="7"/>
                    <a:pt x="16" y="10"/>
                  </a:cubicBezTo>
                  <a:cubicBezTo>
                    <a:pt x="17" y="11"/>
                    <a:pt x="20" y="17"/>
                    <a:pt x="16" y="16"/>
                  </a:cubicBezTo>
                  <a:cubicBezTo>
                    <a:pt x="14" y="16"/>
                    <a:pt x="14" y="16"/>
                    <a:pt x="12" y="16"/>
                  </a:cubicBezTo>
                  <a:cubicBezTo>
                    <a:pt x="7" y="17"/>
                    <a:pt x="2" y="11"/>
                    <a:pt x="1" y="6"/>
                  </a:cubicBezTo>
                  <a:cubicBezTo>
                    <a:pt x="0" y="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4"/>
            <p:cNvSpPr>
              <a:spLocks/>
            </p:cNvSpPr>
            <p:nvPr/>
          </p:nvSpPr>
          <p:spPr bwMode="auto">
            <a:xfrm>
              <a:off x="11190288" y="3540125"/>
              <a:ext cx="109538" cy="53975"/>
            </a:xfrm>
            <a:custGeom>
              <a:avLst/>
              <a:gdLst>
                <a:gd name="T0" fmla="*/ 0 w 12"/>
                <a:gd name="T1" fmla="*/ 0 h 6"/>
                <a:gd name="T2" fmla="*/ 7 w 12"/>
                <a:gd name="T3" fmla="*/ 2 h 6"/>
                <a:gd name="T4" fmla="*/ 12 w 12"/>
                <a:gd name="T5" fmla="*/ 6 h 6"/>
                <a:gd name="T6" fmla="*/ 7 w 12"/>
                <a:gd name="T7" fmla="*/ 2 h 6"/>
                <a:gd name="T8" fmla="*/ 0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3" y="0"/>
                    <a:pt x="5" y="1"/>
                    <a:pt x="7" y="2"/>
                  </a:cubicBezTo>
                  <a:cubicBezTo>
                    <a:pt x="9" y="3"/>
                    <a:pt x="11" y="4"/>
                    <a:pt x="12" y="6"/>
                  </a:cubicBezTo>
                  <a:cubicBezTo>
                    <a:pt x="11" y="5"/>
                    <a:pt x="9" y="3"/>
                    <a:pt x="7" y="2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5"/>
            <p:cNvSpPr>
              <a:spLocks/>
            </p:cNvSpPr>
            <p:nvPr/>
          </p:nvSpPr>
          <p:spPr bwMode="auto">
            <a:xfrm>
              <a:off x="11190288" y="3540125"/>
              <a:ext cx="109538" cy="90488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6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6"/>
            <p:cNvSpPr>
              <a:spLocks/>
            </p:cNvSpPr>
            <p:nvPr/>
          </p:nvSpPr>
          <p:spPr bwMode="auto">
            <a:xfrm>
              <a:off x="11190288" y="3557588"/>
              <a:ext cx="73025" cy="82550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5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5"/>
                  </a:cubicBezTo>
                  <a:cubicBezTo>
                    <a:pt x="5" y="6"/>
                    <a:pt x="7" y="8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7"/>
            <p:cNvSpPr>
              <a:spLocks/>
            </p:cNvSpPr>
            <p:nvPr/>
          </p:nvSpPr>
          <p:spPr bwMode="auto">
            <a:xfrm>
              <a:off x="11064875" y="3540125"/>
              <a:ext cx="144463" cy="236538"/>
            </a:xfrm>
            <a:custGeom>
              <a:avLst/>
              <a:gdLst>
                <a:gd name="T0" fmla="*/ 12 w 16"/>
                <a:gd name="T1" fmla="*/ 1 h 26"/>
                <a:gd name="T2" fmla="*/ 15 w 16"/>
                <a:gd name="T3" fmla="*/ 11 h 26"/>
                <a:gd name="T4" fmla="*/ 11 w 16"/>
                <a:gd name="T5" fmla="*/ 19 h 26"/>
                <a:gd name="T6" fmla="*/ 5 w 16"/>
                <a:gd name="T7" fmla="*/ 21 h 26"/>
                <a:gd name="T8" fmla="*/ 4 w 16"/>
                <a:gd name="T9" fmla="*/ 18 h 26"/>
                <a:gd name="T10" fmla="*/ 7 w 16"/>
                <a:gd name="T11" fmla="*/ 3 h 26"/>
                <a:gd name="T12" fmla="*/ 12 w 16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2" y="1"/>
                  </a:moveTo>
                  <a:cubicBezTo>
                    <a:pt x="15" y="4"/>
                    <a:pt x="16" y="7"/>
                    <a:pt x="15" y="11"/>
                  </a:cubicBezTo>
                  <a:cubicBezTo>
                    <a:pt x="15" y="14"/>
                    <a:pt x="13" y="17"/>
                    <a:pt x="11" y="19"/>
                  </a:cubicBezTo>
                  <a:cubicBezTo>
                    <a:pt x="10" y="20"/>
                    <a:pt x="6" y="26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4"/>
                    <a:pt x="3" y="7"/>
                    <a:pt x="7" y="3"/>
                  </a:cubicBezTo>
                  <a:cubicBezTo>
                    <a:pt x="8" y="3"/>
                    <a:pt x="12" y="0"/>
                    <a:pt x="12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8"/>
            <p:cNvSpPr>
              <a:spLocks/>
            </p:cNvSpPr>
            <p:nvPr/>
          </p:nvSpPr>
          <p:spPr bwMode="auto">
            <a:xfrm>
              <a:off x="11172825" y="3549650"/>
              <a:ext cx="9525" cy="117475"/>
            </a:xfrm>
            <a:custGeom>
              <a:avLst/>
              <a:gdLst>
                <a:gd name="T0" fmla="*/ 0 w 1"/>
                <a:gd name="T1" fmla="*/ 0 h 13"/>
                <a:gd name="T2" fmla="*/ 1 w 1"/>
                <a:gd name="T3" fmla="*/ 7 h 13"/>
                <a:gd name="T4" fmla="*/ 0 w 1"/>
                <a:gd name="T5" fmla="*/ 13 h 13"/>
                <a:gd name="T6" fmla="*/ 1 w 1"/>
                <a:gd name="T7" fmla="*/ 6 h 13"/>
                <a:gd name="T8" fmla="*/ 0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0" y="11"/>
                    <a:pt x="1" y="9"/>
                    <a:pt x="1" y="6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49"/>
            <p:cNvSpPr>
              <a:spLocks/>
            </p:cNvSpPr>
            <p:nvPr/>
          </p:nvSpPr>
          <p:spPr bwMode="auto">
            <a:xfrm>
              <a:off x="11136313" y="3549650"/>
              <a:ext cx="26988" cy="136525"/>
            </a:xfrm>
            <a:custGeom>
              <a:avLst/>
              <a:gdLst>
                <a:gd name="T0" fmla="*/ 3 w 3"/>
                <a:gd name="T1" fmla="*/ 0 h 15"/>
                <a:gd name="T2" fmla="*/ 2 w 3"/>
                <a:gd name="T3" fmla="*/ 7 h 15"/>
                <a:gd name="T4" fmla="*/ 0 w 3"/>
                <a:gd name="T5" fmla="*/ 15 h 15"/>
                <a:gd name="T6" fmla="*/ 1 w 3"/>
                <a:gd name="T7" fmla="*/ 7 h 15"/>
                <a:gd name="T8" fmla="*/ 3 w 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cubicBezTo>
                    <a:pt x="3" y="2"/>
                    <a:pt x="2" y="5"/>
                    <a:pt x="2" y="7"/>
                  </a:cubicBezTo>
                  <a:cubicBezTo>
                    <a:pt x="1" y="10"/>
                    <a:pt x="1" y="13"/>
                    <a:pt x="0" y="15"/>
                  </a:cubicBezTo>
                  <a:cubicBezTo>
                    <a:pt x="0" y="13"/>
                    <a:pt x="1" y="10"/>
                    <a:pt x="1" y="7"/>
                  </a:cubicBezTo>
                  <a:cubicBezTo>
                    <a:pt x="2" y="5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0"/>
            <p:cNvSpPr>
              <a:spLocks/>
            </p:cNvSpPr>
            <p:nvPr/>
          </p:nvSpPr>
          <p:spPr bwMode="auto">
            <a:xfrm>
              <a:off x="11118850" y="3549650"/>
              <a:ext cx="36513" cy="107950"/>
            </a:xfrm>
            <a:custGeom>
              <a:avLst/>
              <a:gdLst>
                <a:gd name="T0" fmla="*/ 4 w 4"/>
                <a:gd name="T1" fmla="*/ 0 h 12"/>
                <a:gd name="T2" fmla="*/ 2 w 4"/>
                <a:gd name="T3" fmla="*/ 6 h 12"/>
                <a:gd name="T4" fmla="*/ 0 w 4"/>
                <a:gd name="T5" fmla="*/ 12 h 12"/>
                <a:gd name="T6" fmla="*/ 1 w 4"/>
                <a:gd name="T7" fmla="*/ 6 h 12"/>
                <a:gd name="T8" fmla="*/ 4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1"/>
            <p:cNvSpPr>
              <a:spLocks/>
            </p:cNvSpPr>
            <p:nvPr/>
          </p:nvSpPr>
          <p:spPr bwMode="auto">
            <a:xfrm>
              <a:off x="10928350" y="3486150"/>
              <a:ext cx="234950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9"/>
                    <a:pt x="21" y="12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2"/>
                    <a:pt x="0" y="10"/>
                    <a:pt x="4" y="8"/>
                  </a:cubicBezTo>
                  <a:cubicBezTo>
                    <a:pt x="5" y="7"/>
                    <a:pt x="5" y="7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5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2"/>
            <p:cNvSpPr>
              <a:spLocks/>
            </p:cNvSpPr>
            <p:nvPr/>
          </p:nvSpPr>
          <p:spPr bwMode="auto">
            <a:xfrm>
              <a:off x="11045825" y="3530600"/>
              <a:ext cx="117475" cy="55563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4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6"/>
                    <a:pt x="0" y="6"/>
                  </a:cubicBezTo>
                  <a:cubicBezTo>
                    <a:pt x="2" y="5"/>
                    <a:pt x="4" y="5"/>
                    <a:pt x="6" y="4"/>
                  </a:cubicBezTo>
                  <a:cubicBezTo>
                    <a:pt x="9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3"/>
            <p:cNvSpPr>
              <a:spLocks/>
            </p:cNvSpPr>
            <p:nvPr/>
          </p:nvSpPr>
          <p:spPr bwMode="auto">
            <a:xfrm>
              <a:off x="11018838" y="3521075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3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3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4"/>
            <p:cNvSpPr>
              <a:spLocks/>
            </p:cNvSpPr>
            <p:nvPr/>
          </p:nvSpPr>
          <p:spPr bwMode="auto">
            <a:xfrm>
              <a:off x="11036300" y="3513138"/>
              <a:ext cx="109538" cy="17463"/>
            </a:xfrm>
            <a:custGeom>
              <a:avLst/>
              <a:gdLst>
                <a:gd name="T0" fmla="*/ 12 w 12"/>
                <a:gd name="T1" fmla="*/ 1 h 2"/>
                <a:gd name="T2" fmla="*/ 6 w 12"/>
                <a:gd name="T3" fmla="*/ 1 h 2"/>
                <a:gd name="T4" fmla="*/ 0 w 12"/>
                <a:gd name="T5" fmla="*/ 2 h 2"/>
                <a:gd name="T6" fmla="*/ 6 w 12"/>
                <a:gd name="T7" fmla="*/ 0 h 2"/>
                <a:gd name="T8" fmla="*/ 12 w 1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5"/>
            <p:cNvSpPr>
              <a:spLocks/>
            </p:cNvSpPr>
            <p:nvPr/>
          </p:nvSpPr>
          <p:spPr bwMode="auto">
            <a:xfrm>
              <a:off x="10991850" y="3357563"/>
              <a:ext cx="171450" cy="163513"/>
            </a:xfrm>
            <a:custGeom>
              <a:avLst/>
              <a:gdLst>
                <a:gd name="T0" fmla="*/ 19 w 19"/>
                <a:gd name="T1" fmla="*/ 18 h 18"/>
                <a:gd name="T2" fmla="*/ 8 w 19"/>
                <a:gd name="T3" fmla="*/ 15 h 18"/>
                <a:gd name="T4" fmla="*/ 3 w 19"/>
                <a:gd name="T5" fmla="*/ 8 h 18"/>
                <a:gd name="T6" fmla="*/ 4 w 19"/>
                <a:gd name="T7" fmla="*/ 1 h 18"/>
                <a:gd name="T8" fmla="*/ 7 w 19"/>
                <a:gd name="T9" fmla="*/ 2 h 18"/>
                <a:gd name="T10" fmla="*/ 19 w 19"/>
                <a:gd name="T11" fmla="*/ 12 h 18"/>
                <a:gd name="T12" fmla="*/ 19 w 1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8"/>
                  </a:moveTo>
                  <a:cubicBezTo>
                    <a:pt x="15" y="18"/>
                    <a:pt x="11" y="18"/>
                    <a:pt x="8" y="15"/>
                  </a:cubicBezTo>
                  <a:cubicBezTo>
                    <a:pt x="5" y="13"/>
                    <a:pt x="4" y="11"/>
                    <a:pt x="3" y="8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13" y="1"/>
                    <a:pt x="17" y="7"/>
                    <a:pt x="19" y="12"/>
                  </a:cubicBezTo>
                  <a:cubicBezTo>
                    <a:pt x="19" y="12"/>
                    <a:pt x="19" y="17"/>
                    <a:pt x="19" y="1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6"/>
            <p:cNvSpPr>
              <a:spLocks/>
            </p:cNvSpPr>
            <p:nvPr/>
          </p:nvSpPr>
          <p:spPr bwMode="auto">
            <a:xfrm>
              <a:off x="11055350" y="3457575"/>
              <a:ext cx="107950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4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6"/>
                    <a:pt x="7" y="5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7" y="5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7"/>
            <p:cNvSpPr>
              <a:spLocks/>
            </p:cNvSpPr>
            <p:nvPr/>
          </p:nvSpPr>
          <p:spPr bwMode="auto">
            <a:xfrm>
              <a:off x="11055350" y="3413125"/>
              <a:ext cx="107950" cy="100013"/>
            </a:xfrm>
            <a:custGeom>
              <a:avLst/>
              <a:gdLst>
                <a:gd name="T0" fmla="*/ 12 w 12"/>
                <a:gd name="T1" fmla="*/ 11 h 11"/>
                <a:gd name="T2" fmla="*/ 6 w 12"/>
                <a:gd name="T3" fmla="*/ 6 h 11"/>
                <a:gd name="T4" fmla="*/ 0 w 12"/>
                <a:gd name="T5" fmla="*/ 0 h 11"/>
                <a:gd name="T6" fmla="*/ 6 w 12"/>
                <a:gd name="T7" fmla="*/ 5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9"/>
                    <a:pt x="12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8"/>
            <p:cNvSpPr>
              <a:spLocks/>
            </p:cNvSpPr>
            <p:nvPr/>
          </p:nvSpPr>
          <p:spPr bwMode="auto">
            <a:xfrm>
              <a:off x="11091863" y="3413125"/>
              <a:ext cx="71438" cy="80963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8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59"/>
            <p:cNvSpPr>
              <a:spLocks/>
            </p:cNvSpPr>
            <p:nvPr/>
          </p:nvSpPr>
          <p:spPr bwMode="auto">
            <a:xfrm>
              <a:off x="11118850" y="3467100"/>
              <a:ext cx="127000" cy="127000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4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1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3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5 h 14"/>
                <a:gd name="T30" fmla="*/ 1 w 14"/>
                <a:gd name="T31" fmla="*/ 5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2 h 14"/>
                <a:gd name="T48" fmla="*/ 3 w 14"/>
                <a:gd name="T49" fmla="*/ 13 h 14"/>
                <a:gd name="T50" fmla="*/ 3 w 14"/>
                <a:gd name="T51" fmla="*/ 13 h 14"/>
                <a:gd name="T52" fmla="*/ 6 w 14"/>
                <a:gd name="T53" fmla="*/ 11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1 h 14"/>
                <a:gd name="T62" fmla="*/ 10 w 14"/>
                <a:gd name="T63" fmla="*/ 12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9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7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7" y="3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1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2"/>
                    <a:pt x="10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417638" y="4912648"/>
            <a:ext cx="958850" cy="1001713"/>
            <a:chOff x="2116138" y="3157538"/>
            <a:chExt cx="958850" cy="1001713"/>
          </a:xfrm>
        </p:grpSpPr>
        <p:sp>
          <p:nvSpPr>
            <p:cNvPr id="147" name="Freeform 185"/>
            <p:cNvSpPr>
              <a:spLocks/>
            </p:cNvSpPr>
            <p:nvPr/>
          </p:nvSpPr>
          <p:spPr bwMode="auto">
            <a:xfrm>
              <a:off x="2505075" y="3157538"/>
              <a:ext cx="261938" cy="482600"/>
            </a:xfrm>
            <a:custGeom>
              <a:avLst/>
              <a:gdLst>
                <a:gd name="T0" fmla="*/ 11 w 29"/>
                <a:gd name="T1" fmla="*/ 52 h 53"/>
                <a:gd name="T2" fmla="*/ 0 w 29"/>
                <a:gd name="T3" fmla="*/ 32 h 53"/>
                <a:gd name="T4" fmla="*/ 6 w 29"/>
                <a:gd name="T5" fmla="*/ 15 h 53"/>
                <a:gd name="T6" fmla="*/ 17 w 29"/>
                <a:gd name="T7" fmla="*/ 8 h 53"/>
                <a:gd name="T8" fmla="*/ 21 w 29"/>
                <a:gd name="T9" fmla="*/ 13 h 53"/>
                <a:gd name="T10" fmla="*/ 20 w 29"/>
                <a:gd name="T11" fmla="*/ 44 h 53"/>
                <a:gd name="T12" fmla="*/ 11 w 29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3">
                  <a:moveTo>
                    <a:pt x="11" y="52"/>
                  </a:moveTo>
                  <a:cubicBezTo>
                    <a:pt x="5" y="47"/>
                    <a:pt x="1" y="40"/>
                    <a:pt x="0" y="32"/>
                  </a:cubicBezTo>
                  <a:cubicBezTo>
                    <a:pt x="0" y="26"/>
                    <a:pt x="3" y="21"/>
                    <a:pt x="6" y="15"/>
                  </a:cubicBezTo>
                  <a:cubicBezTo>
                    <a:pt x="8" y="13"/>
                    <a:pt x="14" y="0"/>
                    <a:pt x="17" y="8"/>
                  </a:cubicBezTo>
                  <a:cubicBezTo>
                    <a:pt x="18" y="11"/>
                    <a:pt x="19" y="11"/>
                    <a:pt x="21" y="13"/>
                  </a:cubicBezTo>
                  <a:cubicBezTo>
                    <a:pt x="29" y="21"/>
                    <a:pt x="26" y="36"/>
                    <a:pt x="20" y="44"/>
                  </a:cubicBezTo>
                  <a:cubicBezTo>
                    <a:pt x="19" y="45"/>
                    <a:pt x="12" y="53"/>
                    <a:pt x="11" y="5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86"/>
            <p:cNvSpPr>
              <a:spLocks/>
            </p:cNvSpPr>
            <p:nvPr/>
          </p:nvSpPr>
          <p:spPr bwMode="auto">
            <a:xfrm>
              <a:off x="2559050" y="3376613"/>
              <a:ext cx="46038" cy="254000"/>
            </a:xfrm>
            <a:custGeom>
              <a:avLst/>
              <a:gdLst>
                <a:gd name="T0" fmla="*/ 5 w 5"/>
                <a:gd name="T1" fmla="*/ 28 h 28"/>
                <a:gd name="T2" fmla="*/ 0 w 5"/>
                <a:gd name="T3" fmla="*/ 15 h 28"/>
                <a:gd name="T4" fmla="*/ 0 w 5"/>
                <a:gd name="T5" fmla="*/ 8 h 28"/>
                <a:gd name="T6" fmla="*/ 0 w 5"/>
                <a:gd name="T7" fmla="*/ 0 h 28"/>
                <a:gd name="T8" fmla="*/ 2 w 5"/>
                <a:gd name="T9" fmla="*/ 14 h 28"/>
                <a:gd name="T10" fmla="*/ 3 w 5"/>
                <a:gd name="T11" fmla="*/ 21 h 28"/>
                <a:gd name="T12" fmla="*/ 5 w 5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8">
                  <a:moveTo>
                    <a:pt x="5" y="28"/>
                  </a:moveTo>
                  <a:cubicBezTo>
                    <a:pt x="2" y="24"/>
                    <a:pt x="1" y="19"/>
                    <a:pt x="0" y="15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5"/>
                    <a:pt x="1" y="10"/>
                    <a:pt x="2" y="14"/>
                  </a:cubicBezTo>
                  <a:cubicBezTo>
                    <a:pt x="2" y="17"/>
                    <a:pt x="2" y="19"/>
                    <a:pt x="3" y="21"/>
                  </a:cubicBezTo>
                  <a:cubicBezTo>
                    <a:pt x="4" y="24"/>
                    <a:pt x="4" y="26"/>
                    <a:pt x="5" y="2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87"/>
            <p:cNvSpPr>
              <a:spLocks/>
            </p:cNvSpPr>
            <p:nvPr/>
          </p:nvSpPr>
          <p:spPr bwMode="auto">
            <a:xfrm>
              <a:off x="2622550" y="3330575"/>
              <a:ext cx="9525" cy="300038"/>
            </a:xfrm>
            <a:custGeom>
              <a:avLst/>
              <a:gdLst>
                <a:gd name="T0" fmla="*/ 0 w 1"/>
                <a:gd name="T1" fmla="*/ 33 h 33"/>
                <a:gd name="T2" fmla="*/ 0 w 1"/>
                <a:gd name="T3" fmla="*/ 16 h 33"/>
                <a:gd name="T4" fmla="*/ 0 w 1"/>
                <a:gd name="T5" fmla="*/ 0 h 33"/>
                <a:gd name="T6" fmla="*/ 1 w 1"/>
                <a:gd name="T7" fmla="*/ 16 h 33"/>
                <a:gd name="T8" fmla="*/ 0 w 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3">
                  <a:moveTo>
                    <a:pt x="0" y="33"/>
                  </a:moveTo>
                  <a:cubicBezTo>
                    <a:pt x="0" y="27"/>
                    <a:pt x="0" y="22"/>
                    <a:pt x="0" y="16"/>
                  </a:cubicBezTo>
                  <a:cubicBezTo>
                    <a:pt x="0" y="11"/>
                    <a:pt x="0" y="6"/>
                    <a:pt x="0" y="0"/>
                  </a:cubicBezTo>
                  <a:cubicBezTo>
                    <a:pt x="1" y="6"/>
                    <a:pt x="1" y="11"/>
                    <a:pt x="1" y="16"/>
                  </a:cubicBezTo>
                  <a:cubicBezTo>
                    <a:pt x="1" y="22"/>
                    <a:pt x="1" y="27"/>
                    <a:pt x="0" y="3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88"/>
            <p:cNvSpPr>
              <a:spLocks/>
            </p:cNvSpPr>
            <p:nvPr/>
          </p:nvSpPr>
          <p:spPr bwMode="auto">
            <a:xfrm>
              <a:off x="2641600" y="3384550"/>
              <a:ext cx="44450" cy="228600"/>
            </a:xfrm>
            <a:custGeom>
              <a:avLst/>
              <a:gdLst>
                <a:gd name="T0" fmla="*/ 0 w 5"/>
                <a:gd name="T1" fmla="*/ 25 h 25"/>
                <a:gd name="T2" fmla="*/ 1 w 5"/>
                <a:gd name="T3" fmla="*/ 19 h 25"/>
                <a:gd name="T4" fmla="*/ 3 w 5"/>
                <a:gd name="T5" fmla="*/ 13 h 25"/>
                <a:gd name="T6" fmla="*/ 4 w 5"/>
                <a:gd name="T7" fmla="*/ 7 h 25"/>
                <a:gd name="T8" fmla="*/ 4 w 5"/>
                <a:gd name="T9" fmla="*/ 0 h 25"/>
                <a:gd name="T10" fmla="*/ 4 w 5"/>
                <a:gd name="T11" fmla="*/ 13 h 25"/>
                <a:gd name="T12" fmla="*/ 0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2" y="17"/>
                    <a:pt x="2" y="15"/>
                    <a:pt x="3" y="13"/>
                  </a:cubicBezTo>
                  <a:cubicBezTo>
                    <a:pt x="3" y="11"/>
                    <a:pt x="3" y="9"/>
                    <a:pt x="4" y="7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5" y="5"/>
                    <a:pt x="5" y="9"/>
                    <a:pt x="4" y="13"/>
                  </a:cubicBezTo>
                  <a:cubicBezTo>
                    <a:pt x="3" y="17"/>
                    <a:pt x="2" y="21"/>
                    <a:pt x="0" y="2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89"/>
            <p:cNvSpPr>
              <a:spLocks/>
            </p:cNvSpPr>
            <p:nvPr/>
          </p:nvSpPr>
          <p:spPr bwMode="auto">
            <a:xfrm>
              <a:off x="2641600" y="3449638"/>
              <a:ext cx="433388" cy="254000"/>
            </a:xfrm>
            <a:custGeom>
              <a:avLst/>
              <a:gdLst>
                <a:gd name="T0" fmla="*/ 0 w 48"/>
                <a:gd name="T1" fmla="*/ 22 h 28"/>
                <a:gd name="T2" fmla="*/ 13 w 48"/>
                <a:gd name="T3" fmla="*/ 4 h 28"/>
                <a:gd name="T4" fmla="*/ 31 w 48"/>
                <a:gd name="T5" fmla="*/ 1 h 28"/>
                <a:gd name="T6" fmla="*/ 42 w 48"/>
                <a:gd name="T7" fmla="*/ 8 h 28"/>
                <a:gd name="T8" fmla="*/ 39 w 48"/>
                <a:gd name="T9" fmla="*/ 13 h 28"/>
                <a:gd name="T10" fmla="*/ 11 w 48"/>
                <a:gd name="T11" fmla="*/ 26 h 28"/>
                <a:gd name="T12" fmla="*/ 0 w 48"/>
                <a:gd name="T1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8">
                  <a:moveTo>
                    <a:pt x="0" y="22"/>
                  </a:moveTo>
                  <a:cubicBezTo>
                    <a:pt x="2" y="14"/>
                    <a:pt x="6" y="8"/>
                    <a:pt x="13" y="4"/>
                  </a:cubicBezTo>
                  <a:cubicBezTo>
                    <a:pt x="19" y="0"/>
                    <a:pt x="25" y="1"/>
                    <a:pt x="31" y="1"/>
                  </a:cubicBezTo>
                  <a:cubicBezTo>
                    <a:pt x="34" y="2"/>
                    <a:pt x="48" y="1"/>
                    <a:pt x="42" y="8"/>
                  </a:cubicBezTo>
                  <a:cubicBezTo>
                    <a:pt x="40" y="10"/>
                    <a:pt x="40" y="11"/>
                    <a:pt x="39" y="13"/>
                  </a:cubicBezTo>
                  <a:cubicBezTo>
                    <a:pt x="35" y="24"/>
                    <a:pt x="21" y="28"/>
                    <a:pt x="11" y="26"/>
                  </a:cubicBezTo>
                  <a:cubicBezTo>
                    <a:pt x="10" y="26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90"/>
            <p:cNvSpPr>
              <a:spLocks/>
            </p:cNvSpPr>
            <p:nvPr/>
          </p:nvSpPr>
          <p:spPr bwMode="auto">
            <a:xfrm>
              <a:off x="2641600" y="3494088"/>
              <a:ext cx="207963" cy="155575"/>
            </a:xfrm>
            <a:custGeom>
              <a:avLst/>
              <a:gdLst>
                <a:gd name="T0" fmla="*/ 0 w 23"/>
                <a:gd name="T1" fmla="*/ 17 h 17"/>
                <a:gd name="T2" fmla="*/ 10 w 23"/>
                <a:gd name="T3" fmla="*/ 7 h 17"/>
                <a:gd name="T4" fmla="*/ 16 w 23"/>
                <a:gd name="T5" fmla="*/ 3 h 17"/>
                <a:gd name="T6" fmla="*/ 23 w 23"/>
                <a:gd name="T7" fmla="*/ 0 h 17"/>
                <a:gd name="T8" fmla="*/ 11 w 23"/>
                <a:gd name="T9" fmla="*/ 8 h 17"/>
                <a:gd name="T10" fmla="*/ 5 w 23"/>
                <a:gd name="T11" fmla="*/ 12 h 17"/>
                <a:gd name="T12" fmla="*/ 0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0" y="17"/>
                  </a:moveTo>
                  <a:cubicBezTo>
                    <a:pt x="2" y="13"/>
                    <a:pt x="6" y="9"/>
                    <a:pt x="10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1" y="1"/>
                    <a:pt x="23" y="0"/>
                  </a:cubicBezTo>
                  <a:cubicBezTo>
                    <a:pt x="19" y="3"/>
                    <a:pt x="14" y="5"/>
                    <a:pt x="11" y="8"/>
                  </a:cubicBezTo>
                  <a:cubicBezTo>
                    <a:pt x="9" y="9"/>
                    <a:pt x="7" y="10"/>
                    <a:pt x="5" y="12"/>
                  </a:cubicBezTo>
                  <a:cubicBezTo>
                    <a:pt x="3" y="13"/>
                    <a:pt x="2" y="15"/>
                    <a:pt x="0" y="1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91"/>
            <p:cNvSpPr>
              <a:spLocks/>
            </p:cNvSpPr>
            <p:nvPr/>
          </p:nvSpPr>
          <p:spPr bwMode="auto">
            <a:xfrm>
              <a:off x="2649538" y="3530600"/>
              <a:ext cx="263525" cy="127000"/>
            </a:xfrm>
            <a:custGeom>
              <a:avLst/>
              <a:gdLst>
                <a:gd name="T0" fmla="*/ 0 w 29"/>
                <a:gd name="T1" fmla="*/ 14 h 14"/>
                <a:gd name="T2" fmla="*/ 15 w 29"/>
                <a:gd name="T3" fmla="*/ 7 h 14"/>
                <a:gd name="T4" fmla="*/ 29 w 29"/>
                <a:gd name="T5" fmla="*/ 0 h 14"/>
                <a:gd name="T6" fmla="*/ 15 w 29"/>
                <a:gd name="T7" fmla="*/ 8 h 14"/>
                <a:gd name="T8" fmla="*/ 0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cubicBezTo>
                    <a:pt x="5" y="12"/>
                    <a:pt x="10" y="9"/>
                    <a:pt x="15" y="7"/>
                  </a:cubicBezTo>
                  <a:cubicBezTo>
                    <a:pt x="19" y="4"/>
                    <a:pt x="24" y="2"/>
                    <a:pt x="29" y="0"/>
                  </a:cubicBezTo>
                  <a:cubicBezTo>
                    <a:pt x="25" y="3"/>
                    <a:pt x="20" y="5"/>
                    <a:pt x="15" y="8"/>
                  </a:cubicBezTo>
                  <a:cubicBezTo>
                    <a:pt x="10" y="10"/>
                    <a:pt x="5" y="12"/>
                    <a:pt x="0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92"/>
            <p:cNvSpPr>
              <a:spLocks/>
            </p:cNvSpPr>
            <p:nvPr/>
          </p:nvSpPr>
          <p:spPr bwMode="auto">
            <a:xfrm>
              <a:off x="2676525" y="3613150"/>
              <a:ext cx="217488" cy="53975"/>
            </a:xfrm>
            <a:custGeom>
              <a:avLst/>
              <a:gdLst>
                <a:gd name="T0" fmla="*/ 0 w 24"/>
                <a:gd name="T1" fmla="*/ 6 h 6"/>
                <a:gd name="T2" fmla="*/ 6 w 24"/>
                <a:gd name="T3" fmla="*/ 5 h 6"/>
                <a:gd name="T4" fmla="*/ 12 w 24"/>
                <a:gd name="T5" fmla="*/ 3 h 6"/>
                <a:gd name="T6" fmla="*/ 18 w 24"/>
                <a:gd name="T7" fmla="*/ 2 h 6"/>
                <a:gd name="T8" fmla="*/ 24 w 24"/>
                <a:gd name="T9" fmla="*/ 0 h 6"/>
                <a:gd name="T10" fmla="*/ 12 w 24"/>
                <a:gd name="T11" fmla="*/ 4 h 6"/>
                <a:gd name="T12" fmla="*/ 0 w 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10" y="4"/>
                    <a:pt x="12" y="3"/>
                  </a:cubicBezTo>
                  <a:cubicBezTo>
                    <a:pt x="14" y="3"/>
                    <a:pt x="16" y="2"/>
                    <a:pt x="18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0" y="2"/>
                    <a:pt x="16" y="3"/>
                    <a:pt x="12" y="4"/>
                  </a:cubicBezTo>
                  <a:cubicBezTo>
                    <a:pt x="8" y="5"/>
                    <a:pt x="4" y="6"/>
                    <a:pt x="0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93"/>
            <p:cNvSpPr>
              <a:spLocks/>
            </p:cNvSpPr>
            <p:nvPr/>
          </p:nvSpPr>
          <p:spPr bwMode="auto">
            <a:xfrm>
              <a:off x="2632075" y="3676650"/>
              <a:ext cx="371475" cy="317500"/>
            </a:xfrm>
            <a:custGeom>
              <a:avLst/>
              <a:gdLst>
                <a:gd name="T0" fmla="*/ 1 w 41"/>
                <a:gd name="T1" fmla="*/ 1 h 35"/>
                <a:gd name="T2" fmla="*/ 23 w 41"/>
                <a:gd name="T3" fmla="*/ 5 h 35"/>
                <a:gd name="T4" fmla="*/ 33 w 41"/>
                <a:gd name="T5" fmla="*/ 20 h 35"/>
                <a:gd name="T6" fmla="*/ 32 w 41"/>
                <a:gd name="T7" fmla="*/ 33 h 35"/>
                <a:gd name="T8" fmla="*/ 26 w 41"/>
                <a:gd name="T9" fmla="*/ 32 h 35"/>
                <a:gd name="T10" fmla="*/ 2 w 41"/>
                <a:gd name="T11" fmla="*/ 13 h 35"/>
                <a:gd name="T12" fmla="*/ 1 w 41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5">
                  <a:moveTo>
                    <a:pt x="1" y="1"/>
                  </a:moveTo>
                  <a:cubicBezTo>
                    <a:pt x="9" y="0"/>
                    <a:pt x="17" y="0"/>
                    <a:pt x="23" y="5"/>
                  </a:cubicBezTo>
                  <a:cubicBezTo>
                    <a:pt x="28" y="8"/>
                    <a:pt x="31" y="14"/>
                    <a:pt x="33" y="20"/>
                  </a:cubicBezTo>
                  <a:cubicBezTo>
                    <a:pt x="34" y="22"/>
                    <a:pt x="41" y="35"/>
                    <a:pt x="32" y="33"/>
                  </a:cubicBezTo>
                  <a:cubicBezTo>
                    <a:pt x="30" y="32"/>
                    <a:pt x="29" y="32"/>
                    <a:pt x="26" y="32"/>
                  </a:cubicBezTo>
                  <a:cubicBezTo>
                    <a:pt x="14" y="34"/>
                    <a:pt x="5" y="23"/>
                    <a:pt x="2" y="13"/>
                  </a:cubicBezTo>
                  <a:cubicBezTo>
                    <a:pt x="2" y="1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94"/>
            <p:cNvSpPr>
              <a:spLocks/>
            </p:cNvSpPr>
            <p:nvPr/>
          </p:nvSpPr>
          <p:spPr bwMode="auto">
            <a:xfrm>
              <a:off x="2641600" y="3686175"/>
              <a:ext cx="225425" cy="117475"/>
            </a:xfrm>
            <a:custGeom>
              <a:avLst/>
              <a:gdLst>
                <a:gd name="T0" fmla="*/ 0 w 25"/>
                <a:gd name="T1" fmla="*/ 0 h 13"/>
                <a:gd name="T2" fmla="*/ 14 w 25"/>
                <a:gd name="T3" fmla="*/ 5 h 13"/>
                <a:gd name="T4" fmla="*/ 20 w 25"/>
                <a:gd name="T5" fmla="*/ 9 h 13"/>
                <a:gd name="T6" fmla="*/ 25 w 25"/>
                <a:gd name="T7" fmla="*/ 13 h 13"/>
                <a:gd name="T8" fmla="*/ 13 w 25"/>
                <a:gd name="T9" fmla="*/ 6 h 13"/>
                <a:gd name="T10" fmla="*/ 7 w 25"/>
                <a:gd name="T11" fmla="*/ 2 h 13"/>
                <a:gd name="T12" fmla="*/ 0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0" y="0"/>
                  </a:moveTo>
                  <a:cubicBezTo>
                    <a:pt x="5" y="0"/>
                    <a:pt x="9" y="2"/>
                    <a:pt x="14" y="5"/>
                  </a:cubicBezTo>
                  <a:cubicBezTo>
                    <a:pt x="16" y="6"/>
                    <a:pt x="18" y="7"/>
                    <a:pt x="20" y="9"/>
                  </a:cubicBezTo>
                  <a:cubicBezTo>
                    <a:pt x="21" y="10"/>
                    <a:pt x="23" y="12"/>
                    <a:pt x="25" y="13"/>
                  </a:cubicBezTo>
                  <a:cubicBezTo>
                    <a:pt x="21" y="11"/>
                    <a:pt x="17" y="8"/>
                    <a:pt x="13" y="6"/>
                  </a:cubicBezTo>
                  <a:cubicBezTo>
                    <a:pt x="11" y="4"/>
                    <a:pt x="9" y="3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95"/>
            <p:cNvSpPr>
              <a:spLocks/>
            </p:cNvSpPr>
            <p:nvPr/>
          </p:nvSpPr>
          <p:spPr bwMode="auto">
            <a:xfrm>
              <a:off x="2632075" y="3703638"/>
              <a:ext cx="234950" cy="182563"/>
            </a:xfrm>
            <a:custGeom>
              <a:avLst/>
              <a:gdLst>
                <a:gd name="T0" fmla="*/ 0 w 26"/>
                <a:gd name="T1" fmla="*/ 0 h 20"/>
                <a:gd name="T2" fmla="*/ 13 w 26"/>
                <a:gd name="T3" fmla="*/ 9 h 20"/>
                <a:gd name="T4" fmla="*/ 26 w 26"/>
                <a:gd name="T5" fmla="*/ 20 h 20"/>
                <a:gd name="T6" fmla="*/ 13 w 26"/>
                <a:gd name="T7" fmla="*/ 10 h 20"/>
                <a:gd name="T8" fmla="*/ 0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0" y="0"/>
                  </a:moveTo>
                  <a:cubicBezTo>
                    <a:pt x="5" y="3"/>
                    <a:pt x="9" y="6"/>
                    <a:pt x="13" y="9"/>
                  </a:cubicBezTo>
                  <a:cubicBezTo>
                    <a:pt x="18" y="13"/>
                    <a:pt x="22" y="16"/>
                    <a:pt x="26" y="20"/>
                  </a:cubicBezTo>
                  <a:cubicBezTo>
                    <a:pt x="21" y="17"/>
                    <a:pt x="17" y="14"/>
                    <a:pt x="13" y="10"/>
                  </a:cubicBezTo>
                  <a:cubicBezTo>
                    <a:pt x="8" y="7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96"/>
            <p:cNvSpPr>
              <a:spLocks/>
            </p:cNvSpPr>
            <p:nvPr/>
          </p:nvSpPr>
          <p:spPr bwMode="auto">
            <a:xfrm>
              <a:off x="2641600" y="3730625"/>
              <a:ext cx="144463" cy="163513"/>
            </a:xfrm>
            <a:custGeom>
              <a:avLst/>
              <a:gdLst>
                <a:gd name="T0" fmla="*/ 0 w 16"/>
                <a:gd name="T1" fmla="*/ 0 h 18"/>
                <a:gd name="T2" fmla="*/ 4 w 16"/>
                <a:gd name="T3" fmla="*/ 4 h 18"/>
                <a:gd name="T4" fmla="*/ 8 w 16"/>
                <a:gd name="T5" fmla="*/ 9 h 18"/>
                <a:gd name="T6" fmla="*/ 12 w 16"/>
                <a:gd name="T7" fmla="*/ 14 h 18"/>
                <a:gd name="T8" fmla="*/ 16 w 16"/>
                <a:gd name="T9" fmla="*/ 18 h 18"/>
                <a:gd name="T10" fmla="*/ 7 w 16"/>
                <a:gd name="T11" fmla="*/ 10 h 18"/>
                <a:gd name="T12" fmla="*/ 0 w 1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6"/>
                    <a:pt x="6" y="8"/>
                    <a:pt x="8" y="9"/>
                  </a:cubicBezTo>
                  <a:cubicBezTo>
                    <a:pt x="9" y="11"/>
                    <a:pt x="10" y="12"/>
                    <a:pt x="12" y="14"/>
                  </a:cubicBezTo>
                  <a:cubicBezTo>
                    <a:pt x="13" y="15"/>
                    <a:pt x="15" y="17"/>
                    <a:pt x="16" y="18"/>
                  </a:cubicBezTo>
                  <a:cubicBezTo>
                    <a:pt x="12" y="16"/>
                    <a:pt x="9" y="13"/>
                    <a:pt x="7" y="10"/>
                  </a:cubicBezTo>
                  <a:cubicBezTo>
                    <a:pt x="4" y="7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97"/>
            <p:cNvSpPr>
              <a:spLocks/>
            </p:cNvSpPr>
            <p:nvPr/>
          </p:nvSpPr>
          <p:spPr bwMode="auto">
            <a:xfrm>
              <a:off x="2397125" y="3694113"/>
              <a:ext cx="279400" cy="465138"/>
            </a:xfrm>
            <a:custGeom>
              <a:avLst/>
              <a:gdLst>
                <a:gd name="T0" fmla="*/ 23 w 31"/>
                <a:gd name="T1" fmla="*/ 1 h 51"/>
                <a:gd name="T2" fmla="*/ 30 w 31"/>
                <a:gd name="T3" fmla="*/ 22 h 51"/>
                <a:gd name="T4" fmla="*/ 21 w 31"/>
                <a:gd name="T5" fmla="*/ 38 h 51"/>
                <a:gd name="T6" fmla="*/ 9 w 31"/>
                <a:gd name="T7" fmla="*/ 43 h 51"/>
                <a:gd name="T8" fmla="*/ 6 w 31"/>
                <a:gd name="T9" fmla="*/ 37 h 51"/>
                <a:gd name="T10" fmla="*/ 13 w 31"/>
                <a:gd name="T11" fmla="*/ 7 h 51"/>
                <a:gd name="T12" fmla="*/ 23 w 31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1">
                  <a:moveTo>
                    <a:pt x="23" y="1"/>
                  </a:moveTo>
                  <a:cubicBezTo>
                    <a:pt x="28" y="7"/>
                    <a:pt x="31" y="15"/>
                    <a:pt x="30" y="22"/>
                  </a:cubicBezTo>
                  <a:cubicBezTo>
                    <a:pt x="29" y="29"/>
                    <a:pt x="25" y="33"/>
                    <a:pt x="21" y="38"/>
                  </a:cubicBezTo>
                  <a:cubicBezTo>
                    <a:pt x="19" y="40"/>
                    <a:pt x="10" y="51"/>
                    <a:pt x="9" y="43"/>
                  </a:cubicBezTo>
                  <a:cubicBezTo>
                    <a:pt x="8" y="40"/>
                    <a:pt x="8" y="39"/>
                    <a:pt x="6" y="37"/>
                  </a:cubicBezTo>
                  <a:cubicBezTo>
                    <a:pt x="0" y="27"/>
                    <a:pt x="5" y="14"/>
                    <a:pt x="13" y="7"/>
                  </a:cubicBezTo>
                  <a:cubicBezTo>
                    <a:pt x="14" y="6"/>
                    <a:pt x="22" y="0"/>
                    <a:pt x="23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98"/>
            <p:cNvSpPr>
              <a:spLocks/>
            </p:cNvSpPr>
            <p:nvPr/>
          </p:nvSpPr>
          <p:spPr bwMode="auto">
            <a:xfrm>
              <a:off x="2595563" y="3703638"/>
              <a:ext cx="26988" cy="255588"/>
            </a:xfrm>
            <a:custGeom>
              <a:avLst/>
              <a:gdLst>
                <a:gd name="T0" fmla="*/ 1 w 3"/>
                <a:gd name="T1" fmla="*/ 0 h 28"/>
                <a:gd name="T2" fmla="*/ 3 w 3"/>
                <a:gd name="T3" fmla="*/ 14 h 28"/>
                <a:gd name="T4" fmla="*/ 2 w 3"/>
                <a:gd name="T5" fmla="*/ 21 h 28"/>
                <a:gd name="T6" fmla="*/ 0 w 3"/>
                <a:gd name="T7" fmla="*/ 28 h 28"/>
                <a:gd name="T8" fmla="*/ 2 w 3"/>
                <a:gd name="T9" fmla="*/ 14 h 28"/>
                <a:gd name="T10" fmla="*/ 2 w 3"/>
                <a:gd name="T11" fmla="*/ 7 h 28"/>
                <a:gd name="T12" fmla="*/ 1 w 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8">
                  <a:moveTo>
                    <a:pt x="1" y="0"/>
                  </a:moveTo>
                  <a:cubicBezTo>
                    <a:pt x="3" y="4"/>
                    <a:pt x="3" y="9"/>
                    <a:pt x="3" y="14"/>
                  </a:cubicBezTo>
                  <a:cubicBezTo>
                    <a:pt x="3" y="17"/>
                    <a:pt x="3" y="19"/>
                    <a:pt x="2" y="21"/>
                  </a:cubicBezTo>
                  <a:cubicBezTo>
                    <a:pt x="2" y="24"/>
                    <a:pt x="1" y="26"/>
                    <a:pt x="0" y="28"/>
                  </a:cubicBezTo>
                  <a:cubicBezTo>
                    <a:pt x="1" y="23"/>
                    <a:pt x="2" y="19"/>
                    <a:pt x="2" y="14"/>
                  </a:cubicBezTo>
                  <a:cubicBezTo>
                    <a:pt x="2" y="12"/>
                    <a:pt x="2" y="9"/>
                    <a:pt x="2" y="7"/>
                  </a:cubicBezTo>
                  <a:cubicBezTo>
                    <a:pt x="2" y="5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99"/>
            <p:cNvSpPr>
              <a:spLocks/>
            </p:cNvSpPr>
            <p:nvPr/>
          </p:nvSpPr>
          <p:spPr bwMode="auto">
            <a:xfrm>
              <a:off x="2532063" y="3703638"/>
              <a:ext cx="53975" cy="290513"/>
            </a:xfrm>
            <a:custGeom>
              <a:avLst/>
              <a:gdLst>
                <a:gd name="T0" fmla="*/ 6 w 6"/>
                <a:gd name="T1" fmla="*/ 0 h 32"/>
                <a:gd name="T2" fmla="*/ 4 w 6"/>
                <a:gd name="T3" fmla="*/ 16 h 32"/>
                <a:gd name="T4" fmla="*/ 0 w 6"/>
                <a:gd name="T5" fmla="*/ 32 h 32"/>
                <a:gd name="T6" fmla="*/ 2 w 6"/>
                <a:gd name="T7" fmla="*/ 16 h 32"/>
                <a:gd name="T8" fmla="*/ 6 w 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2">
                  <a:moveTo>
                    <a:pt x="6" y="0"/>
                  </a:moveTo>
                  <a:cubicBezTo>
                    <a:pt x="6" y="6"/>
                    <a:pt x="5" y="11"/>
                    <a:pt x="4" y="16"/>
                  </a:cubicBezTo>
                  <a:cubicBezTo>
                    <a:pt x="2" y="21"/>
                    <a:pt x="1" y="26"/>
                    <a:pt x="0" y="32"/>
                  </a:cubicBezTo>
                  <a:cubicBezTo>
                    <a:pt x="0" y="26"/>
                    <a:pt x="1" y="21"/>
                    <a:pt x="2" y="16"/>
                  </a:cubicBezTo>
                  <a:cubicBezTo>
                    <a:pt x="4" y="11"/>
                    <a:pt x="5" y="5"/>
                    <a:pt x="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00"/>
            <p:cNvSpPr>
              <a:spLocks/>
            </p:cNvSpPr>
            <p:nvPr/>
          </p:nvSpPr>
          <p:spPr bwMode="auto">
            <a:xfrm>
              <a:off x="2487613" y="3722688"/>
              <a:ext cx="80963" cy="200025"/>
            </a:xfrm>
            <a:custGeom>
              <a:avLst/>
              <a:gdLst>
                <a:gd name="T0" fmla="*/ 9 w 9"/>
                <a:gd name="T1" fmla="*/ 0 h 22"/>
                <a:gd name="T2" fmla="*/ 7 w 9"/>
                <a:gd name="T3" fmla="*/ 5 h 22"/>
                <a:gd name="T4" fmla="*/ 4 w 9"/>
                <a:gd name="T5" fmla="*/ 11 h 22"/>
                <a:gd name="T6" fmla="*/ 2 w 9"/>
                <a:gd name="T7" fmla="*/ 17 h 22"/>
                <a:gd name="T8" fmla="*/ 0 w 9"/>
                <a:gd name="T9" fmla="*/ 22 h 22"/>
                <a:gd name="T10" fmla="*/ 3 w 9"/>
                <a:gd name="T11" fmla="*/ 10 h 22"/>
                <a:gd name="T12" fmla="*/ 9 w 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9" y="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7"/>
                    <a:pt x="5" y="9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18"/>
                    <a:pt x="1" y="14"/>
                    <a:pt x="3" y="10"/>
                  </a:cubicBezTo>
                  <a:cubicBezTo>
                    <a:pt x="5" y="7"/>
                    <a:pt x="7" y="3"/>
                    <a:pt x="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01"/>
            <p:cNvSpPr>
              <a:spLocks/>
            </p:cNvSpPr>
            <p:nvPr/>
          </p:nvSpPr>
          <p:spPr bwMode="auto">
            <a:xfrm>
              <a:off x="2116138" y="3586163"/>
              <a:ext cx="461963" cy="254000"/>
            </a:xfrm>
            <a:custGeom>
              <a:avLst/>
              <a:gdLst>
                <a:gd name="T0" fmla="*/ 51 w 51"/>
                <a:gd name="T1" fmla="*/ 10 h 28"/>
                <a:gd name="T2" fmla="*/ 34 w 51"/>
                <a:gd name="T3" fmla="*/ 26 h 28"/>
                <a:gd name="T4" fmla="*/ 17 w 51"/>
                <a:gd name="T5" fmla="*/ 24 h 28"/>
                <a:gd name="T6" fmla="*/ 7 w 51"/>
                <a:gd name="T7" fmla="*/ 16 h 28"/>
                <a:gd name="T8" fmla="*/ 11 w 51"/>
                <a:gd name="T9" fmla="*/ 11 h 28"/>
                <a:gd name="T10" fmla="*/ 41 w 51"/>
                <a:gd name="T11" fmla="*/ 4 h 28"/>
                <a:gd name="T12" fmla="*/ 51 w 51"/>
                <a:gd name="T1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8">
                  <a:moveTo>
                    <a:pt x="51" y="10"/>
                  </a:moveTo>
                  <a:cubicBezTo>
                    <a:pt x="48" y="17"/>
                    <a:pt x="42" y="23"/>
                    <a:pt x="34" y="26"/>
                  </a:cubicBezTo>
                  <a:cubicBezTo>
                    <a:pt x="28" y="28"/>
                    <a:pt x="22" y="26"/>
                    <a:pt x="17" y="24"/>
                  </a:cubicBezTo>
                  <a:cubicBezTo>
                    <a:pt x="14" y="23"/>
                    <a:pt x="0" y="21"/>
                    <a:pt x="7" y="16"/>
                  </a:cubicBezTo>
                  <a:cubicBezTo>
                    <a:pt x="9" y="14"/>
                    <a:pt x="10" y="13"/>
                    <a:pt x="11" y="11"/>
                  </a:cubicBezTo>
                  <a:cubicBezTo>
                    <a:pt x="17" y="1"/>
                    <a:pt x="32" y="0"/>
                    <a:pt x="41" y="4"/>
                  </a:cubicBezTo>
                  <a:cubicBezTo>
                    <a:pt x="42" y="4"/>
                    <a:pt x="51" y="9"/>
                    <a:pt x="51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02"/>
            <p:cNvSpPr>
              <a:spLocks/>
            </p:cNvSpPr>
            <p:nvPr/>
          </p:nvSpPr>
          <p:spPr bwMode="auto">
            <a:xfrm>
              <a:off x="2341563" y="3676650"/>
              <a:ext cx="236538" cy="109538"/>
            </a:xfrm>
            <a:custGeom>
              <a:avLst/>
              <a:gdLst>
                <a:gd name="T0" fmla="*/ 26 w 26"/>
                <a:gd name="T1" fmla="*/ 0 h 12"/>
                <a:gd name="T2" fmla="*/ 14 w 26"/>
                <a:gd name="T3" fmla="*/ 8 h 12"/>
                <a:gd name="T4" fmla="*/ 7 w 26"/>
                <a:gd name="T5" fmla="*/ 11 h 12"/>
                <a:gd name="T6" fmla="*/ 0 w 26"/>
                <a:gd name="T7" fmla="*/ 12 h 12"/>
                <a:gd name="T8" fmla="*/ 14 w 26"/>
                <a:gd name="T9" fmla="*/ 7 h 12"/>
                <a:gd name="T10" fmla="*/ 20 w 26"/>
                <a:gd name="T11" fmla="*/ 4 h 12"/>
                <a:gd name="T12" fmla="*/ 26 w 2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2">
                  <a:moveTo>
                    <a:pt x="26" y="0"/>
                  </a:moveTo>
                  <a:cubicBezTo>
                    <a:pt x="23" y="4"/>
                    <a:pt x="18" y="6"/>
                    <a:pt x="14" y="8"/>
                  </a:cubicBezTo>
                  <a:cubicBezTo>
                    <a:pt x="12" y="9"/>
                    <a:pt x="10" y="10"/>
                    <a:pt x="7" y="11"/>
                  </a:cubicBezTo>
                  <a:cubicBezTo>
                    <a:pt x="5" y="11"/>
                    <a:pt x="3" y="12"/>
                    <a:pt x="0" y="12"/>
                  </a:cubicBezTo>
                  <a:cubicBezTo>
                    <a:pt x="5" y="10"/>
                    <a:pt x="9" y="9"/>
                    <a:pt x="14" y="7"/>
                  </a:cubicBezTo>
                  <a:cubicBezTo>
                    <a:pt x="16" y="6"/>
                    <a:pt x="18" y="5"/>
                    <a:pt x="20" y="4"/>
                  </a:cubicBezTo>
                  <a:cubicBezTo>
                    <a:pt x="22" y="3"/>
                    <a:pt x="24" y="2"/>
                    <a:pt x="2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03"/>
            <p:cNvSpPr>
              <a:spLocks/>
            </p:cNvSpPr>
            <p:nvPr/>
          </p:nvSpPr>
          <p:spPr bwMode="auto">
            <a:xfrm>
              <a:off x="2287588" y="3667125"/>
              <a:ext cx="280988" cy="73025"/>
            </a:xfrm>
            <a:custGeom>
              <a:avLst/>
              <a:gdLst>
                <a:gd name="T0" fmla="*/ 31 w 31"/>
                <a:gd name="T1" fmla="*/ 0 h 8"/>
                <a:gd name="T2" fmla="*/ 15 w 31"/>
                <a:gd name="T3" fmla="*/ 4 h 8"/>
                <a:gd name="T4" fmla="*/ 0 w 31"/>
                <a:gd name="T5" fmla="*/ 8 h 8"/>
                <a:gd name="T6" fmla="*/ 15 w 31"/>
                <a:gd name="T7" fmla="*/ 3 h 8"/>
                <a:gd name="T8" fmla="*/ 31 w 3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31" y="0"/>
                  </a:moveTo>
                  <a:cubicBezTo>
                    <a:pt x="26" y="2"/>
                    <a:pt x="21" y="3"/>
                    <a:pt x="15" y="4"/>
                  </a:cubicBezTo>
                  <a:cubicBezTo>
                    <a:pt x="10" y="5"/>
                    <a:pt x="5" y="7"/>
                    <a:pt x="0" y="8"/>
                  </a:cubicBezTo>
                  <a:cubicBezTo>
                    <a:pt x="5" y="6"/>
                    <a:pt x="10" y="5"/>
                    <a:pt x="15" y="3"/>
                  </a:cubicBezTo>
                  <a:cubicBezTo>
                    <a:pt x="20" y="2"/>
                    <a:pt x="26" y="1"/>
                    <a:pt x="3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04"/>
            <p:cNvSpPr>
              <a:spLocks/>
            </p:cNvSpPr>
            <p:nvPr/>
          </p:nvSpPr>
          <p:spPr bwMode="auto">
            <a:xfrm>
              <a:off x="2324100" y="3649663"/>
              <a:ext cx="227013" cy="17463"/>
            </a:xfrm>
            <a:custGeom>
              <a:avLst/>
              <a:gdLst>
                <a:gd name="T0" fmla="*/ 25 w 25"/>
                <a:gd name="T1" fmla="*/ 1 h 2"/>
                <a:gd name="T2" fmla="*/ 18 w 25"/>
                <a:gd name="T3" fmla="*/ 1 h 2"/>
                <a:gd name="T4" fmla="*/ 12 w 25"/>
                <a:gd name="T5" fmla="*/ 1 h 2"/>
                <a:gd name="T6" fmla="*/ 6 w 25"/>
                <a:gd name="T7" fmla="*/ 1 h 2"/>
                <a:gd name="T8" fmla="*/ 0 w 25"/>
                <a:gd name="T9" fmla="*/ 2 h 2"/>
                <a:gd name="T10" fmla="*/ 12 w 25"/>
                <a:gd name="T11" fmla="*/ 0 h 2"/>
                <a:gd name="T12" fmla="*/ 25 w 2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">
                  <a:moveTo>
                    <a:pt x="25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6" y="0"/>
                    <a:pt x="21" y="0"/>
                    <a:pt x="25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05"/>
            <p:cNvSpPr>
              <a:spLocks/>
            </p:cNvSpPr>
            <p:nvPr/>
          </p:nvSpPr>
          <p:spPr bwMode="auto">
            <a:xfrm>
              <a:off x="2233613" y="3330575"/>
              <a:ext cx="361950" cy="327025"/>
            </a:xfrm>
            <a:custGeom>
              <a:avLst/>
              <a:gdLst>
                <a:gd name="T0" fmla="*/ 38 w 40"/>
                <a:gd name="T1" fmla="*/ 35 h 36"/>
                <a:gd name="T2" fmla="*/ 16 w 40"/>
                <a:gd name="T3" fmla="*/ 31 h 36"/>
                <a:gd name="T4" fmla="*/ 7 w 40"/>
                <a:gd name="T5" fmla="*/ 15 h 36"/>
                <a:gd name="T6" fmla="*/ 8 w 40"/>
                <a:gd name="T7" fmla="*/ 2 h 36"/>
                <a:gd name="T8" fmla="*/ 15 w 40"/>
                <a:gd name="T9" fmla="*/ 3 h 36"/>
                <a:gd name="T10" fmla="*/ 38 w 40"/>
                <a:gd name="T11" fmla="*/ 23 h 36"/>
                <a:gd name="T12" fmla="*/ 38 w 40"/>
                <a:gd name="T1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38" y="35"/>
                  </a:moveTo>
                  <a:cubicBezTo>
                    <a:pt x="31" y="36"/>
                    <a:pt x="23" y="35"/>
                    <a:pt x="16" y="31"/>
                  </a:cubicBezTo>
                  <a:cubicBezTo>
                    <a:pt x="11" y="27"/>
                    <a:pt x="9" y="21"/>
                    <a:pt x="7" y="15"/>
                  </a:cubicBezTo>
                  <a:cubicBezTo>
                    <a:pt x="6" y="13"/>
                    <a:pt x="0" y="0"/>
                    <a:pt x="8" y="2"/>
                  </a:cubicBezTo>
                  <a:cubicBezTo>
                    <a:pt x="11" y="3"/>
                    <a:pt x="12" y="3"/>
                    <a:pt x="15" y="3"/>
                  </a:cubicBezTo>
                  <a:cubicBezTo>
                    <a:pt x="26" y="2"/>
                    <a:pt x="35" y="13"/>
                    <a:pt x="38" y="23"/>
                  </a:cubicBezTo>
                  <a:cubicBezTo>
                    <a:pt x="38" y="24"/>
                    <a:pt x="40" y="35"/>
                    <a:pt x="38" y="3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06"/>
            <p:cNvSpPr>
              <a:spLocks/>
            </p:cNvSpPr>
            <p:nvPr/>
          </p:nvSpPr>
          <p:spPr bwMode="auto">
            <a:xfrm>
              <a:off x="2360613" y="3521075"/>
              <a:ext cx="217488" cy="128588"/>
            </a:xfrm>
            <a:custGeom>
              <a:avLst/>
              <a:gdLst>
                <a:gd name="T0" fmla="*/ 24 w 24"/>
                <a:gd name="T1" fmla="*/ 14 h 14"/>
                <a:gd name="T2" fmla="*/ 11 w 24"/>
                <a:gd name="T3" fmla="*/ 9 h 14"/>
                <a:gd name="T4" fmla="*/ 5 w 24"/>
                <a:gd name="T5" fmla="*/ 5 h 14"/>
                <a:gd name="T6" fmla="*/ 0 w 24"/>
                <a:gd name="T7" fmla="*/ 0 h 14"/>
                <a:gd name="T8" fmla="*/ 12 w 24"/>
                <a:gd name="T9" fmla="*/ 8 h 14"/>
                <a:gd name="T10" fmla="*/ 18 w 24"/>
                <a:gd name="T11" fmla="*/ 12 h 14"/>
                <a:gd name="T12" fmla="*/ 24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cubicBezTo>
                    <a:pt x="20" y="14"/>
                    <a:pt x="15" y="12"/>
                    <a:pt x="11" y="9"/>
                  </a:cubicBezTo>
                  <a:cubicBezTo>
                    <a:pt x="9" y="8"/>
                    <a:pt x="7" y="6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4" y="3"/>
                    <a:pt x="8" y="6"/>
                    <a:pt x="12" y="8"/>
                  </a:cubicBezTo>
                  <a:cubicBezTo>
                    <a:pt x="14" y="9"/>
                    <a:pt x="16" y="11"/>
                    <a:pt x="18" y="12"/>
                  </a:cubicBezTo>
                  <a:cubicBezTo>
                    <a:pt x="20" y="12"/>
                    <a:pt x="22" y="13"/>
                    <a:pt x="24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07"/>
            <p:cNvSpPr>
              <a:spLocks/>
            </p:cNvSpPr>
            <p:nvPr/>
          </p:nvSpPr>
          <p:spPr bwMode="auto">
            <a:xfrm>
              <a:off x="2360613" y="3449638"/>
              <a:ext cx="225425" cy="180975"/>
            </a:xfrm>
            <a:custGeom>
              <a:avLst/>
              <a:gdLst>
                <a:gd name="T0" fmla="*/ 25 w 25"/>
                <a:gd name="T1" fmla="*/ 20 h 20"/>
                <a:gd name="T2" fmla="*/ 12 w 25"/>
                <a:gd name="T3" fmla="*/ 10 h 20"/>
                <a:gd name="T4" fmla="*/ 0 w 25"/>
                <a:gd name="T5" fmla="*/ 0 h 20"/>
                <a:gd name="T6" fmla="*/ 13 w 25"/>
                <a:gd name="T7" fmla="*/ 9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1" y="17"/>
                    <a:pt x="17" y="14"/>
                    <a:pt x="12" y="10"/>
                  </a:cubicBezTo>
                  <a:cubicBezTo>
                    <a:pt x="8" y="7"/>
                    <a:pt x="4" y="3"/>
                    <a:pt x="0" y="0"/>
                  </a:cubicBezTo>
                  <a:cubicBezTo>
                    <a:pt x="5" y="3"/>
                    <a:pt x="9" y="6"/>
                    <a:pt x="13" y="9"/>
                  </a:cubicBezTo>
                  <a:cubicBezTo>
                    <a:pt x="17" y="13"/>
                    <a:pt x="21" y="16"/>
                    <a:pt x="25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08"/>
            <p:cNvSpPr>
              <a:spLocks/>
            </p:cNvSpPr>
            <p:nvPr/>
          </p:nvSpPr>
          <p:spPr bwMode="auto">
            <a:xfrm>
              <a:off x="2441575" y="3440113"/>
              <a:ext cx="144463" cy="173038"/>
            </a:xfrm>
            <a:custGeom>
              <a:avLst/>
              <a:gdLst>
                <a:gd name="T0" fmla="*/ 16 w 16"/>
                <a:gd name="T1" fmla="*/ 19 h 19"/>
                <a:gd name="T2" fmla="*/ 12 w 16"/>
                <a:gd name="T3" fmla="*/ 14 h 19"/>
                <a:gd name="T4" fmla="*/ 8 w 16"/>
                <a:gd name="T5" fmla="*/ 9 h 19"/>
                <a:gd name="T6" fmla="*/ 4 w 16"/>
                <a:gd name="T7" fmla="*/ 4 h 19"/>
                <a:gd name="T8" fmla="*/ 0 w 16"/>
                <a:gd name="T9" fmla="*/ 0 h 19"/>
                <a:gd name="T10" fmla="*/ 9 w 16"/>
                <a:gd name="T11" fmla="*/ 8 h 19"/>
                <a:gd name="T12" fmla="*/ 16 w 1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6" y="19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10" y="10"/>
                    <a:pt x="8" y="9"/>
                  </a:cubicBez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4" y="2"/>
                    <a:pt x="7" y="5"/>
                    <a:pt x="9" y="8"/>
                  </a:cubicBezTo>
                  <a:cubicBezTo>
                    <a:pt x="12" y="11"/>
                    <a:pt x="14" y="15"/>
                    <a:pt x="16" y="1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09"/>
            <p:cNvSpPr>
              <a:spLocks/>
            </p:cNvSpPr>
            <p:nvPr/>
          </p:nvSpPr>
          <p:spPr bwMode="auto">
            <a:xfrm>
              <a:off x="2495550" y="3549650"/>
              <a:ext cx="254000" cy="254000"/>
            </a:xfrm>
            <a:custGeom>
              <a:avLst/>
              <a:gdLst>
                <a:gd name="T0" fmla="*/ 26 w 28"/>
                <a:gd name="T1" fmla="*/ 8 h 28"/>
                <a:gd name="T2" fmla="*/ 26 w 28"/>
                <a:gd name="T3" fmla="*/ 7 h 28"/>
                <a:gd name="T4" fmla="*/ 19 w 28"/>
                <a:gd name="T5" fmla="*/ 9 h 28"/>
                <a:gd name="T6" fmla="*/ 19 w 28"/>
                <a:gd name="T7" fmla="*/ 4 h 28"/>
                <a:gd name="T8" fmla="*/ 19 w 28"/>
                <a:gd name="T9" fmla="*/ 2 h 28"/>
                <a:gd name="T10" fmla="*/ 19 w 28"/>
                <a:gd name="T11" fmla="*/ 1 h 28"/>
                <a:gd name="T12" fmla="*/ 14 w 28"/>
                <a:gd name="T13" fmla="*/ 6 h 28"/>
                <a:gd name="T14" fmla="*/ 12 w 28"/>
                <a:gd name="T15" fmla="*/ 2 h 28"/>
                <a:gd name="T16" fmla="*/ 11 w 28"/>
                <a:gd name="T17" fmla="*/ 1 h 28"/>
                <a:gd name="T18" fmla="*/ 10 w 28"/>
                <a:gd name="T19" fmla="*/ 0 h 28"/>
                <a:gd name="T20" fmla="*/ 10 w 28"/>
                <a:gd name="T21" fmla="*/ 5 h 28"/>
                <a:gd name="T22" fmla="*/ 8 w 28"/>
                <a:gd name="T23" fmla="*/ 4 h 28"/>
                <a:gd name="T24" fmla="*/ 6 w 28"/>
                <a:gd name="T25" fmla="*/ 3 h 28"/>
                <a:gd name="T26" fmla="*/ 5 w 28"/>
                <a:gd name="T27" fmla="*/ 2 h 28"/>
                <a:gd name="T28" fmla="*/ 7 w 28"/>
                <a:gd name="T29" fmla="*/ 9 h 28"/>
                <a:gd name="T30" fmla="*/ 3 w 28"/>
                <a:gd name="T31" fmla="*/ 9 h 28"/>
                <a:gd name="T32" fmla="*/ 0 w 28"/>
                <a:gd name="T33" fmla="*/ 10 h 28"/>
                <a:gd name="T34" fmla="*/ 0 w 28"/>
                <a:gd name="T35" fmla="*/ 10 h 28"/>
                <a:gd name="T36" fmla="*/ 6 w 28"/>
                <a:gd name="T37" fmla="*/ 14 h 28"/>
                <a:gd name="T38" fmla="*/ 2 w 28"/>
                <a:gd name="T39" fmla="*/ 17 h 28"/>
                <a:gd name="T40" fmla="*/ 0 w 28"/>
                <a:gd name="T41" fmla="*/ 18 h 28"/>
                <a:gd name="T42" fmla="*/ 0 w 28"/>
                <a:gd name="T43" fmla="*/ 19 h 28"/>
                <a:gd name="T44" fmla="*/ 7 w 28"/>
                <a:gd name="T45" fmla="*/ 19 h 28"/>
                <a:gd name="T46" fmla="*/ 6 w 28"/>
                <a:gd name="T47" fmla="*/ 23 h 28"/>
                <a:gd name="T48" fmla="*/ 6 w 28"/>
                <a:gd name="T49" fmla="*/ 25 h 28"/>
                <a:gd name="T50" fmla="*/ 6 w 28"/>
                <a:gd name="T51" fmla="*/ 26 h 28"/>
                <a:gd name="T52" fmla="*/ 11 w 28"/>
                <a:gd name="T53" fmla="*/ 21 h 28"/>
                <a:gd name="T54" fmla="*/ 13 w 28"/>
                <a:gd name="T55" fmla="*/ 26 h 28"/>
                <a:gd name="T56" fmla="*/ 14 w 28"/>
                <a:gd name="T57" fmla="*/ 28 h 28"/>
                <a:gd name="T58" fmla="*/ 15 w 28"/>
                <a:gd name="T59" fmla="*/ 28 h 28"/>
                <a:gd name="T60" fmla="*/ 16 w 28"/>
                <a:gd name="T61" fmla="*/ 21 h 28"/>
                <a:gd name="T62" fmla="*/ 21 w 28"/>
                <a:gd name="T63" fmla="*/ 23 h 28"/>
                <a:gd name="T64" fmla="*/ 22 w 28"/>
                <a:gd name="T65" fmla="*/ 24 h 28"/>
                <a:gd name="T66" fmla="*/ 23 w 28"/>
                <a:gd name="T67" fmla="*/ 25 h 28"/>
                <a:gd name="T68" fmla="*/ 20 w 28"/>
                <a:gd name="T69" fmla="*/ 18 h 28"/>
                <a:gd name="T70" fmla="*/ 25 w 28"/>
                <a:gd name="T71" fmla="*/ 17 h 28"/>
                <a:gd name="T72" fmla="*/ 27 w 28"/>
                <a:gd name="T73" fmla="*/ 17 h 28"/>
                <a:gd name="T74" fmla="*/ 28 w 28"/>
                <a:gd name="T75" fmla="*/ 16 h 28"/>
                <a:gd name="T76" fmla="*/ 21 w 28"/>
                <a:gd name="T77" fmla="*/ 13 h 28"/>
                <a:gd name="T78" fmla="*/ 24 w 28"/>
                <a:gd name="T79" fmla="*/ 10 h 28"/>
                <a:gd name="T80" fmla="*/ 26 w 28"/>
                <a:gd name="T8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28">
                  <a:moveTo>
                    <a:pt x="26" y="8"/>
                  </a:move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5" y="8"/>
                    <a:pt x="19" y="9"/>
                  </a:cubicBezTo>
                  <a:cubicBezTo>
                    <a:pt x="19" y="7"/>
                    <a:pt x="19" y="5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2"/>
                    <a:pt x="14" y="6"/>
                  </a:cubicBezTo>
                  <a:cubicBezTo>
                    <a:pt x="14" y="5"/>
                    <a:pt x="13" y="4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1"/>
                    <a:pt x="10" y="5"/>
                  </a:cubicBezTo>
                  <a:cubicBezTo>
                    <a:pt x="9" y="5"/>
                    <a:pt x="8" y="4"/>
                    <a:pt x="8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6" y="4"/>
                    <a:pt x="7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6" y="14"/>
                  </a:cubicBezTo>
                  <a:cubicBezTo>
                    <a:pt x="4" y="15"/>
                    <a:pt x="3" y="16"/>
                    <a:pt x="2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1" y="18"/>
                    <a:pt x="7" y="19"/>
                  </a:cubicBezTo>
                  <a:cubicBezTo>
                    <a:pt x="7" y="20"/>
                    <a:pt x="6" y="22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5"/>
                    <a:pt x="11" y="21"/>
                  </a:cubicBezTo>
                  <a:cubicBezTo>
                    <a:pt x="12" y="23"/>
                    <a:pt x="13" y="24"/>
                    <a:pt x="13" y="26"/>
                  </a:cubicBezTo>
                  <a:cubicBezTo>
                    <a:pt x="14" y="26"/>
                    <a:pt x="14" y="27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4" y="27"/>
                    <a:pt x="16" y="21"/>
                  </a:cubicBezTo>
                  <a:cubicBezTo>
                    <a:pt x="18" y="22"/>
                    <a:pt x="19" y="23"/>
                    <a:pt x="21" y="23"/>
                  </a:cubicBezTo>
                  <a:cubicBezTo>
                    <a:pt x="21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3" y="25"/>
                    <a:pt x="22" y="23"/>
                    <a:pt x="20" y="18"/>
                  </a:cubicBezTo>
                  <a:cubicBezTo>
                    <a:pt x="22" y="18"/>
                    <a:pt x="23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6" y="16"/>
                    <a:pt x="21" y="13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5" y="9"/>
                    <a:pt x="25" y="8"/>
                    <a:pt x="26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6788390" y="3191029"/>
            <a:ext cx="4213225" cy="2870200"/>
            <a:chOff x="4059238" y="3681413"/>
            <a:chExt cx="4213225" cy="2870200"/>
          </a:xfrm>
        </p:grpSpPr>
        <p:sp>
          <p:nvSpPr>
            <p:cNvPr id="174" name="Freeform 55"/>
            <p:cNvSpPr>
              <a:spLocks/>
            </p:cNvSpPr>
            <p:nvPr/>
          </p:nvSpPr>
          <p:spPr bwMode="auto">
            <a:xfrm>
              <a:off x="4059238" y="5089526"/>
              <a:ext cx="989013" cy="1025525"/>
            </a:xfrm>
            <a:custGeom>
              <a:avLst/>
              <a:gdLst>
                <a:gd name="T0" fmla="*/ 261 w 263"/>
                <a:gd name="T1" fmla="*/ 248 h 272"/>
                <a:gd name="T2" fmla="*/ 208 w 263"/>
                <a:gd name="T3" fmla="*/ 257 h 272"/>
                <a:gd name="T4" fmla="*/ 147 w 263"/>
                <a:gd name="T5" fmla="*/ 181 h 272"/>
                <a:gd name="T6" fmla="*/ 134 w 263"/>
                <a:gd name="T7" fmla="*/ 73 h 272"/>
                <a:gd name="T8" fmla="*/ 76 w 263"/>
                <a:gd name="T9" fmla="*/ 9 h 272"/>
                <a:gd name="T10" fmla="*/ 1 w 263"/>
                <a:gd name="T11" fmla="*/ 42 h 272"/>
                <a:gd name="T12" fmla="*/ 5 w 263"/>
                <a:gd name="T13" fmla="*/ 43 h 272"/>
                <a:gd name="T14" fmla="*/ 48 w 263"/>
                <a:gd name="T15" fmla="*/ 15 h 272"/>
                <a:gd name="T16" fmla="*/ 99 w 263"/>
                <a:gd name="T17" fmla="*/ 34 h 272"/>
                <a:gd name="T18" fmla="*/ 131 w 263"/>
                <a:gd name="T19" fmla="*/ 133 h 272"/>
                <a:gd name="T20" fmla="*/ 153 w 263"/>
                <a:gd name="T21" fmla="*/ 230 h 272"/>
                <a:gd name="T22" fmla="*/ 230 w 263"/>
                <a:gd name="T23" fmla="*/ 268 h 272"/>
                <a:gd name="T24" fmla="*/ 263 w 263"/>
                <a:gd name="T25" fmla="*/ 259 h 272"/>
                <a:gd name="T26" fmla="*/ 261 w 263"/>
                <a:gd name="T27" fmla="*/ 24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3" h="272">
                  <a:moveTo>
                    <a:pt x="261" y="248"/>
                  </a:moveTo>
                  <a:cubicBezTo>
                    <a:pt x="245" y="255"/>
                    <a:pt x="226" y="259"/>
                    <a:pt x="208" y="257"/>
                  </a:cubicBezTo>
                  <a:cubicBezTo>
                    <a:pt x="171" y="251"/>
                    <a:pt x="153" y="215"/>
                    <a:pt x="147" y="181"/>
                  </a:cubicBezTo>
                  <a:cubicBezTo>
                    <a:pt x="141" y="146"/>
                    <a:pt x="145" y="108"/>
                    <a:pt x="134" y="73"/>
                  </a:cubicBezTo>
                  <a:cubicBezTo>
                    <a:pt x="125" y="44"/>
                    <a:pt x="105" y="19"/>
                    <a:pt x="76" y="9"/>
                  </a:cubicBezTo>
                  <a:cubicBezTo>
                    <a:pt x="49" y="0"/>
                    <a:pt x="8" y="11"/>
                    <a:pt x="1" y="42"/>
                  </a:cubicBezTo>
                  <a:cubicBezTo>
                    <a:pt x="0" y="45"/>
                    <a:pt x="4" y="46"/>
                    <a:pt x="5" y="43"/>
                  </a:cubicBezTo>
                  <a:cubicBezTo>
                    <a:pt x="11" y="27"/>
                    <a:pt x="31" y="17"/>
                    <a:pt x="48" y="15"/>
                  </a:cubicBezTo>
                  <a:cubicBezTo>
                    <a:pt x="67" y="13"/>
                    <a:pt x="85" y="22"/>
                    <a:pt x="99" y="34"/>
                  </a:cubicBezTo>
                  <a:cubicBezTo>
                    <a:pt x="126" y="59"/>
                    <a:pt x="129" y="98"/>
                    <a:pt x="131" y="133"/>
                  </a:cubicBezTo>
                  <a:cubicBezTo>
                    <a:pt x="133" y="166"/>
                    <a:pt x="135" y="201"/>
                    <a:pt x="153" y="230"/>
                  </a:cubicBezTo>
                  <a:cubicBezTo>
                    <a:pt x="170" y="257"/>
                    <a:pt x="198" y="272"/>
                    <a:pt x="230" y="268"/>
                  </a:cubicBezTo>
                  <a:cubicBezTo>
                    <a:pt x="240" y="266"/>
                    <a:pt x="251" y="264"/>
                    <a:pt x="263" y="259"/>
                  </a:cubicBezTo>
                  <a:cubicBezTo>
                    <a:pt x="262" y="256"/>
                    <a:pt x="262" y="252"/>
                    <a:pt x="261" y="248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Oval 56"/>
            <p:cNvSpPr>
              <a:spLocks noChangeArrowheads="1"/>
            </p:cNvSpPr>
            <p:nvPr/>
          </p:nvSpPr>
          <p:spPr bwMode="auto">
            <a:xfrm>
              <a:off x="4589463" y="6373813"/>
              <a:ext cx="1068388" cy="177800"/>
            </a:xfrm>
            <a:prstGeom prst="ellipse">
              <a:avLst/>
            </a:prstGeom>
            <a:solidFill>
              <a:srgbClr val="E8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57"/>
            <p:cNvSpPr>
              <a:spLocks/>
            </p:cNvSpPr>
            <p:nvPr/>
          </p:nvSpPr>
          <p:spPr bwMode="auto">
            <a:xfrm>
              <a:off x="4894263" y="5959476"/>
              <a:ext cx="173038" cy="512763"/>
            </a:xfrm>
            <a:custGeom>
              <a:avLst/>
              <a:gdLst>
                <a:gd name="T0" fmla="*/ 41 w 46"/>
                <a:gd name="T1" fmla="*/ 129 h 136"/>
                <a:gd name="T2" fmla="*/ 46 w 46"/>
                <a:gd name="T3" fmla="*/ 0 h 136"/>
                <a:gd name="T4" fmla="*/ 3 w 46"/>
                <a:gd name="T5" fmla="*/ 0 h 136"/>
                <a:gd name="T6" fmla="*/ 12 w 46"/>
                <a:gd name="T7" fmla="*/ 113 h 136"/>
                <a:gd name="T8" fmla="*/ 12 w 46"/>
                <a:gd name="T9" fmla="*/ 113 h 136"/>
                <a:gd name="T10" fmla="*/ 6 w 46"/>
                <a:gd name="T11" fmla="*/ 124 h 136"/>
                <a:gd name="T12" fmla="*/ 1 w 46"/>
                <a:gd name="T13" fmla="*/ 131 h 136"/>
                <a:gd name="T14" fmla="*/ 22 w 46"/>
                <a:gd name="T15" fmla="*/ 135 h 136"/>
                <a:gd name="T16" fmla="*/ 41 w 46"/>
                <a:gd name="T17" fmla="*/ 12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36">
                  <a:moveTo>
                    <a:pt x="41" y="129"/>
                  </a:moveTo>
                  <a:cubicBezTo>
                    <a:pt x="42" y="101"/>
                    <a:pt x="45" y="36"/>
                    <a:pt x="4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11" y="94"/>
                    <a:pt x="12" y="113"/>
                  </a:cubicBezTo>
                  <a:cubicBezTo>
                    <a:pt x="12" y="113"/>
                    <a:pt x="12" y="113"/>
                    <a:pt x="12" y="113"/>
                  </a:cubicBezTo>
                  <a:cubicBezTo>
                    <a:pt x="12" y="119"/>
                    <a:pt x="12" y="122"/>
                    <a:pt x="6" y="124"/>
                  </a:cubicBezTo>
                  <a:cubicBezTo>
                    <a:pt x="3" y="125"/>
                    <a:pt x="0" y="127"/>
                    <a:pt x="1" y="131"/>
                  </a:cubicBezTo>
                  <a:cubicBezTo>
                    <a:pt x="2" y="136"/>
                    <a:pt x="15" y="135"/>
                    <a:pt x="22" y="135"/>
                  </a:cubicBezTo>
                  <a:cubicBezTo>
                    <a:pt x="31" y="135"/>
                    <a:pt x="41" y="135"/>
                    <a:pt x="41" y="129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58"/>
            <p:cNvSpPr>
              <a:spLocks/>
            </p:cNvSpPr>
            <p:nvPr/>
          </p:nvSpPr>
          <p:spPr bwMode="auto">
            <a:xfrm>
              <a:off x="4860925" y="6415088"/>
              <a:ext cx="192088" cy="65088"/>
            </a:xfrm>
            <a:custGeom>
              <a:avLst/>
              <a:gdLst>
                <a:gd name="T0" fmla="*/ 17 w 51"/>
                <a:gd name="T1" fmla="*/ 1 h 17"/>
                <a:gd name="T2" fmla="*/ 23 w 51"/>
                <a:gd name="T3" fmla="*/ 2 h 17"/>
                <a:gd name="T4" fmla="*/ 26 w 51"/>
                <a:gd name="T5" fmla="*/ 6 h 17"/>
                <a:gd name="T6" fmla="*/ 50 w 51"/>
                <a:gd name="T7" fmla="*/ 4 h 17"/>
                <a:gd name="T8" fmla="*/ 51 w 51"/>
                <a:gd name="T9" fmla="*/ 12 h 17"/>
                <a:gd name="T10" fmla="*/ 47 w 51"/>
                <a:gd name="T11" fmla="*/ 16 h 17"/>
                <a:gd name="T12" fmla="*/ 26 w 51"/>
                <a:gd name="T13" fmla="*/ 17 h 17"/>
                <a:gd name="T14" fmla="*/ 7 w 51"/>
                <a:gd name="T15" fmla="*/ 16 h 17"/>
                <a:gd name="T16" fmla="*/ 0 w 51"/>
                <a:gd name="T17" fmla="*/ 11 h 17"/>
                <a:gd name="T18" fmla="*/ 17 w 51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7">
                  <a:moveTo>
                    <a:pt x="17" y="1"/>
                  </a:moveTo>
                  <a:cubicBezTo>
                    <a:pt x="19" y="0"/>
                    <a:pt x="22" y="2"/>
                    <a:pt x="23" y="2"/>
                  </a:cubicBezTo>
                  <a:cubicBezTo>
                    <a:pt x="25" y="4"/>
                    <a:pt x="21" y="6"/>
                    <a:pt x="26" y="6"/>
                  </a:cubicBezTo>
                  <a:cubicBezTo>
                    <a:pt x="37" y="6"/>
                    <a:pt x="40" y="6"/>
                    <a:pt x="50" y="4"/>
                  </a:cubicBezTo>
                  <a:cubicBezTo>
                    <a:pt x="51" y="4"/>
                    <a:pt x="51" y="10"/>
                    <a:pt x="51" y="12"/>
                  </a:cubicBezTo>
                  <a:cubicBezTo>
                    <a:pt x="51" y="13"/>
                    <a:pt x="51" y="15"/>
                    <a:pt x="47" y="16"/>
                  </a:cubicBezTo>
                  <a:cubicBezTo>
                    <a:pt x="39" y="17"/>
                    <a:pt x="34" y="17"/>
                    <a:pt x="26" y="17"/>
                  </a:cubicBezTo>
                  <a:cubicBezTo>
                    <a:pt x="19" y="17"/>
                    <a:pt x="13" y="17"/>
                    <a:pt x="7" y="16"/>
                  </a:cubicBezTo>
                  <a:cubicBezTo>
                    <a:pt x="4" y="15"/>
                    <a:pt x="0" y="14"/>
                    <a:pt x="0" y="11"/>
                  </a:cubicBezTo>
                  <a:cubicBezTo>
                    <a:pt x="0" y="3"/>
                    <a:pt x="12" y="3"/>
                    <a:pt x="17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59"/>
            <p:cNvSpPr>
              <a:spLocks/>
            </p:cNvSpPr>
            <p:nvPr/>
          </p:nvSpPr>
          <p:spPr bwMode="auto">
            <a:xfrm>
              <a:off x="5184775" y="5959476"/>
              <a:ext cx="173038" cy="512763"/>
            </a:xfrm>
            <a:custGeom>
              <a:avLst/>
              <a:gdLst>
                <a:gd name="T0" fmla="*/ 4 w 46"/>
                <a:gd name="T1" fmla="*/ 129 h 136"/>
                <a:gd name="T2" fmla="*/ 0 w 46"/>
                <a:gd name="T3" fmla="*/ 0 h 136"/>
                <a:gd name="T4" fmla="*/ 43 w 46"/>
                <a:gd name="T5" fmla="*/ 0 h 136"/>
                <a:gd name="T6" fmla="*/ 33 w 46"/>
                <a:gd name="T7" fmla="*/ 113 h 136"/>
                <a:gd name="T8" fmla="*/ 33 w 46"/>
                <a:gd name="T9" fmla="*/ 113 h 136"/>
                <a:gd name="T10" fmla="*/ 40 w 46"/>
                <a:gd name="T11" fmla="*/ 124 h 136"/>
                <a:gd name="T12" fmla="*/ 45 w 46"/>
                <a:gd name="T13" fmla="*/ 131 h 136"/>
                <a:gd name="T14" fmla="*/ 24 w 46"/>
                <a:gd name="T15" fmla="*/ 135 h 136"/>
                <a:gd name="T16" fmla="*/ 4 w 46"/>
                <a:gd name="T17" fmla="*/ 12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36">
                  <a:moveTo>
                    <a:pt x="4" y="129"/>
                  </a:moveTo>
                  <a:cubicBezTo>
                    <a:pt x="4" y="101"/>
                    <a:pt x="0" y="36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34" y="94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9"/>
                    <a:pt x="34" y="122"/>
                    <a:pt x="40" y="124"/>
                  </a:cubicBezTo>
                  <a:cubicBezTo>
                    <a:pt x="42" y="125"/>
                    <a:pt x="46" y="127"/>
                    <a:pt x="45" y="131"/>
                  </a:cubicBezTo>
                  <a:cubicBezTo>
                    <a:pt x="43" y="136"/>
                    <a:pt x="30" y="135"/>
                    <a:pt x="24" y="135"/>
                  </a:cubicBezTo>
                  <a:cubicBezTo>
                    <a:pt x="14" y="135"/>
                    <a:pt x="4" y="135"/>
                    <a:pt x="4" y="129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60"/>
            <p:cNvSpPr>
              <a:spLocks/>
            </p:cNvSpPr>
            <p:nvPr/>
          </p:nvSpPr>
          <p:spPr bwMode="auto">
            <a:xfrm>
              <a:off x="5195888" y="6415088"/>
              <a:ext cx="195263" cy="65088"/>
            </a:xfrm>
            <a:custGeom>
              <a:avLst/>
              <a:gdLst>
                <a:gd name="T0" fmla="*/ 35 w 52"/>
                <a:gd name="T1" fmla="*/ 1 h 17"/>
                <a:gd name="T2" fmla="*/ 28 w 52"/>
                <a:gd name="T3" fmla="*/ 2 h 17"/>
                <a:gd name="T4" fmla="*/ 26 w 52"/>
                <a:gd name="T5" fmla="*/ 6 h 17"/>
                <a:gd name="T6" fmla="*/ 1 w 52"/>
                <a:gd name="T7" fmla="*/ 4 h 17"/>
                <a:gd name="T8" fmla="*/ 1 w 52"/>
                <a:gd name="T9" fmla="*/ 12 h 17"/>
                <a:gd name="T10" fmla="*/ 5 w 52"/>
                <a:gd name="T11" fmla="*/ 16 h 17"/>
                <a:gd name="T12" fmla="*/ 26 w 52"/>
                <a:gd name="T13" fmla="*/ 17 h 17"/>
                <a:gd name="T14" fmla="*/ 45 w 52"/>
                <a:gd name="T15" fmla="*/ 16 h 17"/>
                <a:gd name="T16" fmla="*/ 52 w 52"/>
                <a:gd name="T17" fmla="*/ 11 h 17"/>
                <a:gd name="T18" fmla="*/ 35 w 52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7">
                  <a:moveTo>
                    <a:pt x="35" y="1"/>
                  </a:moveTo>
                  <a:cubicBezTo>
                    <a:pt x="33" y="0"/>
                    <a:pt x="29" y="2"/>
                    <a:pt x="28" y="2"/>
                  </a:cubicBezTo>
                  <a:cubicBezTo>
                    <a:pt x="27" y="4"/>
                    <a:pt x="30" y="6"/>
                    <a:pt x="26" y="6"/>
                  </a:cubicBezTo>
                  <a:cubicBezTo>
                    <a:pt x="15" y="6"/>
                    <a:pt x="12" y="6"/>
                    <a:pt x="1" y="4"/>
                  </a:cubicBezTo>
                  <a:cubicBezTo>
                    <a:pt x="0" y="4"/>
                    <a:pt x="1" y="10"/>
                    <a:pt x="1" y="12"/>
                  </a:cubicBezTo>
                  <a:cubicBezTo>
                    <a:pt x="1" y="13"/>
                    <a:pt x="1" y="15"/>
                    <a:pt x="5" y="16"/>
                  </a:cubicBezTo>
                  <a:cubicBezTo>
                    <a:pt x="13" y="17"/>
                    <a:pt x="17" y="17"/>
                    <a:pt x="26" y="17"/>
                  </a:cubicBezTo>
                  <a:cubicBezTo>
                    <a:pt x="32" y="17"/>
                    <a:pt x="39" y="17"/>
                    <a:pt x="45" y="16"/>
                  </a:cubicBezTo>
                  <a:cubicBezTo>
                    <a:pt x="48" y="15"/>
                    <a:pt x="51" y="14"/>
                    <a:pt x="52" y="11"/>
                  </a:cubicBezTo>
                  <a:cubicBezTo>
                    <a:pt x="52" y="3"/>
                    <a:pt x="40" y="3"/>
                    <a:pt x="35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61"/>
            <p:cNvSpPr>
              <a:spLocks/>
            </p:cNvSpPr>
            <p:nvPr/>
          </p:nvSpPr>
          <p:spPr bwMode="auto">
            <a:xfrm>
              <a:off x="4756150" y="5711826"/>
              <a:ext cx="346075" cy="546100"/>
            </a:xfrm>
            <a:custGeom>
              <a:avLst/>
              <a:gdLst>
                <a:gd name="T0" fmla="*/ 89 w 92"/>
                <a:gd name="T1" fmla="*/ 0 h 145"/>
                <a:gd name="T2" fmla="*/ 7 w 92"/>
                <a:gd name="T3" fmla="*/ 0 h 145"/>
                <a:gd name="T4" fmla="*/ 4 w 92"/>
                <a:gd name="T5" fmla="*/ 2 h 145"/>
                <a:gd name="T6" fmla="*/ 4 w 92"/>
                <a:gd name="T7" fmla="*/ 2 h 145"/>
                <a:gd name="T8" fmla="*/ 4 w 92"/>
                <a:gd name="T9" fmla="*/ 2 h 145"/>
                <a:gd name="T10" fmla="*/ 4 w 92"/>
                <a:gd name="T11" fmla="*/ 3 h 145"/>
                <a:gd name="T12" fmla="*/ 5 w 92"/>
                <a:gd name="T13" fmla="*/ 138 h 145"/>
                <a:gd name="T14" fmla="*/ 8 w 92"/>
                <a:gd name="T15" fmla="*/ 141 h 145"/>
                <a:gd name="T16" fmla="*/ 85 w 92"/>
                <a:gd name="T17" fmla="*/ 144 h 145"/>
                <a:gd name="T18" fmla="*/ 88 w 92"/>
                <a:gd name="T19" fmla="*/ 141 h 145"/>
                <a:gd name="T20" fmla="*/ 92 w 92"/>
                <a:gd name="T21" fmla="*/ 3 h 145"/>
                <a:gd name="T22" fmla="*/ 89 w 92"/>
                <a:gd name="T2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145">
                  <a:moveTo>
                    <a:pt x="89" y="0"/>
                  </a:moveTo>
                  <a:cubicBezTo>
                    <a:pt x="61" y="0"/>
                    <a:pt x="34" y="0"/>
                    <a:pt x="7" y="0"/>
                  </a:cubicBezTo>
                  <a:cubicBezTo>
                    <a:pt x="5" y="0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0" y="48"/>
                    <a:pt x="4" y="93"/>
                    <a:pt x="5" y="138"/>
                  </a:cubicBezTo>
                  <a:cubicBezTo>
                    <a:pt x="5" y="139"/>
                    <a:pt x="6" y="141"/>
                    <a:pt x="8" y="141"/>
                  </a:cubicBezTo>
                  <a:cubicBezTo>
                    <a:pt x="33" y="145"/>
                    <a:pt x="59" y="145"/>
                    <a:pt x="85" y="144"/>
                  </a:cubicBezTo>
                  <a:cubicBezTo>
                    <a:pt x="86" y="144"/>
                    <a:pt x="88" y="143"/>
                    <a:pt x="88" y="141"/>
                  </a:cubicBezTo>
                  <a:cubicBezTo>
                    <a:pt x="91" y="95"/>
                    <a:pt x="92" y="49"/>
                    <a:pt x="92" y="3"/>
                  </a:cubicBezTo>
                  <a:cubicBezTo>
                    <a:pt x="92" y="2"/>
                    <a:pt x="90" y="0"/>
                    <a:pt x="89" y="0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2"/>
            <p:cNvSpPr>
              <a:spLocks/>
            </p:cNvSpPr>
            <p:nvPr/>
          </p:nvSpPr>
          <p:spPr bwMode="auto">
            <a:xfrm>
              <a:off x="5146675" y="5711826"/>
              <a:ext cx="346075" cy="546100"/>
            </a:xfrm>
            <a:custGeom>
              <a:avLst/>
              <a:gdLst>
                <a:gd name="T0" fmla="*/ 89 w 92"/>
                <a:gd name="T1" fmla="*/ 3 h 145"/>
                <a:gd name="T2" fmla="*/ 89 w 92"/>
                <a:gd name="T3" fmla="*/ 2 h 145"/>
                <a:gd name="T4" fmla="*/ 89 w 92"/>
                <a:gd name="T5" fmla="*/ 2 h 145"/>
                <a:gd name="T6" fmla="*/ 89 w 92"/>
                <a:gd name="T7" fmla="*/ 2 h 145"/>
                <a:gd name="T8" fmla="*/ 86 w 92"/>
                <a:gd name="T9" fmla="*/ 0 h 145"/>
                <a:gd name="T10" fmla="*/ 4 w 92"/>
                <a:gd name="T11" fmla="*/ 0 h 145"/>
                <a:gd name="T12" fmla="*/ 1 w 92"/>
                <a:gd name="T13" fmla="*/ 3 h 145"/>
                <a:gd name="T14" fmla="*/ 5 w 92"/>
                <a:gd name="T15" fmla="*/ 141 h 145"/>
                <a:gd name="T16" fmla="*/ 8 w 92"/>
                <a:gd name="T17" fmla="*/ 144 h 145"/>
                <a:gd name="T18" fmla="*/ 85 w 92"/>
                <a:gd name="T19" fmla="*/ 141 h 145"/>
                <a:gd name="T20" fmla="*/ 87 w 92"/>
                <a:gd name="T21" fmla="*/ 138 h 145"/>
                <a:gd name="T22" fmla="*/ 89 w 92"/>
                <a:gd name="T23" fmla="*/ 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145">
                  <a:moveTo>
                    <a:pt x="89" y="3"/>
                  </a:moveTo>
                  <a:cubicBezTo>
                    <a:pt x="89" y="2"/>
                    <a:pt x="89" y="2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8" y="1"/>
                    <a:pt x="87" y="0"/>
                    <a:pt x="86" y="0"/>
                  </a:cubicBezTo>
                  <a:cubicBezTo>
                    <a:pt x="59" y="0"/>
                    <a:pt x="31" y="0"/>
                    <a:pt x="4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49"/>
                    <a:pt x="2" y="95"/>
                    <a:pt x="5" y="141"/>
                  </a:cubicBezTo>
                  <a:cubicBezTo>
                    <a:pt x="5" y="143"/>
                    <a:pt x="6" y="144"/>
                    <a:pt x="8" y="144"/>
                  </a:cubicBezTo>
                  <a:cubicBezTo>
                    <a:pt x="34" y="145"/>
                    <a:pt x="60" y="145"/>
                    <a:pt x="85" y="141"/>
                  </a:cubicBezTo>
                  <a:cubicBezTo>
                    <a:pt x="86" y="141"/>
                    <a:pt x="87" y="139"/>
                    <a:pt x="87" y="138"/>
                  </a:cubicBezTo>
                  <a:cubicBezTo>
                    <a:pt x="89" y="93"/>
                    <a:pt x="92" y="48"/>
                    <a:pt x="89" y="3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63"/>
            <p:cNvSpPr>
              <a:spLocks/>
            </p:cNvSpPr>
            <p:nvPr/>
          </p:nvSpPr>
          <p:spPr bwMode="auto">
            <a:xfrm>
              <a:off x="5237163" y="5154613"/>
              <a:ext cx="717550" cy="631825"/>
            </a:xfrm>
            <a:custGeom>
              <a:avLst/>
              <a:gdLst>
                <a:gd name="T0" fmla="*/ 186 w 191"/>
                <a:gd name="T1" fmla="*/ 149 h 168"/>
                <a:gd name="T2" fmla="*/ 153 w 191"/>
                <a:gd name="T3" fmla="*/ 116 h 168"/>
                <a:gd name="T4" fmla="*/ 117 w 191"/>
                <a:gd name="T5" fmla="*/ 84 h 168"/>
                <a:gd name="T6" fmla="*/ 47 w 191"/>
                <a:gd name="T7" fmla="*/ 18 h 168"/>
                <a:gd name="T8" fmla="*/ 19 w 191"/>
                <a:gd name="T9" fmla="*/ 46 h 168"/>
                <a:gd name="T10" fmla="*/ 92 w 191"/>
                <a:gd name="T11" fmla="*/ 112 h 168"/>
                <a:gd name="T12" fmla="*/ 131 w 191"/>
                <a:gd name="T13" fmla="*/ 141 h 168"/>
                <a:gd name="T14" fmla="*/ 173 w 191"/>
                <a:gd name="T15" fmla="*/ 165 h 168"/>
                <a:gd name="T16" fmla="*/ 186 w 191"/>
                <a:gd name="T17" fmla="*/ 14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68">
                  <a:moveTo>
                    <a:pt x="186" y="149"/>
                  </a:moveTo>
                  <a:cubicBezTo>
                    <a:pt x="177" y="136"/>
                    <a:pt x="164" y="126"/>
                    <a:pt x="153" y="116"/>
                  </a:cubicBezTo>
                  <a:cubicBezTo>
                    <a:pt x="141" y="105"/>
                    <a:pt x="129" y="94"/>
                    <a:pt x="117" y="84"/>
                  </a:cubicBezTo>
                  <a:cubicBezTo>
                    <a:pt x="93" y="63"/>
                    <a:pt x="70" y="41"/>
                    <a:pt x="47" y="18"/>
                  </a:cubicBezTo>
                  <a:cubicBezTo>
                    <a:pt x="29" y="0"/>
                    <a:pt x="0" y="28"/>
                    <a:pt x="19" y="46"/>
                  </a:cubicBezTo>
                  <a:cubicBezTo>
                    <a:pt x="42" y="69"/>
                    <a:pt x="66" y="91"/>
                    <a:pt x="92" y="112"/>
                  </a:cubicBezTo>
                  <a:cubicBezTo>
                    <a:pt x="104" y="122"/>
                    <a:pt x="118" y="132"/>
                    <a:pt x="131" y="141"/>
                  </a:cubicBezTo>
                  <a:cubicBezTo>
                    <a:pt x="143" y="150"/>
                    <a:pt x="158" y="161"/>
                    <a:pt x="173" y="165"/>
                  </a:cubicBezTo>
                  <a:cubicBezTo>
                    <a:pt x="182" y="168"/>
                    <a:pt x="191" y="157"/>
                    <a:pt x="186" y="149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64"/>
            <p:cNvSpPr>
              <a:spLocks/>
            </p:cNvSpPr>
            <p:nvPr/>
          </p:nvSpPr>
          <p:spPr bwMode="auto">
            <a:xfrm>
              <a:off x="5191125" y="5154613"/>
              <a:ext cx="703263" cy="631825"/>
            </a:xfrm>
            <a:custGeom>
              <a:avLst/>
              <a:gdLst>
                <a:gd name="T0" fmla="*/ 184 w 187"/>
                <a:gd name="T1" fmla="*/ 96 h 168"/>
                <a:gd name="T2" fmla="*/ 164 w 187"/>
                <a:gd name="T3" fmla="*/ 75 h 168"/>
                <a:gd name="T4" fmla="*/ 136 w 187"/>
                <a:gd name="T5" fmla="*/ 52 h 168"/>
                <a:gd name="T6" fmla="*/ 74 w 187"/>
                <a:gd name="T7" fmla="*/ 12 h 168"/>
                <a:gd name="T8" fmla="*/ 17 w 187"/>
                <a:gd name="T9" fmla="*/ 18 h 168"/>
                <a:gd name="T10" fmla="*/ 26 w 187"/>
                <a:gd name="T11" fmla="*/ 80 h 168"/>
                <a:gd name="T12" fmla="*/ 73 w 187"/>
                <a:gd name="T13" fmla="*/ 125 h 168"/>
                <a:gd name="T14" fmla="*/ 124 w 187"/>
                <a:gd name="T15" fmla="*/ 165 h 168"/>
                <a:gd name="T16" fmla="*/ 137 w 187"/>
                <a:gd name="T17" fmla="*/ 164 h 168"/>
                <a:gd name="T18" fmla="*/ 160 w 187"/>
                <a:gd name="T19" fmla="*/ 141 h 168"/>
                <a:gd name="T20" fmla="*/ 176 w 187"/>
                <a:gd name="T21" fmla="*/ 119 h 168"/>
                <a:gd name="T22" fmla="*/ 184 w 187"/>
                <a:gd name="T23" fmla="*/ 9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" h="168">
                  <a:moveTo>
                    <a:pt x="184" y="96"/>
                  </a:moveTo>
                  <a:cubicBezTo>
                    <a:pt x="180" y="88"/>
                    <a:pt x="170" y="81"/>
                    <a:pt x="164" y="75"/>
                  </a:cubicBezTo>
                  <a:cubicBezTo>
                    <a:pt x="155" y="67"/>
                    <a:pt x="145" y="60"/>
                    <a:pt x="136" y="52"/>
                  </a:cubicBezTo>
                  <a:cubicBezTo>
                    <a:pt x="116" y="37"/>
                    <a:pt x="96" y="24"/>
                    <a:pt x="74" y="12"/>
                  </a:cubicBezTo>
                  <a:cubicBezTo>
                    <a:pt x="56" y="1"/>
                    <a:pt x="31" y="0"/>
                    <a:pt x="17" y="18"/>
                  </a:cubicBezTo>
                  <a:cubicBezTo>
                    <a:pt x="0" y="38"/>
                    <a:pt x="10" y="63"/>
                    <a:pt x="26" y="80"/>
                  </a:cubicBezTo>
                  <a:cubicBezTo>
                    <a:pt x="41" y="96"/>
                    <a:pt x="56" y="111"/>
                    <a:pt x="73" y="125"/>
                  </a:cubicBezTo>
                  <a:cubicBezTo>
                    <a:pt x="89" y="139"/>
                    <a:pt x="106" y="154"/>
                    <a:pt x="124" y="165"/>
                  </a:cubicBezTo>
                  <a:cubicBezTo>
                    <a:pt x="129" y="168"/>
                    <a:pt x="133" y="167"/>
                    <a:pt x="137" y="164"/>
                  </a:cubicBezTo>
                  <a:cubicBezTo>
                    <a:pt x="146" y="157"/>
                    <a:pt x="154" y="149"/>
                    <a:pt x="160" y="141"/>
                  </a:cubicBezTo>
                  <a:cubicBezTo>
                    <a:pt x="166" y="134"/>
                    <a:pt x="171" y="127"/>
                    <a:pt x="176" y="119"/>
                  </a:cubicBezTo>
                  <a:cubicBezTo>
                    <a:pt x="180" y="113"/>
                    <a:pt x="187" y="104"/>
                    <a:pt x="184" y="96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65"/>
            <p:cNvSpPr>
              <a:spLocks/>
            </p:cNvSpPr>
            <p:nvPr/>
          </p:nvSpPr>
          <p:spPr bwMode="auto">
            <a:xfrm>
              <a:off x="5567363" y="5429251"/>
              <a:ext cx="357188" cy="395288"/>
            </a:xfrm>
            <a:custGeom>
              <a:avLst/>
              <a:gdLst>
                <a:gd name="T0" fmla="*/ 68 w 95"/>
                <a:gd name="T1" fmla="*/ 2 h 105"/>
                <a:gd name="T2" fmla="*/ 64 w 95"/>
                <a:gd name="T3" fmla="*/ 0 h 105"/>
                <a:gd name="T4" fmla="*/ 58 w 95"/>
                <a:gd name="T5" fmla="*/ 3 h 105"/>
                <a:gd name="T6" fmla="*/ 3 w 95"/>
                <a:gd name="T7" fmla="*/ 72 h 105"/>
                <a:gd name="T8" fmla="*/ 4 w 95"/>
                <a:gd name="T9" fmla="*/ 81 h 105"/>
                <a:gd name="T10" fmla="*/ 40 w 95"/>
                <a:gd name="T11" fmla="*/ 96 h 105"/>
                <a:gd name="T12" fmla="*/ 70 w 95"/>
                <a:gd name="T13" fmla="*/ 67 h 105"/>
                <a:gd name="T14" fmla="*/ 91 w 95"/>
                <a:gd name="T15" fmla="*/ 33 h 105"/>
                <a:gd name="T16" fmla="*/ 68 w 95"/>
                <a:gd name="T17" fmla="*/ 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105">
                  <a:moveTo>
                    <a:pt x="68" y="2"/>
                  </a:moveTo>
                  <a:cubicBezTo>
                    <a:pt x="67" y="1"/>
                    <a:pt x="65" y="0"/>
                    <a:pt x="64" y="0"/>
                  </a:cubicBezTo>
                  <a:cubicBezTo>
                    <a:pt x="62" y="0"/>
                    <a:pt x="60" y="1"/>
                    <a:pt x="58" y="3"/>
                  </a:cubicBezTo>
                  <a:cubicBezTo>
                    <a:pt x="43" y="28"/>
                    <a:pt x="23" y="51"/>
                    <a:pt x="3" y="72"/>
                  </a:cubicBezTo>
                  <a:cubicBezTo>
                    <a:pt x="0" y="75"/>
                    <a:pt x="1" y="79"/>
                    <a:pt x="4" y="81"/>
                  </a:cubicBezTo>
                  <a:cubicBezTo>
                    <a:pt x="13" y="89"/>
                    <a:pt x="28" y="105"/>
                    <a:pt x="40" y="96"/>
                  </a:cubicBezTo>
                  <a:cubicBezTo>
                    <a:pt x="51" y="89"/>
                    <a:pt x="61" y="77"/>
                    <a:pt x="70" y="67"/>
                  </a:cubicBezTo>
                  <a:cubicBezTo>
                    <a:pt x="78" y="57"/>
                    <a:pt x="88" y="46"/>
                    <a:pt x="91" y="33"/>
                  </a:cubicBezTo>
                  <a:cubicBezTo>
                    <a:pt x="95" y="20"/>
                    <a:pt x="76" y="9"/>
                    <a:pt x="68" y="2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66"/>
            <p:cNvSpPr>
              <a:spLocks/>
            </p:cNvSpPr>
            <p:nvPr/>
          </p:nvSpPr>
          <p:spPr bwMode="auto">
            <a:xfrm>
              <a:off x="4297363" y="5154613"/>
              <a:ext cx="714375" cy="631825"/>
            </a:xfrm>
            <a:custGeom>
              <a:avLst/>
              <a:gdLst>
                <a:gd name="T0" fmla="*/ 17 w 190"/>
                <a:gd name="T1" fmla="*/ 165 h 168"/>
                <a:gd name="T2" fmla="*/ 60 w 190"/>
                <a:gd name="T3" fmla="*/ 141 h 168"/>
                <a:gd name="T4" fmla="*/ 99 w 190"/>
                <a:gd name="T5" fmla="*/ 112 h 168"/>
                <a:gd name="T6" fmla="*/ 172 w 190"/>
                <a:gd name="T7" fmla="*/ 46 h 168"/>
                <a:gd name="T8" fmla="*/ 144 w 190"/>
                <a:gd name="T9" fmla="*/ 18 h 168"/>
                <a:gd name="T10" fmla="*/ 74 w 190"/>
                <a:gd name="T11" fmla="*/ 84 h 168"/>
                <a:gd name="T12" fmla="*/ 39 w 190"/>
                <a:gd name="T13" fmla="*/ 114 h 168"/>
                <a:gd name="T14" fmla="*/ 5 w 190"/>
                <a:gd name="T15" fmla="*/ 149 h 168"/>
                <a:gd name="T16" fmla="*/ 17 w 190"/>
                <a:gd name="T17" fmla="*/ 16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168">
                  <a:moveTo>
                    <a:pt x="17" y="165"/>
                  </a:moveTo>
                  <a:cubicBezTo>
                    <a:pt x="33" y="161"/>
                    <a:pt x="47" y="150"/>
                    <a:pt x="60" y="141"/>
                  </a:cubicBezTo>
                  <a:cubicBezTo>
                    <a:pt x="73" y="132"/>
                    <a:pt x="86" y="122"/>
                    <a:pt x="99" y="112"/>
                  </a:cubicBezTo>
                  <a:cubicBezTo>
                    <a:pt x="124" y="91"/>
                    <a:pt x="148" y="69"/>
                    <a:pt x="172" y="46"/>
                  </a:cubicBezTo>
                  <a:cubicBezTo>
                    <a:pt x="190" y="28"/>
                    <a:pt x="162" y="0"/>
                    <a:pt x="144" y="18"/>
                  </a:cubicBezTo>
                  <a:cubicBezTo>
                    <a:pt x="121" y="41"/>
                    <a:pt x="98" y="63"/>
                    <a:pt x="74" y="84"/>
                  </a:cubicBezTo>
                  <a:cubicBezTo>
                    <a:pt x="62" y="94"/>
                    <a:pt x="51" y="104"/>
                    <a:pt x="39" y="114"/>
                  </a:cubicBezTo>
                  <a:cubicBezTo>
                    <a:pt x="27" y="125"/>
                    <a:pt x="13" y="136"/>
                    <a:pt x="5" y="149"/>
                  </a:cubicBezTo>
                  <a:cubicBezTo>
                    <a:pt x="0" y="157"/>
                    <a:pt x="8" y="168"/>
                    <a:pt x="17" y="165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67"/>
            <p:cNvSpPr>
              <a:spLocks/>
            </p:cNvSpPr>
            <p:nvPr/>
          </p:nvSpPr>
          <p:spPr bwMode="auto">
            <a:xfrm>
              <a:off x="4360863" y="5149851"/>
              <a:ext cx="700088" cy="633413"/>
            </a:xfrm>
            <a:custGeom>
              <a:avLst/>
              <a:gdLst>
                <a:gd name="T0" fmla="*/ 175 w 186"/>
                <a:gd name="T1" fmla="*/ 29 h 168"/>
                <a:gd name="T2" fmla="*/ 112 w 186"/>
                <a:gd name="T3" fmla="*/ 13 h 168"/>
                <a:gd name="T4" fmla="*/ 7 w 186"/>
                <a:gd name="T5" fmla="*/ 90 h 168"/>
                <a:gd name="T6" fmla="*/ 1 w 186"/>
                <a:gd name="T7" fmla="*/ 104 h 168"/>
                <a:gd name="T8" fmla="*/ 17 w 186"/>
                <a:gd name="T9" fmla="*/ 132 h 168"/>
                <a:gd name="T10" fmla="*/ 34 w 186"/>
                <a:gd name="T11" fmla="*/ 152 h 168"/>
                <a:gd name="T12" fmla="*/ 55 w 186"/>
                <a:gd name="T13" fmla="*/ 168 h 168"/>
                <a:gd name="T14" fmla="*/ 74 w 186"/>
                <a:gd name="T15" fmla="*/ 157 h 168"/>
                <a:gd name="T16" fmla="*/ 99 w 186"/>
                <a:gd name="T17" fmla="*/ 138 h 168"/>
                <a:gd name="T18" fmla="*/ 150 w 186"/>
                <a:gd name="T19" fmla="*/ 91 h 168"/>
                <a:gd name="T20" fmla="*/ 175 w 186"/>
                <a:gd name="T21" fmla="*/ 2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68">
                  <a:moveTo>
                    <a:pt x="175" y="29"/>
                  </a:moveTo>
                  <a:cubicBezTo>
                    <a:pt x="164" y="3"/>
                    <a:pt x="134" y="0"/>
                    <a:pt x="112" y="13"/>
                  </a:cubicBezTo>
                  <a:cubicBezTo>
                    <a:pt x="74" y="34"/>
                    <a:pt x="38" y="59"/>
                    <a:pt x="7" y="90"/>
                  </a:cubicBezTo>
                  <a:cubicBezTo>
                    <a:pt x="3" y="94"/>
                    <a:pt x="0" y="98"/>
                    <a:pt x="1" y="104"/>
                  </a:cubicBezTo>
                  <a:cubicBezTo>
                    <a:pt x="4" y="114"/>
                    <a:pt x="12" y="124"/>
                    <a:pt x="17" y="132"/>
                  </a:cubicBezTo>
                  <a:cubicBezTo>
                    <a:pt x="22" y="139"/>
                    <a:pt x="28" y="146"/>
                    <a:pt x="34" y="152"/>
                  </a:cubicBezTo>
                  <a:cubicBezTo>
                    <a:pt x="39" y="157"/>
                    <a:pt x="48" y="168"/>
                    <a:pt x="55" y="168"/>
                  </a:cubicBezTo>
                  <a:cubicBezTo>
                    <a:pt x="62" y="168"/>
                    <a:pt x="69" y="160"/>
                    <a:pt x="74" y="157"/>
                  </a:cubicBezTo>
                  <a:cubicBezTo>
                    <a:pt x="83" y="151"/>
                    <a:pt x="91" y="144"/>
                    <a:pt x="99" y="138"/>
                  </a:cubicBezTo>
                  <a:cubicBezTo>
                    <a:pt x="117" y="123"/>
                    <a:pt x="134" y="107"/>
                    <a:pt x="150" y="91"/>
                  </a:cubicBezTo>
                  <a:cubicBezTo>
                    <a:pt x="166" y="74"/>
                    <a:pt x="186" y="53"/>
                    <a:pt x="175" y="29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68"/>
            <p:cNvSpPr>
              <a:spLocks/>
            </p:cNvSpPr>
            <p:nvPr/>
          </p:nvSpPr>
          <p:spPr bwMode="auto">
            <a:xfrm>
              <a:off x="4327525" y="5429251"/>
              <a:ext cx="357188" cy="395288"/>
            </a:xfrm>
            <a:custGeom>
              <a:avLst/>
              <a:gdLst>
                <a:gd name="T0" fmla="*/ 92 w 95"/>
                <a:gd name="T1" fmla="*/ 72 h 105"/>
                <a:gd name="T2" fmla="*/ 36 w 95"/>
                <a:gd name="T3" fmla="*/ 3 h 105"/>
                <a:gd name="T4" fmla="*/ 31 w 95"/>
                <a:gd name="T5" fmla="*/ 0 h 105"/>
                <a:gd name="T6" fmla="*/ 27 w 95"/>
                <a:gd name="T7" fmla="*/ 2 h 105"/>
                <a:gd name="T8" fmla="*/ 3 w 95"/>
                <a:gd name="T9" fmla="*/ 33 h 105"/>
                <a:gd name="T10" fmla="*/ 25 w 95"/>
                <a:gd name="T11" fmla="*/ 67 h 105"/>
                <a:gd name="T12" fmla="*/ 55 w 95"/>
                <a:gd name="T13" fmla="*/ 96 h 105"/>
                <a:gd name="T14" fmla="*/ 90 w 95"/>
                <a:gd name="T15" fmla="*/ 81 h 105"/>
                <a:gd name="T16" fmla="*/ 92 w 95"/>
                <a:gd name="T17" fmla="*/ 7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105">
                  <a:moveTo>
                    <a:pt x="92" y="72"/>
                  </a:moveTo>
                  <a:cubicBezTo>
                    <a:pt x="71" y="51"/>
                    <a:pt x="52" y="28"/>
                    <a:pt x="36" y="3"/>
                  </a:cubicBezTo>
                  <a:cubicBezTo>
                    <a:pt x="35" y="1"/>
                    <a:pt x="33" y="0"/>
                    <a:pt x="31" y="0"/>
                  </a:cubicBezTo>
                  <a:cubicBezTo>
                    <a:pt x="29" y="0"/>
                    <a:pt x="28" y="1"/>
                    <a:pt x="27" y="2"/>
                  </a:cubicBezTo>
                  <a:cubicBezTo>
                    <a:pt x="19" y="9"/>
                    <a:pt x="0" y="20"/>
                    <a:pt x="3" y="33"/>
                  </a:cubicBezTo>
                  <a:cubicBezTo>
                    <a:pt x="7" y="45"/>
                    <a:pt x="17" y="57"/>
                    <a:pt x="25" y="67"/>
                  </a:cubicBezTo>
                  <a:cubicBezTo>
                    <a:pt x="34" y="77"/>
                    <a:pt x="43" y="89"/>
                    <a:pt x="55" y="96"/>
                  </a:cubicBezTo>
                  <a:cubicBezTo>
                    <a:pt x="67" y="105"/>
                    <a:pt x="81" y="89"/>
                    <a:pt x="90" y="81"/>
                  </a:cubicBezTo>
                  <a:cubicBezTo>
                    <a:pt x="94" y="79"/>
                    <a:pt x="95" y="75"/>
                    <a:pt x="92" y="72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69"/>
            <p:cNvSpPr>
              <a:spLocks/>
            </p:cNvSpPr>
            <p:nvPr/>
          </p:nvSpPr>
          <p:spPr bwMode="auto">
            <a:xfrm>
              <a:off x="4679950" y="5180013"/>
              <a:ext cx="887413" cy="814388"/>
            </a:xfrm>
            <a:custGeom>
              <a:avLst/>
              <a:gdLst>
                <a:gd name="T0" fmla="*/ 233 w 236"/>
                <a:gd name="T1" fmla="*/ 178 h 216"/>
                <a:gd name="T2" fmla="*/ 195 w 236"/>
                <a:gd name="T3" fmla="*/ 3 h 216"/>
                <a:gd name="T4" fmla="*/ 192 w 236"/>
                <a:gd name="T5" fmla="*/ 0 h 216"/>
                <a:gd name="T6" fmla="*/ 45 w 236"/>
                <a:gd name="T7" fmla="*/ 0 h 216"/>
                <a:gd name="T8" fmla="*/ 42 w 236"/>
                <a:gd name="T9" fmla="*/ 3 h 216"/>
                <a:gd name="T10" fmla="*/ 6 w 236"/>
                <a:gd name="T11" fmla="*/ 167 h 216"/>
                <a:gd name="T12" fmla="*/ 7 w 236"/>
                <a:gd name="T13" fmla="*/ 194 h 216"/>
                <a:gd name="T14" fmla="*/ 32 w 236"/>
                <a:gd name="T15" fmla="*/ 204 h 216"/>
                <a:gd name="T16" fmla="*/ 146 w 236"/>
                <a:gd name="T17" fmla="*/ 214 h 216"/>
                <a:gd name="T18" fmla="*/ 209 w 236"/>
                <a:gd name="T19" fmla="*/ 205 h 216"/>
                <a:gd name="T20" fmla="*/ 233 w 236"/>
                <a:gd name="T21" fmla="*/ 17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6" h="216">
                  <a:moveTo>
                    <a:pt x="233" y="178"/>
                  </a:moveTo>
                  <a:cubicBezTo>
                    <a:pt x="220" y="120"/>
                    <a:pt x="211" y="60"/>
                    <a:pt x="195" y="3"/>
                  </a:cubicBezTo>
                  <a:cubicBezTo>
                    <a:pt x="194" y="1"/>
                    <a:pt x="193" y="0"/>
                    <a:pt x="192" y="0"/>
                  </a:cubicBezTo>
                  <a:cubicBezTo>
                    <a:pt x="143" y="0"/>
                    <a:pt x="94" y="0"/>
                    <a:pt x="45" y="0"/>
                  </a:cubicBezTo>
                  <a:cubicBezTo>
                    <a:pt x="44" y="0"/>
                    <a:pt x="42" y="1"/>
                    <a:pt x="42" y="3"/>
                  </a:cubicBezTo>
                  <a:cubicBezTo>
                    <a:pt x="27" y="57"/>
                    <a:pt x="17" y="112"/>
                    <a:pt x="6" y="167"/>
                  </a:cubicBezTo>
                  <a:cubicBezTo>
                    <a:pt x="4" y="176"/>
                    <a:pt x="0" y="186"/>
                    <a:pt x="7" y="194"/>
                  </a:cubicBezTo>
                  <a:cubicBezTo>
                    <a:pt x="13" y="200"/>
                    <a:pt x="24" y="202"/>
                    <a:pt x="32" y="204"/>
                  </a:cubicBezTo>
                  <a:cubicBezTo>
                    <a:pt x="70" y="213"/>
                    <a:pt x="108" y="216"/>
                    <a:pt x="146" y="214"/>
                  </a:cubicBezTo>
                  <a:cubicBezTo>
                    <a:pt x="167" y="213"/>
                    <a:pt x="189" y="211"/>
                    <a:pt x="209" y="205"/>
                  </a:cubicBezTo>
                  <a:cubicBezTo>
                    <a:pt x="223" y="200"/>
                    <a:pt x="236" y="194"/>
                    <a:pt x="233" y="178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70"/>
            <p:cNvSpPr>
              <a:spLocks/>
            </p:cNvSpPr>
            <p:nvPr/>
          </p:nvSpPr>
          <p:spPr bwMode="auto">
            <a:xfrm>
              <a:off x="5102225" y="5275263"/>
              <a:ext cx="41275" cy="631825"/>
            </a:xfrm>
            <a:custGeom>
              <a:avLst/>
              <a:gdLst>
                <a:gd name="T0" fmla="*/ 4 w 11"/>
                <a:gd name="T1" fmla="*/ 3 h 168"/>
                <a:gd name="T2" fmla="*/ 2 w 11"/>
                <a:gd name="T3" fmla="*/ 163 h 168"/>
                <a:gd name="T4" fmla="*/ 10 w 11"/>
                <a:gd name="T5" fmla="*/ 163 h 168"/>
                <a:gd name="T6" fmla="*/ 9 w 11"/>
                <a:gd name="T7" fmla="*/ 3 h 168"/>
                <a:gd name="T8" fmla="*/ 4 w 11"/>
                <a:gd name="T9" fmla="*/ 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8">
                  <a:moveTo>
                    <a:pt x="4" y="3"/>
                  </a:moveTo>
                  <a:cubicBezTo>
                    <a:pt x="0" y="56"/>
                    <a:pt x="2" y="110"/>
                    <a:pt x="2" y="163"/>
                  </a:cubicBezTo>
                  <a:cubicBezTo>
                    <a:pt x="3" y="168"/>
                    <a:pt x="10" y="168"/>
                    <a:pt x="10" y="163"/>
                  </a:cubicBezTo>
                  <a:cubicBezTo>
                    <a:pt x="11" y="110"/>
                    <a:pt x="11" y="56"/>
                    <a:pt x="9" y="3"/>
                  </a:cubicBezTo>
                  <a:cubicBezTo>
                    <a:pt x="8" y="0"/>
                    <a:pt x="5" y="0"/>
                    <a:pt x="4" y="3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71"/>
            <p:cNvSpPr>
              <a:spLocks/>
            </p:cNvSpPr>
            <p:nvPr/>
          </p:nvSpPr>
          <p:spPr bwMode="auto">
            <a:xfrm>
              <a:off x="4660900" y="5772151"/>
              <a:ext cx="925513" cy="233363"/>
            </a:xfrm>
            <a:custGeom>
              <a:avLst/>
              <a:gdLst>
                <a:gd name="T0" fmla="*/ 235 w 246"/>
                <a:gd name="T1" fmla="*/ 5 h 62"/>
                <a:gd name="T2" fmla="*/ 233 w 246"/>
                <a:gd name="T3" fmla="*/ 2 h 62"/>
                <a:gd name="T4" fmla="*/ 228 w 246"/>
                <a:gd name="T5" fmla="*/ 1 h 62"/>
                <a:gd name="T6" fmla="*/ 127 w 246"/>
                <a:gd name="T7" fmla="*/ 12 h 62"/>
                <a:gd name="T8" fmla="*/ 18 w 246"/>
                <a:gd name="T9" fmla="*/ 1 h 62"/>
                <a:gd name="T10" fmla="*/ 11 w 246"/>
                <a:gd name="T11" fmla="*/ 5 h 62"/>
                <a:gd name="T12" fmla="*/ 10 w 246"/>
                <a:gd name="T13" fmla="*/ 42 h 62"/>
                <a:gd name="T14" fmla="*/ 30 w 246"/>
                <a:gd name="T15" fmla="*/ 50 h 62"/>
                <a:gd name="T16" fmla="*/ 114 w 246"/>
                <a:gd name="T17" fmla="*/ 61 h 62"/>
                <a:gd name="T18" fmla="*/ 210 w 246"/>
                <a:gd name="T19" fmla="*/ 53 h 62"/>
                <a:gd name="T20" fmla="*/ 239 w 246"/>
                <a:gd name="T21" fmla="*/ 40 h 62"/>
                <a:gd name="T22" fmla="*/ 235 w 246"/>
                <a:gd name="T23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62">
                  <a:moveTo>
                    <a:pt x="235" y="5"/>
                  </a:moveTo>
                  <a:cubicBezTo>
                    <a:pt x="235" y="4"/>
                    <a:pt x="234" y="2"/>
                    <a:pt x="233" y="2"/>
                  </a:cubicBezTo>
                  <a:cubicBezTo>
                    <a:pt x="231" y="1"/>
                    <a:pt x="230" y="0"/>
                    <a:pt x="228" y="1"/>
                  </a:cubicBezTo>
                  <a:cubicBezTo>
                    <a:pt x="196" y="11"/>
                    <a:pt x="160" y="12"/>
                    <a:pt x="127" y="12"/>
                  </a:cubicBezTo>
                  <a:cubicBezTo>
                    <a:pt x="91" y="12"/>
                    <a:pt x="54" y="9"/>
                    <a:pt x="18" y="1"/>
                  </a:cubicBezTo>
                  <a:cubicBezTo>
                    <a:pt x="15" y="0"/>
                    <a:pt x="11" y="2"/>
                    <a:pt x="11" y="5"/>
                  </a:cubicBezTo>
                  <a:cubicBezTo>
                    <a:pt x="8" y="16"/>
                    <a:pt x="0" y="32"/>
                    <a:pt x="10" y="42"/>
                  </a:cubicBezTo>
                  <a:cubicBezTo>
                    <a:pt x="15" y="47"/>
                    <a:pt x="23" y="48"/>
                    <a:pt x="30" y="50"/>
                  </a:cubicBezTo>
                  <a:cubicBezTo>
                    <a:pt x="57" y="56"/>
                    <a:pt x="86" y="60"/>
                    <a:pt x="114" y="61"/>
                  </a:cubicBezTo>
                  <a:cubicBezTo>
                    <a:pt x="146" y="62"/>
                    <a:pt x="179" y="61"/>
                    <a:pt x="210" y="53"/>
                  </a:cubicBezTo>
                  <a:cubicBezTo>
                    <a:pt x="220" y="51"/>
                    <a:pt x="232" y="48"/>
                    <a:pt x="239" y="40"/>
                  </a:cubicBezTo>
                  <a:cubicBezTo>
                    <a:pt x="246" y="31"/>
                    <a:pt x="238" y="15"/>
                    <a:pt x="235" y="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72"/>
            <p:cNvSpPr>
              <a:spLocks/>
            </p:cNvSpPr>
            <p:nvPr/>
          </p:nvSpPr>
          <p:spPr bwMode="auto">
            <a:xfrm>
              <a:off x="4157663" y="3681413"/>
              <a:ext cx="733425" cy="738188"/>
            </a:xfrm>
            <a:custGeom>
              <a:avLst/>
              <a:gdLst>
                <a:gd name="T0" fmla="*/ 183 w 195"/>
                <a:gd name="T1" fmla="*/ 73 h 196"/>
                <a:gd name="T2" fmla="*/ 106 w 195"/>
                <a:gd name="T3" fmla="*/ 5 h 196"/>
                <a:gd name="T4" fmla="*/ 21 w 195"/>
                <a:gd name="T5" fmla="*/ 42 h 196"/>
                <a:gd name="T6" fmla="*/ 25 w 195"/>
                <a:gd name="T7" fmla="*/ 147 h 196"/>
                <a:gd name="T8" fmla="*/ 133 w 195"/>
                <a:gd name="T9" fmla="*/ 183 h 196"/>
                <a:gd name="T10" fmla="*/ 183 w 195"/>
                <a:gd name="T11" fmla="*/ 7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96">
                  <a:moveTo>
                    <a:pt x="183" y="73"/>
                  </a:moveTo>
                  <a:cubicBezTo>
                    <a:pt x="172" y="39"/>
                    <a:pt x="143" y="10"/>
                    <a:pt x="106" y="5"/>
                  </a:cubicBezTo>
                  <a:cubicBezTo>
                    <a:pt x="73" y="0"/>
                    <a:pt x="39" y="15"/>
                    <a:pt x="21" y="42"/>
                  </a:cubicBezTo>
                  <a:cubicBezTo>
                    <a:pt x="0" y="74"/>
                    <a:pt x="2" y="118"/>
                    <a:pt x="25" y="147"/>
                  </a:cubicBezTo>
                  <a:cubicBezTo>
                    <a:pt x="49" y="179"/>
                    <a:pt x="95" y="196"/>
                    <a:pt x="133" y="183"/>
                  </a:cubicBezTo>
                  <a:cubicBezTo>
                    <a:pt x="180" y="169"/>
                    <a:pt x="195" y="117"/>
                    <a:pt x="183" y="73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73"/>
            <p:cNvSpPr>
              <a:spLocks/>
            </p:cNvSpPr>
            <p:nvPr/>
          </p:nvSpPr>
          <p:spPr bwMode="auto">
            <a:xfrm>
              <a:off x="4297363" y="3832226"/>
              <a:ext cx="439738" cy="436563"/>
            </a:xfrm>
            <a:custGeom>
              <a:avLst/>
              <a:gdLst>
                <a:gd name="T0" fmla="*/ 112 w 117"/>
                <a:gd name="T1" fmla="*/ 42 h 116"/>
                <a:gd name="T2" fmla="*/ 59 w 117"/>
                <a:gd name="T3" fmla="*/ 0 h 116"/>
                <a:gd name="T4" fmla="*/ 6 w 117"/>
                <a:gd name="T5" fmla="*/ 64 h 116"/>
                <a:gd name="T6" fmla="*/ 41 w 117"/>
                <a:gd name="T7" fmla="*/ 106 h 116"/>
                <a:gd name="T8" fmla="*/ 103 w 117"/>
                <a:gd name="T9" fmla="*/ 94 h 116"/>
                <a:gd name="T10" fmla="*/ 112 w 117"/>
                <a:gd name="T1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6">
                  <a:moveTo>
                    <a:pt x="112" y="42"/>
                  </a:moveTo>
                  <a:cubicBezTo>
                    <a:pt x="104" y="18"/>
                    <a:pt x="84" y="0"/>
                    <a:pt x="59" y="0"/>
                  </a:cubicBezTo>
                  <a:cubicBezTo>
                    <a:pt x="29" y="0"/>
                    <a:pt x="0" y="25"/>
                    <a:pt x="6" y="64"/>
                  </a:cubicBezTo>
                  <a:cubicBezTo>
                    <a:pt x="9" y="83"/>
                    <a:pt x="24" y="98"/>
                    <a:pt x="41" y="106"/>
                  </a:cubicBezTo>
                  <a:cubicBezTo>
                    <a:pt x="66" y="116"/>
                    <a:pt x="90" y="111"/>
                    <a:pt x="103" y="94"/>
                  </a:cubicBezTo>
                  <a:cubicBezTo>
                    <a:pt x="116" y="79"/>
                    <a:pt x="117" y="60"/>
                    <a:pt x="112" y="4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74"/>
            <p:cNvSpPr>
              <a:spLocks/>
            </p:cNvSpPr>
            <p:nvPr/>
          </p:nvSpPr>
          <p:spPr bwMode="auto">
            <a:xfrm>
              <a:off x="5364163" y="3689351"/>
              <a:ext cx="733425" cy="735013"/>
            </a:xfrm>
            <a:custGeom>
              <a:avLst/>
              <a:gdLst>
                <a:gd name="T0" fmla="*/ 180 w 195"/>
                <a:gd name="T1" fmla="*/ 54 h 195"/>
                <a:gd name="T2" fmla="*/ 103 w 195"/>
                <a:gd name="T3" fmla="*/ 2 h 195"/>
                <a:gd name="T4" fmla="*/ 11 w 195"/>
                <a:gd name="T5" fmla="*/ 71 h 195"/>
                <a:gd name="T6" fmla="*/ 48 w 195"/>
                <a:gd name="T7" fmla="*/ 176 h 195"/>
                <a:gd name="T8" fmla="*/ 159 w 195"/>
                <a:gd name="T9" fmla="*/ 157 h 195"/>
                <a:gd name="T10" fmla="*/ 180 w 195"/>
                <a:gd name="T11" fmla="*/ 5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95">
                  <a:moveTo>
                    <a:pt x="180" y="54"/>
                  </a:moveTo>
                  <a:cubicBezTo>
                    <a:pt x="167" y="23"/>
                    <a:pt x="136" y="3"/>
                    <a:pt x="103" y="2"/>
                  </a:cubicBezTo>
                  <a:cubicBezTo>
                    <a:pt x="59" y="0"/>
                    <a:pt x="24" y="31"/>
                    <a:pt x="11" y="71"/>
                  </a:cubicBezTo>
                  <a:cubicBezTo>
                    <a:pt x="0" y="110"/>
                    <a:pt x="10" y="156"/>
                    <a:pt x="48" y="176"/>
                  </a:cubicBezTo>
                  <a:cubicBezTo>
                    <a:pt x="83" y="195"/>
                    <a:pt x="130" y="183"/>
                    <a:pt x="159" y="157"/>
                  </a:cubicBezTo>
                  <a:cubicBezTo>
                    <a:pt x="186" y="131"/>
                    <a:pt x="195" y="89"/>
                    <a:pt x="180" y="54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75"/>
            <p:cNvSpPr>
              <a:spLocks/>
            </p:cNvSpPr>
            <p:nvPr/>
          </p:nvSpPr>
          <p:spPr bwMode="auto">
            <a:xfrm>
              <a:off x="5511800" y="3832226"/>
              <a:ext cx="442913" cy="436563"/>
            </a:xfrm>
            <a:custGeom>
              <a:avLst/>
              <a:gdLst>
                <a:gd name="T0" fmla="*/ 6 w 118"/>
                <a:gd name="T1" fmla="*/ 42 h 116"/>
                <a:gd name="T2" fmla="*/ 59 w 118"/>
                <a:gd name="T3" fmla="*/ 0 h 116"/>
                <a:gd name="T4" fmla="*/ 111 w 118"/>
                <a:gd name="T5" fmla="*/ 64 h 116"/>
                <a:gd name="T6" fmla="*/ 77 w 118"/>
                <a:gd name="T7" fmla="*/ 106 h 116"/>
                <a:gd name="T8" fmla="*/ 15 w 118"/>
                <a:gd name="T9" fmla="*/ 94 h 116"/>
                <a:gd name="T10" fmla="*/ 6 w 118"/>
                <a:gd name="T1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16">
                  <a:moveTo>
                    <a:pt x="6" y="42"/>
                  </a:moveTo>
                  <a:cubicBezTo>
                    <a:pt x="13" y="18"/>
                    <a:pt x="34" y="0"/>
                    <a:pt x="59" y="0"/>
                  </a:cubicBezTo>
                  <a:cubicBezTo>
                    <a:pt x="89" y="0"/>
                    <a:pt x="118" y="25"/>
                    <a:pt x="111" y="64"/>
                  </a:cubicBezTo>
                  <a:cubicBezTo>
                    <a:pt x="108" y="83"/>
                    <a:pt x="94" y="98"/>
                    <a:pt x="77" y="106"/>
                  </a:cubicBezTo>
                  <a:cubicBezTo>
                    <a:pt x="51" y="116"/>
                    <a:pt x="27" y="111"/>
                    <a:pt x="15" y="94"/>
                  </a:cubicBezTo>
                  <a:cubicBezTo>
                    <a:pt x="2" y="79"/>
                    <a:pt x="0" y="60"/>
                    <a:pt x="6" y="4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76"/>
            <p:cNvSpPr>
              <a:spLocks/>
            </p:cNvSpPr>
            <p:nvPr/>
          </p:nvSpPr>
          <p:spPr bwMode="auto">
            <a:xfrm>
              <a:off x="4984750" y="5418138"/>
              <a:ext cx="285750" cy="63500"/>
            </a:xfrm>
            <a:custGeom>
              <a:avLst/>
              <a:gdLst>
                <a:gd name="T0" fmla="*/ 1 w 76"/>
                <a:gd name="T1" fmla="*/ 5 h 17"/>
                <a:gd name="T2" fmla="*/ 73 w 76"/>
                <a:gd name="T3" fmla="*/ 7 h 17"/>
                <a:gd name="T4" fmla="*/ 71 w 76"/>
                <a:gd name="T5" fmla="*/ 1 h 17"/>
                <a:gd name="T6" fmla="*/ 37 w 76"/>
                <a:gd name="T7" fmla="*/ 8 h 17"/>
                <a:gd name="T8" fmla="*/ 2 w 76"/>
                <a:gd name="T9" fmla="*/ 3 h 17"/>
                <a:gd name="T10" fmla="*/ 1 w 76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7">
                  <a:moveTo>
                    <a:pt x="1" y="5"/>
                  </a:moveTo>
                  <a:cubicBezTo>
                    <a:pt x="22" y="17"/>
                    <a:pt x="51" y="15"/>
                    <a:pt x="73" y="7"/>
                  </a:cubicBezTo>
                  <a:cubicBezTo>
                    <a:pt x="76" y="5"/>
                    <a:pt x="75" y="0"/>
                    <a:pt x="71" y="1"/>
                  </a:cubicBezTo>
                  <a:cubicBezTo>
                    <a:pt x="60" y="6"/>
                    <a:pt x="49" y="8"/>
                    <a:pt x="37" y="8"/>
                  </a:cubicBezTo>
                  <a:cubicBezTo>
                    <a:pt x="25" y="8"/>
                    <a:pt x="14" y="5"/>
                    <a:pt x="2" y="3"/>
                  </a:cubicBezTo>
                  <a:cubicBezTo>
                    <a:pt x="1" y="3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Oval 77"/>
            <p:cNvSpPr>
              <a:spLocks noChangeArrowheads="1"/>
            </p:cNvSpPr>
            <p:nvPr/>
          </p:nvSpPr>
          <p:spPr bwMode="auto">
            <a:xfrm>
              <a:off x="5214938" y="5395913"/>
              <a:ext cx="74613" cy="74613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Oval 78"/>
            <p:cNvSpPr>
              <a:spLocks noChangeArrowheads="1"/>
            </p:cNvSpPr>
            <p:nvPr/>
          </p:nvSpPr>
          <p:spPr bwMode="auto">
            <a:xfrm>
              <a:off x="4959350" y="5395913"/>
              <a:ext cx="77788" cy="74613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79"/>
            <p:cNvSpPr>
              <a:spLocks/>
            </p:cNvSpPr>
            <p:nvPr/>
          </p:nvSpPr>
          <p:spPr bwMode="auto">
            <a:xfrm>
              <a:off x="4984750" y="5549901"/>
              <a:ext cx="285750" cy="63500"/>
            </a:xfrm>
            <a:custGeom>
              <a:avLst/>
              <a:gdLst>
                <a:gd name="T0" fmla="*/ 1 w 76"/>
                <a:gd name="T1" fmla="*/ 5 h 17"/>
                <a:gd name="T2" fmla="*/ 73 w 76"/>
                <a:gd name="T3" fmla="*/ 7 h 17"/>
                <a:gd name="T4" fmla="*/ 71 w 76"/>
                <a:gd name="T5" fmla="*/ 2 h 17"/>
                <a:gd name="T6" fmla="*/ 37 w 76"/>
                <a:gd name="T7" fmla="*/ 8 h 17"/>
                <a:gd name="T8" fmla="*/ 2 w 76"/>
                <a:gd name="T9" fmla="*/ 3 h 17"/>
                <a:gd name="T10" fmla="*/ 1 w 76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7">
                  <a:moveTo>
                    <a:pt x="1" y="5"/>
                  </a:moveTo>
                  <a:cubicBezTo>
                    <a:pt x="22" y="17"/>
                    <a:pt x="51" y="15"/>
                    <a:pt x="73" y="7"/>
                  </a:cubicBezTo>
                  <a:cubicBezTo>
                    <a:pt x="76" y="6"/>
                    <a:pt x="75" y="0"/>
                    <a:pt x="71" y="2"/>
                  </a:cubicBezTo>
                  <a:cubicBezTo>
                    <a:pt x="60" y="6"/>
                    <a:pt x="49" y="8"/>
                    <a:pt x="37" y="8"/>
                  </a:cubicBezTo>
                  <a:cubicBezTo>
                    <a:pt x="25" y="8"/>
                    <a:pt x="14" y="5"/>
                    <a:pt x="2" y="3"/>
                  </a:cubicBezTo>
                  <a:cubicBezTo>
                    <a:pt x="1" y="3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Oval 80"/>
            <p:cNvSpPr>
              <a:spLocks noChangeArrowheads="1"/>
            </p:cNvSpPr>
            <p:nvPr/>
          </p:nvSpPr>
          <p:spPr bwMode="auto">
            <a:xfrm>
              <a:off x="5214938" y="5527676"/>
              <a:ext cx="74613" cy="74613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Oval 81"/>
            <p:cNvSpPr>
              <a:spLocks noChangeArrowheads="1"/>
            </p:cNvSpPr>
            <p:nvPr/>
          </p:nvSpPr>
          <p:spPr bwMode="auto">
            <a:xfrm>
              <a:off x="4959350" y="5527676"/>
              <a:ext cx="77788" cy="74613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4984750" y="5681663"/>
              <a:ext cx="285750" cy="63500"/>
            </a:xfrm>
            <a:custGeom>
              <a:avLst/>
              <a:gdLst>
                <a:gd name="T0" fmla="*/ 1 w 76"/>
                <a:gd name="T1" fmla="*/ 5 h 17"/>
                <a:gd name="T2" fmla="*/ 73 w 76"/>
                <a:gd name="T3" fmla="*/ 7 h 17"/>
                <a:gd name="T4" fmla="*/ 71 w 76"/>
                <a:gd name="T5" fmla="*/ 2 h 17"/>
                <a:gd name="T6" fmla="*/ 37 w 76"/>
                <a:gd name="T7" fmla="*/ 8 h 17"/>
                <a:gd name="T8" fmla="*/ 2 w 76"/>
                <a:gd name="T9" fmla="*/ 3 h 17"/>
                <a:gd name="T10" fmla="*/ 1 w 76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7">
                  <a:moveTo>
                    <a:pt x="1" y="5"/>
                  </a:moveTo>
                  <a:cubicBezTo>
                    <a:pt x="22" y="17"/>
                    <a:pt x="51" y="15"/>
                    <a:pt x="73" y="7"/>
                  </a:cubicBezTo>
                  <a:cubicBezTo>
                    <a:pt x="76" y="6"/>
                    <a:pt x="75" y="0"/>
                    <a:pt x="71" y="2"/>
                  </a:cubicBezTo>
                  <a:cubicBezTo>
                    <a:pt x="60" y="6"/>
                    <a:pt x="49" y="8"/>
                    <a:pt x="37" y="8"/>
                  </a:cubicBezTo>
                  <a:cubicBezTo>
                    <a:pt x="25" y="8"/>
                    <a:pt x="14" y="5"/>
                    <a:pt x="2" y="3"/>
                  </a:cubicBezTo>
                  <a:cubicBezTo>
                    <a:pt x="1" y="3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Oval 83"/>
            <p:cNvSpPr>
              <a:spLocks noChangeArrowheads="1"/>
            </p:cNvSpPr>
            <p:nvPr/>
          </p:nvSpPr>
          <p:spPr bwMode="auto">
            <a:xfrm>
              <a:off x="5214938" y="5659438"/>
              <a:ext cx="74613" cy="77788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Oval 84"/>
            <p:cNvSpPr>
              <a:spLocks noChangeArrowheads="1"/>
            </p:cNvSpPr>
            <p:nvPr/>
          </p:nvSpPr>
          <p:spPr bwMode="auto">
            <a:xfrm>
              <a:off x="4959350" y="5659438"/>
              <a:ext cx="77788" cy="77788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85"/>
            <p:cNvSpPr>
              <a:spLocks/>
            </p:cNvSpPr>
            <p:nvPr/>
          </p:nvSpPr>
          <p:spPr bwMode="auto">
            <a:xfrm>
              <a:off x="4375150" y="3983038"/>
              <a:ext cx="1546225" cy="1352550"/>
            </a:xfrm>
            <a:custGeom>
              <a:avLst/>
              <a:gdLst>
                <a:gd name="T0" fmla="*/ 363 w 411"/>
                <a:gd name="T1" fmla="*/ 92 h 359"/>
                <a:gd name="T2" fmla="*/ 171 w 411"/>
                <a:gd name="T3" fmla="*/ 8 h 359"/>
                <a:gd name="T4" fmla="*/ 19 w 411"/>
                <a:gd name="T5" fmla="*/ 120 h 359"/>
                <a:gd name="T6" fmla="*/ 12 w 411"/>
                <a:gd name="T7" fmla="*/ 239 h 359"/>
                <a:gd name="T8" fmla="*/ 81 w 411"/>
                <a:gd name="T9" fmla="*/ 328 h 359"/>
                <a:gd name="T10" fmla="*/ 203 w 411"/>
                <a:gd name="T11" fmla="*/ 358 h 359"/>
                <a:gd name="T12" fmla="*/ 325 w 411"/>
                <a:gd name="T13" fmla="*/ 329 h 359"/>
                <a:gd name="T14" fmla="*/ 363 w 411"/>
                <a:gd name="T15" fmla="*/ 92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1" h="359">
                  <a:moveTo>
                    <a:pt x="363" y="92"/>
                  </a:moveTo>
                  <a:cubicBezTo>
                    <a:pt x="321" y="30"/>
                    <a:pt x="244" y="0"/>
                    <a:pt x="171" y="8"/>
                  </a:cubicBezTo>
                  <a:cubicBezTo>
                    <a:pt x="104" y="16"/>
                    <a:pt x="45" y="57"/>
                    <a:pt x="19" y="120"/>
                  </a:cubicBezTo>
                  <a:cubicBezTo>
                    <a:pt x="3" y="157"/>
                    <a:pt x="0" y="200"/>
                    <a:pt x="12" y="239"/>
                  </a:cubicBezTo>
                  <a:cubicBezTo>
                    <a:pt x="23" y="276"/>
                    <a:pt x="48" y="307"/>
                    <a:pt x="81" y="328"/>
                  </a:cubicBezTo>
                  <a:cubicBezTo>
                    <a:pt x="117" y="351"/>
                    <a:pt x="160" y="359"/>
                    <a:pt x="203" y="358"/>
                  </a:cubicBezTo>
                  <a:cubicBezTo>
                    <a:pt x="244" y="358"/>
                    <a:pt x="289" y="351"/>
                    <a:pt x="325" y="329"/>
                  </a:cubicBezTo>
                  <a:cubicBezTo>
                    <a:pt x="405" y="278"/>
                    <a:pt x="411" y="167"/>
                    <a:pt x="363" y="92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5116513" y="4699001"/>
              <a:ext cx="22225" cy="173038"/>
            </a:xfrm>
            <a:custGeom>
              <a:avLst/>
              <a:gdLst>
                <a:gd name="T0" fmla="*/ 0 w 6"/>
                <a:gd name="T1" fmla="*/ 2 h 46"/>
                <a:gd name="T2" fmla="*/ 0 w 6"/>
                <a:gd name="T3" fmla="*/ 42 h 46"/>
                <a:gd name="T4" fmla="*/ 5 w 6"/>
                <a:gd name="T5" fmla="*/ 42 h 46"/>
                <a:gd name="T6" fmla="*/ 4 w 6"/>
                <a:gd name="T7" fmla="*/ 2 h 46"/>
                <a:gd name="T8" fmla="*/ 0 w 6"/>
                <a:gd name="T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6">
                  <a:moveTo>
                    <a:pt x="0" y="2"/>
                  </a:moveTo>
                  <a:cubicBezTo>
                    <a:pt x="0" y="15"/>
                    <a:pt x="0" y="29"/>
                    <a:pt x="0" y="42"/>
                  </a:cubicBezTo>
                  <a:cubicBezTo>
                    <a:pt x="0" y="46"/>
                    <a:pt x="6" y="46"/>
                    <a:pt x="5" y="42"/>
                  </a:cubicBezTo>
                  <a:cubicBezTo>
                    <a:pt x="5" y="29"/>
                    <a:pt x="5" y="15"/>
                    <a:pt x="4" y="2"/>
                  </a:cubicBezTo>
                  <a:cubicBezTo>
                    <a:pt x="4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Oval 87"/>
            <p:cNvSpPr>
              <a:spLocks noChangeArrowheads="1"/>
            </p:cNvSpPr>
            <p:nvPr/>
          </p:nvSpPr>
          <p:spPr bwMode="auto">
            <a:xfrm>
              <a:off x="5067300" y="4676776"/>
              <a:ext cx="117475" cy="63500"/>
            </a:xfrm>
            <a:prstGeom prst="ellipse">
              <a:avLst/>
            </a:prstGeom>
            <a:solidFill>
              <a:srgbClr val="F7B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Oval 88"/>
            <p:cNvSpPr>
              <a:spLocks noChangeArrowheads="1"/>
            </p:cNvSpPr>
            <p:nvPr/>
          </p:nvSpPr>
          <p:spPr bwMode="auto">
            <a:xfrm>
              <a:off x="5281613" y="4592638"/>
              <a:ext cx="188913" cy="188913"/>
            </a:xfrm>
            <a:prstGeom prst="ellipse">
              <a:avLst/>
            </a:pr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Oval 89"/>
            <p:cNvSpPr>
              <a:spLocks noChangeArrowheads="1"/>
            </p:cNvSpPr>
            <p:nvPr/>
          </p:nvSpPr>
          <p:spPr bwMode="auto">
            <a:xfrm>
              <a:off x="4781550" y="4592638"/>
              <a:ext cx="184150" cy="188913"/>
            </a:xfrm>
            <a:prstGeom prst="ellipse">
              <a:avLst/>
            </a:pr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5011738" y="4765676"/>
              <a:ext cx="244475" cy="133350"/>
            </a:xfrm>
            <a:custGeom>
              <a:avLst/>
              <a:gdLst>
                <a:gd name="T0" fmla="*/ 1 w 65"/>
                <a:gd name="T1" fmla="*/ 7 h 35"/>
                <a:gd name="T2" fmla="*/ 62 w 65"/>
                <a:gd name="T3" fmla="*/ 10 h 35"/>
                <a:gd name="T4" fmla="*/ 54 w 65"/>
                <a:gd name="T5" fmla="*/ 5 h 35"/>
                <a:gd name="T6" fmla="*/ 27 w 65"/>
                <a:gd name="T7" fmla="*/ 20 h 35"/>
                <a:gd name="T8" fmla="*/ 5 w 65"/>
                <a:gd name="T9" fmla="*/ 4 h 35"/>
                <a:gd name="T10" fmla="*/ 1 w 65"/>
                <a:gd name="T11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35">
                  <a:moveTo>
                    <a:pt x="1" y="7"/>
                  </a:moveTo>
                  <a:cubicBezTo>
                    <a:pt x="14" y="32"/>
                    <a:pt x="47" y="35"/>
                    <a:pt x="62" y="10"/>
                  </a:cubicBezTo>
                  <a:cubicBezTo>
                    <a:pt x="65" y="5"/>
                    <a:pt x="57" y="0"/>
                    <a:pt x="54" y="5"/>
                  </a:cubicBezTo>
                  <a:cubicBezTo>
                    <a:pt x="48" y="14"/>
                    <a:pt x="38" y="22"/>
                    <a:pt x="27" y="20"/>
                  </a:cubicBezTo>
                  <a:cubicBezTo>
                    <a:pt x="18" y="18"/>
                    <a:pt x="10" y="11"/>
                    <a:pt x="5" y="4"/>
                  </a:cubicBezTo>
                  <a:cubicBezTo>
                    <a:pt x="3" y="2"/>
                    <a:pt x="0" y="4"/>
                    <a:pt x="1" y="7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91"/>
            <p:cNvSpPr>
              <a:spLocks/>
            </p:cNvSpPr>
            <p:nvPr/>
          </p:nvSpPr>
          <p:spPr bwMode="auto">
            <a:xfrm>
              <a:off x="4059238" y="4687888"/>
              <a:ext cx="779463" cy="187325"/>
            </a:xfrm>
            <a:custGeom>
              <a:avLst/>
              <a:gdLst>
                <a:gd name="T0" fmla="*/ 2 w 207"/>
                <a:gd name="T1" fmla="*/ 3 h 50"/>
                <a:gd name="T2" fmla="*/ 204 w 207"/>
                <a:gd name="T3" fmla="*/ 49 h 50"/>
                <a:gd name="T4" fmla="*/ 205 w 207"/>
                <a:gd name="T5" fmla="*/ 45 h 50"/>
                <a:gd name="T6" fmla="*/ 3 w 207"/>
                <a:gd name="T7" fmla="*/ 0 h 50"/>
                <a:gd name="T8" fmla="*/ 2 w 207"/>
                <a:gd name="T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50">
                  <a:moveTo>
                    <a:pt x="2" y="3"/>
                  </a:moveTo>
                  <a:cubicBezTo>
                    <a:pt x="71" y="14"/>
                    <a:pt x="137" y="30"/>
                    <a:pt x="204" y="49"/>
                  </a:cubicBezTo>
                  <a:cubicBezTo>
                    <a:pt x="206" y="50"/>
                    <a:pt x="207" y="46"/>
                    <a:pt x="205" y="45"/>
                  </a:cubicBezTo>
                  <a:cubicBezTo>
                    <a:pt x="139" y="24"/>
                    <a:pt x="71" y="9"/>
                    <a:pt x="3" y="0"/>
                  </a:cubicBezTo>
                  <a:cubicBezTo>
                    <a:pt x="1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4067175" y="4924426"/>
              <a:ext cx="725488" cy="63500"/>
            </a:xfrm>
            <a:custGeom>
              <a:avLst/>
              <a:gdLst>
                <a:gd name="T0" fmla="*/ 3 w 193"/>
                <a:gd name="T1" fmla="*/ 16 h 17"/>
                <a:gd name="T2" fmla="*/ 190 w 193"/>
                <a:gd name="T3" fmla="*/ 5 h 17"/>
                <a:gd name="T4" fmla="*/ 190 w 193"/>
                <a:gd name="T5" fmla="*/ 0 h 17"/>
                <a:gd name="T6" fmla="*/ 3 w 193"/>
                <a:gd name="T7" fmla="*/ 12 h 17"/>
                <a:gd name="T8" fmla="*/ 3 w 193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7">
                  <a:moveTo>
                    <a:pt x="3" y="16"/>
                  </a:moveTo>
                  <a:cubicBezTo>
                    <a:pt x="65" y="11"/>
                    <a:pt x="128" y="12"/>
                    <a:pt x="190" y="5"/>
                  </a:cubicBezTo>
                  <a:cubicBezTo>
                    <a:pt x="193" y="5"/>
                    <a:pt x="193" y="0"/>
                    <a:pt x="190" y="0"/>
                  </a:cubicBezTo>
                  <a:cubicBezTo>
                    <a:pt x="128" y="5"/>
                    <a:pt x="65" y="6"/>
                    <a:pt x="3" y="12"/>
                  </a:cubicBezTo>
                  <a:cubicBezTo>
                    <a:pt x="0" y="13"/>
                    <a:pt x="0" y="17"/>
                    <a:pt x="3" y="16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93"/>
            <p:cNvSpPr>
              <a:spLocks/>
            </p:cNvSpPr>
            <p:nvPr/>
          </p:nvSpPr>
          <p:spPr bwMode="auto">
            <a:xfrm>
              <a:off x="5410200" y="4687888"/>
              <a:ext cx="782638" cy="187325"/>
            </a:xfrm>
            <a:custGeom>
              <a:avLst/>
              <a:gdLst>
                <a:gd name="T0" fmla="*/ 205 w 208"/>
                <a:gd name="T1" fmla="*/ 0 h 50"/>
                <a:gd name="T2" fmla="*/ 3 w 208"/>
                <a:gd name="T3" fmla="*/ 45 h 50"/>
                <a:gd name="T4" fmla="*/ 4 w 208"/>
                <a:gd name="T5" fmla="*/ 49 h 50"/>
                <a:gd name="T6" fmla="*/ 206 w 208"/>
                <a:gd name="T7" fmla="*/ 3 h 50"/>
                <a:gd name="T8" fmla="*/ 205 w 208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50">
                  <a:moveTo>
                    <a:pt x="205" y="0"/>
                  </a:moveTo>
                  <a:cubicBezTo>
                    <a:pt x="137" y="9"/>
                    <a:pt x="68" y="24"/>
                    <a:pt x="3" y="45"/>
                  </a:cubicBezTo>
                  <a:cubicBezTo>
                    <a:pt x="0" y="46"/>
                    <a:pt x="1" y="50"/>
                    <a:pt x="4" y="49"/>
                  </a:cubicBezTo>
                  <a:cubicBezTo>
                    <a:pt x="70" y="30"/>
                    <a:pt x="137" y="14"/>
                    <a:pt x="206" y="3"/>
                  </a:cubicBezTo>
                  <a:cubicBezTo>
                    <a:pt x="208" y="3"/>
                    <a:pt x="207" y="0"/>
                    <a:pt x="205" y="0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5454650" y="4924426"/>
              <a:ext cx="730250" cy="63500"/>
            </a:xfrm>
            <a:custGeom>
              <a:avLst/>
              <a:gdLst>
                <a:gd name="T0" fmla="*/ 191 w 194"/>
                <a:gd name="T1" fmla="*/ 12 h 17"/>
                <a:gd name="T2" fmla="*/ 3 w 194"/>
                <a:gd name="T3" fmla="*/ 0 h 17"/>
                <a:gd name="T4" fmla="*/ 3 w 194"/>
                <a:gd name="T5" fmla="*/ 5 h 17"/>
                <a:gd name="T6" fmla="*/ 191 w 194"/>
                <a:gd name="T7" fmla="*/ 16 h 17"/>
                <a:gd name="T8" fmla="*/ 191 w 194"/>
                <a:gd name="T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17">
                  <a:moveTo>
                    <a:pt x="191" y="12"/>
                  </a:moveTo>
                  <a:cubicBezTo>
                    <a:pt x="129" y="6"/>
                    <a:pt x="66" y="5"/>
                    <a:pt x="3" y="0"/>
                  </a:cubicBezTo>
                  <a:cubicBezTo>
                    <a:pt x="0" y="0"/>
                    <a:pt x="0" y="5"/>
                    <a:pt x="3" y="5"/>
                  </a:cubicBezTo>
                  <a:cubicBezTo>
                    <a:pt x="66" y="12"/>
                    <a:pt x="129" y="11"/>
                    <a:pt x="191" y="16"/>
                  </a:cubicBezTo>
                  <a:cubicBezTo>
                    <a:pt x="194" y="17"/>
                    <a:pt x="194" y="13"/>
                    <a:pt x="191" y="12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95"/>
            <p:cNvSpPr>
              <a:spLocks/>
            </p:cNvSpPr>
            <p:nvPr/>
          </p:nvSpPr>
          <p:spPr bwMode="auto">
            <a:xfrm>
              <a:off x="4729163" y="5305426"/>
              <a:ext cx="101600" cy="360363"/>
            </a:xfrm>
            <a:custGeom>
              <a:avLst/>
              <a:gdLst>
                <a:gd name="T0" fmla="*/ 26 w 27"/>
                <a:gd name="T1" fmla="*/ 0 h 96"/>
                <a:gd name="T2" fmla="*/ 13 w 27"/>
                <a:gd name="T3" fmla="*/ 44 h 96"/>
                <a:gd name="T4" fmla="*/ 1 w 27"/>
                <a:gd name="T5" fmla="*/ 92 h 96"/>
                <a:gd name="T6" fmla="*/ 5 w 27"/>
                <a:gd name="T7" fmla="*/ 93 h 96"/>
                <a:gd name="T8" fmla="*/ 18 w 27"/>
                <a:gd name="T9" fmla="*/ 45 h 96"/>
                <a:gd name="T10" fmla="*/ 27 w 27"/>
                <a:gd name="T11" fmla="*/ 0 h 96"/>
                <a:gd name="T12" fmla="*/ 26 w 27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6">
                  <a:moveTo>
                    <a:pt x="26" y="0"/>
                  </a:moveTo>
                  <a:cubicBezTo>
                    <a:pt x="20" y="14"/>
                    <a:pt x="16" y="29"/>
                    <a:pt x="13" y="44"/>
                  </a:cubicBezTo>
                  <a:cubicBezTo>
                    <a:pt x="8" y="60"/>
                    <a:pt x="4" y="76"/>
                    <a:pt x="1" y="92"/>
                  </a:cubicBezTo>
                  <a:cubicBezTo>
                    <a:pt x="0" y="95"/>
                    <a:pt x="4" y="96"/>
                    <a:pt x="5" y="93"/>
                  </a:cubicBezTo>
                  <a:cubicBezTo>
                    <a:pt x="9" y="77"/>
                    <a:pt x="13" y="61"/>
                    <a:pt x="18" y="45"/>
                  </a:cubicBezTo>
                  <a:cubicBezTo>
                    <a:pt x="21" y="31"/>
                    <a:pt x="26" y="15"/>
                    <a:pt x="27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5421313" y="5305426"/>
              <a:ext cx="101600" cy="360363"/>
            </a:xfrm>
            <a:custGeom>
              <a:avLst/>
              <a:gdLst>
                <a:gd name="T0" fmla="*/ 0 w 27"/>
                <a:gd name="T1" fmla="*/ 0 h 96"/>
                <a:gd name="T2" fmla="*/ 9 w 27"/>
                <a:gd name="T3" fmla="*/ 45 h 96"/>
                <a:gd name="T4" fmla="*/ 21 w 27"/>
                <a:gd name="T5" fmla="*/ 93 h 96"/>
                <a:gd name="T6" fmla="*/ 26 w 27"/>
                <a:gd name="T7" fmla="*/ 92 h 96"/>
                <a:gd name="T8" fmla="*/ 14 w 27"/>
                <a:gd name="T9" fmla="*/ 44 h 96"/>
                <a:gd name="T10" fmla="*/ 1 w 27"/>
                <a:gd name="T11" fmla="*/ 0 h 96"/>
                <a:gd name="T12" fmla="*/ 0 w 27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6">
                  <a:moveTo>
                    <a:pt x="0" y="0"/>
                  </a:moveTo>
                  <a:cubicBezTo>
                    <a:pt x="1" y="15"/>
                    <a:pt x="5" y="31"/>
                    <a:pt x="9" y="45"/>
                  </a:cubicBezTo>
                  <a:cubicBezTo>
                    <a:pt x="13" y="61"/>
                    <a:pt x="17" y="77"/>
                    <a:pt x="21" y="93"/>
                  </a:cubicBezTo>
                  <a:cubicBezTo>
                    <a:pt x="22" y="96"/>
                    <a:pt x="27" y="95"/>
                    <a:pt x="26" y="92"/>
                  </a:cubicBezTo>
                  <a:cubicBezTo>
                    <a:pt x="23" y="76"/>
                    <a:pt x="18" y="60"/>
                    <a:pt x="14" y="44"/>
                  </a:cubicBezTo>
                  <a:cubicBezTo>
                    <a:pt x="10" y="29"/>
                    <a:pt x="7" y="14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5214938" y="4133851"/>
              <a:ext cx="514350" cy="339725"/>
            </a:xfrm>
            <a:custGeom>
              <a:avLst/>
              <a:gdLst>
                <a:gd name="T0" fmla="*/ 3 w 137"/>
                <a:gd name="T1" fmla="*/ 3 h 90"/>
                <a:gd name="T2" fmla="*/ 48 w 137"/>
                <a:gd name="T3" fmla="*/ 71 h 90"/>
                <a:gd name="T4" fmla="*/ 133 w 137"/>
                <a:gd name="T5" fmla="*/ 73 h 90"/>
                <a:gd name="T6" fmla="*/ 128 w 137"/>
                <a:gd name="T7" fmla="*/ 66 h 90"/>
                <a:gd name="T8" fmla="*/ 51 w 137"/>
                <a:gd name="T9" fmla="*/ 63 h 90"/>
                <a:gd name="T10" fmla="*/ 7 w 137"/>
                <a:gd name="T11" fmla="*/ 3 h 90"/>
                <a:gd name="T12" fmla="*/ 3 w 137"/>
                <a:gd name="T13" fmla="*/ 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90">
                  <a:moveTo>
                    <a:pt x="3" y="3"/>
                  </a:moveTo>
                  <a:cubicBezTo>
                    <a:pt x="0" y="33"/>
                    <a:pt x="23" y="58"/>
                    <a:pt x="48" y="71"/>
                  </a:cubicBezTo>
                  <a:cubicBezTo>
                    <a:pt x="73" y="83"/>
                    <a:pt x="108" y="90"/>
                    <a:pt x="133" y="73"/>
                  </a:cubicBezTo>
                  <a:cubicBezTo>
                    <a:pt x="137" y="70"/>
                    <a:pt x="133" y="63"/>
                    <a:pt x="128" y="66"/>
                  </a:cubicBezTo>
                  <a:cubicBezTo>
                    <a:pt x="104" y="79"/>
                    <a:pt x="75" y="74"/>
                    <a:pt x="51" y="63"/>
                  </a:cubicBezTo>
                  <a:cubicBezTo>
                    <a:pt x="27" y="50"/>
                    <a:pt x="11" y="30"/>
                    <a:pt x="7" y="3"/>
                  </a:cubicBezTo>
                  <a:cubicBezTo>
                    <a:pt x="7" y="0"/>
                    <a:pt x="3" y="1"/>
                    <a:pt x="3" y="3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98"/>
            <p:cNvSpPr>
              <a:spLocks/>
            </p:cNvSpPr>
            <p:nvPr/>
          </p:nvSpPr>
          <p:spPr bwMode="auto">
            <a:xfrm>
              <a:off x="4879975" y="4144963"/>
              <a:ext cx="365125" cy="268288"/>
            </a:xfrm>
            <a:custGeom>
              <a:avLst/>
              <a:gdLst>
                <a:gd name="T0" fmla="*/ 92 w 97"/>
                <a:gd name="T1" fmla="*/ 1 h 71"/>
                <a:gd name="T2" fmla="*/ 62 w 97"/>
                <a:gd name="T3" fmla="*/ 46 h 71"/>
                <a:gd name="T4" fmla="*/ 9 w 97"/>
                <a:gd name="T5" fmla="*/ 51 h 71"/>
                <a:gd name="T6" fmla="*/ 4 w 97"/>
                <a:gd name="T7" fmla="*/ 58 h 71"/>
                <a:gd name="T8" fmla="*/ 64 w 97"/>
                <a:gd name="T9" fmla="*/ 54 h 71"/>
                <a:gd name="T10" fmla="*/ 94 w 97"/>
                <a:gd name="T11" fmla="*/ 1 h 71"/>
                <a:gd name="T12" fmla="*/ 92 w 97"/>
                <a:gd name="T13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71">
                  <a:moveTo>
                    <a:pt x="92" y="1"/>
                  </a:moveTo>
                  <a:cubicBezTo>
                    <a:pt x="85" y="19"/>
                    <a:pt x="79" y="35"/>
                    <a:pt x="62" y="46"/>
                  </a:cubicBezTo>
                  <a:cubicBezTo>
                    <a:pt x="48" y="55"/>
                    <a:pt x="24" y="61"/>
                    <a:pt x="9" y="51"/>
                  </a:cubicBezTo>
                  <a:cubicBezTo>
                    <a:pt x="5" y="48"/>
                    <a:pt x="0" y="55"/>
                    <a:pt x="4" y="58"/>
                  </a:cubicBezTo>
                  <a:cubicBezTo>
                    <a:pt x="20" y="71"/>
                    <a:pt x="48" y="64"/>
                    <a:pt x="64" y="54"/>
                  </a:cubicBezTo>
                  <a:cubicBezTo>
                    <a:pt x="81" y="44"/>
                    <a:pt x="97" y="21"/>
                    <a:pt x="94" y="1"/>
                  </a:cubicBezTo>
                  <a:cubicBezTo>
                    <a:pt x="94" y="0"/>
                    <a:pt x="92" y="0"/>
                    <a:pt x="92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4495800" y="4114801"/>
              <a:ext cx="496888" cy="354013"/>
            </a:xfrm>
            <a:custGeom>
              <a:avLst/>
              <a:gdLst>
                <a:gd name="T0" fmla="*/ 128 w 132"/>
                <a:gd name="T1" fmla="*/ 2 h 94"/>
                <a:gd name="T2" fmla="*/ 91 w 132"/>
                <a:gd name="T3" fmla="*/ 68 h 94"/>
                <a:gd name="T4" fmla="*/ 10 w 132"/>
                <a:gd name="T5" fmla="*/ 70 h 94"/>
                <a:gd name="T6" fmla="*/ 5 w 132"/>
                <a:gd name="T7" fmla="*/ 78 h 94"/>
                <a:gd name="T8" fmla="*/ 93 w 132"/>
                <a:gd name="T9" fmla="*/ 77 h 94"/>
                <a:gd name="T10" fmla="*/ 132 w 132"/>
                <a:gd name="T11" fmla="*/ 3 h 94"/>
                <a:gd name="T12" fmla="*/ 128 w 132"/>
                <a:gd name="T13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94">
                  <a:moveTo>
                    <a:pt x="128" y="2"/>
                  </a:moveTo>
                  <a:cubicBezTo>
                    <a:pt x="120" y="26"/>
                    <a:pt x="112" y="53"/>
                    <a:pt x="91" y="68"/>
                  </a:cubicBezTo>
                  <a:cubicBezTo>
                    <a:pt x="67" y="85"/>
                    <a:pt x="36" y="82"/>
                    <a:pt x="10" y="70"/>
                  </a:cubicBezTo>
                  <a:cubicBezTo>
                    <a:pt x="5" y="67"/>
                    <a:pt x="0" y="75"/>
                    <a:pt x="5" y="78"/>
                  </a:cubicBezTo>
                  <a:cubicBezTo>
                    <a:pt x="31" y="93"/>
                    <a:pt x="68" y="94"/>
                    <a:pt x="93" y="77"/>
                  </a:cubicBezTo>
                  <a:cubicBezTo>
                    <a:pt x="117" y="61"/>
                    <a:pt x="126" y="31"/>
                    <a:pt x="132" y="3"/>
                  </a:cubicBezTo>
                  <a:cubicBezTo>
                    <a:pt x="132" y="1"/>
                    <a:pt x="129" y="0"/>
                    <a:pt x="128" y="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5500688" y="4114801"/>
              <a:ext cx="263525" cy="263525"/>
            </a:xfrm>
            <a:custGeom>
              <a:avLst/>
              <a:gdLst>
                <a:gd name="T0" fmla="*/ 2 w 70"/>
                <a:gd name="T1" fmla="*/ 3 h 70"/>
                <a:gd name="T2" fmla="*/ 63 w 70"/>
                <a:gd name="T3" fmla="*/ 67 h 70"/>
                <a:gd name="T4" fmla="*/ 68 w 70"/>
                <a:gd name="T5" fmla="*/ 64 h 70"/>
                <a:gd name="T6" fmla="*/ 3 w 70"/>
                <a:gd name="T7" fmla="*/ 1 h 70"/>
                <a:gd name="T8" fmla="*/ 2 w 70"/>
                <a:gd name="T9" fmla="*/ 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2" y="3"/>
                  </a:moveTo>
                  <a:cubicBezTo>
                    <a:pt x="27" y="20"/>
                    <a:pt x="47" y="42"/>
                    <a:pt x="63" y="67"/>
                  </a:cubicBezTo>
                  <a:cubicBezTo>
                    <a:pt x="65" y="70"/>
                    <a:pt x="70" y="67"/>
                    <a:pt x="68" y="64"/>
                  </a:cubicBezTo>
                  <a:cubicBezTo>
                    <a:pt x="51" y="38"/>
                    <a:pt x="30" y="17"/>
                    <a:pt x="3" y="1"/>
                  </a:cubicBezTo>
                  <a:cubicBezTo>
                    <a:pt x="2" y="0"/>
                    <a:pt x="0" y="2"/>
                    <a:pt x="2" y="3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01"/>
            <p:cNvSpPr>
              <a:spLocks/>
            </p:cNvSpPr>
            <p:nvPr/>
          </p:nvSpPr>
          <p:spPr bwMode="auto">
            <a:xfrm>
              <a:off x="4465638" y="4106863"/>
              <a:ext cx="296863" cy="276225"/>
            </a:xfrm>
            <a:custGeom>
              <a:avLst/>
              <a:gdLst>
                <a:gd name="T0" fmla="*/ 78 w 79"/>
                <a:gd name="T1" fmla="*/ 1 h 73"/>
                <a:gd name="T2" fmla="*/ 2 w 79"/>
                <a:gd name="T3" fmla="*/ 66 h 73"/>
                <a:gd name="T4" fmla="*/ 8 w 79"/>
                <a:gd name="T5" fmla="*/ 69 h 73"/>
                <a:gd name="T6" fmla="*/ 79 w 79"/>
                <a:gd name="T7" fmla="*/ 2 h 73"/>
                <a:gd name="T8" fmla="*/ 78 w 79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3">
                  <a:moveTo>
                    <a:pt x="78" y="1"/>
                  </a:moveTo>
                  <a:cubicBezTo>
                    <a:pt x="46" y="11"/>
                    <a:pt x="18" y="37"/>
                    <a:pt x="2" y="66"/>
                  </a:cubicBezTo>
                  <a:cubicBezTo>
                    <a:pt x="0" y="70"/>
                    <a:pt x="6" y="73"/>
                    <a:pt x="8" y="69"/>
                  </a:cubicBezTo>
                  <a:cubicBezTo>
                    <a:pt x="25" y="40"/>
                    <a:pt x="49" y="20"/>
                    <a:pt x="79" y="2"/>
                  </a:cubicBezTo>
                  <a:cubicBezTo>
                    <a:pt x="79" y="2"/>
                    <a:pt x="79" y="0"/>
                    <a:pt x="78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5048250" y="3724276"/>
              <a:ext cx="139700" cy="127000"/>
            </a:xfrm>
            <a:custGeom>
              <a:avLst/>
              <a:gdLst>
                <a:gd name="T0" fmla="*/ 34 w 37"/>
                <a:gd name="T1" fmla="*/ 8 h 34"/>
                <a:gd name="T2" fmla="*/ 17 w 37"/>
                <a:gd name="T3" fmla="*/ 0 h 34"/>
                <a:gd name="T4" fmla="*/ 1 w 37"/>
                <a:gd name="T5" fmla="*/ 13 h 34"/>
                <a:gd name="T6" fmla="*/ 2 w 37"/>
                <a:gd name="T7" fmla="*/ 25 h 34"/>
                <a:gd name="T8" fmla="*/ 11 w 37"/>
                <a:gd name="T9" fmla="*/ 32 h 34"/>
                <a:gd name="T10" fmla="*/ 22 w 37"/>
                <a:gd name="T11" fmla="*/ 33 h 34"/>
                <a:gd name="T12" fmla="*/ 32 w 37"/>
                <a:gd name="T13" fmla="*/ 29 h 34"/>
                <a:gd name="T14" fmla="*/ 37 w 37"/>
                <a:gd name="T15" fmla="*/ 19 h 34"/>
                <a:gd name="T16" fmla="*/ 34 w 37"/>
                <a:gd name="T17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4">
                  <a:moveTo>
                    <a:pt x="34" y="8"/>
                  </a:moveTo>
                  <a:cubicBezTo>
                    <a:pt x="30" y="3"/>
                    <a:pt x="23" y="0"/>
                    <a:pt x="17" y="0"/>
                  </a:cubicBezTo>
                  <a:cubicBezTo>
                    <a:pt x="10" y="1"/>
                    <a:pt x="3" y="5"/>
                    <a:pt x="1" y="13"/>
                  </a:cubicBezTo>
                  <a:cubicBezTo>
                    <a:pt x="0" y="17"/>
                    <a:pt x="0" y="22"/>
                    <a:pt x="2" y="25"/>
                  </a:cubicBezTo>
                  <a:cubicBezTo>
                    <a:pt x="4" y="29"/>
                    <a:pt x="8" y="31"/>
                    <a:pt x="11" y="32"/>
                  </a:cubicBezTo>
                  <a:cubicBezTo>
                    <a:pt x="15" y="34"/>
                    <a:pt x="19" y="34"/>
                    <a:pt x="22" y="33"/>
                  </a:cubicBezTo>
                  <a:cubicBezTo>
                    <a:pt x="26" y="33"/>
                    <a:pt x="29" y="32"/>
                    <a:pt x="32" y="29"/>
                  </a:cubicBezTo>
                  <a:cubicBezTo>
                    <a:pt x="35" y="27"/>
                    <a:pt x="37" y="23"/>
                    <a:pt x="37" y="19"/>
                  </a:cubicBezTo>
                  <a:cubicBezTo>
                    <a:pt x="37" y="15"/>
                    <a:pt x="36" y="11"/>
                    <a:pt x="34" y="8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4778375" y="3817938"/>
              <a:ext cx="676275" cy="390525"/>
            </a:xfrm>
            <a:custGeom>
              <a:avLst/>
              <a:gdLst>
                <a:gd name="T0" fmla="*/ 171 w 180"/>
                <a:gd name="T1" fmla="*/ 55 h 104"/>
                <a:gd name="T2" fmla="*/ 91 w 180"/>
                <a:gd name="T3" fmla="*/ 0 h 104"/>
                <a:gd name="T4" fmla="*/ 16 w 180"/>
                <a:gd name="T5" fmla="*/ 47 h 104"/>
                <a:gd name="T6" fmla="*/ 2 w 180"/>
                <a:gd name="T7" fmla="*/ 77 h 104"/>
                <a:gd name="T8" fmla="*/ 11 w 180"/>
                <a:gd name="T9" fmla="*/ 90 h 104"/>
                <a:gd name="T10" fmla="*/ 146 w 180"/>
                <a:gd name="T11" fmla="*/ 97 h 104"/>
                <a:gd name="T12" fmla="*/ 166 w 180"/>
                <a:gd name="T13" fmla="*/ 92 h 104"/>
                <a:gd name="T14" fmla="*/ 178 w 180"/>
                <a:gd name="T15" fmla="*/ 87 h 104"/>
                <a:gd name="T16" fmla="*/ 180 w 180"/>
                <a:gd name="T17" fmla="*/ 81 h 104"/>
                <a:gd name="T18" fmla="*/ 171 w 180"/>
                <a:gd name="T19" fmla="*/ 5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0" h="104">
                  <a:moveTo>
                    <a:pt x="171" y="55"/>
                  </a:moveTo>
                  <a:cubicBezTo>
                    <a:pt x="154" y="25"/>
                    <a:pt x="126" y="1"/>
                    <a:pt x="91" y="0"/>
                  </a:cubicBezTo>
                  <a:cubicBezTo>
                    <a:pt x="59" y="1"/>
                    <a:pt x="33" y="21"/>
                    <a:pt x="16" y="47"/>
                  </a:cubicBezTo>
                  <a:cubicBezTo>
                    <a:pt x="10" y="56"/>
                    <a:pt x="5" y="66"/>
                    <a:pt x="2" y="77"/>
                  </a:cubicBezTo>
                  <a:cubicBezTo>
                    <a:pt x="0" y="86"/>
                    <a:pt x="2" y="87"/>
                    <a:pt x="11" y="90"/>
                  </a:cubicBezTo>
                  <a:cubicBezTo>
                    <a:pt x="53" y="102"/>
                    <a:pt x="103" y="104"/>
                    <a:pt x="146" y="97"/>
                  </a:cubicBezTo>
                  <a:cubicBezTo>
                    <a:pt x="153" y="95"/>
                    <a:pt x="160" y="94"/>
                    <a:pt x="166" y="92"/>
                  </a:cubicBezTo>
                  <a:cubicBezTo>
                    <a:pt x="169" y="91"/>
                    <a:pt x="176" y="89"/>
                    <a:pt x="178" y="87"/>
                  </a:cubicBezTo>
                  <a:cubicBezTo>
                    <a:pt x="180" y="85"/>
                    <a:pt x="180" y="84"/>
                    <a:pt x="180" y="81"/>
                  </a:cubicBezTo>
                  <a:cubicBezTo>
                    <a:pt x="180" y="72"/>
                    <a:pt x="175" y="63"/>
                    <a:pt x="171" y="55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04"/>
            <p:cNvSpPr>
              <a:spLocks/>
            </p:cNvSpPr>
            <p:nvPr/>
          </p:nvSpPr>
          <p:spPr bwMode="auto">
            <a:xfrm>
              <a:off x="4767263" y="4040188"/>
              <a:ext cx="722313" cy="168275"/>
            </a:xfrm>
            <a:custGeom>
              <a:avLst/>
              <a:gdLst>
                <a:gd name="T0" fmla="*/ 182 w 192"/>
                <a:gd name="T1" fmla="*/ 4 h 45"/>
                <a:gd name="T2" fmla="*/ 173 w 192"/>
                <a:gd name="T3" fmla="*/ 2 h 45"/>
                <a:gd name="T4" fmla="*/ 97 w 192"/>
                <a:gd name="T5" fmla="*/ 12 h 45"/>
                <a:gd name="T6" fmla="*/ 15 w 192"/>
                <a:gd name="T7" fmla="*/ 1 h 45"/>
                <a:gd name="T8" fmla="*/ 13 w 192"/>
                <a:gd name="T9" fmla="*/ 1 h 45"/>
                <a:gd name="T10" fmla="*/ 8 w 192"/>
                <a:gd name="T11" fmla="*/ 4 h 45"/>
                <a:gd name="T12" fmla="*/ 2 w 192"/>
                <a:gd name="T13" fmla="*/ 27 h 45"/>
                <a:gd name="T14" fmla="*/ 22 w 192"/>
                <a:gd name="T15" fmla="*/ 36 h 45"/>
                <a:gd name="T16" fmla="*/ 90 w 192"/>
                <a:gd name="T17" fmla="*/ 44 h 45"/>
                <a:gd name="T18" fmla="*/ 164 w 192"/>
                <a:gd name="T19" fmla="*/ 38 h 45"/>
                <a:gd name="T20" fmla="*/ 189 w 192"/>
                <a:gd name="T21" fmla="*/ 27 h 45"/>
                <a:gd name="T22" fmla="*/ 182 w 192"/>
                <a:gd name="T2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45">
                  <a:moveTo>
                    <a:pt x="182" y="4"/>
                  </a:moveTo>
                  <a:cubicBezTo>
                    <a:pt x="180" y="1"/>
                    <a:pt x="176" y="0"/>
                    <a:pt x="173" y="2"/>
                  </a:cubicBezTo>
                  <a:cubicBezTo>
                    <a:pt x="150" y="12"/>
                    <a:pt x="122" y="12"/>
                    <a:pt x="97" y="12"/>
                  </a:cubicBezTo>
                  <a:cubicBezTo>
                    <a:pt x="69" y="12"/>
                    <a:pt x="41" y="10"/>
                    <a:pt x="15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1" y="0"/>
                    <a:pt x="9" y="1"/>
                    <a:pt x="8" y="4"/>
                  </a:cubicBezTo>
                  <a:cubicBezTo>
                    <a:pt x="5" y="10"/>
                    <a:pt x="0" y="20"/>
                    <a:pt x="2" y="27"/>
                  </a:cubicBezTo>
                  <a:cubicBezTo>
                    <a:pt x="5" y="34"/>
                    <a:pt x="16" y="35"/>
                    <a:pt x="22" y="36"/>
                  </a:cubicBezTo>
                  <a:cubicBezTo>
                    <a:pt x="44" y="41"/>
                    <a:pt x="68" y="44"/>
                    <a:pt x="90" y="44"/>
                  </a:cubicBezTo>
                  <a:cubicBezTo>
                    <a:pt x="115" y="45"/>
                    <a:pt x="140" y="44"/>
                    <a:pt x="164" y="38"/>
                  </a:cubicBezTo>
                  <a:cubicBezTo>
                    <a:pt x="171" y="36"/>
                    <a:pt x="187" y="34"/>
                    <a:pt x="189" y="27"/>
                  </a:cubicBezTo>
                  <a:cubicBezTo>
                    <a:pt x="192" y="20"/>
                    <a:pt x="185" y="10"/>
                    <a:pt x="182" y="4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Oval 105"/>
            <p:cNvSpPr>
              <a:spLocks noChangeArrowheads="1"/>
            </p:cNvSpPr>
            <p:nvPr/>
          </p:nvSpPr>
          <p:spPr bwMode="auto">
            <a:xfrm>
              <a:off x="6624638" y="6373813"/>
              <a:ext cx="1071563" cy="177800"/>
            </a:xfrm>
            <a:prstGeom prst="ellipse">
              <a:avLst/>
            </a:prstGeom>
            <a:solidFill>
              <a:srgbClr val="E8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7200900" y="5176838"/>
              <a:ext cx="1071563" cy="982663"/>
            </a:xfrm>
            <a:custGeom>
              <a:avLst/>
              <a:gdLst>
                <a:gd name="T0" fmla="*/ 283 w 285"/>
                <a:gd name="T1" fmla="*/ 33 h 261"/>
                <a:gd name="T2" fmla="*/ 221 w 285"/>
                <a:gd name="T3" fmla="*/ 2 h 261"/>
                <a:gd name="T4" fmla="*/ 163 w 285"/>
                <a:gd name="T5" fmla="*/ 48 h 261"/>
                <a:gd name="T6" fmla="*/ 140 w 285"/>
                <a:gd name="T7" fmla="*/ 139 h 261"/>
                <a:gd name="T8" fmla="*/ 94 w 285"/>
                <a:gd name="T9" fmla="*/ 230 h 261"/>
                <a:gd name="T10" fmla="*/ 45 w 285"/>
                <a:gd name="T11" fmla="*/ 249 h 261"/>
                <a:gd name="T12" fmla="*/ 11 w 285"/>
                <a:gd name="T13" fmla="*/ 217 h 261"/>
                <a:gd name="T14" fmla="*/ 0 w 285"/>
                <a:gd name="T15" fmla="*/ 218 h 261"/>
                <a:gd name="T16" fmla="*/ 50 w 285"/>
                <a:gd name="T17" fmla="*/ 260 h 261"/>
                <a:gd name="T18" fmla="*/ 118 w 285"/>
                <a:gd name="T19" fmla="*/ 218 h 261"/>
                <a:gd name="T20" fmla="*/ 152 w 285"/>
                <a:gd name="T21" fmla="*/ 122 h 261"/>
                <a:gd name="T22" fmla="*/ 185 w 285"/>
                <a:gd name="T23" fmla="*/ 31 h 261"/>
                <a:gd name="T24" fmla="*/ 279 w 285"/>
                <a:gd name="T25" fmla="*/ 36 h 261"/>
                <a:gd name="T26" fmla="*/ 283 w 285"/>
                <a:gd name="T27" fmla="*/ 33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5" h="261">
                  <a:moveTo>
                    <a:pt x="283" y="33"/>
                  </a:moveTo>
                  <a:cubicBezTo>
                    <a:pt x="270" y="12"/>
                    <a:pt x="246" y="0"/>
                    <a:pt x="221" y="2"/>
                  </a:cubicBezTo>
                  <a:cubicBezTo>
                    <a:pt x="193" y="5"/>
                    <a:pt x="175" y="24"/>
                    <a:pt x="163" y="48"/>
                  </a:cubicBezTo>
                  <a:cubicBezTo>
                    <a:pt x="149" y="77"/>
                    <a:pt x="145" y="107"/>
                    <a:pt x="140" y="139"/>
                  </a:cubicBezTo>
                  <a:cubicBezTo>
                    <a:pt x="134" y="173"/>
                    <a:pt x="120" y="206"/>
                    <a:pt x="94" y="230"/>
                  </a:cubicBezTo>
                  <a:cubicBezTo>
                    <a:pt x="81" y="242"/>
                    <a:pt x="64" y="252"/>
                    <a:pt x="45" y="249"/>
                  </a:cubicBezTo>
                  <a:cubicBezTo>
                    <a:pt x="28" y="247"/>
                    <a:pt x="13" y="235"/>
                    <a:pt x="11" y="217"/>
                  </a:cubicBezTo>
                  <a:cubicBezTo>
                    <a:pt x="10" y="211"/>
                    <a:pt x="0" y="212"/>
                    <a:pt x="0" y="218"/>
                  </a:cubicBezTo>
                  <a:cubicBezTo>
                    <a:pt x="2" y="243"/>
                    <a:pt x="26" y="260"/>
                    <a:pt x="50" y="260"/>
                  </a:cubicBezTo>
                  <a:cubicBezTo>
                    <a:pt x="78" y="261"/>
                    <a:pt x="102" y="240"/>
                    <a:pt x="118" y="218"/>
                  </a:cubicBezTo>
                  <a:cubicBezTo>
                    <a:pt x="139" y="189"/>
                    <a:pt x="148" y="157"/>
                    <a:pt x="152" y="122"/>
                  </a:cubicBezTo>
                  <a:cubicBezTo>
                    <a:pt x="157" y="91"/>
                    <a:pt x="164" y="56"/>
                    <a:pt x="185" y="31"/>
                  </a:cubicBezTo>
                  <a:cubicBezTo>
                    <a:pt x="209" y="3"/>
                    <a:pt x="258" y="3"/>
                    <a:pt x="279" y="36"/>
                  </a:cubicBezTo>
                  <a:cubicBezTo>
                    <a:pt x="281" y="38"/>
                    <a:pt x="285" y="36"/>
                    <a:pt x="283" y="33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07"/>
            <p:cNvSpPr>
              <a:spLocks/>
            </p:cNvSpPr>
            <p:nvPr/>
          </p:nvSpPr>
          <p:spPr bwMode="auto">
            <a:xfrm>
              <a:off x="7162800" y="5138738"/>
              <a:ext cx="717550" cy="633413"/>
            </a:xfrm>
            <a:custGeom>
              <a:avLst/>
              <a:gdLst>
                <a:gd name="T0" fmla="*/ 186 w 191"/>
                <a:gd name="T1" fmla="*/ 149 h 168"/>
                <a:gd name="T2" fmla="*/ 153 w 191"/>
                <a:gd name="T3" fmla="*/ 115 h 168"/>
                <a:gd name="T4" fmla="*/ 117 w 191"/>
                <a:gd name="T5" fmla="*/ 84 h 168"/>
                <a:gd name="T6" fmla="*/ 47 w 191"/>
                <a:gd name="T7" fmla="*/ 18 h 168"/>
                <a:gd name="T8" fmla="*/ 19 w 191"/>
                <a:gd name="T9" fmla="*/ 46 h 168"/>
                <a:gd name="T10" fmla="*/ 92 w 191"/>
                <a:gd name="T11" fmla="*/ 112 h 168"/>
                <a:gd name="T12" fmla="*/ 131 w 191"/>
                <a:gd name="T13" fmla="*/ 141 h 168"/>
                <a:gd name="T14" fmla="*/ 173 w 191"/>
                <a:gd name="T15" fmla="*/ 165 h 168"/>
                <a:gd name="T16" fmla="*/ 186 w 191"/>
                <a:gd name="T17" fmla="*/ 14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68">
                  <a:moveTo>
                    <a:pt x="186" y="149"/>
                  </a:moveTo>
                  <a:cubicBezTo>
                    <a:pt x="177" y="136"/>
                    <a:pt x="164" y="125"/>
                    <a:pt x="153" y="115"/>
                  </a:cubicBezTo>
                  <a:cubicBezTo>
                    <a:pt x="141" y="105"/>
                    <a:pt x="129" y="94"/>
                    <a:pt x="117" y="84"/>
                  </a:cubicBezTo>
                  <a:cubicBezTo>
                    <a:pt x="93" y="63"/>
                    <a:pt x="69" y="41"/>
                    <a:pt x="47" y="18"/>
                  </a:cubicBezTo>
                  <a:cubicBezTo>
                    <a:pt x="28" y="0"/>
                    <a:pt x="0" y="28"/>
                    <a:pt x="19" y="46"/>
                  </a:cubicBezTo>
                  <a:cubicBezTo>
                    <a:pt x="42" y="69"/>
                    <a:pt x="66" y="91"/>
                    <a:pt x="92" y="112"/>
                  </a:cubicBezTo>
                  <a:cubicBezTo>
                    <a:pt x="104" y="122"/>
                    <a:pt x="117" y="132"/>
                    <a:pt x="131" y="141"/>
                  </a:cubicBezTo>
                  <a:cubicBezTo>
                    <a:pt x="143" y="150"/>
                    <a:pt x="158" y="161"/>
                    <a:pt x="173" y="165"/>
                  </a:cubicBezTo>
                  <a:cubicBezTo>
                    <a:pt x="182" y="168"/>
                    <a:pt x="191" y="157"/>
                    <a:pt x="186" y="149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7245350" y="5248276"/>
              <a:ext cx="474663" cy="466725"/>
            </a:xfrm>
            <a:custGeom>
              <a:avLst/>
              <a:gdLst>
                <a:gd name="T0" fmla="*/ 125 w 126"/>
                <a:gd name="T1" fmla="*/ 50 h 124"/>
                <a:gd name="T2" fmla="*/ 64 w 126"/>
                <a:gd name="T3" fmla="*/ 8 h 124"/>
                <a:gd name="T4" fmla="*/ 13 w 126"/>
                <a:gd name="T5" fmla="*/ 16 h 124"/>
                <a:gd name="T6" fmla="*/ 13 w 126"/>
                <a:gd name="T7" fmla="*/ 17 h 124"/>
                <a:gd name="T8" fmla="*/ 13 w 126"/>
                <a:gd name="T9" fmla="*/ 17 h 124"/>
                <a:gd name="T10" fmla="*/ 14 w 126"/>
                <a:gd name="T11" fmla="*/ 71 h 124"/>
                <a:gd name="T12" fmla="*/ 62 w 126"/>
                <a:gd name="T13" fmla="*/ 123 h 124"/>
                <a:gd name="T14" fmla="*/ 67 w 126"/>
                <a:gd name="T15" fmla="*/ 123 h 124"/>
                <a:gd name="T16" fmla="*/ 125 w 126"/>
                <a:gd name="T17" fmla="*/ 54 h 124"/>
                <a:gd name="T18" fmla="*/ 125 w 126"/>
                <a:gd name="T19" fmla="*/ 5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24">
                  <a:moveTo>
                    <a:pt x="125" y="50"/>
                  </a:moveTo>
                  <a:cubicBezTo>
                    <a:pt x="106" y="35"/>
                    <a:pt x="86" y="18"/>
                    <a:pt x="64" y="8"/>
                  </a:cubicBezTo>
                  <a:cubicBezTo>
                    <a:pt x="46" y="0"/>
                    <a:pt x="27" y="1"/>
                    <a:pt x="13" y="1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0" y="34"/>
                    <a:pt x="3" y="54"/>
                    <a:pt x="14" y="71"/>
                  </a:cubicBezTo>
                  <a:cubicBezTo>
                    <a:pt x="28" y="90"/>
                    <a:pt x="46" y="107"/>
                    <a:pt x="62" y="123"/>
                  </a:cubicBezTo>
                  <a:cubicBezTo>
                    <a:pt x="64" y="124"/>
                    <a:pt x="66" y="124"/>
                    <a:pt x="67" y="123"/>
                  </a:cubicBezTo>
                  <a:cubicBezTo>
                    <a:pt x="88" y="102"/>
                    <a:pt x="108" y="78"/>
                    <a:pt x="125" y="54"/>
                  </a:cubicBezTo>
                  <a:cubicBezTo>
                    <a:pt x="126" y="53"/>
                    <a:pt x="126" y="51"/>
                    <a:pt x="125" y="50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09"/>
            <p:cNvSpPr>
              <a:spLocks/>
            </p:cNvSpPr>
            <p:nvPr/>
          </p:nvSpPr>
          <p:spPr bwMode="auto">
            <a:xfrm>
              <a:off x="7451725" y="5407026"/>
              <a:ext cx="279400" cy="319088"/>
            </a:xfrm>
            <a:custGeom>
              <a:avLst/>
              <a:gdLst>
                <a:gd name="T0" fmla="*/ 72 w 74"/>
                <a:gd name="T1" fmla="*/ 6 h 85"/>
                <a:gd name="T2" fmla="*/ 68 w 74"/>
                <a:gd name="T3" fmla="*/ 2 h 85"/>
                <a:gd name="T4" fmla="*/ 58 w 74"/>
                <a:gd name="T5" fmla="*/ 4 h 85"/>
                <a:gd name="T6" fmla="*/ 41 w 74"/>
                <a:gd name="T7" fmla="*/ 27 h 85"/>
                <a:gd name="T8" fmla="*/ 2 w 74"/>
                <a:gd name="T9" fmla="*/ 71 h 85"/>
                <a:gd name="T10" fmla="*/ 2 w 74"/>
                <a:gd name="T11" fmla="*/ 80 h 85"/>
                <a:gd name="T12" fmla="*/ 5 w 74"/>
                <a:gd name="T13" fmla="*/ 83 h 85"/>
                <a:gd name="T14" fmla="*/ 14 w 74"/>
                <a:gd name="T15" fmla="*/ 83 h 85"/>
                <a:gd name="T16" fmla="*/ 73 w 74"/>
                <a:gd name="T17" fmla="*/ 13 h 85"/>
                <a:gd name="T18" fmla="*/ 72 w 74"/>
                <a:gd name="T19" fmla="*/ 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5">
                  <a:moveTo>
                    <a:pt x="72" y="6"/>
                  </a:moveTo>
                  <a:cubicBezTo>
                    <a:pt x="71" y="5"/>
                    <a:pt x="69" y="4"/>
                    <a:pt x="68" y="2"/>
                  </a:cubicBezTo>
                  <a:cubicBezTo>
                    <a:pt x="65" y="0"/>
                    <a:pt x="60" y="0"/>
                    <a:pt x="58" y="4"/>
                  </a:cubicBezTo>
                  <a:cubicBezTo>
                    <a:pt x="53" y="12"/>
                    <a:pt x="47" y="20"/>
                    <a:pt x="41" y="27"/>
                  </a:cubicBezTo>
                  <a:cubicBezTo>
                    <a:pt x="28" y="42"/>
                    <a:pt x="16" y="58"/>
                    <a:pt x="2" y="71"/>
                  </a:cubicBezTo>
                  <a:cubicBezTo>
                    <a:pt x="0" y="74"/>
                    <a:pt x="0" y="78"/>
                    <a:pt x="2" y="80"/>
                  </a:cubicBezTo>
                  <a:cubicBezTo>
                    <a:pt x="3" y="81"/>
                    <a:pt x="4" y="82"/>
                    <a:pt x="5" y="83"/>
                  </a:cubicBezTo>
                  <a:cubicBezTo>
                    <a:pt x="8" y="85"/>
                    <a:pt x="12" y="85"/>
                    <a:pt x="14" y="83"/>
                  </a:cubicBezTo>
                  <a:cubicBezTo>
                    <a:pt x="36" y="62"/>
                    <a:pt x="55" y="38"/>
                    <a:pt x="73" y="13"/>
                  </a:cubicBezTo>
                  <a:cubicBezTo>
                    <a:pt x="74" y="11"/>
                    <a:pt x="74" y="7"/>
                    <a:pt x="72" y="6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10"/>
            <p:cNvSpPr>
              <a:spLocks/>
            </p:cNvSpPr>
            <p:nvPr/>
          </p:nvSpPr>
          <p:spPr bwMode="auto">
            <a:xfrm>
              <a:off x="6440488" y="5138738"/>
              <a:ext cx="714375" cy="633413"/>
            </a:xfrm>
            <a:custGeom>
              <a:avLst/>
              <a:gdLst>
                <a:gd name="T0" fmla="*/ 18 w 190"/>
                <a:gd name="T1" fmla="*/ 165 h 168"/>
                <a:gd name="T2" fmla="*/ 60 w 190"/>
                <a:gd name="T3" fmla="*/ 141 h 168"/>
                <a:gd name="T4" fmla="*/ 99 w 190"/>
                <a:gd name="T5" fmla="*/ 112 h 168"/>
                <a:gd name="T6" fmla="*/ 172 w 190"/>
                <a:gd name="T7" fmla="*/ 46 h 168"/>
                <a:gd name="T8" fmla="*/ 144 w 190"/>
                <a:gd name="T9" fmla="*/ 18 h 168"/>
                <a:gd name="T10" fmla="*/ 74 w 190"/>
                <a:gd name="T11" fmla="*/ 84 h 168"/>
                <a:gd name="T12" fmla="*/ 39 w 190"/>
                <a:gd name="T13" fmla="*/ 114 h 168"/>
                <a:gd name="T14" fmla="*/ 5 w 190"/>
                <a:gd name="T15" fmla="*/ 149 h 168"/>
                <a:gd name="T16" fmla="*/ 18 w 190"/>
                <a:gd name="T17" fmla="*/ 16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168">
                  <a:moveTo>
                    <a:pt x="18" y="165"/>
                  </a:moveTo>
                  <a:cubicBezTo>
                    <a:pt x="33" y="161"/>
                    <a:pt x="47" y="150"/>
                    <a:pt x="60" y="141"/>
                  </a:cubicBezTo>
                  <a:cubicBezTo>
                    <a:pt x="73" y="132"/>
                    <a:pt x="86" y="122"/>
                    <a:pt x="99" y="112"/>
                  </a:cubicBezTo>
                  <a:cubicBezTo>
                    <a:pt x="124" y="91"/>
                    <a:pt x="149" y="69"/>
                    <a:pt x="172" y="46"/>
                  </a:cubicBezTo>
                  <a:cubicBezTo>
                    <a:pt x="190" y="28"/>
                    <a:pt x="162" y="0"/>
                    <a:pt x="144" y="18"/>
                  </a:cubicBezTo>
                  <a:cubicBezTo>
                    <a:pt x="121" y="41"/>
                    <a:pt x="98" y="63"/>
                    <a:pt x="74" y="84"/>
                  </a:cubicBezTo>
                  <a:cubicBezTo>
                    <a:pt x="62" y="94"/>
                    <a:pt x="51" y="104"/>
                    <a:pt x="39" y="114"/>
                  </a:cubicBezTo>
                  <a:cubicBezTo>
                    <a:pt x="27" y="125"/>
                    <a:pt x="14" y="135"/>
                    <a:pt x="5" y="149"/>
                  </a:cubicBezTo>
                  <a:cubicBezTo>
                    <a:pt x="0" y="157"/>
                    <a:pt x="8" y="168"/>
                    <a:pt x="18" y="165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11"/>
            <p:cNvSpPr>
              <a:spLocks/>
            </p:cNvSpPr>
            <p:nvPr/>
          </p:nvSpPr>
          <p:spPr bwMode="auto">
            <a:xfrm>
              <a:off x="6602413" y="5248276"/>
              <a:ext cx="473075" cy="466725"/>
            </a:xfrm>
            <a:custGeom>
              <a:avLst/>
              <a:gdLst>
                <a:gd name="T0" fmla="*/ 113 w 126"/>
                <a:gd name="T1" fmla="*/ 17 h 124"/>
                <a:gd name="T2" fmla="*/ 113 w 126"/>
                <a:gd name="T3" fmla="*/ 17 h 124"/>
                <a:gd name="T4" fmla="*/ 112 w 126"/>
                <a:gd name="T5" fmla="*/ 16 h 124"/>
                <a:gd name="T6" fmla="*/ 61 w 126"/>
                <a:gd name="T7" fmla="*/ 8 h 124"/>
                <a:gd name="T8" fmla="*/ 1 w 126"/>
                <a:gd name="T9" fmla="*/ 50 h 124"/>
                <a:gd name="T10" fmla="*/ 0 w 126"/>
                <a:gd name="T11" fmla="*/ 54 h 124"/>
                <a:gd name="T12" fmla="*/ 59 w 126"/>
                <a:gd name="T13" fmla="*/ 123 h 124"/>
                <a:gd name="T14" fmla="*/ 63 w 126"/>
                <a:gd name="T15" fmla="*/ 123 h 124"/>
                <a:gd name="T16" fmla="*/ 111 w 126"/>
                <a:gd name="T17" fmla="*/ 71 h 124"/>
                <a:gd name="T18" fmla="*/ 113 w 126"/>
                <a:gd name="T19" fmla="*/ 1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24">
                  <a:moveTo>
                    <a:pt x="113" y="17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99" y="1"/>
                    <a:pt x="79" y="0"/>
                    <a:pt x="61" y="8"/>
                  </a:cubicBezTo>
                  <a:cubicBezTo>
                    <a:pt x="39" y="18"/>
                    <a:pt x="19" y="35"/>
                    <a:pt x="1" y="50"/>
                  </a:cubicBezTo>
                  <a:cubicBezTo>
                    <a:pt x="0" y="51"/>
                    <a:pt x="0" y="53"/>
                    <a:pt x="0" y="54"/>
                  </a:cubicBezTo>
                  <a:cubicBezTo>
                    <a:pt x="18" y="78"/>
                    <a:pt x="37" y="102"/>
                    <a:pt x="59" y="123"/>
                  </a:cubicBezTo>
                  <a:cubicBezTo>
                    <a:pt x="60" y="124"/>
                    <a:pt x="62" y="124"/>
                    <a:pt x="63" y="123"/>
                  </a:cubicBezTo>
                  <a:cubicBezTo>
                    <a:pt x="80" y="107"/>
                    <a:pt x="98" y="90"/>
                    <a:pt x="111" y="71"/>
                  </a:cubicBezTo>
                  <a:cubicBezTo>
                    <a:pt x="123" y="54"/>
                    <a:pt x="126" y="34"/>
                    <a:pt x="113" y="17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12"/>
            <p:cNvSpPr>
              <a:spLocks/>
            </p:cNvSpPr>
            <p:nvPr/>
          </p:nvSpPr>
          <p:spPr bwMode="auto">
            <a:xfrm>
              <a:off x="6586538" y="5407026"/>
              <a:ext cx="279400" cy="319088"/>
            </a:xfrm>
            <a:custGeom>
              <a:avLst/>
              <a:gdLst>
                <a:gd name="T0" fmla="*/ 72 w 74"/>
                <a:gd name="T1" fmla="*/ 71 h 85"/>
                <a:gd name="T2" fmla="*/ 34 w 74"/>
                <a:gd name="T3" fmla="*/ 27 h 85"/>
                <a:gd name="T4" fmla="*/ 17 w 74"/>
                <a:gd name="T5" fmla="*/ 4 h 85"/>
                <a:gd name="T6" fmla="*/ 7 w 74"/>
                <a:gd name="T7" fmla="*/ 2 h 85"/>
                <a:gd name="T8" fmla="*/ 3 w 74"/>
                <a:gd name="T9" fmla="*/ 6 h 85"/>
                <a:gd name="T10" fmla="*/ 2 w 74"/>
                <a:gd name="T11" fmla="*/ 13 h 85"/>
                <a:gd name="T12" fmla="*/ 60 w 74"/>
                <a:gd name="T13" fmla="*/ 83 h 85"/>
                <a:gd name="T14" fmla="*/ 69 w 74"/>
                <a:gd name="T15" fmla="*/ 83 h 85"/>
                <a:gd name="T16" fmla="*/ 72 w 74"/>
                <a:gd name="T17" fmla="*/ 80 h 85"/>
                <a:gd name="T18" fmla="*/ 72 w 74"/>
                <a:gd name="T19" fmla="*/ 7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5">
                  <a:moveTo>
                    <a:pt x="72" y="71"/>
                  </a:moveTo>
                  <a:cubicBezTo>
                    <a:pt x="58" y="58"/>
                    <a:pt x="46" y="42"/>
                    <a:pt x="34" y="27"/>
                  </a:cubicBezTo>
                  <a:cubicBezTo>
                    <a:pt x="27" y="20"/>
                    <a:pt x="22" y="12"/>
                    <a:pt x="17" y="4"/>
                  </a:cubicBezTo>
                  <a:cubicBezTo>
                    <a:pt x="14" y="0"/>
                    <a:pt x="10" y="0"/>
                    <a:pt x="7" y="2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1" y="7"/>
                    <a:pt x="0" y="11"/>
                    <a:pt x="2" y="13"/>
                  </a:cubicBezTo>
                  <a:cubicBezTo>
                    <a:pt x="19" y="38"/>
                    <a:pt x="39" y="62"/>
                    <a:pt x="60" y="83"/>
                  </a:cubicBezTo>
                  <a:cubicBezTo>
                    <a:pt x="63" y="85"/>
                    <a:pt x="67" y="85"/>
                    <a:pt x="69" y="83"/>
                  </a:cubicBezTo>
                  <a:cubicBezTo>
                    <a:pt x="70" y="82"/>
                    <a:pt x="71" y="81"/>
                    <a:pt x="72" y="80"/>
                  </a:cubicBezTo>
                  <a:cubicBezTo>
                    <a:pt x="74" y="78"/>
                    <a:pt x="74" y="74"/>
                    <a:pt x="72" y="71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13"/>
            <p:cNvSpPr>
              <a:spLocks/>
            </p:cNvSpPr>
            <p:nvPr/>
          </p:nvSpPr>
          <p:spPr bwMode="auto">
            <a:xfrm>
              <a:off x="6921500" y="5813426"/>
              <a:ext cx="180975" cy="658813"/>
            </a:xfrm>
            <a:custGeom>
              <a:avLst/>
              <a:gdLst>
                <a:gd name="T0" fmla="*/ 41 w 48"/>
                <a:gd name="T1" fmla="*/ 168 h 175"/>
                <a:gd name="T2" fmla="*/ 46 w 48"/>
                <a:gd name="T3" fmla="*/ 39 h 175"/>
                <a:gd name="T4" fmla="*/ 48 w 48"/>
                <a:gd name="T5" fmla="*/ 0 h 175"/>
                <a:gd name="T6" fmla="*/ 0 w 48"/>
                <a:gd name="T7" fmla="*/ 0 h 175"/>
                <a:gd name="T8" fmla="*/ 2 w 48"/>
                <a:gd name="T9" fmla="*/ 39 h 175"/>
                <a:gd name="T10" fmla="*/ 12 w 48"/>
                <a:gd name="T11" fmla="*/ 152 h 175"/>
                <a:gd name="T12" fmla="*/ 12 w 48"/>
                <a:gd name="T13" fmla="*/ 153 h 175"/>
                <a:gd name="T14" fmla="*/ 6 w 48"/>
                <a:gd name="T15" fmla="*/ 163 h 175"/>
                <a:gd name="T16" fmla="*/ 0 w 48"/>
                <a:gd name="T17" fmla="*/ 170 h 175"/>
                <a:gd name="T18" fmla="*/ 21 w 48"/>
                <a:gd name="T19" fmla="*/ 174 h 175"/>
                <a:gd name="T20" fmla="*/ 41 w 48"/>
                <a:gd name="T21" fmla="*/ 16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75">
                  <a:moveTo>
                    <a:pt x="41" y="168"/>
                  </a:moveTo>
                  <a:cubicBezTo>
                    <a:pt x="42" y="140"/>
                    <a:pt x="45" y="75"/>
                    <a:pt x="46" y="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9"/>
                    <a:pt x="11" y="133"/>
                    <a:pt x="12" y="152"/>
                  </a:cubicBezTo>
                  <a:cubicBezTo>
                    <a:pt x="12" y="153"/>
                    <a:pt x="12" y="153"/>
                    <a:pt x="12" y="153"/>
                  </a:cubicBezTo>
                  <a:cubicBezTo>
                    <a:pt x="12" y="158"/>
                    <a:pt x="11" y="161"/>
                    <a:pt x="6" y="163"/>
                  </a:cubicBezTo>
                  <a:cubicBezTo>
                    <a:pt x="3" y="164"/>
                    <a:pt x="0" y="166"/>
                    <a:pt x="0" y="170"/>
                  </a:cubicBezTo>
                  <a:cubicBezTo>
                    <a:pt x="2" y="175"/>
                    <a:pt x="15" y="174"/>
                    <a:pt x="21" y="174"/>
                  </a:cubicBezTo>
                  <a:cubicBezTo>
                    <a:pt x="31" y="174"/>
                    <a:pt x="41" y="174"/>
                    <a:pt x="41" y="168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14"/>
            <p:cNvSpPr>
              <a:spLocks/>
            </p:cNvSpPr>
            <p:nvPr/>
          </p:nvSpPr>
          <p:spPr bwMode="auto">
            <a:xfrm>
              <a:off x="6902450" y="6415088"/>
              <a:ext cx="177800" cy="65088"/>
            </a:xfrm>
            <a:custGeom>
              <a:avLst/>
              <a:gdLst>
                <a:gd name="T0" fmla="*/ 13 w 47"/>
                <a:gd name="T1" fmla="*/ 1 h 17"/>
                <a:gd name="T2" fmla="*/ 19 w 47"/>
                <a:gd name="T3" fmla="*/ 3 h 17"/>
                <a:gd name="T4" fmla="*/ 22 w 47"/>
                <a:gd name="T5" fmla="*/ 6 h 17"/>
                <a:gd name="T6" fmla="*/ 46 w 47"/>
                <a:gd name="T7" fmla="*/ 4 h 17"/>
                <a:gd name="T8" fmla="*/ 47 w 47"/>
                <a:gd name="T9" fmla="*/ 12 h 17"/>
                <a:gd name="T10" fmla="*/ 43 w 47"/>
                <a:gd name="T11" fmla="*/ 16 h 17"/>
                <a:gd name="T12" fmla="*/ 22 w 47"/>
                <a:gd name="T13" fmla="*/ 17 h 17"/>
                <a:gd name="T14" fmla="*/ 8 w 47"/>
                <a:gd name="T15" fmla="*/ 16 h 17"/>
                <a:gd name="T16" fmla="*/ 0 w 47"/>
                <a:gd name="T17" fmla="*/ 11 h 17"/>
                <a:gd name="T18" fmla="*/ 13 w 47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17">
                  <a:moveTo>
                    <a:pt x="13" y="1"/>
                  </a:moveTo>
                  <a:cubicBezTo>
                    <a:pt x="15" y="0"/>
                    <a:pt x="18" y="2"/>
                    <a:pt x="19" y="3"/>
                  </a:cubicBezTo>
                  <a:cubicBezTo>
                    <a:pt x="21" y="4"/>
                    <a:pt x="17" y="6"/>
                    <a:pt x="22" y="6"/>
                  </a:cubicBezTo>
                  <a:cubicBezTo>
                    <a:pt x="33" y="6"/>
                    <a:pt x="36" y="6"/>
                    <a:pt x="46" y="4"/>
                  </a:cubicBezTo>
                  <a:cubicBezTo>
                    <a:pt x="47" y="4"/>
                    <a:pt x="47" y="10"/>
                    <a:pt x="47" y="12"/>
                  </a:cubicBezTo>
                  <a:cubicBezTo>
                    <a:pt x="47" y="13"/>
                    <a:pt x="47" y="15"/>
                    <a:pt x="43" y="16"/>
                  </a:cubicBezTo>
                  <a:cubicBezTo>
                    <a:pt x="35" y="17"/>
                    <a:pt x="30" y="17"/>
                    <a:pt x="22" y="17"/>
                  </a:cubicBezTo>
                  <a:cubicBezTo>
                    <a:pt x="15" y="17"/>
                    <a:pt x="9" y="16"/>
                    <a:pt x="8" y="16"/>
                  </a:cubicBezTo>
                  <a:cubicBezTo>
                    <a:pt x="5" y="16"/>
                    <a:pt x="1" y="15"/>
                    <a:pt x="0" y="11"/>
                  </a:cubicBezTo>
                  <a:cubicBezTo>
                    <a:pt x="0" y="3"/>
                    <a:pt x="8" y="3"/>
                    <a:pt x="13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15"/>
            <p:cNvSpPr>
              <a:spLocks/>
            </p:cNvSpPr>
            <p:nvPr/>
          </p:nvSpPr>
          <p:spPr bwMode="auto">
            <a:xfrm>
              <a:off x="7215188" y="5813426"/>
              <a:ext cx="180975" cy="658813"/>
            </a:xfrm>
            <a:custGeom>
              <a:avLst/>
              <a:gdLst>
                <a:gd name="T0" fmla="*/ 7 w 48"/>
                <a:gd name="T1" fmla="*/ 168 h 175"/>
                <a:gd name="T2" fmla="*/ 2 w 48"/>
                <a:gd name="T3" fmla="*/ 39 h 175"/>
                <a:gd name="T4" fmla="*/ 0 w 48"/>
                <a:gd name="T5" fmla="*/ 0 h 175"/>
                <a:gd name="T6" fmla="*/ 47 w 48"/>
                <a:gd name="T7" fmla="*/ 0 h 175"/>
                <a:gd name="T8" fmla="*/ 45 w 48"/>
                <a:gd name="T9" fmla="*/ 39 h 175"/>
                <a:gd name="T10" fmla="*/ 36 w 48"/>
                <a:gd name="T11" fmla="*/ 152 h 175"/>
                <a:gd name="T12" fmla="*/ 36 w 48"/>
                <a:gd name="T13" fmla="*/ 153 h 175"/>
                <a:gd name="T14" fmla="*/ 42 w 48"/>
                <a:gd name="T15" fmla="*/ 163 h 175"/>
                <a:gd name="T16" fmla="*/ 47 w 48"/>
                <a:gd name="T17" fmla="*/ 170 h 175"/>
                <a:gd name="T18" fmla="*/ 26 w 48"/>
                <a:gd name="T19" fmla="*/ 174 h 175"/>
                <a:gd name="T20" fmla="*/ 7 w 48"/>
                <a:gd name="T21" fmla="*/ 16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75">
                  <a:moveTo>
                    <a:pt x="7" y="168"/>
                  </a:moveTo>
                  <a:cubicBezTo>
                    <a:pt x="6" y="140"/>
                    <a:pt x="3" y="75"/>
                    <a:pt x="2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37" y="133"/>
                    <a:pt x="36" y="152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6" y="158"/>
                    <a:pt x="37" y="161"/>
                    <a:pt x="42" y="163"/>
                  </a:cubicBezTo>
                  <a:cubicBezTo>
                    <a:pt x="45" y="164"/>
                    <a:pt x="48" y="166"/>
                    <a:pt x="47" y="170"/>
                  </a:cubicBezTo>
                  <a:cubicBezTo>
                    <a:pt x="46" y="175"/>
                    <a:pt x="33" y="174"/>
                    <a:pt x="26" y="174"/>
                  </a:cubicBezTo>
                  <a:cubicBezTo>
                    <a:pt x="17" y="174"/>
                    <a:pt x="7" y="174"/>
                    <a:pt x="7" y="168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16"/>
            <p:cNvSpPr>
              <a:spLocks/>
            </p:cNvSpPr>
            <p:nvPr/>
          </p:nvSpPr>
          <p:spPr bwMode="auto">
            <a:xfrm>
              <a:off x="7234238" y="6415088"/>
              <a:ext cx="180975" cy="65088"/>
            </a:xfrm>
            <a:custGeom>
              <a:avLst/>
              <a:gdLst>
                <a:gd name="T0" fmla="*/ 35 w 48"/>
                <a:gd name="T1" fmla="*/ 1 h 17"/>
                <a:gd name="T2" fmla="*/ 28 w 48"/>
                <a:gd name="T3" fmla="*/ 3 h 17"/>
                <a:gd name="T4" fmla="*/ 26 w 48"/>
                <a:gd name="T5" fmla="*/ 6 h 17"/>
                <a:gd name="T6" fmla="*/ 1 w 48"/>
                <a:gd name="T7" fmla="*/ 4 h 17"/>
                <a:gd name="T8" fmla="*/ 1 w 48"/>
                <a:gd name="T9" fmla="*/ 12 h 17"/>
                <a:gd name="T10" fmla="*/ 5 w 48"/>
                <a:gd name="T11" fmla="*/ 16 h 17"/>
                <a:gd name="T12" fmla="*/ 26 w 48"/>
                <a:gd name="T13" fmla="*/ 17 h 17"/>
                <a:gd name="T14" fmla="*/ 40 w 48"/>
                <a:gd name="T15" fmla="*/ 16 h 17"/>
                <a:gd name="T16" fmla="*/ 48 w 48"/>
                <a:gd name="T17" fmla="*/ 11 h 17"/>
                <a:gd name="T18" fmla="*/ 35 w 48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17">
                  <a:moveTo>
                    <a:pt x="35" y="1"/>
                  </a:moveTo>
                  <a:cubicBezTo>
                    <a:pt x="33" y="0"/>
                    <a:pt x="29" y="2"/>
                    <a:pt x="28" y="3"/>
                  </a:cubicBezTo>
                  <a:cubicBezTo>
                    <a:pt x="27" y="4"/>
                    <a:pt x="30" y="6"/>
                    <a:pt x="26" y="6"/>
                  </a:cubicBezTo>
                  <a:cubicBezTo>
                    <a:pt x="15" y="6"/>
                    <a:pt x="12" y="6"/>
                    <a:pt x="1" y="4"/>
                  </a:cubicBezTo>
                  <a:cubicBezTo>
                    <a:pt x="0" y="4"/>
                    <a:pt x="1" y="10"/>
                    <a:pt x="1" y="12"/>
                  </a:cubicBezTo>
                  <a:cubicBezTo>
                    <a:pt x="1" y="13"/>
                    <a:pt x="1" y="15"/>
                    <a:pt x="5" y="16"/>
                  </a:cubicBezTo>
                  <a:cubicBezTo>
                    <a:pt x="13" y="17"/>
                    <a:pt x="17" y="17"/>
                    <a:pt x="26" y="17"/>
                  </a:cubicBezTo>
                  <a:cubicBezTo>
                    <a:pt x="32" y="17"/>
                    <a:pt x="39" y="16"/>
                    <a:pt x="40" y="16"/>
                  </a:cubicBezTo>
                  <a:cubicBezTo>
                    <a:pt x="43" y="16"/>
                    <a:pt x="47" y="15"/>
                    <a:pt x="48" y="11"/>
                  </a:cubicBezTo>
                  <a:cubicBezTo>
                    <a:pt x="48" y="3"/>
                    <a:pt x="40" y="3"/>
                    <a:pt x="35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17"/>
            <p:cNvSpPr>
              <a:spLocks/>
            </p:cNvSpPr>
            <p:nvPr/>
          </p:nvSpPr>
          <p:spPr bwMode="auto">
            <a:xfrm>
              <a:off x="6643688" y="5275263"/>
              <a:ext cx="1046163" cy="928688"/>
            </a:xfrm>
            <a:custGeom>
              <a:avLst/>
              <a:gdLst>
                <a:gd name="T0" fmla="*/ 272 w 278"/>
                <a:gd name="T1" fmla="*/ 201 h 247"/>
                <a:gd name="T2" fmla="*/ 245 w 278"/>
                <a:gd name="T3" fmla="*/ 103 h 247"/>
                <a:gd name="T4" fmla="*/ 213 w 278"/>
                <a:gd name="T5" fmla="*/ 2 h 247"/>
                <a:gd name="T6" fmla="*/ 210 w 278"/>
                <a:gd name="T7" fmla="*/ 0 h 247"/>
                <a:gd name="T8" fmla="*/ 64 w 278"/>
                <a:gd name="T9" fmla="*/ 0 h 247"/>
                <a:gd name="T10" fmla="*/ 61 w 278"/>
                <a:gd name="T11" fmla="*/ 2 h 247"/>
                <a:gd name="T12" fmla="*/ 19 w 278"/>
                <a:gd name="T13" fmla="*/ 141 h 247"/>
                <a:gd name="T14" fmla="*/ 3 w 278"/>
                <a:gd name="T15" fmla="*/ 199 h 247"/>
                <a:gd name="T16" fmla="*/ 13 w 278"/>
                <a:gd name="T17" fmla="*/ 222 h 247"/>
                <a:gd name="T18" fmla="*/ 46 w 278"/>
                <a:gd name="T19" fmla="*/ 234 h 247"/>
                <a:gd name="T20" fmla="*/ 61 w 278"/>
                <a:gd name="T21" fmla="*/ 224 h 247"/>
                <a:gd name="T22" fmla="*/ 72 w 278"/>
                <a:gd name="T23" fmla="*/ 204 h 247"/>
                <a:gd name="T24" fmla="*/ 80 w 278"/>
                <a:gd name="T25" fmla="*/ 225 h 247"/>
                <a:gd name="T26" fmla="*/ 93 w 278"/>
                <a:gd name="T27" fmla="*/ 243 h 247"/>
                <a:gd name="T28" fmla="*/ 122 w 278"/>
                <a:gd name="T29" fmla="*/ 246 h 247"/>
                <a:gd name="T30" fmla="*/ 155 w 278"/>
                <a:gd name="T31" fmla="*/ 245 h 247"/>
                <a:gd name="T32" fmla="*/ 237 w 278"/>
                <a:gd name="T33" fmla="*/ 232 h 247"/>
                <a:gd name="T34" fmla="*/ 272 w 278"/>
                <a:gd name="T35" fmla="*/ 201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247">
                  <a:moveTo>
                    <a:pt x="272" y="201"/>
                  </a:moveTo>
                  <a:cubicBezTo>
                    <a:pt x="263" y="168"/>
                    <a:pt x="254" y="135"/>
                    <a:pt x="245" y="103"/>
                  </a:cubicBezTo>
                  <a:cubicBezTo>
                    <a:pt x="236" y="69"/>
                    <a:pt x="227" y="34"/>
                    <a:pt x="213" y="2"/>
                  </a:cubicBezTo>
                  <a:cubicBezTo>
                    <a:pt x="213" y="1"/>
                    <a:pt x="211" y="0"/>
                    <a:pt x="210" y="0"/>
                  </a:cubicBezTo>
                  <a:cubicBezTo>
                    <a:pt x="162" y="0"/>
                    <a:pt x="113" y="0"/>
                    <a:pt x="64" y="0"/>
                  </a:cubicBezTo>
                  <a:cubicBezTo>
                    <a:pt x="63" y="0"/>
                    <a:pt x="62" y="1"/>
                    <a:pt x="61" y="2"/>
                  </a:cubicBezTo>
                  <a:cubicBezTo>
                    <a:pt x="42" y="46"/>
                    <a:pt x="32" y="95"/>
                    <a:pt x="19" y="141"/>
                  </a:cubicBezTo>
                  <a:cubicBezTo>
                    <a:pt x="13" y="160"/>
                    <a:pt x="8" y="180"/>
                    <a:pt x="3" y="199"/>
                  </a:cubicBezTo>
                  <a:cubicBezTo>
                    <a:pt x="0" y="210"/>
                    <a:pt x="3" y="217"/>
                    <a:pt x="13" y="222"/>
                  </a:cubicBezTo>
                  <a:cubicBezTo>
                    <a:pt x="24" y="227"/>
                    <a:pt x="35" y="231"/>
                    <a:pt x="46" y="234"/>
                  </a:cubicBezTo>
                  <a:cubicBezTo>
                    <a:pt x="55" y="236"/>
                    <a:pt x="57" y="231"/>
                    <a:pt x="61" y="224"/>
                  </a:cubicBezTo>
                  <a:cubicBezTo>
                    <a:pt x="65" y="217"/>
                    <a:pt x="69" y="211"/>
                    <a:pt x="72" y="204"/>
                  </a:cubicBezTo>
                  <a:cubicBezTo>
                    <a:pt x="75" y="211"/>
                    <a:pt x="77" y="218"/>
                    <a:pt x="80" y="225"/>
                  </a:cubicBezTo>
                  <a:cubicBezTo>
                    <a:pt x="83" y="233"/>
                    <a:pt x="85" y="240"/>
                    <a:pt x="93" y="243"/>
                  </a:cubicBezTo>
                  <a:cubicBezTo>
                    <a:pt x="102" y="247"/>
                    <a:pt x="113" y="246"/>
                    <a:pt x="122" y="246"/>
                  </a:cubicBezTo>
                  <a:cubicBezTo>
                    <a:pt x="133" y="246"/>
                    <a:pt x="144" y="246"/>
                    <a:pt x="155" y="245"/>
                  </a:cubicBezTo>
                  <a:cubicBezTo>
                    <a:pt x="183" y="244"/>
                    <a:pt x="211" y="240"/>
                    <a:pt x="237" y="232"/>
                  </a:cubicBezTo>
                  <a:cubicBezTo>
                    <a:pt x="252" y="227"/>
                    <a:pt x="278" y="221"/>
                    <a:pt x="272" y="201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18"/>
            <p:cNvSpPr>
              <a:spLocks/>
            </p:cNvSpPr>
            <p:nvPr/>
          </p:nvSpPr>
          <p:spPr bwMode="auto">
            <a:xfrm>
              <a:off x="6635750" y="5967413"/>
              <a:ext cx="1049338" cy="260350"/>
            </a:xfrm>
            <a:custGeom>
              <a:avLst/>
              <a:gdLst>
                <a:gd name="T0" fmla="*/ 276 w 279"/>
                <a:gd name="T1" fmla="*/ 21 h 69"/>
                <a:gd name="T2" fmla="*/ 276 w 279"/>
                <a:gd name="T3" fmla="*/ 19 h 69"/>
                <a:gd name="T4" fmla="*/ 232 w 279"/>
                <a:gd name="T5" fmla="*/ 37 h 69"/>
                <a:gd name="T6" fmla="*/ 157 w 279"/>
                <a:gd name="T7" fmla="*/ 51 h 69"/>
                <a:gd name="T8" fmla="*/ 104 w 279"/>
                <a:gd name="T9" fmla="*/ 51 h 69"/>
                <a:gd name="T10" fmla="*/ 96 w 279"/>
                <a:gd name="T11" fmla="*/ 48 h 69"/>
                <a:gd name="T12" fmla="*/ 88 w 279"/>
                <a:gd name="T13" fmla="*/ 29 h 69"/>
                <a:gd name="T14" fmla="*/ 80 w 279"/>
                <a:gd name="T15" fmla="*/ 7 h 69"/>
                <a:gd name="T16" fmla="*/ 69 w 279"/>
                <a:gd name="T17" fmla="*/ 5 h 69"/>
                <a:gd name="T18" fmla="*/ 61 w 279"/>
                <a:gd name="T19" fmla="*/ 21 h 69"/>
                <a:gd name="T20" fmla="*/ 55 w 279"/>
                <a:gd name="T21" fmla="*/ 32 h 69"/>
                <a:gd name="T22" fmla="*/ 50 w 279"/>
                <a:gd name="T23" fmla="*/ 39 h 69"/>
                <a:gd name="T24" fmla="*/ 45 w 279"/>
                <a:gd name="T25" fmla="*/ 38 h 69"/>
                <a:gd name="T26" fmla="*/ 30 w 279"/>
                <a:gd name="T27" fmla="*/ 32 h 69"/>
                <a:gd name="T28" fmla="*/ 4 w 279"/>
                <a:gd name="T29" fmla="*/ 17 h 69"/>
                <a:gd name="T30" fmla="*/ 0 w 279"/>
                <a:gd name="T31" fmla="*/ 27 h 69"/>
                <a:gd name="T32" fmla="*/ 2 w 279"/>
                <a:gd name="T33" fmla="*/ 32 h 69"/>
                <a:gd name="T34" fmla="*/ 25 w 279"/>
                <a:gd name="T35" fmla="*/ 44 h 69"/>
                <a:gd name="T36" fmla="*/ 54 w 279"/>
                <a:gd name="T37" fmla="*/ 53 h 69"/>
                <a:gd name="T38" fmla="*/ 69 w 279"/>
                <a:gd name="T39" fmla="*/ 33 h 69"/>
                <a:gd name="T40" fmla="*/ 73 w 279"/>
                <a:gd name="T41" fmla="*/ 25 h 69"/>
                <a:gd name="T42" fmla="*/ 78 w 279"/>
                <a:gd name="T43" fmla="*/ 37 h 69"/>
                <a:gd name="T44" fmla="*/ 92 w 279"/>
                <a:gd name="T45" fmla="*/ 62 h 69"/>
                <a:gd name="T46" fmla="*/ 147 w 279"/>
                <a:gd name="T47" fmla="*/ 65 h 69"/>
                <a:gd name="T48" fmla="*/ 230 w 279"/>
                <a:gd name="T49" fmla="*/ 52 h 69"/>
                <a:gd name="T50" fmla="*/ 277 w 279"/>
                <a:gd name="T51" fmla="*/ 34 h 69"/>
                <a:gd name="T52" fmla="*/ 279 w 279"/>
                <a:gd name="T53" fmla="*/ 30 h 69"/>
                <a:gd name="T54" fmla="*/ 276 w 279"/>
                <a:gd name="T55" fmla="*/ 2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9" h="69">
                  <a:moveTo>
                    <a:pt x="276" y="21"/>
                  </a:moveTo>
                  <a:cubicBezTo>
                    <a:pt x="276" y="20"/>
                    <a:pt x="276" y="20"/>
                    <a:pt x="276" y="19"/>
                  </a:cubicBezTo>
                  <a:cubicBezTo>
                    <a:pt x="263" y="28"/>
                    <a:pt x="247" y="33"/>
                    <a:pt x="232" y="37"/>
                  </a:cubicBezTo>
                  <a:cubicBezTo>
                    <a:pt x="208" y="44"/>
                    <a:pt x="183" y="49"/>
                    <a:pt x="157" y="51"/>
                  </a:cubicBezTo>
                  <a:cubicBezTo>
                    <a:pt x="140" y="52"/>
                    <a:pt x="121" y="54"/>
                    <a:pt x="104" y="51"/>
                  </a:cubicBezTo>
                  <a:cubicBezTo>
                    <a:pt x="101" y="50"/>
                    <a:pt x="98" y="50"/>
                    <a:pt x="96" y="48"/>
                  </a:cubicBezTo>
                  <a:cubicBezTo>
                    <a:pt x="92" y="45"/>
                    <a:pt x="90" y="34"/>
                    <a:pt x="88" y="29"/>
                  </a:cubicBezTo>
                  <a:cubicBezTo>
                    <a:pt x="85" y="22"/>
                    <a:pt x="83" y="14"/>
                    <a:pt x="80" y="7"/>
                  </a:cubicBezTo>
                  <a:cubicBezTo>
                    <a:pt x="79" y="2"/>
                    <a:pt x="72" y="0"/>
                    <a:pt x="69" y="5"/>
                  </a:cubicBezTo>
                  <a:cubicBezTo>
                    <a:pt x="66" y="10"/>
                    <a:pt x="64" y="16"/>
                    <a:pt x="61" y="21"/>
                  </a:cubicBezTo>
                  <a:cubicBezTo>
                    <a:pt x="59" y="24"/>
                    <a:pt x="57" y="28"/>
                    <a:pt x="55" y="32"/>
                  </a:cubicBezTo>
                  <a:cubicBezTo>
                    <a:pt x="54" y="33"/>
                    <a:pt x="52" y="37"/>
                    <a:pt x="50" y="39"/>
                  </a:cubicBezTo>
                  <a:cubicBezTo>
                    <a:pt x="49" y="38"/>
                    <a:pt x="46" y="38"/>
                    <a:pt x="45" y="38"/>
                  </a:cubicBezTo>
                  <a:cubicBezTo>
                    <a:pt x="40" y="36"/>
                    <a:pt x="35" y="34"/>
                    <a:pt x="30" y="32"/>
                  </a:cubicBezTo>
                  <a:cubicBezTo>
                    <a:pt x="22" y="28"/>
                    <a:pt x="12" y="24"/>
                    <a:pt x="4" y="17"/>
                  </a:cubicBezTo>
                  <a:cubicBezTo>
                    <a:pt x="3" y="21"/>
                    <a:pt x="1" y="24"/>
                    <a:pt x="0" y="27"/>
                  </a:cubicBezTo>
                  <a:cubicBezTo>
                    <a:pt x="0" y="29"/>
                    <a:pt x="0" y="31"/>
                    <a:pt x="2" y="32"/>
                  </a:cubicBezTo>
                  <a:cubicBezTo>
                    <a:pt x="9" y="37"/>
                    <a:pt x="17" y="41"/>
                    <a:pt x="25" y="44"/>
                  </a:cubicBezTo>
                  <a:cubicBezTo>
                    <a:pt x="32" y="47"/>
                    <a:pt x="46" y="56"/>
                    <a:pt x="54" y="53"/>
                  </a:cubicBezTo>
                  <a:cubicBezTo>
                    <a:pt x="61" y="51"/>
                    <a:pt x="66" y="39"/>
                    <a:pt x="69" y="33"/>
                  </a:cubicBezTo>
                  <a:cubicBezTo>
                    <a:pt x="70" y="30"/>
                    <a:pt x="72" y="28"/>
                    <a:pt x="73" y="25"/>
                  </a:cubicBezTo>
                  <a:cubicBezTo>
                    <a:pt x="75" y="29"/>
                    <a:pt x="76" y="33"/>
                    <a:pt x="78" y="37"/>
                  </a:cubicBezTo>
                  <a:cubicBezTo>
                    <a:pt x="81" y="46"/>
                    <a:pt x="83" y="57"/>
                    <a:pt x="92" y="62"/>
                  </a:cubicBezTo>
                  <a:cubicBezTo>
                    <a:pt x="108" y="69"/>
                    <a:pt x="130" y="65"/>
                    <a:pt x="147" y="65"/>
                  </a:cubicBezTo>
                  <a:cubicBezTo>
                    <a:pt x="175" y="64"/>
                    <a:pt x="203" y="59"/>
                    <a:pt x="230" y="52"/>
                  </a:cubicBezTo>
                  <a:cubicBezTo>
                    <a:pt x="245" y="47"/>
                    <a:pt x="262" y="43"/>
                    <a:pt x="277" y="34"/>
                  </a:cubicBezTo>
                  <a:cubicBezTo>
                    <a:pt x="278" y="33"/>
                    <a:pt x="279" y="32"/>
                    <a:pt x="279" y="30"/>
                  </a:cubicBezTo>
                  <a:cubicBezTo>
                    <a:pt x="278" y="27"/>
                    <a:pt x="278" y="24"/>
                    <a:pt x="276" y="21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19"/>
            <p:cNvSpPr>
              <a:spLocks/>
            </p:cNvSpPr>
            <p:nvPr/>
          </p:nvSpPr>
          <p:spPr bwMode="auto">
            <a:xfrm>
              <a:off x="6824663" y="61214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20"/>
            <p:cNvSpPr>
              <a:spLocks/>
            </p:cNvSpPr>
            <p:nvPr/>
          </p:nvSpPr>
          <p:spPr bwMode="auto">
            <a:xfrm>
              <a:off x="6192838" y="3776663"/>
              <a:ext cx="733425" cy="738188"/>
            </a:xfrm>
            <a:custGeom>
              <a:avLst/>
              <a:gdLst>
                <a:gd name="T0" fmla="*/ 183 w 195"/>
                <a:gd name="T1" fmla="*/ 73 h 196"/>
                <a:gd name="T2" fmla="*/ 106 w 195"/>
                <a:gd name="T3" fmla="*/ 5 h 196"/>
                <a:gd name="T4" fmla="*/ 21 w 195"/>
                <a:gd name="T5" fmla="*/ 42 h 196"/>
                <a:gd name="T6" fmla="*/ 25 w 195"/>
                <a:gd name="T7" fmla="*/ 147 h 196"/>
                <a:gd name="T8" fmla="*/ 133 w 195"/>
                <a:gd name="T9" fmla="*/ 183 h 196"/>
                <a:gd name="T10" fmla="*/ 183 w 195"/>
                <a:gd name="T11" fmla="*/ 7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96">
                  <a:moveTo>
                    <a:pt x="183" y="73"/>
                  </a:moveTo>
                  <a:cubicBezTo>
                    <a:pt x="171" y="39"/>
                    <a:pt x="143" y="10"/>
                    <a:pt x="106" y="5"/>
                  </a:cubicBezTo>
                  <a:cubicBezTo>
                    <a:pt x="73" y="0"/>
                    <a:pt x="39" y="15"/>
                    <a:pt x="21" y="42"/>
                  </a:cubicBezTo>
                  <a:cubicBezTo>
                    <a:pt x="0" y="73"/>
                    <a:pt x="2" y="118"/>
                    <a:pt x="25" y="147"/>
                  </a:cubicBezTo>
                  <a:cubicBezTo>
                    <a:pt x="49" y="179"/>
                    <a:pt x="95" y="196"/>
                    <a:pt x="133" y="183"/>
                  </a:cubicBezTo>
                  <a:cubicBezTo>
                    <a:pt x="180" y="169"/>
                    <a:pt x="195" y="117"/>
                    <a:pt x="183" y="73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21"/>
            <p:cNvSpPr>
              <a:spLocks/>
            </p:cNvSpPr>
            <p:nvPr/>
          </p:nvSpPr>
          <p:spPr bwMode="auto">
            <a:xfrm>
              <a:off x="6330950" y="3927476"/>
              <a:ext cx="441325" cy="436563"/>
            </a:xfrm>
            <a:custGeom>
              <a:avLst/>
              <a:gdLst>
                <a:gd name="T0" fmla="*/ 112 w 117"/>
                <a:gd name="T1" fmla="*/ 42 h 116"/>
                <a:gd name="T2" fmla="*/ 59 w 117"/>
                <a:gd name="T3" fmla="*/ 0 h 116"/>
                <a:gd name="T4" fmla="*/ 6 w 117"/>
                <a:gd name="T5" fmla="*/ 63 h 116"/>
                <a:gd name="T6" fmla="*/ 41 w 117"/>
                <a:gd name="T7" fmla="*/ 105 h 116"/>
                <a:gd name="T8" fmla="*/ 103 w 117"/>
                <a:gd name="T9" fmla="*/ 94 h 116"/>
                <a:gd name="T10" fmla="*/ 112 w 117"/>
                <a:gd name="T1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6">
                  <a:moveTo>
                    <a:pt x="112" y="42"/>
                  </a:moveTo>
                  <a:cubicBezTo>
                    <a:pt x="104" y="18"/>
                    <a:pt x="84" y="0"/>
                    <a:pt x="59" y="0"/>
                  </a:cubicBezTo>
                  <a:cubicBezTo>
                    <a:pt x="28" y="0"/>
                    <a:pt x="0" y="25"/>
                    <a:pt x="6" y="63"/>
                  </a:cubicBezTo>
                  <a:cubicBezTo>
                    <a:pt x="9" y="83"/>
                    <a:pt x="24" y="98"/>
                    <a:pt x="41" y="105"/>
                  </a:cubicBezTo>
                  <a:cubicBezTo>
                    <a:pt x="66" y="116"/>
                    <a:pt x="90" y="110"/>
                    <a:pt x="103" y="94"/>
                  </a:cubicBezTo>
                  <a:cubicBezTo>
                    <a:pt x="116" y="78"/>
                    <a:pt x="117" y="60"/>
                    <a:pt x="112" y="4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22"/>
            <p:cNvSpPr>
              <a:spLocks/>
            </p:cNvSpPr>
            <p:nvPr/>
          </p:nvSpPr>
          <p:spPr bwMode="auto">
            <a:xfrm>
              <a:off x="7399338" y="3784601"/>
              <a:ext cx="733425" cy="733425"/>
            </a:xfrm>
            <a:custGeom>
              <a:avLst/>
              <a:gdLst>
                <a:gd name="T0" fmla="*/ 180 w 195"/>
                <a:gd name="T1" fmla="*/ 54 h 195"/>
                <a:gd name="T2" fmla="*/ 103 w 195"/>
                <a:gd name="T3" fmla="*/ 2 h 195"/>
                <a:gd name="T4" fmla="*/ 11 w 195"/>
                <a:gd name="T5" fmla="*/ 71 h 195"/>
                <a:gd name="T6" fmla="*/ 48 w 195"/>
                <a:gd name="T7" fmla="*/ 176 h 195"/>
                <a:gd name="T8" fmla="*/ 159 w 195"/>
                <a:gd name="T9" fmla="*/ 156 h 195"/>
                <a:gd name="T10" fmla="*/ 180 w 195"/>
                <a:gd name="T11" fmla="*/ 5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95">
                  <a:moveTo>
                    <a:pt x="180" y="54"/>
                  </a:moveTo>
                  <a:cubicBezTo>
                    <a:pt x="167" y="23"/>
                    <a:pt x="136" y="3"/>
                    <a:pt x="103" y="2"/>
                  </a:cubicBezTo>
                  <a:cubicBezTo>
                    <a:pt x="59" y="0"/>
                    <a:pt x="24" y="31"/>
                    <a:pt x="11" y="71"/>
                  </a:cubicBezTo>
                  <a:cubicBezTo>
                    <a:pt x="0" y="110"/>
                    <a:pt x="10" y="156"/>
                    <a:pt x="48" y="176"/>
                  </a:cubicBezTo>
                  <a:cubicBezTo>
                    <a:pt x="83" y="195"/>
                    <a:pt x="130" y="183"/>
                    <a:pt x="159" y="156"/>
                  </a:cubicBezTo>
                  <a:cubicBezTo>
                    <a:pt x="186" y="131"/>
                    <a:pt x="195" y="89"/>
                    <a:pt x="180" y="54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23"/>
            <p:cNvSpPr>
              <a:spLocks/>
            </p:cNvSpPr>
            <p:nvPr/>
          </p:nvSpPr>
          <p:spPr bwMode="auto">
            <a:xfrm>
              <a:off x="7546975" y="3927476"/>
              <a:ext cx="442913" cy="436563"/>
            </a:xfrm>
            <a:custGeom>
              <a:avLst/>
              <a:gdLst>
                <a:gd name="T0" fmla="*/ 6 w 118"/>
                <a:gd name="T1" fmla="*/ 42 h 116"/>
                <a:gd name="T2" fmla="*/ 59 w 118"/>
                <a:gd name="T3" fmla="*/ 0 h 116"/>
                <a:gd name="T4" fmla="*/ 111 w 118"/>
                <a:gd name="T5" fmla="*/ 63 h 116"/>
                <a:gd name="T6" fmla="*/ 77 w 118"/>
                <a:gd name="T7" fmla="*/ 105 h 116"/>
                <a:gd name="T8" fmla="*/ 14 w 118"/>
                <a:gd name="T9" fmla="*/ 94 h 116"/>
                <a:gd name="T10" fmla="*/ 6 w 118"/>
                <a:gd name="T1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16">
                  <a:moveTo>
                    <a:pt x="6" y="42"/>
                  </a:moveTo>
                  <a:cubicBezTo>
                    <a:pt x="13" y="18"/>
                    <a:pt x="34" y="0"/>
                    <a:pt x="59" y="0"/>
                  </a:cubicBezTo>
                  <a:cubicBezTo>
                    <a:pt x="89" y="0"/>
                    <a:pt x="118" y="25"/>
                    <a:pt x="111" y="63"/>
                  </a:cubicBezTo>
                  <a:cubicBezTo>
                    <a:pt x="108" y="83"/>
                    <a:pt x="94" y="98"/>
                    <a:pt x="77" y="105"/>
                  </a:cubicBezTo>
                  <a:cubicBezTo>
                    <a:pt x="51" y="116"/>
                    <a:pt x="27" y="110"/>
                    <a:pt x="14" y="94"/>
                  </a:cubicBezTo>
                  <a:cubicBezTo>
                    <a:pt x="2" y="78"/>
                    <a:pt x="0" y="60"/>
                    <a:pt x="6" y="4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24"/>
            <p:cNvSpPr>
              <a:spLocks/>
            </p:cNvSpPr>
            <p:nvPr/>
          </p:nvSpPr>
          <p:spPr bwMode="auto">
            <a:xfrm>
              <a:off x="6753225" y="5365751"/>
              <a:ext cx="112713" cy="280988"/>
            </a:xfrm>
            <a:custGeom>
              <a:avLst/>
              <a:gdLst>
                <a:gd name="T0" fmla="*/ 27 w 30"/>
                <a:gd name="T1" fmla="*/ 1 h 75"/>
                <a:gd name="T2" fmla="*/ 1 w 30"/>
                <a:gd name="T3" fmla="*/ 72 h 75"/>
                <a:gd name="T4" fmla="*/ 5 w 30"/>
                <a:gd name="T5" fmla="*/ 73 h 75"/>
                <a:gd name="T6" fmla="*/ 29 w 30"/>
                <a:gd name="T7" fmla="*/ 2 h 75"/>
                <a:gd name="T8" fmla="*/ 27 w 30"/>
                <a:gd name="T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75">
                  <a:moveTo>
                    <a:pt x="27" y="1"/>
                  </a:moveTo>
                  <a:cubicBezTo>
                    <a:pt x="15" y="23"/>
                    <a:pt x="8" y="48"/>
                    <a:pt x="1" y="72"/>
                  </a:cubicBezTo>
                  <a:cubicBezTo>
                    <a:pt x="0" y="74"/>
                    <a:pt x="4" y="75"/>
                    <a:pt x="5" y="73"/>
                  </a:cubicBezTo>
                  <a:cubicBezTo>
                    <a:pt x="12" y="49"/>
                    <a:pt x="22" y="26"/>
                    <a:pt x="29" y="2"/>
                  </a:cubicBezTo>
                  <a:cubicBezTo>
                    <a:pt x="30" y="1"/>
                    <a:pt x="27" y="0"/>
                    <a:pt x="27" y="1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25"/>
            <p:cNvSpPr>
              <a:spLocks/>
            </p:cNvSpPr>
            <p:nvPr/>
          </p:nvSpPr>
          <p:spPr bwMode="auto">
            <a:xfrm>
              <a:off x="7456488" y="5365751"/>
              <a:ext cx="107950" cy="280988"/>
            </a:xfrm>
            <a:custGeom>
              <a:avLst/>
              <a:gdLst>
                <a:gd name="T0" fmla="*/ 0 w 29"/>
                <a:gd name="T1" fmla="*/ 2 h 75"/>
                <a:gd name="T2" fmla="*/ 25 w 29"/>
                <a:gd name="T3" fmla="*/ 73 h 75"/>
                <a:gd name="T4" fmla="*/ 29 w 29"/>
                <a:gd name="T5" fmla="*/ 72 h 75"/>
                <a:gd name="T6" fmla="*/ 3 w 29"/>
                <a:gd name="T7" fmla="*/ 1 h 75"/>
                <a:gd name="T8" fmla="*/ 0 w 29"/>
                <a:gd name="T9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75">
                  <a:moveTo>
                    <a:pt x="0" y="2"/>
                  </a:moveTo>
                  <a:cubicBezTo>
                    <a:pt x="7" y="26"/>
                    <a:pt x="18" y="49"/>
                    <a:pt x="25" y="73"/>
                  </a:cubicBezTo>
                  <a:cubicBezTo>
                    <a:pt x="26" y="75"/>
                    <a:pt x="29" y="74"/>
                    <a:pt x="29" y="72"/>
                  </a:cubicBezTo>
                  <a:cubicBezTo>
                    <a:pt x="22" y="48"/>
                    <a:pt x="15" y="23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26"/>
            <p:cNvSpPr>
              <a:spLocks/>
            </p:cNvSpPr>
            <p:nvPr/>
          </p:nvSpPr>
          <p:spPr bwMode="auto">
            <a:xfrm>
              <a:off x="7132638" y="5372101"/>
              <a:ext cx="55563" cy="112713"/>
            </a:xfrm>
            <a:custGeom>
              <a:avLst/>
              <a:gdLst>
                <a:gd name="T0" fmla="*/ 12 w 15"/>
                <a:gd name="T1" fmla="*/ 0 h 30"/>
                <a:gd name="T2" fmla="*/ 3 w 15"/>
                <a:gd name="T3" fmla="*/ 0 h 30"/>
                <a:gd name="T4" fmla="*/ 0 w 15"/>
                <a:gd name="T5" fmla="*/ 3 h 30"/>
                <a:gd name="T6" fmla="*/ 0 w 15"/>
                <a:gd name="T7" fmla="*/ 3 h 30"/>
                <a:gd name="T8" fmla="*/ 0 w 15"/>
                <a:gd name="T9" fmla="*/ 3 h 30"/>
                <a:gd name="T10" fmla="*/ 0 w 15"/>
                <a:gd name="T11" fmla="*/ 4 h 30"/>
                <a:gd name="T12" fmla="*/ 4 w 15"/>
                <a:gd name="T13" fmla="*/ 27 h 30"/>
                <a:gd name="T14" fmla="*/ 10 w 15"/>
                <a:gd name="T15" fmla="*/ 27 h 30"/>
                <a:gd name="T16" fmla="*/ 15 w 15"/>
                <a:gd name="T17" fmla="*/ 4 h 30"/>
                <a:gd name="T18" fmla="*/ 12 w 15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0">
                  <a:moveTo>
                    <a:pt x="12" y="0"/>
                  </a:moveTo>
                  <a:cubicBezTo>
                    <a:pt x="9" y="0"/>
                    <a:pt x="6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12"/>
                    <a:pt x="3" y="19"/>
                    <a:pt x="4" y="27"/>
                  </a:cubicBezTo>
                  <a:cubicBezTo>
                    <a:pt x="5" y="30"/>
                    <a:pt x="10" y="30"/>
                    <a:pt x="10" y="27"/>
                  </a:cubicBezTo>
                  <a:cubicBezTo>
                    <a:pt x="12" y="19"/>
                    <a:pt x="13" y="12"/>
                    <a:pt x="15" y="4"/>
                  </a:cubicBezTo>
                  <a:cubicBezTo>
                    <a:pt x="15" y="2"/>
                    <a:pt x="14" y="0"/>
                    <a:pt x="12" y="0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27"/>
            <p:cNvSpPr>
              <a:spLocks/>
            </p:cNvSpPr>
            <p:nvPr/>
          </p:nvSpPr>
          <p:spPr bwMode="auto">
            <a:xfrm>
              <a:off x="6907213" y="5357813"/>
              <a:ext cx="22225" cy="55563"/>
            </a:xfrm>
            <a:custGeom>
              <a:avLst/>
              <a:gdLst>
                <a:gd name="T0" fmla="*/ 2 w 6"/>
                <a:gd name="T1" fmla="*/ 2 h 15"/>
                <a:gd name="T2" fmla="*/ 1 w 6"/>
                <a:gd name="T3" fmla="*/ 12 h 15"/>
                <a:gd name="T4" fmla="*/ 5 w 6"/>
                <a:gd name="T5" fmla="*/ 12 h 15"/>
                <a:gd name="T6" fmla="*/ 6 w 6"/>
                <a:gd name="T7" fmla="*/ 3 h 15"/>
                <a:gd name="T8" fmla="*/ 2 w 6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5">
                  <a:moveTo>
                    <a:pt x="2" y="2"/>
                  </a:moveTo>
                  <a:cubicBezTo>
                    <a:pt x="1" y="5"/>
                    <a:pt x="1" y="9"/>
                    <a:pt x="1" y="12"/>
                  </a:cubicBezTo>
                  <a:cubicBezTo>
                    <a:pt x="0" y="15"/>
                    <a:pt x="5" y="15"/>
                    <a:pt x="5" y="12"/>
                  </a:cubicBezTo>
                  <a:cubicBezTo>
                    <a:pt x="5" y="9"/>
                    <a:pt x="6" y="6"/>
                    <a:pt x="6" y="3"/>
                  </a:cubicBezTo>
                  <a:cubicBezTo>
                    <a:pt x="6" y="0"/>
                    <a:pt x="2" y="0"/>
                    <a:pt x="2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28"/>
            <p:cNvSpPr>
              <a:spLocks/>
            </p:cNvSpPr>
            <p:nvPr/>
          </p:nvSpPr>
          <p:spPr bwMode="auto">
            <a:xfrm>
              <a:off x="6910388" y="5407026"/>
              <a:ext cx="508000" cy="93663"/>
            </a:xfrm>
            <a:custGeom>
              <a:avLst/>
              <a:gdLst>
                <a:gd name="T0" fmla="*/ 1 w 135"/>
                <a:gd name="T1" fmla="*/ 2 h 25"/>
                <a:gd name="T2" fmla="*/ 60 w 135"/>
                <a:gd name="T3" fmla="*/ 23 h 25"/>
                <a:gd name="T4" fmla="*/ 131 w 135"/>
                <a:gd name="T5" fmla="*/ 10 h 25"/>
                <a:gd name="T6" fmla="*/ 128 w 135"/>
                <a:gd name="T7" fmla="*/ 5 h 25"/>
                <a:gd name="T8" fmla="*/ 61 w 135"/>
                <a:gd name="T9" fmla="*/ 18 h 25"/>
                <a:gd name="T10" fmla="*/ 1 w 135"/>
                <a:gd name="T11" fmla="*/ 0 h 25"/>
                <a:gd name="T12" fmla="*/ 1 w 135"/>
                <a:gd name="T13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25">
                  <a:moveTo>
                    <a:pt x="1" y="2"/>
                  </a:moveTo>
                  <a:cubicBezTo>
                    <a:pt x="15" y="18"/>
                    <a:pt x="40" y="21"/>
                    <a:pt x="60" y="23"/>
                  </a:cubicBezTo>
                  <a:cubicBezTo>
                    <a:pt x="85" y="25"/>
                    <a:pt x="109" y="21"/>
                    <a:pt x="131" y="10"/>
                  </a:cubicBezTo>
                  <a:cubicBezTo>
                    <a:pt x="135" y="8"/>
                    <a:pt x="132" y="3"/>
                    <a:pt x="128" y="5"/>
                  </a:cubicBezTo>
                  <a:cubicBezTo>
                    <a:pt x="107" y="15"/>
                    <a:pt x="85" y="19"/>
                    <a:pt x="61" y="18"/>
                  </a:cubicBezTo>
                  <a:cubicBezTo>
                    <a:pt x="39" y="16"/>
                    <a:pt x="21" y="1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29"/>
            <p:cNvSpPr>
              <a:spLocks/>
            </p:cNvSpPr>
            <p:nvPr/>
          </p:nvSpPr>
          <p:spPr bwMode="auto">
            <a:xfrm>
              <a:off x="7391400" y="5376863"/>
              <a:ext cx="30163" cy="71438"/>
            </a:xfrm>
            <a:custGeom>
              <a:avLst/>
              <a:gdLst>
                <a:gd name="T0" fmla="*/ 1 w 8"/>
                <a:gd name="T1" fmla="*/ 2 h 19"/>
                <a:gd name="T2" fmla="*/ 0 w 8"/>
                <a:gd name="T3" fmla="*/ 14 h 19"/>
                <a:gd name="T4" fmla="*/ 7 w 8"/>
                <a:gd name="T5" fmla="*/ 13 h 19"/>
                <a:gd name="T6" fmla="*/ 5 w 8"/>
                <a:gd name="T7" fmla="*/ 2 h 19"/>
                <a:gd name="T8" fmla="*/ 1 w 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2"/>
                  </a:moveTo>
                  <a:cubicBezTo>
                    <a:pt x="0" y="6"/>
                    <a:pt x="0" y="10"/>
                    <a:pt x="0" y="14"/>
                  </a:cubicBezTo>
                  <a:cubicBezTo>
                    <a:pt x="1" y="19"/>
                    <a:pt x="8" y="18"/>
                    <a:pt x="7" y="13"/>
                  </a:cubicBezTo>
                  <a:cubicBezTo>
                    <a:pt x="6" y="10"/>
                    <a:pt x="5" y="6"/>
                    <a:pt x="5" y="2"/>
                  </a:cubicBezTo>
                  <a:cubicBezTo>
                    <a:pt x="4" y="0"/>
                    <a:pt x="1" y="0"/>
                    <a:pt x="1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30"/>
            <p:cNvSpPr>
              <a:spLocks/>
            </p:cNvSpPr>
            <p:nvPr/>
          </p:nvSpPr>
          <p:spPr bwMode="auto">
            <a:xfrm>
              <a:off x="7124700" y="5402263"/>
              <a:ext cx="30163" cy="90488"/>
            </a:xfrm>
            <a:custGeom>
              <a:avLst/>
              <a:gdLst>
                <a:gd name="T0" fmla="*/ 0 w 8"/>
                <a:gd name="T1" fmla="*/ 3 h 24"/>
                <a:gd name="T2" fmla="*/ 3 w 8"/>
                <a:gd name="T3" fmla="*/ 21 h 24"/>
                <a:gd name="T4" fmla="*/ 8 w 8"/>
                <a:gd name="T5" fmla="*/ 20 h 24"/>
                <a:gd name="T6" fmla="*/ 4 w 8"/>
                <a:gd name="T7" fmla="*/ 2 h 24"/>
                <a:gd name="T8" fmla="*/ 0 w 8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0" y="3"/>
                  </a:moveTo>
                  <a:cubicBezTo>
                    <a:pt x="1" y="9"/>
                    <a:pt x="2" y="15"/>
                    <a:pt x="3" y="21"/>
                  </a:cubicBezTo>
                  <a:cubicBezTo>
                    <a:pt x="4" y="24"/>
                    <a:pt x="8" y="23"/>
                    <a:pt x="8" y="20"/>
                  </a:cubicBezTo>
                  <a:cubicBezTo>
                    <a:pt x="7" y="14"/>
                    <a:pt x="5" y="8"/>
                    <a:pt x="4" y="2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31"/>
            <p:cNvSpPr>
              <a:spLocks/>
            </p:cNvSpPr>
            <p:nvPr/>
          </p:nvSpPr>
          <p:spPr bwMode="auto">
            <a:xfrm>
              <a:off x="7165975" y="5402263"/>
              <a:ext cx="30163" cy="95250"/>
            </a:xfrm>
            <a:custGeom>
              <a:avLst/>
              <a:gdLst>
                <a:gd name="T0" fmla="*/ 5 w 8"/>
                <a:gd name="T1" fmla="*/ 2 h 25"/>
                <a:gd name="T2" fmla="*/ 0 w 8"/>
                <a:gd name="T3" fmla="*/ 21 h 25"/>
                <a:gd name="T4" fmla="*/ 4 w 8"/>
                <a:gd name="T5" fmla="*/ 22 h 25"/>
                <a:gd name="T6" fmla="*/ 8 w 8"/>
                <a:gd name="T7" fmla="*/ 2 h 25"/>
                <a:gd name="T8" fmla="*/ 5 w 8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5">
                  <a:moveTo>
                    <a:pt x="5" y="2"/>
                  </a:moveTo>
                  <a:cubicBezTo>
                    <a:pt x="3" y="8"/>
                    <a:pt x="1" y="14"/>
                    <a:pt x="0" y="21"/>
                  </a:cubicBezTo>
                  <a:cubicBezTo>
                    <a:pt x="0" y="23"/>
                    <a:pt x="4" y="25"/>
                    <a:pt x="4" y="22"/>
                  </a:cubicBezTo>
                  <a:cubicBezTo>
                    <a:pt x="6" y="15"/>
                    <a:pt x="6" y="9"/>
                    <a:pt x="8" y="2"/>
                  </a:cubicBezTo>
                  <a:cubicBezTo>
                    <a:pt x="8" y="1"/>
                    <a:pt x="6" y="0"/>
                    <a:pt x="5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32"/>
            <p:cNvSpPr>
              <a:spLocks/>
            </p:cNvSpPr>
            <p:nvPr/>
          </p:nvSpPr>
          <p:spPr bwMode="auto">
            <a:xfrm>
              <a:off x="7432675" y="3829051"/>
              <a:ext cx="501650" cy="417513"/>
            </a:xfrm>
            <a:custGeom>
              <a:avLst/>
              <a:gdLst>
                <a:gd name="T0" fmla="*/ 132 w 133"/>
                <a:gd name="T1" fmla="*/ 81 h 111"/>
                <a:gd name="T2" fmla="*/ 90 w 133"/>
                <a:gd name="T3" fmla="*/ 70 h 111"/>
                <a:gd name="T4" fmla="*/ 32 w 133"/>
                <a:gd name="T5" fmla="*/ 96 h 111"/>
                <a:gd name="T6" fmla="*/ 35 w 133"/>
                <a:gd name="T7" fmla="*/ 102 h 111"/>
                <a:gd name="T8" fmla="*/ 81 w 133"/>
                <a:gd name="T9" fmla="*/ 66 h 111"/>
                <a:gd name="T10" fmla="*/ 92 w 133"/>
                <a:gd name="T11" fmla="*/ 15 h 111"/>
                <a:gd name="T12" fmla="*/ 49 w 133"/>
                <a:gd name="T13" fmla="*/ 37 h 111"/>
                <a:gd name="T14" fmla="*/ 27 w 133"/>
                <a:gd name="T15" fmla="*/ 98 h 111"/>
                <a:gd name="T16" fmla="*/ 33 w 133"/>
                <a:gd name="T17" fmla="*/ 99 h 111"/>
                <a:gd name="T18" fmla="*/ 37 w 133"/>
                <a:gd name="T19" fmla="*/ 21 h 111"/>
                <a:gd name="T20" fmla="*/ 22 w 133"/>
                <a:gd name="T21" fmla="*/ 2 h 111"/>
                <a:gd name="T22" fmla="*/ 4 w 133"/>
                <a:gd name="T23" fmla="*/ 11 h 111"/>
                <a:gd name="T24" fmla="*/ 2 w 133"/>
                <a:gd name="T25" fmla="*/ 37 h 111"/>
                <a:gd name="T26" fmla="*/ 13 w 133"/>
                <a:gd name="T27" fmla="*/ 81 h 111"/>
                <a:gd name="T28" fmla="*/ 28 w 133"/>
                <a:gd name="T29" fmla="*/ 107 h 111"/>
                <a:gd name="T30" fmla="*/ 48 w 133"/>
                <a:gd name="T31" fmla="*/ 109 h 111"/>
                <a:gd name="T32" fmla="*/ 71 w 133"/>
                <a:gd name="T33" fmla="*/ 111 h 111"/>
                <a:gd name="T34" fmla="*/ 132 w 133"/>
                <a:gd name="T35" fmla="*/ 82 h 111"/>
                <a:gd name="T36" fmla="*/ 126 w 133"/>
                <a:gd name="T37" fmla="*/ 82 h 111"/>
                <a:gd name="T38" fmla="*/ 91 w 133"/>
                <a:gd name="T39" fmla="*/ 103 h 111"/>
                <a:gd name="T40" fmla="*/ 55 w 133"/>
                <a:gd name="T41" fmla="*/ 103 h 111"/>
                <a:gd name="T42" fmla="*/ 38 w 133"/>
                <a:gd name="T43" fmla="*/ 102 h 111"/>
                <a:gd name="T44" fmla="*/ 25 w 133"/>
                <a:gd name="T45" fmla="*/ 92 h 111"/>
                <a:gd name="T46" fmla="*/ 11 w 133"/>
                <a:gd name="T47" fmla="*/ 53 h 111"/>
                <a:gd name="T48" fmla="*/ 8 w 133"/>
                <a:gd name="T49" fmla="*/ 20 h 111"/>
                <a:gd name="T50" fmla="*/ 24 w 133"/>
                <a:gd name="T51" fmla="*/ 10 h 111"/>
                <a:gd name="T52" fmla="*/ 32 w 133"/>
                <a:gd name="T53" fmla="*/ 27 h 111"/>
                <a:gd name="T54" fmla="*/ 27 w 133"/>
                <a:gd name="T55" fmla="*/ 99 h 111"/>
                <a:gd name="T56" fmla="*/ 33 w 133"/>
                <a:gd name="T57" fmla="*/ 99 h 111"/>
                <a:gd name="T58" fmla="*/ 46 w 133"/>
                <a:gd name="T59" fmla="*/ 59 h 111"/>
                <a:gd name="T60" fmla="*/ 60 w 133"/>
                <a:gd name="T61" fmla="*/ 34 h 111"/>
                <a:gd name="T62" fmla="*/ 91 w 133"/>
                <a:gd name="T63" fmla="*/ 23 h 111"/>
                <a:gd name="T64" fmla="*/ 67 w 133"/>
                <a:gd name="T65" fmla="*/ 71 h 111"/>
                <a:gd name="T66" fmla="*/ 32 w 133"/>
                <a:gd name="T67" fmla="*/ 96 h 111"/>
                <a:gd name="T68" fmla="*/ 35 w 133"/>
                <a:gd name="T69" fmla="*/ 102 h 111"/>
                <a:gd name="T70" fmla="*/ 126 w 133"/>
                <a:gd name="T71" fmla="*/ 82 h 111"/>
                <a:gd name="T72" fmla="*/ 132 w 133"/>
                <a:gd name="T73" fmla="*/ 8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3" h="111">
                  <a:moveTo>
                    <a:pt x="132" y="81"/>
                  </a:moveTo>
                  <a:cubicBezTo>
                    <a:pt x="128" y="63"/>
                    <a:pt x="104" y="67"/>
                    <a:pt x="90" y="70"/>
                  </a:cubicBezTo>
                  <a:cubicBezTo>
                    <a:pt x="70" y="76"/>
                    <a:pt x="50" y="85"/>
                    <a:pt x="32" y="96"/>
                  </a:cubicBezTo>
                  <a:cubicBezTo>
                    <a:pt x="33" y="98"/>
                    <a:pt x="34" y="100"/>
                    <a:pt x="35" y="102"/>
                  </a:cubicBezTo>
                  <a:cubicBezTo>
                    <a:pt x="50" y="90"/>
                    <a:pt x="68" y="81"/>
                    <a:pt x="81" y="66"/>
                  </a:cubicBezTo>
                  <a:cubicBezTo>
                    <a:pt x="90" y="56"/>
                    <a:pt x="110" y="28"/>
                    <a:pt x="92" y="15"/>
                  </a:cubicBezTo>
                  <a:cubicBezTo>
                    <a:pt x="76" y="5"/>
                    <a:pt x="57" y="26"/>
                    <a:pt x="49" y="37"/>
                  </a:cubicBezTo>
                  <a:cubicBezTo>
                    <a:pt x="38" y="55"/>
                    <a:pt x="31" y="77"/>
                    <a:pt x="27" y="98"/>
                  </a:cubicBezTo>
                  <a:cubicBezTo>
                    <a:pt x="29" y="98"/>
                    <a:pt x="31" y="98"/>
                    <a:pt x="33" y="99"/>
                  </a:cubicBezTo>
                  <a:cubicBezTo>
                    <a:pt x="36" y="73"/>
                    <a:pt x="44" y="46"/>
                    <a:pt x="37" y="21"/>
                  </a:cubicBezTo>
                  <a:cubicBezTo>
                    <a:pt x="35" y="13"/>
                    <a:pt x="30" y="4"/>
                    <a:pt x="22" y="2"/>
                  </a:cubicBezTo>
                  <a:cubicBezTo>
                    <a:pt x="15" y="0"/>
                    <a:pt x="8" y="4"/>
                    <a:pt x="4" y="11"/>
                  </a:cubicBezTo>
                  <a:cubicBezTo>
                    <a:pt x="0" y="18"/>
                    <a:pt x="1" y="28"/>
                    <a:pt x="2" y="37"/>
                  </a:cubicBezTo>
                  <a:cubicBezTo>
                    <a:pt x="4" y="52"/>
                    <a:pt x="7" y="67"/>
                    <a:pt x="13" y="81"/>
                  </a:cubicBezTo>
                  <a:cubicBezTo>
                    <a:pt x="16" y="88"/>
                    <a:pt x="20" y="104"/>
                    <a:pt x="28" y="107"/>
                  </a:cubicBezTo>
                  <a:cubicBezTo>
                    <a:pt x="33" y="109"/>
                    <a:pt x="42" y="109"/>
                    <a:pt x="48" y="109"/>
                  </a:cubicBezTo>
                  <a:cubicBezTo>
                    <a:pt x="55" y="110"/>
                    <a:pt x="63" y="110"/>
                    <a:pt x="71" y="111"/>
                  </a:cubicBezTo>
                  <a:cubicBezTo>
                    <a:pt x="89" y="111"/>
                    <a:pt x="132" y="108"/>
                    <a:pt x="132" y="82"/>
                  </a:cubicBezTo>
                  <a:cubicBezTo>
                    <a:pt x="132" y="78"/>
                    <a:pt x="126" y="78"/>
                    <a:pt x="126" y="82"/>
                  </a:cubicBezTo>
                  <a:cubicBezTo>
                    <a:pt x="126" y="97"/>
                    <a:pt x="103" y="102"/>
                    <a:pt x="91" y="103"/>
                  </a:cubicBezTo>
                  <a:cubicBezTo>
                    <a:pt x="79" y="105"/>
                    <a:pt x="67" y="105"/>
                    <a:pt x="55" y="103"/>
                  </a:cubicBezTo>
                  <a:cubicBezTo>
                    <a:pt x="49" y="103"/>
                    <a:pt x="43" y="102"/>
                    <a:pt x="38" y="102"/>
                  </a:cubicBezTo>
                  <a:cubicBezTo>
                    <a:pt x="29" y="101"/>
                    <a:pt x="28" y="99"/>
                    <a:pt x="25" y="92"/>
                  </a:cubicBezTo>
                  <a:cubicBezTo>
                    <a:pt x="19" y="79"/>
                    <a:pt x="14" y="67"/>
                    <a:pt x="11" y="53"/>
                  </a:cubicBezTo>
                  <a:cubicBezTo>
                    <a:pt x="8" y="43"/>
                    <a:pt x="6" y="31"/>
                    <a:pt x="8" y="20"/>
                  </a:cubicBezTo>
                  <a:cubicBezTo>
                    <a:pt x="9" y="12"/>
                    <a:pt x="15" y="4"/>
                    <a:pt x="24" y="10"/>
                  </a:cubicBezTo>
                  <a:cubicBezTo>
                    <a:pt x="29" y="13"/>
                    <a:pt x="31" y="21"/>
                    <a:pt x="32" y="27"/>
                  </a:cubicBezTo>
                  <a:cubicBezTo>
                    <a:pt x="36" y="50"/>
                    <a:pt x="30" y="75"/>
                    <a:pt x="27" y="99"/>
                  </a:cubicBezTo>
                  <a:cubicBezTo>
                    <a:pt x="27" y="102"/>
                    <a:pt x="33" y="103"/>
                    <a:pt x="33" y="99"/>
                  </a:cubicBezTo>
                  <a:cubicBezTo>
                    <a:pt x="36" y="86"/>
                    <a:pt x="41" y="72"/>
                    <a:pt x="46" y="59"/>
                  </a:cubicBezTo>
                  <a:cubicBezTo>
                    <a:pt x="49" y="50"/>
                    <a:pt x="53" y="41"/>
                    <a:pt x="60" y="34"/>
                  </a:cubicBezTo>
                  <a:cubicBezTo>
                    <a:pt x="65" y="28"/>
                    <a:pt x="83" y="11"/>
                    <a:pt x="91" y="23"/>
                  </a:cubicBezTo>
                  <a:cubicBezTo>
                    <a:pt x="101" y="38"/>
                    <a:pt x="78" y="62"/>
                    <a:pt x="67" y="71"/>
                  </a:cubicBezTo>
                  <a:cubicBezTo>
                    <a:pt x="56" y="80"/>
                    <a:pt x="43" y="88"/>
                    <a:pt x="32" y="96"/>
                  </a:cubicBezTo>
                  <a:cubicBezTo>
                    <a:pt x="29" y="99"/>
                    <a:pt x="31" y="104"/>
                    <a:pt x="35" y="102"/>
                  </a:cubicBezTo>
                  <a:cubicBezTo>
                    <a:pt x="48" y="94"/>
                    <a:pt x="119" y="55"/>
                    <a:pt x="126" y="82"/>
                  </a:cubicBezTo>
                  <a:cubicBezTo>
                    <a:pt x="127" y="86"/>
                    <a:pt x="133" y="85"/>
                    <a:pt x="132" y="81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33"/>
            <p:cNvSpPr>
              <a:spLocks/>
            </p:cNvSpPr>
            <p:nvPr/>
          </p:nvSpPr>
          <p:spPr bwMode="auto">
            <a:xfrm>
              <a:off x="6383338" y="3817938"/>
              <a:ext cx="504825" cy="428625"/>
            </a:xfrm>
            <a:custGeom>
              <a:avLst/>
              <a:gdLst>
                <a:gd name="T0" fmla="*/ 7 w 134"/>
                <a:gd name="T1" fmla="*/ 85 h 114"/>
                <a:gd name="T2" fmla="*/ 99 w 134"/>
                <a:gd name="T3" fmla="*/ 105 h 114"/>
                <a:gd name="T4" fmla="*/ 102 w 134"/>
                <a:gd name="T5" fmla="*/ 99 h 114"/>
                <a:gd name="T6" fmla="*/ 67 w 134"/>
                <a:gd name="T7" fmla="*/ 74 h 114"/>
                <a:gd name="T8" fmla="*/ 43 w 134"/>
                <a:gd name="T9" fmla="*/ 26 h 114"/>
                <a:gd name="T10" fmla="*/ 74 w 134"/>
                <a:gd name="T11" fmla="*/ 37 h 114"/>
                <a:gd name="T12" fmla="*/ 88 w 134"/>
                <a:gd name="T13" fmla="*/ 62 h 114"/>
                <a:gd name="T14" fmla="*/ 100 w 134"/>
                <a:gd name="T15" fmla="*/ 102 h 114"/>
                <a:gd name="T16" fmla="*/ 106 w 134"/>
                <a:gd name="T17" fmla="*/ 102 h 114"/>
                <a:gd name="T18" fmla="*/ 101 w 134"/>
                <a:gd name="T19" fmla="*/ 31 h 114"/>
                <a:gd name="T20" fmla="*/ 108 w 134"/>
                <a:gd name="T21" fmla="*/ 14 h 114"/>
                <a:gd name="T22" fmla="*/ 126 w 134"/>
                <a:gd name="T23" fmla="*/ 22 h 114"/>
                <a:gd name="T24" fmla="*/ 123 w 134"/>
                <a:gd name="T25" fmla="*/ 56 h 114"/>
                <a:gd name="T26" fmla="*/ 110 w 134"/>
                <a:gd name="T27" fmla="*/ 93 h 114"/>
                <a:gd name="T28" fmla="*/ 98 w 134"/>
                <a:gd name="T29" fmla="*/ 105 h 114"/>
                <a:gd name="T30" fmla="*/ 80 w 134"/>
                <a:gd name="T31" fmla="*/ 106 h 114"/>
                <a:gd name="T32" fmla="*/ 45 w 134"/>
                <a:gd name="T33" fmla="*/ 107 h 114"/>
                <a:gd name="T34" fmla="*/ 8 w 134"/>
                <a:gd name="T35" fmla="*/ 85 h 114"/>
                <a:gd name="T36" fmla="*/ 1 w 134"/>
                <a:gd name="T37" fmla="*/ 85 h 114"/>
                <a:gd name="T38" fmla="*/ 51 w 134"/>
                <a:gd name="T39" fmla="*/ 114 h 114"/>
                <a:gd name="T40" fmla="*/ 94 w 134"/>
                <a:gd name="T41" fmla="*/ 111 h 114"/>
                <a:gd name="T42" fmla="*/ 108 w 134"/>
                <a:gd name="T43" fmla="*/ 110 h 114"/>
                <a:gd name="T44" fmla="*/ 117 w 134"/>
                <a:gd name="T45" fmla="*/ 93 h 114"/>
                <a:gd name="T46" fmla="*/ 130 w 134"/>
                <a:gd name="T47" fmla="*/ 53 h 114"/>
                <a:gd name="T48" fmla="*/ 132 w 134"/>
                <a:gd name="T49" fmla="*/ 20 h 114"/>
                <a:gd name="T50" fmla="*/ 100 w 134"/>
                <a:gd name="T51" fmla="*/ 16 h 114"/>
                <a:gd name="T52" fmla="*/ 100 w 134"/>
                <a:gd name="T53" fmla="*/ 102 h 114"/>
                <a:gd name="T54" fmla="*/ 106 w 134"/>
                <a:gd name="T55" fmla="*/ 101 h 114"/>
                <a:gd name="T56" fmla="*/ 85 w 134"/>
                <a:gd name="T57" fmla="*/ 42 h 114"/>
                <a:gd name="T58" fmla="*/ 42 w 134"/>
                <a:gd name="T59" fmla="*/ 18 h 114"/>
                <a:gd name="T60" fmla="*/ 52 w 134"/>
                <a:gd name="T61" fmla="*/ 68 h 114"/>
                <a:gd name="T62" fmla="*/ 99 w 134"/>
                <a:gd name="T63" fmla="*/ 105 h 114"/>
                <a:gd name="T64" fmla="*/ 102 w 134"/>
                <a:gd name="T65" fmla="*/ 99 h 114"/>
                <a:gd name="T66" fmla="*/ 43 w 134"/>
                <a:gd name="T67" fmla="*/ 73 h 114"/>
                <a:gd name="T68" fmla="*/ 1 w 134"/>
                <a:gd name="T69" fmla="*/ 84 h 114"/>
                <a:gd name="T70" fmla="*/ 7 w 134"/>
                <a:gd name="T7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4" h="114">
                  <a:moveTo>
                    <a:pt x="7" y="85"/>
                  </a:moveTo>
                  <a:cubicBezTo>
                    <a:pt x="14" y="58"/>
                    <a:pt x="86" y="97"/>
                    <a:pt x="99" y="105"/>
                  </a:cubicBezTo>
                  <a:cubicBezTo>
                    <a:pt x="102" y="107"/>
                    <a:pt x="105" y="102"/>
                    <a:pt x="102" y="99"/>
                  </a:cubicBezTo>
                  <a:cubicBezTo>
                    <a:pt x="90" y="91"/>
                    <a:pt x="78" y="83"/>
                    <a:pt x="67" y="74"/>
                  </a:cubicBezTo>
                  <a:cubicBezTo>
                    <a:pt x="56" y="65"/>
                    <a:pt x="32" y="41"/>
                    <a:pt x="43" y="26"/>
                  </a:cubicBezTo>
                  <a:cubicBezTo>
                    <a:pt x="51" y="14"/>
                    <a:pt x="69" y="31"/>
                    <a:pt x="74" y="37"/>
                  </a:cubicBezTo>
                  <a:cubicBezTo>
                    <a:pt x="80" y="44"/>
                    <a:pt x="84" y="53"/>
                    <a:pt x="88" y="62"/>
                  </a:cubicBezTo>
                  <a:cubicBezTo>
                    <a:pt x="93" y="75"/>
                    <a:pt x="98" y="89"/>
                    <a:pt x="100" y="102"/>
                  </a:cubicBezTo>
                  <a:cubicBezTo>
                    <a:pt x="101" y="106"/>
                    <a:pt x="107" y="105"/>
                    <a:pt x="106" y="102"/>
                  </a:cubicBezTo>
                  <a:cubicBezTo>
                    <a:pt x="104" y="78"/>
                    <a:pt x="98" y="54"/>
                    <a:pt x="101" y="31"/>
                  </a:cubicBezTo>
                  <a:cubicBezTo>
                    <a:pt x="102" y="25"/>
                    <a:pt x="104" y="18"/>
                    <a:pt x="108" y="14"/>
                  </a:cubicBezTo>
                  <a:cubicBezTo>
                    <a:pt x="116" y="7"/>
                    <a:pt x="124" y="13"/>
                    <a:pt x="126" y="22"/>
                  </a:cubicBezTo>
                  <a:cubicBezTo>
                    <a:pt x="128" y="33"/>
                    <a:pt x="125" y="46"/>
                    <a:pt x="123" y="56"/>
                  </a:cubicBezTo>
                  <a:cubicBezTo>
                    <a:pt x="120" y="69"/>
                    <a:pt x="115" y="81"/>
                    <a:pt x="110" y="93"/>
                  </a:cubicBezTo>
                  <a:cubicBezTo>
                    <a:pt x="107" y="100"/>
                    <a:pt x="105" y="104"/>
                    <a:pt x="98" y="105"/>
                  </a:cubicBezTo>
                  <a:cubicBezTo>
                    <a:pt x="92" y="105"/>
                    <a:pt x="86" y="106"/>
                    <a:pt x="80" y="106"/>
                  </a:cubicBezTo>
                  <a:cubicBezTo>
                    <a:pt x="69" y="107"/>
                    <a:pt x="57" y="108"/>
                    <a:pt x="45" y="107"/>
                  </a:cubicBezTo>
                  <a:cubicBezTo>
                    <a:pt x="33" y="105"/>
                    <a:pt x="8" y="101"/>
                    <a:pt x="8" y="85"/>
                  </a:cubicBezTo>
                  <a:cubicBezTo>
                    <a:pt x="7" y="81"/>
                    <a:pt x="1" y="81"/>
                    <a:pt x="1" y="85"/>
                  </a:cubicBezTo>
                  <a:cubicBezTo>
                    <a:pt x="2" y="107"/>
                    <a:pt x="34" y="112"/>
                    <a:pt x="51" y="114"/>
                  </a:cubicBezTo>
                  <a:cubicBezTo>
                    <a:pt x="66" y="114"/>
                    <a:pt x="80" y="113"/>
                    <a:pt x="94" y="111"/>
                  </a:cubicBezTo>
                  <a:cubicBezTo>
                    <a:pt x="98" y="111"/>
                    <a:pt x="105" y="112"/>
                    <a:pt x="108" y="110"/>
                  </a:cubicBezTo>
                  <a:cubicBezTo>
                    <a:pt x="112" y="107"/>
                    <a:pt x="115" y="97"/>
                    <a:pt x="117" y="93"/>
                  </a:cubicBezTo>
                  <a:cubicBezTo>
                    <a:pt x="123" y="80"/>
                    <a:pt x="127" y="67"/>
                    <a:pt x="130" y="53"/>
                  </a:cubicBezTo>
                  <a:cubicBezTo>
                    <a:pt x="132" y="42"/>
                    <a:pt x="134" y="31"/>
                    <a:pt x="132" y="20"/>
                  </a:cubicBezTo>
                  <a:cubicBezTo>
                    <a:pt x="128" y="2"/>
                    <a:pt x="108" y="0"/>
                    <a:pt x="100" y="16"/>
                  </a:cubicBezTo>
                  <a:cubicBezTo>
                    <a:pt x="87" y="41"/>
                    <a:pt x="97" y="75"/>
                    <a:pt x="100" y="102"/>
                  </a:cubicBezTo>
                  <a:cubicBezTo>
                    <a:pt x="102" y="101"/>
                    <a:pt x="104" y="101"/>
                    <a:pt x="106" y="101"/>
                  </a:cubicBezTo>
                  <a:cubicBezTo>
                    <a:pt x="102" y="81"/>
                    <a:pt x="96" y="59"/>
                    <a:pt x="85" y="42"/>
                  </a:cubicBezTo>
                  <a:cubicBezTo>
                    <a:pt x="78" y="30"/>
                    <a:pt x="58" y="7"/>
                    <a:pt x="42" y="18"/>
                  </a:cubicBezTo>
                  <a:cubicBezTo>
                    <a:pt x="24" y="30"/>
                    <a:pt x="42" y="57"/>
                    <a:pt x="52" y="68"/>
                  </a:cubicBezTo>
                  <a:cubicBezTo>
                    <a:pt x="65" y="83"/>
                    <a:pt x="83" y="93"/>
                    <a:pt x="99" y="105"/>
                  </a:cubicBezTo>
                  <a:cubicBezTo>
                    <a:pt x="100" y="103"/>
                    <a:pt x="101" y="101"/>
                    <a:pt x="102" y="99"/>
                  </a:cubicBezTo>
                  <a:cubicBezTo>
                    <a:pt x="84" y="88"/>
                    <a:pt x="64" y="79"/>
                    <a:pt x="43" y="73"/>
                  </a:cubicBezTo>
                  <a:cubicBezTo>
                    <a:pt x="30" y="70"/>
                    <a:pt x="6" y="66"/>
                    <a:pt x="1" y="84"/>
                  </a:cubicBezTo>
                  <a:cubicBezTo>
                    <a:pt x="0" y="88"/>
                    <a:pt x="6" y="89"/>
                    <a:pt x="7" y="8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34"/>
            <p:cNvSpPr>
              <a:spLocks/>
            </p:cNvSpPr>
            <p:nvPr/>
          </p:nvSpPr>
          <p:spPr bwMode="auto">
            <a:xfrm>
              <a:off x="6410325" y="4076701"/>
              <a:ext cx="1546225" cy="1352550"/>
            </a:xfrm>
            <a:custGeom>
              <a:avLst/>
              <a:gdLst>
                <a:gd name="T0" fmla="*/ 363 w 411"/>
                <a:gd name="T1" fmla="*/ 92 h 359"/>
                <a:gd name="T2" fmla="*/ 171 w 411"/>
                <a:gd name="T3" fmla="*/ 8 h 359"/>
                <a:gd name="T4" fmla="*/ 19 w 411"/>
                <a:gd name="T5" fmla="*/ 119 h 359"/>
                <a:gd name="T6" fmla="*/ 12 w 411"/>
                <a:gd name="T7" fmla="*/ 239 h 359"/>
                <a:gd name="T8" fmla="*/ 80 w 411"/>
                <a:gd name="T9" fmla="*/ 328 h 359"/>
                <a:gd name="T10" fmla="*/ 203 w 411"/>
                <a:gd name="T11" fmla="*/ 358 h 359"/>
                <a:gd name="T12" fmla="*/ 324 w 411"/>
                <a:gd name="T13" fmla="*/ 329 h 359"/>
                <a:gd name="T14" fmla="*/ 363 w 411"/>
                <a:gd name="T15" fmla="*/ 92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1" h="359">
                  <a:moveTo>
                    <a:pt x="363" y="92"/>
                  </a:moveTo>
                  <a:cubicBezTo>
                    <a:pt x="321" y="30"/>
                    <a:pt x="244" y="0"/>
                    <a:pt x="171" y="8"/>
                  </a:cubicBezTo>
                  <a:cubicBezTo>
                    <a:pt x="104" y="16"/>
                    <a:pt x="45" y="57"/>
                    <a:pt x="19" y="119"/>
                  </a:cubicBezTo>
                  <a:cubicBezTo>
                    <a:pt x="3" y="157"/>
                    <a:pt x="0" y="200"/>
                    <a:pt x="12" y="239"/>
                  </a:cubicBezTo>
                  <a:cubicBezTo>
                    <a:pt x="23" y="276"/>
                    <a:pt x="48" y="307"/>
                    <a:pt x="80" y="328"/>
                  </a:cubicBezTo>
                  <a:cubicBezTo>
                    <a:pt x="117" y="351"/>
                    <a:pt x="160" y="359"/>
                    <a:pt x="203" y="358"/>
                  </a:cubicBezTo>
                  <a:cubicBezTo>
                    <a:pt x="244" y="358"/>
                    <a:pt x="289" y="351"/>
                    <a:pt x="324" y="329"/>
                  </a:cubicBezTo>
                  <a:cubicBezTo>
                    <a:pt x="404" y="277"/>
                    <a:pt x="411" y="167"/>
                    <a:pt x="363" y="92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35"/>
            <p:cNvSpPr>
              <a:spLocks/>
            </p:cNvSpPr>
            <p:nvPr/>
          </p:nvSpPr>
          <p:spPr bwMode="auto">
            <a:xfrm>
              <a:off x="7151688" y="4792663"/>
              <a:ext cx="22225" cy="173038"/>
            </a:xfrm>
            <a:custGeom>
              <a:avLst/>
              <a:gdLst>
                <a:gd name="T0" fmla="*/ 0 w 6"/>
                <a:gd name="T1" fmla="*/ 2 h 46"/>
                <a:gd name="T2" fmla="*/ 0 w 6"/>
                <a:gd name="T3" fmla="*/ 42 h 46"/>
                <a:gd name="T4" fmla="*/ 5 w 6"/>
                <a:gd name="T5" fmla="*/ 42 h 46"/>
                <a:gd name="T6" fmla="*/ 4 w 6"/>
                <a:gd name="T7" fmla="*/ 2 h 46"/>
                <a:gd name="T8" fmla="*/ 0 w 6"/>
                <a:gd name="T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6">
                  <a:moveTo>
                    <a:pt x="0" y="2"/>
                  </a:moveTo>
                  <a:cubicBezTo>
                    <a:pt x="0" y="15"/>
                    <a:pt x="0" y="29"/>
                    <a:pt x="0" y="42"/>
                  </a:cubicBezTo>
                  <a:cubicBezTo>
                    <a:pt x="0" y="46"/>
                    <a:pt x="6" y="46"/>
                    <a:pt x="5" y="42"/>
                  </a:cubicBezTo>
                  <a:cubicBezTo>
                    <a:pt x="5" y="29"/>
                    <a:pt x="5" y="15"/>
                    <a:pt x="4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Oval 136"/>
            <p:cNvSpPr>
              <a:spLocks noChangeArrowheads="1"/>
            </p:cNvSpPr>
            <p:nvPr/>
          </p:nvSpPr>
          <p:spPr bwMode="auto">
            <a:xfrm>
              <a:off x="7099300" y="4770438"/>
              <a:ext cx="119063" cy="63500"/>
            </a:xfrm>
            <a:prstGeom prst="ellipse">
              <a:avLst/>
            </a:prstGeom>
            <a:solidFill>
              <a:srgbClr val="F7B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37"/>
            <p:cNvSpPr>
              <a:spLocks/>
            </p:cNvSpPr>
            <p:nvPr/>
          </p:nvSpPr>
          <p:spPr bwMode="auto">
            <a:xfrm>
              <a:off x="6783388" y="4699001"/>
              <a:ext cx="104775" cy="74613"/>
            </a:xfrm>
            <a:custGeom>
              <a:avLst/>
              <a:gdLst>
                <a:gd name="T0" fmla="*/ 1 w 28"/>
                <a:gd name="T1" fmla="*/ 2 h 20"/>
                <a:gd name="T2" fmla="*/ 23 w 28"/>
                <a:gd name="T3" fmla="*/ 19 h 20"/>
                <a:gd name="T4" fmla="*/ 23 w 28"/>
                <a:gd name="T5" fmla="*/ 10 h 20"/>
                <a:gd name="T6" fmla="*/ 4 w 28"/>
                <a:gd name="T7" fmla="*/ 1 h 20"/>
                <a:gd name="T8" fmla="*/ 1 w 28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0">
                  <a:moveTo>
                    <a:pt x="1" y="2"/>
                  </a:moveTo>
                  <a:cubicBezTo>
                    <a:pt x="1" y="13"/>
                    <a:pt x="12" y="20"/>
                    <a:pt x="23" y="19"/>
                  </a:cubicBezTo>
                  <a:cubicBezTo>
                    <a:pt x="28" y="18"/>
                    <a:pt x="28" y="10"/>
                    <a:pt x="23" y="10"/>
                  </a:cubicBezTo>
                  <a:cubicBezTo>
                    <a:pt x="15" y="10"/>
                    <a:pt x="9" y="6"/>
                    <a:pt x="4" y="1"/>
                  </a:cubicBezTo>
                  <a:cubicBezTo>
                    <a:pt x="3" y="0"/>
                    <a:pt x="0" y="0"/>
                    <a:pt x="1" y="2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Oval 138"/>
            <p:cNvSpPr>
              <a:spLocks noChangeArrowheads="1"/>
            </p:cNvSpPr>
            <p:nvPr/>
          </p:nvSpPr>
          <p:spPr bwMode="auto">
            <a:xfrm>
              <a:off x="7319963" y="4687888"/>
              <a:ext cx="185738" cy="184150"/>
            </a:xfrm>
            <a:prstGeom prst="ellipse">
              <a:avLst/>
            </a:pr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Oval 139"/>
            <p:cNvSpPr>
              <a:spLocks noChangeArrowheads="1"/>
            </p:cNvSpPr>
            <p:nvPr/>
          </p:nvSpPr>
          <p:spPr bwMode="auto">
            <a:xfrm>
              <a:off x="6816725" y="4687888"/>
              <a:ext cx="184150" cy="184150"/>
            </a:xfrm>
            <a:prstGeom prst="ellipse">
              <a:avLst/>
            </a:pr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40"/>
            <p:cNvSpPr>
              <a:spLocks/>
            </p:cNvSpPr>
            <p:nvPr/>
          </p:nvSpPr>
          <p:spPr bwMode="auto">
            <a:xfrm>
              <a:off x="7429500" y="4699001"/>
              <a:ext cx="104775" cy="74613"/>
            </a:xfrm>
            <a:custGeom>
              <a:avLst/>
              <a:gdLst>
                <a:gd name="T0" fmla="*/ 24 w 28"/>
                <a:gd name="T1" fmla="*/ 1 h 20"/>
                <a:gd name="T2" fmla="*/ 6 w 28"/>
                <a:gd name="T3" fmla="*/ 10 h 20"/>
                <a:gd name="T4" fmla="*/ 6 w 28"/>
                <a:gd name="T5" fmla="*/ 19 h 20"/>
                <a:gd name="T6" fmla="*/ 28 w 28"/>
                <a:gd name="T7" fmla="*/ 2 h 20"/>
                <a:gd name="T8" fmla="*/ 24 w 28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0">
                  <a:moveTo>
                    <a:pt x="24" y="1"/>
                  </a:moveTo>
                  <a:cubicBezTo>
                    <a:pt x="19" y="6"/>
                    <a:pt x="13" y="10"/>
                    <a:pt x="6" y="10"/>
                  </a:cubicBezTo>
                  <a:cubicBezTo>
                    <a:pt x="0" y="10"/>
                    <a:pt x="0" y="18"/>
                    <a:pt x="6" y="19"/>
                  </a:cubicBezTo>
                  <a:cubicBezTo>
                    <a:pt x="16" y="20"/>
                    <a:pt x="27" y="13"/>
                    <a:pt x="28" y="2"/>
                  </a:cubicBezTo>
                  <a:cubicBezTo>
                    <a:pt x="28" y="0"/>
                    <a:pt x="26" y="0"/>
                    <a:pt x="24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41"/>
            <p:cNvSpPr>
              <a:spLocks/>
            </p:cNvSpPr>
            <p:nvPr/>
          </p:nvSpPr>
          <p:spPr bwMode="auto">
            <a:xfrm>
              <a:off x="7042150" y="4894263"/>
              <a:ext cx="247650" cy="98425"/>
            </a:xfrm>
            <a:custGeom>
              <a:avLst/>
              <a:gdLst>
                <a:gd name="T0" fmla="*/ 2 w 66"/>
                <a:gd name="T1" fmla="*/ 7 h 26"/>
                <a:gd name="T2" fmla="*/ 62 w 66"/>
                <a:gd name="T3" fmla="*/ 10 h 26"/>
                <a:gd name="T4" fmla="*/ 55 w 66"/>
                <a:gd name="T5" fmla="*/ 4 h 26"/>
                <a:gd name="T6" fmla="*/ 6 w 66"/>
                <a:gd name="T7" fmla="*/ 3 h 26"/>
                <a:gd name="T8" fmla="*/ 2 w 66"/>
                <a:gd name="T9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6">
                  <a:moveTo>
                    <a:pt x="2" y="7"/>
                  </a:moveTo>
                  <a:cubicBezTo>
                    <a:pt x="16" y="24"/>
                    <a:pt x="46" y="26"/>
                    <a:pt x="62" y="10"/>
                  </a:cubicBezTo>
                  <a:cubicBezTo>
                    <a:pt x="66" y="6"/>
                    <a:pt x="60" y="0"/>
                    <a:pt x="55" y="4"/>
                  </a:cubicBezTo>
                  <a:cubicBezTo>
                    <a:pt x="42" y="17"/>
                    <a:pt x="20" y="15"/>
                    <a:pt x="6" y="3"/>
                  </a:cubicBezTo>
                  <a:cubicBezTo>
                    <a:pt x="3" y="1"/>
                    <a:pt x="0" y="4"/>
                    <a:pt x="2" y="7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42"/>
            <p:cNvSpPr>
              <a:spLocks/>
            </p:cNvSpPr>
            <p:nvPr/>
          </p:nvSpPr>
          <p:spPr bwMode="auto">
            <a:xfrm>
              <a:off x="6094413" y="4781551"/>
              <a:ext cx="777875" cy="188913"/>
            </a:xfrm>
            <a:custGeom>
              <a:avLst/>
              <a:gdLst>
                <a:gd name="T0" fmla="*/ 2 w 207"/>
                <a:gd name="T1" fmla="*/ 3 h 50"/>
                <a:gd name="T2" fmla="*/ 204 w 207"/>
                <a:gd name="T3" fmla="*/ 49 h 50"/>
                <a:gd name="T4" fmla="*/ 205 w 207"/>
                <a:gd name="T5" fmla="*/ 45 h 50"/>
                <a:gd name="T6" fmla="*/ 3 w 207"/>
                <a:gd name="T7" fmla="*/ 0 h 50"/>
                <a:gd name="T8" fmla="*/ 2 w 207"/>
                <a:gd name="T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50">
                  <a:moveTo>
                    <a:pt x="2" y="3"/>
                  </a:moveTo>
                  <a:cubicBezTo>
                    <a:pt x="70" y="14"/>
                    <a:pt x="137" y="30"/>
                    <a:pt x="204" y="49"/>
                  </a:cubicBezTo>
                  <a:cubicBezTo>
                    <a:pt x="206" y="50"/>
                    <a:pt x="207" y="46"/>
                    <a:pt x="205" y="45"/>
                  </a:cubicBezTo>
                  <a:cubicBezTo>
                    <a:pt x="139" y="24"/>
                    <a:pt x="71" y="9"/>
                    <a:pt x="3" y="0"/>
                  </a:cubicBezTo>
                  <a:cubicBezTo>
                    <a:pt x="1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43"/>
            <p:cNvSpPr>
              <a:spLocks/>
            </p:cNvSpPr>
            <p:nvPr/>
          </p:nvSpPr>
          <p:spPr bwMode="auto">
            <a:xfrm>
              <a:off x="6102350" y="5018088"/>
              <a:ext cx="725488" cy="65088"/>
            </a:xfrm>
            <a:custGeom>
              <a:avLst/>
              <a:gdLst>
                <a:gd name="T0" fmla="*/ 3 w 193"/>
                <a:gd name="T1" fmla="*/ 16 h 17"/>
                <a:gd name="T2" fmla="*/ 190 w 193"/>
                <a:gd name="T3" fmla="*/ 5 h 17"/>
                <a:gd name="T4" fmla="*/ 190 w 193"/>
                <a:gd name="T5" fmla="*/ 0 h 17"/>
                <a:gd name="T6" fmla="*/ 3 w 193"/>
                <a:gd name="T7" fmla="*/ 12 h 17"/>
                <a:gd name="T8" fmla="*/ 3 w 193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7">
                  <a:moveTo>
                    <a:pt x="3" y="16"/>
                  </a:moveTo>
                  <a:cubicBezTo>
                    <a:pt x="65" y="11"/>
                    <a:pt x="128" y="11"/>
                    <a:pt x="190" y="5"/>
                  </a:cubicBezTo>
                  <a:cubicBezTo>
                    <a:pt x="193" y="5"/>
                    <a:pt x="193" y="0"/>
                    <a:pt x="190" y="0"/>
                  </a:cubicBezTo>
                  <a:cubicBezTo>
                    <a:pt x="128" y="5"/>
                    <a:pt x="65" y="6"/>
                    <a:pt x="3" y="12"/>
                  </a:cubicBezTo>
                  <a:cubicBezTo>
                    <a:pt x="0" y="12"/>
                    <a:pt x="0" y="17"/>
                    <a:pt x="3" y="16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44"/>
            <p:cNvSpPr>
              <a:spLocks/>
            </p:cNvSpPr>
            <p:nvPr/>
          </p:nvSpPr>
          <p:spPr bwMode="auto">
            <a:xfrm>
              <a:off x="7445375" y="4781551"/>
              <a:ext cx="781050" cy="188913"/>
            </a:xfrm>
            <a:custGeom>
              <a:avLst/>
              <a:gdLst>
                <a:gd name="T0" fmla="*/ 205 w 208"/>
                <a:gd name="T1" fmla="*/ 0 h 50"/>
                <a:gd name="T2" fmla="*/ 3 w 208"/>
                <a:gd name="T3" fmla="*/ 45 h 50"/>
                <a:gd name="T4" fmla="*/ 4 w 208"/>
                <a:gd name="T5" fmla="*/ 49 h 50"/>
                <a:gd name="T6" fmla="*/ 206 w 208"/>
                <a:gd name="T7" fmla="*/ 3 h 50"/>
                <a:gd name="T8" fmla="*/ 205 w 208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50">
                  <a:moveTo>
                    <a:pt x="205" y="0"/>
                  </a:moveTo>
                  <a:cubicBezTo>
                    <a:pt x="137" y="9"/>
                    <a:pt x="68" y="24"/>
                    <a:pt x="3" y="45"/>
                  </a:cubicBezTo>
                  <a:cubicBezTo>
                    <a:pt x="0" y="46"/>
                    <a:pt x="1" y="50"/>
                    <a:pt x="4" y="49"/>
                  </a:cubicBezTo>
                  <a:cubicBezTo>
                    <a:pt x="70" y="30"/>
                    <a:pt x="137" y="14"/>
                    <a:pt x="206" y="3"/>
                  </a:cubicBezTo>
                  <a:cubicBezTo>
                    <a:pt x="208" y="3"/>
                    <a:pt x="207" y="0"/>
                    <a:pt x="205" y="0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45"/>
            <p:cNvSpPr>
              <a:spLocks/>
            </p:cNvSpPr>
            <p:nvPr/>
          </p:nvSpPr>
          <p:spPr bwMode="auto">
            <a:xfrm>
              <a:off x="7489825" y="5018088"/>
              <a:ext cx="730250" cy="65088"/>
            </a:xfrm>
            <a:custGeom>
              <a:avLst/>
              <a:gdLst>
                <a:gd name="T0" fmla="*/ 191 w 194"/>
                <a:gd name="T1" fmla="*/ 12 h 17"/>
                <a:gd name="T2" fmla="*/ 3 w 194"/>
                <a:gd name="T3" fmla="*/ 0 h 17"/>
                <a:gd name="T4" fmla="*/ 3 w 194"/>
                <a:gd name="T5" fmla="*/ 5 h 17"/>
                <a:gd name="T6" fmla="*/ 191 w 194"/>
                <a:gd name="T7" fmla="*/ 16 h 17"/>
                <a:gd name="T8" fmla="*/ 191 w 194"/>
                <a:gd name="T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17">
                  <a:moveTo>
                    <a:pt x="191" y="12"/>
                  </a:moveTo>
                  <a:cubicBezTo>
                    <a:pt x="129" y="6"/>
                    <a:pt x="66" y="5"/>
                    <a:pt x="3" y="0"/>
                  </a:cubicBezTo>
                  <a:cubicBezTo>
                    <a:pt x="0" y="0"/>
                    <a:pt x="0" y="5"/>
                    <a:pt x="3" y="5"/>
                  </a:cubicBezTo>
                  <a:cubicBezTo>
                    <a:pt x="66" y="11"/>
                    <a:pt x="129" y="11"/>
                    <a:pt x="191" y="16"/>
                  </a:cubicBezTo>
                  <a:cubicBezTo>
                    <a:pt x="194" y="17"/>
                    <a:pt x="194" y="12"/>
                    <a:pt x="191" y="12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46"/>
            <p:cNvSpPr>
              <a:spLocks/>
            </p:cNvSpPr>
            <p:nvPr/>
          </p:nvSpPr>
          <p:spPr bwMode="auto">
            <a:xfrm>
              <a:off x="6715125" y="4221163"/>
              <a:ext cx="255588" cy="311150"/>
            </a:xfrm>
            <a:custGeom>
              <a:avLst/>
              <a:gdLst>
                <a:gd name="T0" fmla="*/ 28 w 68"/>
                <a:gd name="T1" fmla="*/ 1 h 83"/>
                <a:gd name="T2" fmla="*/ 4 w 68"/>
                <a:gd name="T3" fmla="*/ 57 h 83"/>
                <a:gd name="T4" fmla="*/ 64 w 68"/>
                <a:gd name="T5" fmla="*/ 78 h 83"/>
                <a:gd name="T6" fmla="*/ 63 w 68"/>
                <a:gd name="T7" fmla="*/ 70 h 83"/>
                <a:gd name="T8" fmla="*/ 11 w 68"/>
                <a:gd name="T9" fmla="*/ 48 h 83"/>
                <a:gd name="T10" fmla="*/ 30 w 68"/>
                <a:gd name="T11" fmla="*/ 3 h 83"/>
                <a:gd name="T12" fmla="*/ 28 w 68"/>
                <a:gd name="T13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83">
                  <a:moveTo>
                    <a:pt x="28" y="1"/>
                  </a:moveTo>
                  <a:cubicBezTo>
                    <a:pt x="15" y="15"/>
                    <a:pt x="0" y="37"/>
                    <a:pt x="4" y="57"/>
                  </a:cubicBezTo>
                  <a:cubicBezTo>
                    <a:pt x="8" y="80"/>
                    <a:pt x="47" y="83"/>
                    <a:pt x="64" y="78"/>
                  </a:cubicBezTo>
                  <a:cubicBezTo>
                    <a:pt x="68" y="77"/>
                    <a:pt x="68" y="70"/>
                    <a:pt x="63" y="70"/>
                  </a:cubicBezTo>
                  <a:cubicBezTo>
                    <a:pt x="46" y="72"/>
                    <a:pt x="10" y="72"/>
                    <a:pt x="11" y="48"/>
                  </a:cubicBezTo>
                  <a:cubicBezTo>
                    <a:pt x="12" y="32"/>
                    <a:pt x="21" y="17"/>
                    <a:pt x="30" y="3"/>
                  </a:cubicBezTo>
                  <a:cubicBezTo>
                    <a:pt x="30" y="2"/>
                    <a:pt x="29" y="0"/>
                    <a:pt x="28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47"/>
            <p:cNvSpPr>
              <a:spLocks/>
            </p:cNvSpPr>
            <p:nvPr/>
          </p:nvSpPr>
          <p:spPr bwMode="auto">
            <a:xfrm>
              <a:off x="6921500" y="4216401"/>
              <a:ext cx="290513" cy="346075"/>
            </a:xfrm>
            <a:custGeom>
              <a:avLst/>
              <a:gdLst>
                <a:gd name="T0" fmla="*/ 14 w 77"/>
                <a:gd name="T1" fmla="*/ 1 h 92"/>
                <a:gd name="T2" fmla="*/ 1 w 77"/>
                <a:gd name="T3" fmla="*/ 38 h 92"/>
                <a:gd name="T4" fmla="*/ 8 w 77"/>
                <a:gd name="T5" fmla="*/ 78 h 92"/>
                <a:gd name="T6" fmla="*/ 37 w 77"/>
                <a:gd name="T7" fmla="*/ 90 h 92"/>
                <a:gd name="T8" fmla="*/ 72 w 77"/>
                <a:gd name="T9" fmla="*/ 87 h 92"/>
                <a:gd name="T10" fmla="*/ 69 w 77"/>
                <a:gd name="T11" fmla="*/ 79 h 92"/>
                <a:gd name="T12" fmla="*/ 43 w 77"/>
                <a:gd name="T13" fmla="*/ 82 h 92"/>
                <a:gd name="T14" fmla="*/ 28 w 77"/>
                <a:gd name="T15" fmla="*/ 79 h 92"/>
                <a:gd name="T16" fmla="*/ 11 w 77"/>
                <a:gd name="T17" fmla="*/ 66 h 92"/>
                <a:gd name="T18" fmla="*/ 17 w 77"/>
                <a:gd name="T19" fmla="*/ 3 h 92"/>
                <a:gd name="T20" fmla="*/ 14 w 77"/>
                <a:gd name="T21" fmla="*/ 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92">
                  <a:moveTo>
                    <a:pt x="14" y="1"/>
                  </a:moveTo>
                  <a:cubicBezTo>
                    <a:pt x="6" y="12"/>
                    <a:pt x="2" y="25"/>
                    <a:pt x="1" y="38"/>
                  </a:cubicBezTo>
                  <a:cubicBezTo>
                    <a:pt x="0" y="50"/>
                    <a:pt x="0" y="68"/>
                    <a:pt x="8" y="78"/>
                  </a:cubicBezTo>
                  <a:cubicBezTo>
                    <a:pt x="14" y="86"/>
                    <a:pt x="28" y="89"/>
                    <a:pt x="37" y="90"/>
                  </a:cubicBezTo>
                  <a:cubicBezTo>
                    <a:pt x="49" y="92"/>
                    <a:pt x="61" y="92"/>
                    <a:pt x="72" y="87"/>
                  </a:cubicBezTo>
                  <a:cubicBezTo>
                    <a:pt x="77" y="85"/>
                    <a:pt x="74" y="77"/>
                    <a:pt x="69" y="79"/>
                  </a:cubicBezTo>
                  <a:cubicBezTo>
                    <a:pt x="60" y="82"/>
                    <a:pt x="52" y="82"/>
                    <a:pt x="43" y="82"/>
                  </a:cubicBezTo>
                  <a:cubicBezTo>
                    <a:pt x="38" y="81"/>
                    <a:pt x="33" y="80"/>
                    <a:pt x="28" y="79"/>
                  </a:cubicBezTo>
                  <a:cubicBezTo>
                    <a:pt x="19" y="77"/>
                    <a:pt x="14" y="75"/>
                    <a:pt x="11" y="66"/>
                  </a:cubicBezTo>
                  <a:cubicBezTo>
                    <a:pt x="4" y="45"/>
                    <a:pt x="9" y="22"/>
                    <a:pt x="17" y="3"/>
                  </a:cubicBezTo>
                  <a:cubicBezTo>
                    <a:pt x="18" y="1"/>
                    <a:pt x="15" y="0"/>
                    <a:pt x="14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48"/>
            <p:cNvSpPr>
              <a:spLocks/>
            </p:cNvSpPr>
            <p:nvPr/>
          </p:nvSpPr>
          <p:spPr bwMode="auto">
            <a:xfrm>
              <a:off x="7132638" y="4194176"/>
              <a:ext cx="315913" cy="373063"/>
            </a:xfrm>
            <a:custGeom>
              <a:avLst/>
              <a:gdLst>
                <a:gd name="T0" fmla="*/ 8 w 84"/>
                <a:gd name="T1" fmla="*/ 3 h 99"/>
                <a:gd name="T2" fmla="*/ 1 w 84"/>
                <a:gd name="T3" fmla="*/ 58 h 99"/>
                <a:gd name="T4" fmla="*/ 14 w 84"/>
                <a:gd name="T5" fmla="*/ 92 h 99"/>
                <a:gd name="T6" fmla="*/ 47 w 84"/>
                <a:gd name="T7" fmla="*/ 97 h 99"/>
                <a:gd name="T8" fmla="*/ 79 w 84"/>
                <a:gd name="T9" fmla="*/ 87 h 99"/>
                <a:gd name="T10" fmla="*/ 73 w 84"/>
                <a:gd name="T11" fmla="*/ 80 h 99"/>
                <a:gd name="T12" fmla="*/ 45 w 84"/>
                <a:gd name="T13" fmla="*/ 88 h 99"/>
                <a:gd name="T14" fmla="*/ 17 w 84"/>
                <a:gd name="T15" fmla="*/ 84 h 99"/>
                <a:gd name="T16" fmla="*/ 8 w 84"/>
                <a:gd name="T17" fmla="*/ 46 h 99"/>
                <a:gd name="T18" fmla="*/ 13 w 84"/>
                <a:gd name="T19" fmla="*/ 4 h 99"/>
                <a:gd name="T20" fmla="*/ 8 w 84"/>
                <a:gd name="T21" fmla="*/ 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" h="99">
                  <a:moveTo>
                    <a:pt x="8" y="3"/>
                  </a:moveTo>
                  <a:cubicBezTo>
                    <a:pt x="4" y="21"/>
                    <a:pt x="0" y="40"/>
                    <a:pt x="1" y="58"/>
                  </a:cubicBezTo>
                  <a:cubicBezTo>
                    <a:pt x="2" y="70"/>
                    <a:pt x="3" y="85"/>
                    <a:pt x="14" y="92"/>
                  </a:cubicBezTo>
                  <a:cubicBezTo>
                    <a:pt x="23" y="99"/>
                    <a:pt x="36" y="98"/>
                    <a:pt x="47" y="97"/>
                  </a:cubicBezTo>
                  <a:cubicBezTo>
                    <a:pt x="58" y="96"/>
                    <a:pt x="70" y="94"/>
                    <a:pt x="79" y="87"/>
                  </a:cubicBezTo>
                  <a:cubicBezTo>
                    <a:pt x="84" y="83"/>
                    <a:pt x="77" y="77"/>
                    <a:pt x="73" y="80"/>
                  </a:cubicBezTo>
                  <a:cubicBezTo>
                    <a:pt x="65" y="86"/>
                    <a:pt x="55" y="88"/>
                    <a:pt x="45" y="88"/>
                  </a:cubicBezTo>
                  <a:cubicBezTo>
                    <a:pt x="37" y="89"/>
                    <a:pt x="23" y="90"/>
                    <a:pt x="17" y="84"/>
                  </a:cubicBezTo>
                  <a:cubicBezTo>
                    <a:pt x="8" y="75"/>
                    <a:pt x="8" y="57"/>
                    <a:pt x="8" y="46"/>
                  </a:cubicBezTo>
                  <a:cubicBezTo>
                    <a:pt x="8" y="32"/>
                    <a:pt x="10" y="18"/>
                    <a:pt x="13" y="4"/>
                  </a:cubicBezTo>
                  <a:cubicBezTo>
                    <a:pt x="14" y="1"/>
                    <a:pt x="9" y="0"/>
                    <a:pt x="8" y="3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49"/>
            <p:cNvSpPr>
              <a:spLocks/>
            </p:cNvSpPr>
            <p:nvPr/>
          </p:nvSpPr>
          <p:spPr bwMode="auto">
            <a:xfrm>
              <a:off x="7316788" y="4227513"/>
              <a:ext cx="323850" cy="334963"/>
            </a:xfrm>
            <a:custGeom>
              <a:avLst/>
              <a:gdLst>
                <a:gd name="T0" fmla="*/ 4 w 86"/>
                <a:gd name="T1" fmla="*/ 3 h 89"/>
                <a:gd name="T2" fmla="*/ 21 w 86"/>
                <a:gd name="T3" fmla="*/ 76 h 89"/>
                <a:gd name="T4" fmla="*/ 83 w 86"/>
                <a:gd name="T5" fmla="*/ 54 h 89"/>
                <a:gd name="T6" fmla="*/ 76 w 86"/>
                <a:gd name="T7" fmla="*/ 50 h 89"/>
                <a:gd name="T8" fmla="*/ 20 w 86"/>
                <a:gd name="T9" fmla="*/ 64 h 89"/>
                <a:gd name="T10" fmla="*/ 8 w 86"/>
                <a:gd name="T11" fmla="*/ 3 h 89"/>
                <a:gd name="T12" fmla="*/ 4 w 86"/>
                <a:gd name="T13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9">
                  <a:moveTo>
                    <a:pt x="4" y="3"/>
                  </a:moveTo>
                  <a:cubicBezTo>
                    <a:pt x="2" y="25"/>
                    <a:pt x="0" y="63"/>
                    <a:pt x="21" y="76"/>
                  </a:cubicBezTo>
                  <a:cubicBezTo>
                    <a:pt x="41" y="89"/>
                    <a:pt x="74" y="73"/>
                    <a:pt x="83" y="54"/>
                  </a:cubicBezTo>
                  <a:cubicBezTo>
                    <a:pt x="86" y="49"/>
                    <a:pt x="79" y="45"/>
                    <a:pt x="76" y="50"/>
                  </a:cubicBezTo>
                  <a:cubicBezTo>
                    <a:pt x="67" y="65"/>
                    <a:pt x="34" y="82"/>
                    <a:pt x="20" y="64"/>
                  </a:cubicBezTo>
                  <a:cubicBezTo>
                    <a:pt x="9" y="48"/>
                    <a:pt x="8" y="22"/>
                    <a:pt x="8" y="3"/>
                  </a:cubicBezTo>
                  <a:cubicBezTo>
                    <a:pt x="8" y="0"/>
                    <a:pt x="4" y="0"/>
                    <a:pt x="4" y="3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50"/>
            <p:cNvSpPr>
              <a:spLocks/>
            </p:cNvSpPr>
            <p:nvPr/>
          </p:nvSpPr>
          <p:spPr bwMode="auto">
            <a:xfrm>
              <a:off x="6756400" y="5454651"/>
              <a:ext cx="304800" cy="227013"/>
            </a:xfrm>
            <a:custGeom>
              <a:avLst/>
              <a:gdLst>
                <a:gd name="T0" fmla="*/ 1 w 81"/>
                <a:gd name="T1" fmla="*/ 56 h 60"/>
                <a:gd name="T2" fmla="*/ 47 w 81"/>
                <a:gd name="T3" fmla="*/ 45 h 60"/>
                <a:gd name="T4" fmla="*/ 80 w 81"/>
                <a:gd name="T5" fmla="*/ 6 h 60"/>
                <a:gd name="T6" fmla="*/ 75 w 81"/>
                <a:gd name="T7" fmla="*/ 3 h 60"/>
                <a:gd name="T8" fmla="*/ 44 w 81"/>
                <a:gd name="T9" fmla="*/ 39 h 60"/>
                <a:gd name="T10" fmla="*/ 1 w 81"/>
                <a:gd name="T11" fmla="*/ 54 h 60"/>
                <a:gd name="T12" fmla="*/ 1 w 81"/>
                <a:gd name="T13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60">
                  <a:moveTo>
                    <a:pt x="1" y="56"/>
                  </a:moveTo>
                  <a:cubicBezTo>
                    <a:pt x="16" y="60"/>
                    <a:pt x="34" y="52"/>
                    <a:pt x="47" y="45"/>
                  </a:cubicBezTo>
                  <a:cubicBezTo>
                    <a:pt x="62" y="36"/>
                    <a:pt x="73" y="22"/>
                    <a:pt x="80" y="6"/>
                  </a:cubicBezTo>
                  <a:cubicBezTo>
                    <a:pt x="81" y="3"/>
                    <a:pt x="76" y="0"/>
                    <a:pt x="75" y="3"/>
                  </a:cubicBezTo>
                  <a:cubicBezTo>
                    <a:pt x="68" y="18"/>
                    <a:pt x="57" y="31"/>
                    <a:pt x="44" y="39"/>
                  </a:cubicBezTo>
                  <a:cubicBezTo>
                    <a:pt x="30" y="48"/>
                    <a:pt x="16" y="50"/>
                    <a:pt x="1" y="54"/>
                  </a:cubicBezTo>
                  <a:cubicBezTo>
                    <a:pt x="0" y="54"/>
                    <a:pt x="0" y="55"/>
                    <a:pt x="1" y="56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51"/>
            <p:cNvSpPr>
              <a:spLocks/>
            </p:cNvSpPr>
            <p:nvPr/>
          </p:nvSpPr>
          <p:spPr bwMode="auto">
            <a:xfrm>
              <a:off x="6846888" y="5602288"/>
              <a:ext cx="44450" cy="90488"/>
            </a:xfrm>
            <a:custGeom>
              <a:avLst/>
              <a:gdLst>
                <a:gd name="T0" fmla="*/ 0 w 12"/>
                <a:gd name="T1" fmla="*/ 3 h 24"/>
                <a:gd name="T2" fmla="*/ 5 w 12"/>
                <a:gd name="T3" fmla="*/ 20 h 24"/>
                <a:gd name="T4" fmla="*/ 11 w 12"/>
                <a:gd name="T5" fmla="*/ 18 h 24"/>
                <a:gd name="T6" fmla="*/ 3 w 12"/>
                <a:gd name="T7" fmla="*/ 1 h 24"/>
                <a:gd name="T8" fmla="*/ 0 w 12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4">
                  <a:moveTo>
                    <a:pt x="0" y="3"/>
                  </a:moveTo>
                  <a:cubicBezTo>
                    <a:pt x="1" y="9"/>
                    <a:pt x="4" y="14"/>
                    <a:pt x="5" y="20"/>
                  </a:cubicBezTo>
                  <a:cubicBezTo>
                    <a:pt x="6" y="24"/>
                    <a:pt x="12" y="22"/>
                    <a:pt x="11" y="18"/>
                  </a:cubicBezTo>
                  <a:cubicBezTo>
                    <a:pt x="9" y="12"/>
                    <a:pt x="7" y="6"/>
                    <a:pt x="3" y="1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52"/>
            <p:cNvSpPr>
              <a:spLocks/>
            </p:cNvSpPr>
            <p:nvPr/>
          </p:nvSpPr>
          <p:spPr bwMode="auto">
            <a:xfrm>
              <a:off x="6910388" y="5564188"/>
              <a:ext cx="68263" cy="82550"/>
            </a:xfrm>
            <a:custGeom>
              <a:avLst/>
              <a:gdLst>
                <a:gd name="T0" fmla="*/ 0 w 18"/>
                <a:gd name="T1" fmla="*/ 2 h 22"/>
                <a:gd name="T2" fmla="*/ 5 w 18"/>
                <a:gd name="T3" fmla="*/ 11 h 22"/>
                <a:gd name="T4" fmla="*/ 10 w 18"/>
                <a:gd name="T5" fmla="*/ 19 h 22"/>
                <a:gd name="T6" fmla="*/ 16 w 18"/>
                <a:gd name="T7" fmla="*/ 15 h 22"/>
                <a:gd name="T8" fmla="*/ 9 w 18"/>
                <a:gd name="T9" fmla="*/ 7 h 22"/>
                <a:gd name="T10" fmla="*/ 3 w 18"/>
                <a:gd name="T11" fmla="*/ 1 h 22"/>
                <a:gd name="T12" fmla="*/ 0 w 1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2">
                  <a:moveTo>
                    <a:pt x="0" y="2"/>
                  </a:moveTo>
                  <a:cubicBezTo>
                    <a:pt x="1" y="5"/>
                    <a:pt x="3" y="8"/>
                    <a:pt x="5" y="11"/>
                  </a:cubicBezTo>
                  <a:cubicBezTo>
                    <a:pt x="7" y="14"/>
                    <a:pt x="8" y="16"/>
                    <a:pt x="10" y="19"/>
                  </a:cubicBezTo>
                  <a:cubicBezTo>
                    <a:pt x="13" y="22"/>
                    <a:pt x="18" y="18"/>
                    <a:pt x="16" y="15"/>
                  </a:cubicBezTo>
                  <a:cubicBezTo>
                    <a:pt x="14" y="12"/>
                    <a:pt x="12" y="10"/>
                    <a:pt x="9" y="7"/>
                  </a:cubicBezTo>
                  <a:cubicBezTo>
                    <a:pt x="7" y="5"/>
                    <a:pt x="5" y="2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53"/>
            <p:cNvSpPr>
              <a:spLocks/>
            </p:cNvSpPr>
            <p:nvPr/>
          </p:nvSpPr>
          <p:spPr bwMode="auto">
            <a:xfrm>
              <a:off x="6967538" y="5514976"/>
              <a:ext cx="77788" cy="68263"/>
            </a:xfrm>
            <a:custGeom>
              <a:avLst/>
              <a:gdLst>
                <a:gd name="T0" fmla="*/ 0 w 21"/>
                <a:gd name="T1" fmla="*/ 3 h 18"/>
                <a:gd name="T2" fmla="*/ 7 w 21"/>
                <a:gd name="T3" fmla="*/ 9 h 18"/>
                <a:gd name="T4" fmla="*/ 14 w 21"/>
                <a:gd name="T5" fmla="*/ 15 h 18"/>
                <a:gd name="T6" fmla="*/ 19 w 21"/>
                <a:gd name="T7" fmla="*/ 10 h 18"/>
                <a:gd name="T8" fmla="*/ 11 w 21"/>
                <a:gd name="T9" fmla="*/ 4 h 18"/>
                <a:gd name="T10" fmla="*/ 2 w 21"/>
                <a:gd name="T11" fmla="*/ 0 h 18"/>
                <a:gd name="T12" fmla="*/ 0 w 21"/>
                <a:gd name="T1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8">
                  <a:moveTo>
                    <a:pt x="0" y="3"/>
                  </a:moveTo>
                  <a:cubicBezTo>
                    <a:pt x="2" y="5"/>
                    <a:pt x="5" y="7"/>
                    <a:pt x="7" y="9"/>
                  </a:cubicBezTo>
                  <a:cubicBezTo>
                    <a:pt x="9" y="11"/>
                    <a:pt x="12" y="13"/>
                    <a:pt x="14" y="15"/>
                  </a:cubicBezTo>
                  <a:cubicBezTo>
                    <a:pt x="18" y="18"/>
                    <a:pt x="21" y="13"/>
                    <a:pt x="19" y="10"/>
                  </a:cubicBezTo>
                  <a:cubicBezTo>
                    <a:pt x="16" y="7"/>
                    <a:pt x="13" y="5"/>
                    <a:pt x="11" y="4"/>
                  </a:cubicBezTo>
                  <a:cubicBezTo>
                    <a:pt x="8" y="2"/>
                    <a:pt x="5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54"/>
            <p:cNvSpPr>
              <a:spLocks/>
            </p:cNvSpPr>
            <p:nvPr/>
          </p:nvSpPr>
          <p:spPr bwMode="auto">
            <a:xfrm>
              <a:off x="7594600" y="4243388"/>
              <a:ext cx="214313" cy="236538"/>
            </a:xfrm>
            <a:custGeom>
              <a:avLst/>
              <a:gdLst>
                <a:gd name="T0" fmla="*/ 1 w 57"/>
                <a:gd name="T1" fmla="*/ 2 h 63"/>
                <a:gd name="T2" fmla="*/ 49 w 57"/>
                <a:gd name="T3" fmla="*/ 59 h 63"/>
                <a:gd name="T4" fmla="*/ 55 w 57"/>
                <a:gd name="T5" fmla="*/ 56 h 63"/>
                <a:gd name="T6" fmla="*/ 2 w 57"/>
                <a:gd name="T7" fmla="*/ 0 h 63"/>
                <a:gd name="T8" fmla="*/ 1 w 57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3">
                  <a:moveTo>
                    <a:pt x="1" y="2"/>
                  </a:moveTo>
                  <a:cubicBezTo>
                    <a:pt x="21" y="17"/>
                    <a:pt x="37" y="37"/>
                    <a:pt x="49" y="59"/>
                  </a:cubicBezTo>
                  <a:cubicBezTo>
                    <a:pt x="51" y="63"/>
                    <a:pt x="57" y="60"/>
                    <a:pt x="55" y="56"/>
                  </a:cubicBezTo>
                  <a:cubicBezTo>
                    <a:pt x="41" y="33"/>
                    <a:pt x="24" y="14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55"/>
            <p:cNvSpPr>
              <a:spLocks/>
            </p:cNvSpPr>
            <p:nvPr/>
          </p:nvSpPr>
          <p:spPr bwMode="auto">
            <a:xfrm>
              <a:off x="6500813" y="4243388"/>
              <a:ext cx="200025" cy="236538"/>
            </a:xfrm>
            <a:custGeom>
              <a:avLst/>
              <a:gdLst>
                <a:gd name="T0" fmla="*/ 52 w 53"/>
                <a:gd name="T1" fmla="*/ 1 h 63"/>
                <a:gd name="T2" fmla="*/ 2 w 53"/>
                <a:gd name="T3" fmla="*/ 56 h 63"/>
                <a:gd name="T4" fmla="*/ 8 w 53"/>
                <a:gd name="T5" fmla="*/ 59 h 63"/>
                <a:gd name="T6" fmla="*/ 31 w 53"/>
                <a:gd name="T7" fmla="*/ 27 h 63"/>
                <a:gd name="T8" fmla="*/ 53 w 53"/>
                <a:gd name="T9" fmla="*/ 2 h 63"/>
                <a:gd name="T10" fmla="*/ 52 w 53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63">
                  <a:moveTo>
                    <a:pt x="52" y="1"/>
                  </a:moveTo>
                  <a:cubicBezTo>
                    <a:pt x="31" y="13"/>
                    <a:pt x="15" y="36"/>
                    <a:pt x="2" y="56"/>
                  </a:cubicBezTo>
                  <a:cubicBezTo>
                    <a:pt x="0" y="59"/>
                    <a:pt x="6" y="63"/>
                    <a:pt x="8" y="59"/>
                  </a:cubicBezTo>
                  <a:cubicBezTo>
                    <a:pt x="15" y="48"/>
                    <a:pt x="22" y="37"/>
                    <a:pt x="31" y="27"/>
                  </a:cubicBezTo>
                  <a:cubicBezTo>
                    <a:pt x="38" y="18"/>
                    <a:pt x="46" y="11"/>
                    <a:pt x="53" y="2"/>
                  </a:cubicBezTo>
                  <a:cubicBezTo>
                    <a:pt x="53" y="1"/>
                    <a:pt x="53" y="0"/>
                    <a:pt x="52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2456237" y="2980139"/>
            <a:ext cx="3818377" cy="3049196"/>
            <a:chOff x="4122737" y="3894138"/>
            <a:chExt cx="3743326" cy="2989263"/>
          </a:xfrm>
        </p:grpSpPr>
        <p:sp>
          <p:nvSpPr>
            <p:cNvPr id="276" name="Freeform 136"/>
            <p:cNvSpPr>
              <a:spLocks noEditPoints="1"/>
            </p:cNvSpPr>
            <p:nvPr/>
          </p:nvSpPr>
          <p:spPr bwMode="auto">
            <a:xfrm>
              <a:off x="6557963" y="4767263"/>
              <a:ext cx="763588" cy="534988"/>
            </a:xfrm>
            <a:custGeom>
              <a:avLst/>
              <a:gdLst>
                <a:gd name="T0" fmla="*/ 74 w 203"/>
                <a:gd name="T1" fmla="*/ 79 h 142"/>
                <a:gd name="T2" fmla="*/ 108 w 203"/>
                <a:gd name="T3" fmla="*/ 77 h 142"/>
                <a:gd name="T4" fmla="*/ 121 w 203"/>
                <a:gd name="T5" fmla="*/ 110 h 142"/>
                <a:gd name="T6" fmla="*/ 74 w 203"/>
                <a:gd name="T7" fmla="*/ 79 h 142"/>
                <a:gd name="T8" fmla="*/ 69 w 203"/>
                <a:gd name="T9" fmla="*/ 46 h 142"/>
                <a:gd name="T10" fmla="*/ 127 w 203"/>
                <a:gd name="T11" fmla="*/ 51 h 142"/>
                <a:gd name="T12" fmla="*/ 141 w 203"/>
                <a:gd name="T13" fmla="*/ 109 h 142"/>
                <a:gd name="T14" fmla="*/ 69 w 203"/>
                <a:gd name="T15" fmla="*/ 46 h 142"/>
                <a:gd name="T16" fmla="*/ 52 w 203"/>
                <a:gd name="T17" fmla="*/ 94 h 142"/>
                <a:gd name="T18" fmla="*/ 113 w 203"/>
                <a:gd name="T19" fmla="*/ 142 h 142"/>
                <a:gd name="T20" fmla="*/ 129 w 203"/>
                <a:gd name="T21" fmla="*/ 135 h 142"/>
                <a:gd name="T22" fmla="*/ 193 w 203"/>
                <a:gd name="T23" fmla="*/ 132 h 142"/>
                <a:gd name="T24" fmla="*/ 120 w 203"/>
                <a:gd name="T25" fmla="*/ 21 h 142"/>
                <a:gd name="T26" fmla="*/ 0 w 203"/>
                <a:gd name="T27" fmla="*/ 79 h 142"/>
                <a:gd name="T28" fmla="*/ 52 w 203"/>
                <a:gd name="T29" fmla="*/ 9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3" h="142">
                  <a:moveTo>
                    <a:pt x="74" y="79"/>
                  </a:moveTo>
                  <a:cubicBezTo>
                    <a:pt x="74" y="79"/>
                    <a:pt x="95" y="68"/>
                    <a:pt x="108" y="77"/>
                  </a:cubicBezTo>
                  <a:cubicBezTo>
                    <a:pt x="125" y="89"/>
                    <a:pt x="121" y="110"/>
                    <a:pt x="121" y="110"/>
                  </a:cubicBezTo>
                  <a:cubicBezTo>
                    <a:pt x="104" y="72"/>
                    <a:pt x="74" y="79"/>
                    <a:pt x="74" y="79"/>
                  </a:cubicBezTo>
                  <a:close/>
                  <a:moveTo>
                    <a:pt x="69" y="46"/>
                  </a:moveTo>
                  <a:cubicBezTo>
                    <a:pt x="69" y="46"/>
                    <a:pt x="107" y="33"/>
                    <a:pt x="127" y="51"/>
                  </a:cubicBezTo>
                  <a:cubicBezTo>
                    <a:pt x="152" y="74"/>
                    <a:pt x="141" y="109"/>
                    <a:pt x="141" y="109"/>
                  </a:cubicBezTo>
                  <a:cubicBezTo>
                    <a:pt x="121" y="42"/>
                    <a:pt x="69" y="46"/>
                    <a:pt x="69" y="46"/>
                  </a:cubicBezTo>
                  <a:close/>
                  <a:moveTo>
                    <a:pt x="52" y="94"/>
                  </a:moveTo>
                  <a:cubicBezTo>
                    <a:pt x="81" y="104"/>
                    <a:pt x="113" y="142"/>
                    <a:pt x="113" y="142"/>
                  </a:cubicBezTo>
                  <a:cubicBezTo>
                    <a:pt x="113" y="142"/>
                    <a:pt x="113" y="142"/>
                    <a:pt x="129" y="135"/>
                  </a:cubicBezTo>
                  <a:cubicBezTo>
                    <a:pt x="145" y="129"/>
                    <a:pt x="193" y="132"/>
                    <a:pt x="193" y="132"/>
                  </a:cubicBezTo>
                  <a:cubicBezTo>
                    <a:pt x="193" y="132"/>
                    <a:pt x="203" y="40"/>
                    <a:pt x="120" y="21"/>
                  </a:cubicBezTo>
                  <a:cubicBezTo>
                    <a:pt x="20" y="0"/>
                    <a:pt x="0" y="79"/>
                    <a:pt x="0" y="79"/>
                  </a:cubicBezTo>
                  <a:cubicBezTo>
                    <a:pt x="0" y="79"/>
                    <a:pt x="22" y="84"/>
                    <a:pt x="52" y="94"/>
                  </a:cubicBezTo>
                  <a:close/>
                </a:path>
              </a:pathLst>
            </a:custGeom>
            <a:solidFill>
              <a:srgbClr val="FAB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37"/>
            <p:cNvSpPr>
              <a:spLocks noEditPoints="1"/>
            </p:cNvSpPr>
            <p:nvPr/>
          </p:nvSpPr>
          <p:spPr bwMode="auto">
            <a:xfrm>
              <a:off x="4122737" y="3894138"/>
              <a:ext cx="3743326" cy="2989263"/>
            </a:xfrm>
            <a:custGeom>
              <a:avLst/>
              <a:gdLst>
                <a:gd name="T0" fmla="*/ 818 w 995"/>
                <a:gd name="T1" fmla="*/ 728 h 794"/>
                <a:gd name="T2" fmla="*/ 751 w 995"/>
                <a:gd name="T3" fmla="*/ 697 h 794"/>
                <a:gd name="T4" fmla="*/ 671 w 995"/>
                <a:gd name="T5" fmla="*/ 768 h 794"/>
                <a:gd name="T6" fmla="*/ 177 w 995"/>
                <a:gd name="T7" fmla="*/ 587 h 794"/>
                <a:gd name="T8" fmla="*/ 253 w 995"/>
                <a:gd name="T9" fmla="*/ 790 h 794"/>
                <a:gd name="T10" fmla="*/ 583 w 995"/>
                <a:gd name="T11" fmla="*/ 89 h 794"/>
                <a:gd name="T12" fmla="*/ 90 w 995"/>
                <a:gd name="T13" fmla="*/ 431 h 794"/>
                <a:gd name="T14" fmla="*/ 992 w 995"/>
                <a:gd name="T15" fmla="*/ 424 h 794"/>
                <a:gd name="T16" fmla="*/ 293 w 995"/>
                <a:gd name="T17" fmla="*/ 484 h 794"/>
                <a:gd name="T18" fmla="*/ 316 w 995"/>
                <a:gd name="T19" fmla="*/ 502 h 794"/>
                <a:gd name="T20" fmla="*/ 307 w 995"/>
                <a:gd name="T21" fmla="*/ 448 h 794"/>
                <a:gd name="T22" fmla="*/ 278 w 995"/>
                <a:gd name="T23" fmla="*/ 497 h 794"/>
                <a:gd name="T24" fmla="*/ 187 w 995"/>
                <a:gd name="T25" fmla="*/ 526 h 794"/>
                <a:gd name="T26" fmla="*/ 223 w 995"/>
                <a:gd name="T27" fmla="*/ 463 h 794"/>
                <a:gd name="T28" fmla="*/ 274 w 995"/>
                <a:gd name="T29" fmla="*/ 510 h 794"/>
                <a:gd name="T30" fmla="*/ 232 w 995"/>
                <a:gd name="T31" fmla="*/ 599 h 794"/>
                <a:gd name="T32" fmla="*/ 304 w 995"/>
                <a:gd name="T33" fmla="*/ 578 h 794"/>
                <a:gd name="T34" fmla="*/ 327 w 995"/>
                <a:gd name="T35" fmla="*/ 630 h 794"/>
                <a:gd name="T36" fmla="*/ 340 w 995"/>
                <a:gd name="T37" fmla="*/ 605 h 794"/>
                <a:gd name="T38" fmla="*/ 359 w 995"/>
                <a:gd name="T39" fmla="*/ 568 h 794"/>
                <a:gd name="T40" fmla="*/ 400 w 995"/>
                <a:gd name="T41" fmla="*/ 509 h 794"/>
                <a:gd name="T42" fmla="*/ 357 w 995"/>
                <a:gd name="T43" fmla="*/ 477 h 794"/>
                <a:gd name="T44" fmla="*/ 369 w 995"/>
                <a:gd name="T45" fmla="*/ 525 h 794"/>
                <a:gd name="T46" fmla="*/ 240 w 995"/>
                <a:gd name="T47" fmla="*/ 514 h 794"/>
                <a:gd name="T48" fmla="*/ 348 w 995"/>
                <a:gd name="T49" fmla="*/ 552 h 794"/>
                <a:gd name="T50" fmla="*/ 295 w 995"/>
                <a:gd name="T51" fmla="*/ 546 h 794"/>
                <a:gd name="T52" fmla="*/ 554 w 995"/>
                <a:gd name="T53" fmla="*/ 493 h 794"/>
                <a:gd name="T54" fmla="*/ 430 w 995"/>
                <a:gd name="T55" fmla="*/ 514 h 794"/>
                <a:gd name="T56" fmla="*/ 563 w 995"/>
                <a:gd name="T57" fmla="*/ 603 h 794"/>
                <a:gd name="T58" fmla="*/ 594 w 995"/>
                <a:gd name="T59" fmla="*/ 657 h 794"/>
                <a:gd name="T60" fmla="*/ 401 w 995"/>
                <a:gd name="T61" fmla="*/ 692 h 794"/>
                <a:gd name="T62" fmla="*/ 414 w 995"/>
                <a:gd name="T63" fmla="*/ 651 h 794"/>
                <a:gd name="T64" fmla="*/ 388 w 995"/>
                <a:gd name="T65" fmla="*/ 634 h 794"/>
                <a:gd name="T66" fmla="*/ 364 w 995"/>
                <a:gd name="T67" fmla="*/ 669 h 794"/>
                <a:gd name="T68" fmla="*/ 373 w 995"/>
                <a:gd name="T69" fmla="*/ 649 h 794"/>
                <a:gd name="T70" fmla="*/ 702 w 995"/>
                <a:gd name="T71" fmla="*/ 487 h 794"/>
                <a:gd name="T72" fmla="*/ 712 w 995"/>
                <a:gd name="T73" fmla="*/ 463 h 794"/>
                <a:gd name="T74" fmla="*/ 680 w 995"/>
                <a:gd name="T75" fmla="*/ 440 h 794"/>
                <a:gd name="T76" fmla="*/ 675 w 995"/>
                <a:gd name="T77" fmla="*/ 478 h 794"/>
                <a:gd name="T78" fmla="*/ 679 w 995"/>
                <a:gd name="T79" fmla="*/ 486 h 794"/>
                <a:gd name="T80" fmla="*/ 648 w 995"/>
                <a:gd name="T81" fmla="*/ 486 h 794"/>
                <a:gd name="T82" fmla="*/ 919 w 995"/>
                <a:gd name="T83" fmla="*/ 456 h 794"/>
                <a:gd name="T84" fmla="*/ 918 w 995"/>
                <a:gd name="T85" fmla="*/ 426 h 794"/>
                <a:gd name="T86" fmla="*/ 910 w 995"/>
                <a:gd name="T87" fmla="*/ 413 h 794"/>
                <a:gd name="T88" fmla="*/ 871 w 995"/>
                <a:gd name="T89" fmla="*/ 428 h 794"/>
                <a:gd name="T90" fmla="*/ 898 w 995"/>
                <a:gd name="T91" fmla="*/ 415 h 794"/>
                <a:gd name="T92" fmla="*/ 128 w 995"/>
                <a:gd name="T93" fmla="*/ 507 h 794"/>
                <a:gd name="T94" fmla="*/ 152 w 995"/>
                <a:gd name="T95" fmla="*/ 506 h 794"/>
                <a:gd name="T96" fmla="*/ 142 w 995"/>
                <a:gd name="T97" fmla="*/ 475 h 794"/>
                <a:gd name="T98" fmla="*/ 119 w 995"/>
                <a:gd name="T99" fmla="*/ 504 h 794"/>
                <a:gd name="T100" fmla="*/ 100 w 995"/>
                <a:gd name="T101" fmla="*/ 490 h 794"/>
                <a:gd name="T102" fmla="*/ 413 w 995"/>
                <a:gd name="T103" fmla="*/ 434 h 794"/>
                <a:gd name="T104" fmla="*/ 214 w 995"/>
                <a:gd name="T105" fmla="*/ 413 h 794"/>
                <a:gd name="T106" fmla="*/ 840 w 995"/>
                <a:gd name="T107" fmla="*/ 461 h 794"/>
                <a:gd name="T108" fmla="*/ 732 w 995"/>
                <a:gd name="T109" fmla="*/ 483 h 794"/>
                <a:gd name="T110" fmla="*/ 535 w 995"/>
                <a:gd name="T111" fmla="*/ 374 h 794"/>
                <a:gd name="T112" fmla="*/ 119 w 995"/>
                <a:gd name="T113" fmla="*/ 671 h 794"/>
                <a:gd name="T114" fmla="*/ 123 w 995"/>
                <a:gd name="T115" fmla="*/ 622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5" h="794">
                  <a:moveTo>
                    <a:pt x="992" y="424"/>
                  </a:moveTo>
                  <a:cubicBezTo>
                    <a:pt x="969" y="496"/>
                    <a:pt x="888" y="536"/>
                    <a:pt x="812" y="555"/>
                  </a:cubicBezTo>
                  <a:cubicBezTo>
                    <a:pt x="812" y="555"/>
                    <a:pt x="780" y="561"/>
                    <a:pt x="754" y="551"/>
                  </a:cubicBezTo>
                  <a:cubicBezTo>
                    <a:pt x="728" y="542"/>
                    <a:pt x="716" y="533"/>
                    <a:pt x="716" y="533"/>
                  </a:cubicBezTo>
                  <a:cubicBezTo>
                    <a:pt x="716" y="533"/>
                    <a:pt x="740" y="564"/>
                    <a:pt x="770" y="573"/>
                  </a:cubicBezTo>
                  <a:cubicBezTo>
                    <a:pt x="760" y="585"/>
                    <a:pt x="756" y="603"/>
                    <a:pt x="755" y="619"/>
                  </a:cubicBezTo>
                  <a:cubicBezTo>
                    <a:pt x="755" y="643"/>
                    <a:pt x="764" y="666"/>
                    <a:pt x="773" y="688"/>
                  </a:cubicBezTo>
                  <a:cubicBezTo>
                    <a:pt x="776" y="695"/>
                    <a:pt x="786" y="696"/>
                    <a:pt x="793" y="697"/>
                  </a:cubicBezTo>
                  <a:cubicBezTo>
                    <a:pt x="803" y="700"/>
                    <a:pt x="812" y="705"/>
                    <a:pt x="820" y="713"/>
                  </a:cubicBezTo>
                  <a:cubicBezTo>
                    <a:pt x="822" y="715"/>
                    <a:pt x="825" y="717"/>
                    <a:pt x="825" y="720"/>
                  </a:cubicBezTo>
                  <a:cubicBezTo>
                    <a:pt x="825" y="724"/>
                    <a:pt x="822" y="727"/>
                    <a:pt x="818" y="728"/>
                  </a:cubicBezTo>
                  <a:cubicBezTo>
                    <a:pt x="814" y="729"/>
                    <a:pt x="810" y="728"/>
                    <a:pt x="807" y="727"/>
                  </a:cubicBezTo>
                  <a:cubicBezTo>
                    <a:pt x="808" y="729"/>
                    <a:pt x="810" y="731"/>
                    <a:pt x="810" y="733"/>
                  </a:cubicBezTo>
                  <a:cubicBezTo>
                    <a:pt x="811" y="736"/>
                    <a:pt x="810" y="739"/>
                    <a:pt x="807" y="740"/>
                  </a:cubicBezTo>
                  <a:cubicBezTo>
                    <a:pt x="806" y="741"/>
                    <a:pt x="804" y="741"/>
                    <a:pt x="802" y="740"/>
                  </a:cubicBezTo>
                  <a:cubicBezTo>
                    <a:pt x="797" y="739"/>
                    <a:pt x="792" y="736"/>
                    <a:pt x="789" y="732"/>
                  </a:cubicBezTo>
                  <a:cubicBezTo>
                    <a:pt x="792" y="735"/>
                    <a:pt x="790" y="739"/>
                    <a:pt x="787" y="741"/>
                  </a:cubicBezTo>
                  <a:cubicBezTo>
                    <a:pt x="783" y="743"/>
                    <a:pt x="779" y="742"/>
                    <a:pt x="776" y="739"/>
                  </a:cubicBezTo>
                  <a:cubicBezTo>
                    <a:pt x="773" y="737"/>
                    <a:pt x="771" y="733"/>
                    <a:pt x="769" y="730"/>
                  </a:cubicBezTo>
                  <a:cubicBezTo>
                    <a:pt x="766" y="723"/>
                    <a:pt x="765" y="715"/>
                    <a:pt x="765" y="707"/>
                  </a:cubicBezTo>
                  <a:cubicBezTo>
                    <a:pt x="765" y="704"/>
                    <a:pt x="763" y="700"/>
                    <a:pt x="760" y="699"/>
                  </a:cubicBezTo>
                  <a:cubicBezTo>
                    <a:pt x="757" y="697"/>
                    <a:pt x="754" y="697"/>
                    <a:pt x="751" y="697"/>
                  </a:cubicBezTo>
                  <a:cubicBezTo>
                    <a:pt x="735" y="694"/>
                    <a:pt x="718" y="693"/>
                    <a:pt x="702" y="689"/>
                  </a:cubicBezTo>
                  <a:cubicBezTo>
                    <a:pt x="686" y="684"/>
                    <a:pt x="670" y="677"/>
                    <a:pt x="658" y="665"/>
                  </a:cubicBezTo>
                  <a:cubicBezTo>
                    <a:pt x="666" y="642"/>
                    <a:pt x="682" y="620"/>
                    <a:pt x="702" y="606"/>
                  </a:cubicBezTo>
                  <a:cubicBezTo>
                    <a:pt x="690" y="607"/>
                    <a:pt x="679" y="614"/>
                    <a:pt x="670" y="622"/>
                  </a:cubicBezTo>
                  <a:cubicBezTo>
                    <a:pt x="655" y="637"/>
                    <a:pt x="644" y="654"/>
                    <a:pt x="640" y="674"/>
                  </a:cubicBezTo>
                  <a:cubicBezTo>
                    <a:pt x="635" y="693"/>
                    <a:pt x="639" y="715"/>
                    <a:pt x="651" y="731"/>
                  </a:cubicBezTo>
                  <a:cubicBezTo>
                    <a:pt x="662" y="734"/>
                    <a:pt x="672" y="739"/>
                    <a:pt x="680" y="746"/>
                  </a:cubicBezTo>
                  <a:cubicBezTo>
                    <a:pt x="688" y="752"/>
                    <a:pt x="694" y="759"/>
                    <a:pt x="697" y="768"/>
                  </a:cubicBezTo>
                  <a:cubicBezTo>
                    <a:pt x="698" y="771"/>
                    <a:pt x="699" y="774"/>
                    <a:pt x="697" y="775"/>
                  </a:cubicBezTo>
                  <a:cubicBezTo>
                    <a:pt x="695" y="777"/>
                    <a:pt x="693" y="777"/>
                    <a:pt x="690" y="776"/>
                  </a:cubicBezTo>
                  <a:cubicBezTo>
                    <a:pt x="683" y="775"/>
                    <a:pt x="677" y="772"/>
                    <a:pt x="671" y="768"/>
                  </a:cubicBezTo>
                  <a:cubicBezTo>
                    <a:pt x="674" y="772"/>
                    <a:pt x="676" y="777"/>
                    <a:pt x="677" y="782"/>
                  </a:cubicBezTo>
                  <a:cubicBezTo>
                    <a:pt x="678" y="784"/>
                    <a:pt x="678" y="786"/>
                    <a:pt x="676" y="786"/>
                  </a:cubicBezTo>
                  <a:cubicBezTo>
                    <a:pt x="675" y="787"/>
                    <a:pt x="673" y="787"/>
                    <a:pt x="672" y="786"/>
                  </a:cubicBezTo>
                  <a:cubicBezTo>
                    <a:pt x="667" y="783"/>
                    <a:pt x="661" y="780"/>
                    <a:pt x="657" y="777"/>
                  </a:cubicBezTo>
                  <a:cubicBezTo>
                    <a:pt x="658" y="779"/>
                    <a:pt x="654" y="782"/>
                    <a:pt x="651" y="784"/>
                  </a:cubicBezTo>
                  <a:cubicBezTo>
                    <a:pt x="649" y="785"/>
                    <a:pt x="645" y="784"/>
                    <a:pt x="643" y="783"/>
                  </a:cubicBezTo>
                  <a:cubicBezTo>
                    <a:pt x="640" y="781"/>
                    <a:pt x="638" y="779"/>
                    <a:pt x="637" y="776"/>
                  </a:cubicBezTo>
                  <a:cubicBezTo>
                    <a:pt x="631" y="768"/>
                    <a:pt x="627" y="758"/>
                    <a:pt x="627" y="748"/>
                  </a:cubicBezTo>
                  <a:cubicBezTo>
                    <a:pt x="509" y="711"/>
                    <a:pt x="383" y="703"/>
                    <a:pt x="261" y="726"/>
                  </a:cubicBezTo>
                  <a:cubicBezTo>
                    <a:pt x="264" y="697"/>
                    <a:pt x="256" y="666"/>
                    <a:pt x="241" y="642"/>
                  </a:cubicBezTo>
                  <a:cubicBezTo>
                    <a:pt x="226" y="618"/>
                    <a:pt x="203" y="598"/>
                    <a:pt x="177" y="587"/>
                  </a:cubicBezTo>
                  <a:cubicBezTo>
                    <a:pt x="203" y="602"/>
                    <a:pt x="225" y="628"/>
                    <a:pt x="235" y="657"/>
                  </a:cubicBezTo>
                  <a:cubicBezTo>
                    <a:pt x="244" y="686"/>
                    <a:pt x="242" y="718"/>
                    <a:pt x="230" y="745"/>
                  </a:cubicBezTo>
                  <a:cubicBezTo>
                    <a:pt x="250" y="750"/>
                    <a:pt x="270" y="757"/>
                    <a:pt x="288" y="768"/>
                  </a:cubicBezTo>
                  <a:cubicBezTo>
                    <a:pt x="291" y="769"/>
                    <a:pt x="293" y="771"/>
                    <a:pt x="295" y="773"/>
                  </a:cubicBezTo>
                  <a:cubicBezTo>
                    <a:pt x="296" y="775"/>
                    <a:pt x="297" y="778"/>
                    <a:pt x="296" y="780"/>
                  </a:cubicBezTo>
                  <a:cubicBezTo>
                    <a:pt x="287" y="783"/>
                    <a:pt x="278" y="781"/>
                    <a:pt x="270" y="776"/>
                  </a:cubicBezTo>
                  <a:cubicBezTo>
                    <a:pt x="271" y="778"/>
                    <a:pt x="273" y="781"/>
                    <a:pt x="274" y="783"/>
                  </a:cubicBezTo>
                  <a:cubicBezTo>
                    <a:pt x="275" y="785"/>
                    <a:pt x="275" y="787"/>
                    <a:pt x="273" y="789"/>
                  </a:cubicBezTo>
                  <a:cubicBezTo>
                    <a:pt x="271" y="790"/>
                    <a:pt x="269" y="790"/>
                    <a:pt x="267" y="789"/>
                  </a:cubicBezTo>
                  <a:cubicBezTo>
                    <a:pt x="262" y="788"/>
                    <a:pt x="257" y="786"/>
                    <a:pt x="252" y="782"/>
                  </a:cubicBezTo>
                  <a:cubicBezTo>
                    <a:pt x="252" y="785"/>
                    <a:pt x="253" y="787"/>
                    <a:pt x="253" y="790"/>
                  </a:cubicBezTo>
                  <a:cubicBezTo>
                    <a:pt x="250" y="793"/>
                    <a:pt x="244" y="794"/>
                    <a:pt x="240" y="793"/>
                  </a:cubicBezTo>
                  <a:cubicBezTo>
                    <a:pt x="235" y="792"/>
                    <a:pt x="231" y="790"/>
                    <a:pt x="227" y="787"/>
                  </a:cubicBezTo>
                  <a:cubicBezTo>
                    <a:pt x="217" y="781"/>
                    <a:pt x="207" y="773"/>
                    <a:pt x="200" y="763"/>
                  </a:cubicBezTo>
                  <a:cubicBezTo>
                    <a:pt x="176" y="735"/>
                    <a:pt x="133" y="729"/>
                    <a:pt x="100" y="712"/>
                  </a:cubicBezTo>
                  <a:cubicBezTo>
                    <a:pt x="67" y="695"/>
                    <a:pt x="35" y="672"/>
                    <a:pt x="19" y="639"/>
                  </a:cubicBezTo>
                  <a:cubicBezTo>
                    <a:pt x="0" y="600"/>
                    <a:pt x="5" y="553"/>
                    <a:pt x="22" y="514"/>
                  </a:cubicBezTo>
                  <a:cubicBezTo>
                    <a:pt x="23" y="512"/>
                    <a:pt x="26" y="511"/>
                    <a:pt x="26" y="508"/>
                  </a:cubicBezTo>
                  <a:cubicBezTo>
                    <a:pt x="36" y="373"/>
                    <a:pt x="86" y="305"/>
                    <a:pt x="176" y="258"/>
                  </a:cubicBezTo>
                  <a:cubicBezTo>
                    <a:pt x="263" y="213"/>
                    <a:pt x="367" y="219"/>
                    <a:pt x="463" y="197"/>
                  </a:cubicBezTo>
                  <a:cubicBezTo>
                    <a:pt x="492" y="191"/>
                    <a:pt x="520" y="182"/>
                    <a:pt x="543" y="164"/>
                  </a:cubicBezTo>
                  <a:cubicBezTo>
                    <a:pt x="566" y="146"/>
                    <a:pt x="583" y="119"/>
                    <a:pt x="583" y="89"/>
                  </a:cubicBezTo>
                  <a:cubicBezTo>
                    <a:pt x="583" y="73"/>
                    <a:pt x="574" y="56"/>
                    <a:pt x="563" y="45"/>
                  </a:cubicBezTo>
                  <a:cubicBezTo>
                    <a:pt x="552" y="33"/>
                    <a:pt x="538" y="25"/>
                    <a:pt x="523" y="17"/>
                  </a:cubicBezTo>
                  <a:cubicBezTo>
                    <a:pt x="520" y="15"/>
                    <a:pt x="517" y="14"/>
                    <a:pt x="516" y="10"/>
                  </a:cubicBezTo>
                  <a:cubicBezTo>
                    <a:pt x="515" y="6"/>
                    <a:pt x="519" y="2"/>
                    <a:pt x="523" y="1"/>
                  </a:cubicBezTo>
                  <a:cubicBezTo>
                    <a:pt x="527" y="0"/>
                    <a:pt x="531" y="2"/>
                    <a:pt x="535" y="3"/>
                  </a:cubicBezTo>
                  <a:cubicBezTo>
                    <a:pt x="562" y="13"/>
                    <a:pt x="586" y="33"/>
                    <a:pt x="601" y="58"/>
                  </a:cubicBezTo>
                  <a:cubicBezTo>
                    <a:pt x="615" y="80"/>
                    <a:pt x="617" y="115"/>
                    <a:pt x="606" y="139"/>
                  </a:cubicBezTo>
                  <a:cubicBezTo>
                    <a:pt x="594" y="168"/>
                    <a:pt x="568" y="189"/>
                    <a:pt x="541" y="204"/>
                  </a:cubicBezTo>
                  <a:cubicBezTo>
                    <a:pt x="486" y="233"/>
                    <a:pt x="424" y="242"/>
                    <a:pt x="362" y="252"/>
                  </a:cubicBezTo>
                  <a:cubicBezTo>
                    <a:pt x="301" y="261"/>
                    <a:pt x="242" y="263"/>
                    <a:pt x="187" y="292"/>
                  </a:cubicBezTo>
                  <a:cubicBezTo>
                    <a:pt x="132" y="320"/>
                    <a:pt x="95" y="369"/>
                    <a:pt x="90" y="431"/>
                  </a:cubicBezTo>
                  <a:cubicBezTo>
                    <a:pt x="138" y="380"/>
                    <a:pt x="194" y="369"/>
                    <a:pt x="263" y="366"/>
                  </a:cubicBezTo>
                  <a:cubicBezTo>
                    <a:pt x="333" y="364"/>
                    <a:pt x="402" y="383"/>
                    <a:pt x="466" y="408"/>
                  </a:cubicBezTo>
                  <a:cubicBezTo>
                    <a:pt x="486" y="416"/>
                    <a:pt x="497" y="437"/>
                    <a:pt x="514" y="449"/>
                  </a:cubicBezTo>
                  <a:cubicBezTo>
                    <a:pt x="531" y="461"/>
                    <a:pt x="551" y="470"/>
                    <a:pt x="572" y="472"/>
                  </a:cubicBezTo>
                  <a:cubicBezTo>
                    <a:pt x="533" y="462"/>
                    <a:pt x="494" y="414"/>
                    <a:pt x="494" y="374"/>
                  </a:cubicBezTo>
                  <a:cubicBezTo>
                    <a:pt x="493" y="333"/>
                    <a:pt x="519" y="295"/>
                    <a:pt x="555" y="277"/>
                  </a:cubicBezTo>
                  <a:cubicBezTo>
                    <a:pt x="591" y="259"/>
                    <a:pt x="645" y="265"/>
                    <a:pt x="681" y="282"/>
                  </a:cubicBezTo>
                  <a:cubicBezTo>
                    <a:pt x="718" y="299"/>
                    <a:pt x="728" y="328"/>
                    <a:pt x="746" y="364"/>
                  </a:cubicBezTo>
                  <a:cubicBezTo>
                    <a:pt x="805" y="339"/>
                    <a:pt x="895" y="343"/>
                    <a:pt x="954" y="370"/>
                  </a:cubicBezTo>
                  <a:cubicBezTo>
                    <a:pt x="965" y="375"/>
                    <a:pt x="975" y="381"/>
                    <a:pt x="983" y="390"/>
                  </a:cubicBezTo>
                  <a:cubicBezTo>
                    <a:pt x="991" y="399"/>
                    <a:pt x="995" y="412"/>
                    <a:pt x="992" y="424"/>
                  </a:cubicBezTo>
                  <a:close/>
                  <a:moveTo>
                    <a:pt x="310" y="573"/>
                  </a:moveTo>
                  <a:cubicBezTo>
                    <a:pt x="312" y="579"/>
                    <a:pt x="315" y="579"/>
                    <a:pt x="315" y="579"/>
                  </a:cubicBezTo>
                  <a:cubicBezTo>
                    <a:pt x="315" y="579"/>
                    <a:pt x="318" y="579"/>
                    <a:pt x="318" y="572"/>
                  </a:cubicBezTo>
                  <a:cubicBezTo>
                    <a:pt x="319" y="565"/>
                    <a:pt x="311" y="548"/>
                    <a:pt x="311" y="548"/>
                  </a:cubicBezTo>
                  <a:cubicBezTo>
                    <a:pt x="311" y="548"/>
                    <a:pt x="307" y="567"/>
                    <a:pt x="310" y="573"/>
                  </a:cubicBezTo>
                  <a:close/>
                  <a:moveTo>
                    <a:pt x="246" y="519"/>
                  </a:moveTo>
                  <a:cubicBezTo>
                    <a:pt x="253" y="520"/>
                    <a:pt x="271" y="516"/>
                    <a:pt x="271" y="516"/>
                  </a:cubicBezTo>
                  <a:cubicBezTo>
                    <a:pt x="271" y="516"/>
                    <a:pt x="253" y="509"/>
                    <a:pt x="247" y="510"/>
                  </a:cubicBezTo>
                  <a:cubicBezTo>
                    <a:pt x="240" y="511"/>
                    <a:pt x="240" y="514"/>
                    <a:pt x="240" y="514"/>
                  </a:cubicBezTo>
                  <a:cubicBezTo>
                    <a:pt x="240" y="514"/>
                    <a:pt x="240" y="517"/>
                    <a:pt x="246" y="519"/>
                  </a:cubicBezTo>
                  <a:close/>
                  <a:moveTo>
                    <a:pt x="293" y="484"/>
                  </a:moveTo>
                  <a:cubicBezTo>
                    <a:pt x="293" y="484"/>
                    <a:pt x="294" y="465"/>
                    <a:pt x="291" y="459"/>
                  </a:cubicBezTo>
                  <a:cubicBezTo>
                    <a:pt x="288" y="453"/>
                    <a:pt x="285" y="453"/>
                    <a:pt x="285" y="453"/>
                  </a:cubicBezTo>
                  <a:cubicBezTo>
                    <a:pt x="285" y="453"/>
                    <a:pt x="282" y="455"/>
                    <a:pt x="282" y="461"/>
                  </a:cubicBezTo>
                  <a:cubicBezTo>
                    <a:pt x="283" y="468"/>
                    <a:pt x="293" y="484"/>
                    <a:pt x="293" y="484"/>
                  </a:cubicBezTo>
                  <a:close/>
                  <a:moveTo>
                    <a:pt x="330" y="442"/>
                  </a:moveTo>
                  <a:cubicBezTo>
                    <a:pt x="330" y="442"/>
                    <a:pt x="315" y="461"/>
                    <a:pt x="313" y="484"/>
                  </a:cubicBezTo>
                  <a:cubicBezTo>
                    <a:pt x="311" y="494"/>
                    <a:pt x="313" y="498"/>
                    <a:pt x="313" y="499"/>
                  </a:cubicBezTo>
                  <a:cubicBezTo>
                    <a:pt x="321" y="489"/>
                    <a:pt x="335" y="470"/>
                    <a:pt x="342" y="464"/>
                  </a:cubicBezTo>
                  <a:cubicBezTo>
                    <a:pt x="350" y="457"/>
                    <a:pt x="353" y="458"/>
                    <a:pt x="353" y="458"/>
                  </a:cubicBezTo>
                  <a:cubicBezTo>
                    <a:pt x="353" y="458"/>
                    <a:pt x="355" y="461"/>
                    <a:pt x="348" y="470"/>
                  </a:cubicBezTo>
                  <a:cubicBezTo>
                    <a:pt x="343" y="477"/>
                    <a:pt x="326" y="493"/>
                    <a:pt x="316" y="502"/>
                  </a:cubicBezTo>
                  <a:cubicBezTo>
                    <a:pt x="317" y="502"/>
                    <a:pt x="321" y="503"/>
                    <a:pt x="331" y="501"/>
                  </a:cubicBezTo>
                  <a:cubicBezTo>
                    <a:pt x="353" y="496"/>
                    <a:pt x="371" y="479"/>
                    <a:pt x="371" y="479"/>
                  </a:cubicBezTo>
                  <a:cubicBezTo>
                    <a:pt x="381" y="469"/>
                    <a:pt x="379" y="451"/>
                    <a:pt x="368" y="441"/>
                  </a:cubicBezTo>
                  <a:cubicBezTo>
                    <a:pt x="357" y="432"/>
                    <a:pt x="340" y="431"/>
                    <a:pt x="330" y="442"/>
                  </a:cubicBezTo>
                  <a:close/>
                  <a:moveTo>
                    <a:pt x="304" y="506"/>
                  </a:moveTo>
                  <a:cubicBezTo>
                    <a:pt x="300" y="506"/>
                    <a:pt x="296" y="510"/>
                    <a:pt x="296" y="515"/>
                  </a:cubicBezTo>
                  <a:cubicBezTo>
                    <a:pt x="296" y="519"/>
                    <a:pt x="300" y="523"/>
                    <a:pt x="304" y="523"/>
                  </a:cubicBezTo>
                  <a:cubicBezTo>
                    <a:pt x="309" y="523"/>
                    <a:pt x="313" y="519"/>
                    <a:pt x="313" y="515"/>
                  </a:cubicBezTo>
                  <a:cubicBezTo>
                    <a:pt x="313" y="510"/>
                    <a:pt x="309" y="506"/>
                    <a:pt x="304" y="506"/>
                  </a:cubicBezTo>
                  <a:close/>
                  <a:moveTo>
                    <a:pt x="296" y="419"/>
                  </a:moveTo>
                  <a:cubicBezTo>
                    <a:pt x="296" y="424"/>
                    <a:pt x="298" y="440"/>
                    <a:pt x="307" y="448"/>
                  </a:cubicBezTo>
                  <a:cubicBezTo>
                    <a:pt x="310" y="429"/>
                    <a:pt x="310" y="429"/>
                    <a:pt x="310" y="429"/>
                  </a:cubicBezTo>
                  <a:cubicBezTo>
                    <a:pt x="312" y="449"/>
                    <a:pt x="312" y="449"/>
                    <a:pt x="312" y="449"/>
                  </a:cubicBezTo>
                  <a:cubicBezTo>
                    <a:pt x="323" y="442"/>
                    <a:pt x="327" y="427"/>
                    <a:pt x="328" y="422"/>
                  </a:cubicBezTo>
                  <a:cubicBezTo>
                    <a:pt x="328" y="422"/>
                    <a:pt x="328" y="422"/>
                    <a:pt x="328" y="422"/>
                  </a:cubicBezTo>
                  <a:cubicBezTo>
                    <a:pt x="328" y="421"/>
                    <a:pt x="328" y="420"/>
                    <a:pt x="328" y="420"/>
                  </a:cubicBezTo>
                  <a:cubicBezTo>
                    <a:pt x="329" y="412"/>
                    <a:pt x="321" y="405"/>
                    <a:pt x="313" y="405"/>
                  </a:cubicBezTo>
                  <a:cubicBezTo>
                    <a:pt x="305" y="404"/>
                    <a:pt x="296" y="410"/>
                    <a:pt x="296" y="418"/>
                  </a:cubicBezTo>
                  <a:cubicBezTo>
                    <a:pt x="296" y="418"/>
                    <a:pt x="296" y="419"/>
                    <a:pt x="296" y="419"/>
                  </a:cubicBezTo>
                  <a:cubicBezTo>
                    <a:pt x="296" y="419"/>
                    <a:pt x="296" y="419"/>
                    <a:pt x="296" y="419"/>
                  </a:cubicBezTo>
                  <a:close/>
                  <a:moveTo>
                    <a:pt x="243" y="468"/>
                  </a:moveTo>
                  <a:cubicBezTo>
                    <a:pt x="243" y="468"/>
                    <a:pt x="257" y="488"/>
                    <a:pt x="278" y="497"/>
                  </a:cubicBezTo>
                  <a:cubicBezTo>
                    <a:pt x="286" y="501"/>
                    <a:pt x="291" y="502"/>
                    <a:pt x="292" y="501"/>
                  </a:cubicBezTo>
                  <a:cubicBezTo>
                    <a:pt x="285" y="491"/>
                    <a:pt x="271" y="471"/>
                    <a:pt x="267" y="463"/>
                  </a:cubicBezTo>
                  <a:cubicBezTo>
                    <a:pt x="263" y="453"/>
                    <a:pt x="265" y="451"/>
                    <a:pt x="265" y="451"/>
                  </a:cubicBezTo>
                  <a:cubicBezTo>
                    <a:pt x="265" y="451"/>
                    <a:pt x="268" y="450"/>
                    <a:pt x="275" y="459"/>
                  </a:cubicBezTo>
                  <a:cubicBezTo>
                    <a:pt x="280" y="466"/>
                    <a:pt x="290" y="488"/>
                    <a:pt x="296" y="500"/>
                  </a:cubicBezTo>
                  <a:cubicBezTo>
                    <a:pt x="296" y="498"/>
                    <a:pt x="298" y="495"/>
                    <a:pt x="299" y="485"/>
                  </a:cubicBezTo>
                  <a:cubicBezTo>
                    <a:pt x="301" y="462"/>
                    <a:pt x="291" y="440"/>
                    <a:pt x="291" y="440"/>
                  </a:cubicBezTo>
                  <a:cubicBezTo>
                    <a:pt x="284" y="427"/>
                    <a:pt x="266" y="424"/>
                    <a:pt x="254" y="431"/>
                  </a:cubicBezTo>
                  <a:cubicBezTo>
                    <a:pt x="242" y="438"/>
                    <a:pt x="236" y="455"/>
                    <a:pt x="243" y="468"/>
                  </a:cubicBezTo>
                  <a:close/>
                  <a:moveTo>
                    <a:pt x="179" y="518"/>
                  </a:moveTo>
                  <a:cubicBezTo>
                    <a:pt x="179" y="522"/>
                    <a:pt x="183" y="526"/>
                    <a:pt x="187" y="526"/>
                  </a:cubicBezTo>
                  <a:cubicBezTo>
                    <a:pt x="192" y="526"/>
                    <a:pt x="195" y="522"/>
                    <a:pt x="195" y="518"/>
                  </a:cubicBezTo>
                  <a:cubicBezTo>
                    <a:pt x="195" y="514"/>
                    <a:pt x="192" y="510"/>
                    <a:pt x="187" y="510"/>
                  </a:cubicBezTo>
                  <a:cubicBezTo>
                    <a:pt x="183" y="510"/>
                    <a:pt x="179" y="514"/>
                    <a:pt x="179" y="518"/>
                  </a:cubicBezTo>
                  <a:close/>
                  <a:moveTo>
                    <a:pt x="209" y="493"/>
                  </a:moveTo>
                  <a:cubicBezTo>
                    <a:pt x="209" y="493"/>
                    <a:pt x="210" y="493"/>
                    <a:pt x="211" y="493"/>
                  </a:cubicBezTo>
                  <a:cubicBezTo>
                    <a:pt x="211" y="493"/>
                    <a:pt x="211" y="493"/>
                    <a:pt x="211" y="493"/>
                  </a:cubicBezTo>
                  <a:cubicBezTo>
                    <a:pt x="215" y="495"/>
                    <a:pt x="231" y="498"/>
                    <a:pt x="241" y="491"/>
                  </a:cubicBezTo>
                  <a:cubicBezTo>
                    <a:pt x="225" y="483"/>
                    <a:pt x="225" y="483"/>
                    <a:pt x="225" y="483"/>
                  </a:cubicBezTo>
                  <a:cubicBezTo>
                    <a:pt x="244" y="487"/>
                    <a:pt x="244" y="487"/>
                    <a:pt x="244" y="487"/>
                  </a:cubicBezTo>
                  <a:cubicBezTo>
                    <a:pt x="241" y="475"/>
                    <a:pt x="227" y="466"/>
                    <a:pt x="223" y="463"/>
                  </a:cubicBezTo>
                  <a:cubicBezTo>
                    <a:pt x="223" y="463"/>
                    <a:pt x="223" y="463"/>
                    <a:pt x="223" y="463"/>
                  </a:cubicBezTo>
                  <a:cubicBezTo>
                    <a:pt x="222" y="463"/>
                    <a:pt x="222" y="463"/>
                    <a:pt x="222" y="463"/>
                  </a:cubicBezTo>
                  <a:cubicBezTo>
                    <a:pt x="214" y="460"/>
                    <a:pt x="205" y="465"/>
                    <a:pt x="202" y="473"/>
                  </a:cubicBezTo>
                  <a:cubicBezTo>
                    <a:pt x="199" y="480"/>
                    <a:pt x="202" y="490"/>
                    <a:pt x="209" y="493"/>
                  </a:cubicBezTo>
                  <a:close/>
                  <a:moveTo>
                    <a:pt x="240" y="559"/>
                  </a:moveTo>
                  <a:cubicBezTo>
                    <a:pt x="240" y="559"/>
                    <a:pt x="264" y="552"/>
                    <a:pt x="279" y="535"/>
                  </a:cubicBezTo>
                  <a:cubicBezTo>
                    <a:pt x="286" y="527"/>
                    <a:pt x="287" y="523"/>
                    <a:pt x="288" y="522"/>
                  </a:cubicBezTo>
                  <a:cubicBezTo>
                    <a:pt x="275" y="526"/>
                    <a:pt x="252" y="533"/>
                    <a:pt x="244" y="534"/>
                  </a:cubicBezTo>
                  <a:cubicBezTo>
                    <a:pt x="233" y="535"/>
                    <a:pt x="232" y="532"/>
                    <a:pt x="232" y="532"/>
                  </a:cubicBezTo>
                  <a:cubicBezTo>
                    <a:pt x="232" y="532"/>
                    <a:pt x="232" y="529"/>
                    <a:pt x="242" y="525"/>
                  </a:cubicBezTo>
                  <a:cubicBezTo>
                    <a:pt x="250" y="523"/>
                    <a:pt x="274" y="520"/>
                    <a:pt x="287" y="518"/>
                  </a:cubicBezTo>
                  <a:cubicBezTo>
                    <a:pt x="286" y="517"/>
                    <a:pt x="283" y="514"/>
                    <a:pt x="274" y="510"/>
                  </a:cubicBezTo>
                  <a:cubicBezTo>
                    <a:pt x="253" y="501"/>
                    <a:pt x="229" y="504"/>
                    <a:pt x="229" y="504"/>
                  </a:cubicBezTo>
                  <a:cubicBezTo>
                    <a:pt x="215" y="507"/>
                    <a:pt x="206" y="523"/>
                    <a:pt x="209" y="537"/>
                  </a:cubicBezTo>
                  <a:cubicBezTo>
                    <a:pt x="212" y="551"/>
                    <a:pt x="226" y="562"/>
                    <a:pt x="240" y="559"/>
                  </a:cubicBezTo>
                  <a:close/>
                  <a:moveTo>
                    <a:pt x="255" y="597"/>
                  </a:moveTo>
                  <a:cubicBezTo>
                    <a:pt x="258" y="593"/>
                    <a:pt x="265" y="579"/>
                    <a:pt x="263" y="567"/>
                  </a:cubicBezTo>
                  <a:cubicBezTo>
                    <a:pt x="249" y="580"/>
                    <a:pt x="249" y="580"/>
                    <a:pt x="249" y="580"/>
                  </a:cubicBezTo>
                  <a:cubicBezTo>
                    <a:pt x="259" y="564"/>
                    <a:pt x="259" y="564"/>
                    <a:pt x="259" y="564"/>
                  </a:cubicBezTo>
                  <a:cubicBezTo>
                    <a:pt x="246" y="563"/>
                    <a:pt x="234" y="573"/>
                    <a:pt x="230" y="576"/>
                  </a:cubicBezTo>
                  <a:cubicBezTo>
                    <a:pt x="230" y="576"/>
                    <a:pt x="230" y="576"/>
                    <a:pt x="230" y="576"/>
                  </a:cubicBezTo>
                  <a:cubicBezTo>
                    <a:pt x="230" y="577"/>
                    <a:pt x="229" y="577"/>
                    <a:pt x="229" y="577"/>
                  </a:cubicBezTo>
                  <a:cubicBezTo>
                    <a:pt x="224" y="583"/>
                    <a:pt x="226" y="594"/>
                    <a:pt x="232" y="599"/>
                  </a:cubicBezTo>
                  <a:cubicBezTo>
                    <a:pt x="239" y="604"/>
                    <a:pt x="249" y="604"/>
                    <a:pt x="254" y="598"/>
                  </a:cubicBezTo>
                  <a:cubicBezTo>
                    <a:pt x="254" y="598"/>
                    <a:pt x="254" y="598"/>
                    <a:pt x="255" y="597"/>
                  </a:cubicBezTo>
                  <a:cubicBezTo>
                    <a:pt x="255" y="597"/>
                    <a:pt x="255" y="597"/>
                    <a:pt x="255" y="597"/>
                  </a:cubicBezTo>
                  <a:close/>
                  <a:moveTo>
                    <a:pt x="279" y="624"/>
                  </a:moveTo>
                  <a:cubicBezTo>
                    <a:pt x="279" y="618"/>
                    <a:pt x="275" y="614"/>
                    <a:pt x="270" y="614"/>
                  </a:cubicBezTo>
                  <a:cubicBezTo>
                    <a:pt x="264" y="614"/>
                    <a:pt x="260" y="618"/>
                    <a:pt x="260" y="624"/>
                  </a:cubicBezTo>
                  <a:cubicBezTo>
                    <a:pt x="260" y="629"/>
                    <a:pt x="264" y="633"/>
                    <a:pt x="270" y="633"/>
                  </a:cubicBezTo>
                  <a:cubicBezTo>
                    <a:pt x="275" y="633"/>
                    <a:pt x="279" y="629"/>
                    <a:pt x="279" y="624"/>
                  </a:cubicBezTo>
                  <a:close/>
                  <a:moveTo>
                    <a:pt x="315" y="544"/>
                  </a:moveTo>
                  <a:cubicBezTo>
                    <a:pt x="311" y="536"/>
                    <a:pt x="307" y="533"/>
                    <a:pt x="306" y="533"/>
                  </a:cubicBezTo>
                  <a:cubicBezTo>
                    <a:pt x="306" y="546"/>
                    <a:pt x="306" y="570"/>
                    <a:pt x="304" y="578"/>
                  </a:cubicBezTo>
                  <a:cubicBezTo>
                    <a:pt x="301" y="589"/>
                    <a:pt x="298" y="589"/>
                    <a:pt x="298" y="589"/>
                  </a:cubicBezTo>
                  <a:cubicBezTo>
                    <a:pt x="298" y="589"/>
                    <a:pt x="295" y="588"/>
                    <a:pt x="295" y="577"/>
                  </a:cubicBezTo>
                  <a:cubicBezTo>
                    <a:pt x="295" y="569"/>
                    <a:pt x="300" y="545"/>
                    <a:pt x="302" y="532"/>
                  </a:cubicBezTo>
                  <a:cubicBezTo>
                    <a:pt x="301" y="533"/>
                    <a:pt x="297" y="535"/>
                    <a:pt x="291" y="542"/>
                  </a:cubicBezTo>
                  <a:cubicBezTo>
                    <a:pt x="276" y="559"/>
                    <a:pt x="271" y="583"/>
                    <a:pt x="271" y="583"/>
                  </a:cubicBezTo>
                  <a:cubicBezTo>
                    <a:pt x="269" y="597"/>
                    <a:pt x="282" y="610"/>
                    <a:pt x="296" y="612"/>
                  </a:cubicBezTo>
                  <a:cubicBezTo>
                    <a:pt x="310" y="613"/>
                    <a:pt x="325" y="603"/>
                    <a:pt x="326" y="589"/>
                  </a:cubicBezTo>
                  <a:cubicBezTo>
                    <a:pt x="326" y="589"/>
                    <a:pt x="327" y="565"/>
                    <a:pt x="315" y="544"/>
                  </a:cubicBezTo>
                  <a:close/>
                  <a:moveTo>
                    <a:pt x="343" y="630"/>
                  </a:moveTo>
                  <a:cubicBezTo>
                    <a:pt x="343" y="626"/>
                    <a:pt x="339" y="622"/>
                    <a:pt x="335" y="622"/>
                  </a:cubicBezTo>
                  <a:cubicBezTo>
                    <a:pt x="330" y="622"/>
                    <a:pt x="327" y="626"/>
                    <a:pt x="327" y="630"/>
                  </a:cubicBezTo>
                  <a:cubicBezTo>
                    <a:pt x="327" y="634"/>
                    <a:pt x="330" y="638"/>
                    <a:pt x="335" y="638"/>
                  </a:cubicBezTo>
                  <a:cubicBezTo>
                    <a:pt x="339" y="638"/>
                    <a:pt x="343" y="634"/>
                    <a:pt x="343" y="630"/>
                  </a:cubicBezTo>
                  <a:close/>
                  <a:moveTo>
                    <a:pt x="368" y="588"/>
                  </a:moveTo>
                  <a:cubicBezTo>
                    <a:pt x="368" y="588"/>
                    <a:pt x="368" y="588"/>
                    <a:pt x="367" y="587"/>
                  </a:cubicBezTo>
                  <a:cubicBezTo>
                    <a:pt x="367" y="587"/>
                    <a:pt x="367" y="587"/>
                    <a:pt x="367" y="587"/>
                  </a:cubicBezTo>
                  <a:cubicBezTo>
                    <a:pt x="364" y="583"/>
                    <a:pt x="353" y="572"/>
                    <a:pt x="341" y="571"/>
                  </a:cubicBezTo>
                  <a:cubicBezTo>
                    <a:pt x="350" y="588"/>
                    <a:pt x="350" y="588"/>
                    <a:pt x="350" y="588"/>
                  </a:cubicBezTo>
                  <a:cubicBezTo>
                    <a:pt x="336" y="573"/>
                    <a:pt x="336" y="573"/>
                    <a:pt x="336" y="573"/>
                  </a:cubicBezTo>
                  <a:cubicBezTo>
                    <a:pt x="332" y="584"/>
                    <a:pt x="337" y="600"/>
                    <a:pt x="340" y="604"/>
                  </a:cubicBezTo>
                  <a:cubicBezTo>
                    <a:pt x="340" y="604"/>
                    <a:pt x="340" y="604"/>
                    <a:pt x="340" y="604"/>
                  </a:cubicBezTo>
                  <a:cubicBezTo>
                    <a:pt x="340" y="605"/>
                    <a:pt x="340" y="605"/>
                    <a:pt x="340" y="605"/>
                  </a:cubicBezTo>
                  <a:cubicBezTo>
                    <a:pt x="345" y="612"/>
                    <a:pt x="355" y="613"/>
                    <a:pt x="362" y="609"/>
                  </a:cubicBezTo>
                  <a:cubicBezTo>
                    <a:pt x="369" y="605"/>
                    <a:pt x="372" y="595"/>
                    <a:pt x="368" y="588"/>
                  </a:cubicBezTo>
                  <a:close/>
                  <a:moveTo>
                    <a:pt x="382" y="517"/>
                  </a:moveTo>
                  <a:cubicBezTo>
                    <a:pt x="382" y="517"/>
                    <a:pt x="359" y="509"/>
                    <a:pt x="336" y="513"/>
                  </a:cubicBezTo>
                  <a:cubicBezTo>
                    <a:pt x="326" y="515"/>
                    <a:pt x="323" y="518"/>
                    <a:pt x="322" y="519"/>
                  </a:cubicBezTo>
                  <a:cubicBezTo>
                    <a:pt x="334" y="523"/>
                    <a:pt x="357" y="530"/>
                    <a:pt x="364" y="535"/>
                  </a:cubicBezTo>
                  <a:cubicBezTo>
                    <a:pt x="374" y="541"/>
                    <a:pt x="373" y="543"/>
                    <a:pt x="373" y="543"/>
                  </a:cubicBezTo>
                  <a:cubicBezTo>
                    <a:pt x="373" y="543"/>
                    <a:pt x="371" y="546"/>
                    <a:pt x="361" y="543"/>
                  </a:cubicBezTo>
                  <a:cubicBezTo>
                    <a:pt x="352" y="540"/>
                    <a:pt x="331" y="529"/>
                    <a:pt x="320" y="522"/>
                  </a:cubicBezTo>
                  <a:cubicBezTo>
                    <a:pt x="320" y="524"/>
                    <a:pt x="321" y="528"/>
                    <a:pt x="326" y="536"/>
                  </a:cubicBezTo>
                  <a:cubicBezTo>
                    <a:pt x="338" y="556"/>
                    <a:pt x="359" y="568"/>
                    <a:pt x="359" y="568"/>
                  </a:cubicBezTo>
                  <a:cubicBezTo>
                    <a:pt x="372" y="574"/>
                    <a:pt x="388" y="566"/>
                    <a:pt x="394" y="553"/>
                  </a:cubicBezTo>
                  <a:cubicBezTo>
                    <a:pt x="399" y="540"/>
                    <a:pt x="395" y="523"/>
                    <a:pt x="382" y="517"/>
                  </a:cubicBezTo>
                  <a:close/>
                  <a:moveTo>
                    <a:pt x="412" y="489"/>
                  </a:moveTo>
                  <a:cubicBezTo>
                    <a:pt x="410" y="481"/>
                    <a:pt x="401" y="475"/>
                    <a:pt x="394" y="477"/>
                  </a:cubicBezTo>
                  <a:cubicBezTo>
                    <a:pt x="394" y="477"/>
                    <a:pt x="393" y="477"/>
                    <a:pt x="392" y="477"/>
                  </a:cubicBezTo>
                  <a:cubicBezTo>
                    <a:pt x="392" y="477"/>
                    <a:pt x="392" y="477"/>
                    <a:pt x="392" y="477"/>
                  </a:cubicBezTo>
                  <a:cubicBezTo>
                    <a:pt x="388" y="479"/>
                    <a:pt x="373" y="486"/>
                    <a:pt x="369" y="497"/>
                  </a:cubicBezTo>
                  <a:cubicBezTo>
                    <a:pt x="387" y="494"/>
                    <a:pt x="387" y="494"/>
                    <a:pt x="387" y="494"/>
                  </a:cubicBezTo>
                  <a:cubicBezTo>
                    <a:pt x="370" y="502"/>
                    <a:pt x="370" y="502"/>
                    <a:pt x="370" y="502"/>
                  </a:cubicBezTo>
                  <a:cubicBezTo>
                    <a:pt x="379" y="510"/>
                    <a:pt x="395" y="510"/>
                    <a:pt x="400" y="509"/>
                  </a:cubicBezTo>
                  <a:cubicBezTo>
                    <a:pt x="400" y="509"/>
                    <a:pt x="400" y="509"/>
                    <a:pt x="400" y="509"/>
                  </a:cubicBezTo>
                  <a:cubicBezTo>
                    <a:pt x="401" y="508"/>
                    <a:pt x="402" y="508"/>
                    <a:pt x="402" y="508"/>
                  </a:cubicBezTo>
                  <a:cubicBezTo>
                    <a:pt x="409" y="506"/>
                    <a:pt x="413" y="497"/>
                    <a:pt x="412" y="489"/>
                  </a:cubicBezTo>
                  <a:close/>
                  <a:moveTo>
                    <a:pt x="280" y="492"/>
                  </a:moveTo>
                  <a:cubicBezTo>
                    <a:pt x="280" y="492"/>
                    <a:pt x="271" y="475"/>
                    <a:pt x="265" y="471"/>
                  </a:cubicBezTo>
                  <a:cubicBezTo>
                    <a:pt x="260" y="467"/>
                    <a:pt x="258" y="469"/>
                    <a:pt x="258" y="469"/>
                  </a:cubicBezTo>
                  <a:cubicBezTo>
                    <a:pt x="258" y="469"/>
                    <a:pt x="256" y="471"/>
                    <a:pt x="259" y="477"/>
                  </a:cubicBezTo>
                  <a:cubicBezTo>
                    <a:pt x="263" y="482"/>
                    <a:pt x="280" y="492"/>
                    <a:pt x="280" y="492"/>
                  </a:cubicBezTo>
                  <a:close/>
                  <a:moveTo>
                    <a:pt x="348" y="478"/>
                  </a:moveTo>
                  <a:cubicBezTo>
                    <a:pt x="342" y="480"/>
                    <a:pt x="330" y="495"/>
                    <a:pt x="330" y="495"/>
                  </a:cubicBezTo>
                  <a:cubicBezTo>
                    <a:pt x="330" y="495"/>
                    <a:pt x="349" y="489"/>
                    <a:pt x="353" y="485"/>
                  </a:cubicBezTo>
                  <a:cubicBezTo>
                    <a:pt x="358" y="480"/>
                    <a:pt x="357" y="477"/>
                    <a:pt x="357" y="477"/>
                  </a:cubicBezTo>
                  <a:cubicBezTo>
                    <a:pt x="357" y="477"/>
                    <a:pt x="355" y="475"/>
                    <a:pt x="348" y="478"/>
                  </a:cubicBezTo>
                  <a:close/>
                  <a:moveTo>
                    <a:pt x="318" y="484"/>
                  </a:moveTo>
                  <a:cubicBezTo>
                    <a:pt x="318" y="484"/>
                    <a:pt x="332" y="471"/>
                    <a:pt x="334" y="464"/>
                  </a:cubicBezTo>
                  <a:cubicBezTo>
                    <a:pt x="336" y="458"/>
                    <a:pt x="333" y="456"/>
                    <a:pt x="333" y="456"/>
                  </a:cubicBezTo>
                  <a:cubicBezTo>
                    <a:pt x="333" y="456"/>
                    <a:pt x="331" y="455"/>
                    <a:pt x="326" y="460"/>
                  </a:cubicBezTo>
                  <a:cubicBezTo>
                    <a:pt x="322" y="466"/>
                    <a:pt x="318" y="484"/>
                    <a:pt x="318" y="484"/>
                  </a:cubicBezTo>
                  <a:close/>
                  <a:moveTo>
                    <a:pt x="369" y="525"/>
                  </a:moveTo>
                  <a:cubicBezTo>
                    <a:pt x="369" y="525"/>
                    <a:pt x="369" y="522"/>
                    <a:pt x="363" y="519"/>
                  </a:cubicBezTo>
                  <a:cubicBezTo>
                    <a:pt x="357" y="517"/>
                    <a:pt x="338" y="519"/>
                    <a:pt x="338" y="519"/>
                  </a:cubicBezTo>
                  <a:cubicBezTo>
                    <a:pt x="338" y="519"/>
                    <a:pt x="355" y="528"/>
                    <a:pt x="361" y="528"/>
                  </a:cubicBezTo>
                  <a:cubicBezTo>
                    <a:pt x="368" y="527"/>
                    <a:pt x="369" y="525"/>
                    <a:pt x="369" y="525"/>
                  </a:cubicBezTo>
                  <a:close/>
                  <a:moveTo>
                    <a:pt x="353" y="545"/>
                  </a:moveTo>
                  <a:cubicBezTo>
                    <a:pt x="349" y="540"/>
                    <a:pt x="331" y="533"/>
                    <a:pt x="331" y="533"/>
                  </a:cubicBezTo>
                  <a:cubicBezTo>
                    <a:pt x="331" y="533"/>
                    <a:pt x="342" y="549"/>
                    <a:pt x="348" y="552"/>
                  </a:cubicBezTo>
                  <a:cubicBezTo>
                    <a:pt x="354" y="555"/>
                    <a:pt x="356" y="553"/>
                    <a:pt x="356" y="553"/>
                  </a:cubicBezTo>
                  <a:cubicBezTo>
                    <a:pt x="356" y="553"/>
                    <a:pt x="358" y="550"/>
                    <a:pt x="353" y="545"/>
                  </a:cubicBezTo>
                  <a:close/>
                  <a:moveTo>
                    <a:pt x="246" y="545"/>
                  </a:moveTo>
                  <a:cubicBezTo>
                    <a:pt x="246" y="545"/>
                    <a:pt x="248" y="547"/>
                    <a:pt x="254" y="546"/>
                  </a:cubicBezTo>
                  <a:cubicBezTo>
                    <a:pt x="261" y="544"/>
                    <a:pt x="275" y="531"/>
                    <a:pt x="275" y="531"/>
                  </a:cubicBezTo>
                  <a:cubicBezTo>
                    <a:pt x="275" y="531"/>
                    <a:pt x="256" y="534"/>
                    <a:pt x="250" y="538"/>
                  </a:cubicBezTo>
                  <a:cubicBezTo>
                    <a:pt x="245" y="542"/>
                    <a:pt x="246" y="545"/>
                    <a:pt x="246" y="545"/>
                  </a:cubicBezTo>
                  <a:close/>
                  <a:moveTo>
                    <a:pt x="240" y="514"/>
                  </a:moveTo>
                  <a:cubicBezTo>
                    <a:pt x="240" y="514"/>
                    <a:pt x="240" y="517"/>
                    <a:pt x="246" y="519"/>
                  </a:cubicBezTo>
                  <a:cubicBezTo>
                    <a:pt x="253" y="520"/>
                    <a:pt x="271" y="516"/>
                    <a:pt x="271" y="516"/>
                  </a:cubicBezTo>
                  <a:cubicBezTo>
                    <a:pt x="271" y="516"/>
                    <a:pt x="253" y="509"/>
                    <a:pt x="247" y="510"/>
                  </a:cubicBezTo>
                  <a:cubicBezTo>
                    <a:pt x="240" y="511"/>
                    <a:pt x="240" y="514"/>
                    <a:pt x="240" y="514"/>
                  </a:cubicBezTo>
                  <a:close/>
                  <a:moveTo>
                    <a:pt x="363" y="519"/>
                  </a:moveTo>
                  <a:cubicBezTo>
                    <a:pt x="357" y="517"/>
                    <a:pt x="338" y="519"/>
                    <a:pt x="338" y="519"/>
                  </a:cubicBezTo>
                  <a:cubicBezTo>
                    <a:pt x="338" y="519"/>
                    <a:pt x="355" y="528"/>
                    <a:pt x="361" y="528"/>
                  </a:cubicBezTo>
                  <a:cubicBezTo>
                    <a:pt x="368" y="527"/>
                    <a:pt x="369" y="525"/>
                    <a:pt x="369" y="525"/>
                  </a:cubicBezTo>
                  <a:cubicBezTo>
                    <a:pt x="369" y="525"/>
                    <a:pt x="369" y="522"/>
                    <a:pt x="363" y="519"/>
                  </a:cubicBezTo>
                  <a:close/>
                  <a:moveTo>
                    <a:pt x="331" y="533"/>
                  </a:moveTo>
                  <a:cubicBezTo>
                    <a:pt x="331" y="533"/>
                    <a:pt x="342" y="549"/>
                    <a:pt x="348" y="552"/>
                  </a:cubicBezTo>
                  <a:cubicBezTo>
                    <a:pt x="354" y="555"/>
                    <a:pt x="356" y="553"/>
                    <a:pt x="356" y="553"/>
                  </a:cubicBezTo>
                  <a:cubicBezTo>
                    <a:pt x="356" y="553"/>
                    <a:pt x="358" y="550"/>
                    <a:pt x="353" y="545"/>
                  </a:cubicBezTo>
                  <a:cubicBezTo>
                    <a:pt x="349" y="540"/>
                    <a:pt x="331" y="533"/>
                    <a:pt x="331" y="533"/>
                  </a:cubicBezTo>
                  <a:close/>
                  <a:moveTo>
                    <a:pt x="330" y="495"/>
                  </a:moveTo>
                  <a:cubicBezTo>
                    <a:pt x="330" y="495"/>
                    <a:pt x="349" y="489"/>
                    <a:pt x="353" y="485"/>
                  </a:cubicBezTo>
                  <a:cubicBezTo>
                    <a:pt x="358" y="480"/>
                    <a:pt x="357" y="477"/>
                    <a:pt x="357" y="477"/>
                  </a:cubicBezTo>
                  <a:cubicBezTo>
                    <a:pt x="357" y="477"/>
                    <a:pt x="355" y="475"/>
                    <a:pt x="348" y="478"/>
                  </a:cubicBezTo>
                  <a:cubicBezTo>
                    <a:pt x="342" y="480"/>
                    <a:pt x="330" y="495"/>
                    <a:pt x="330" y="495"/>
                  </a:cubicBezTo>
                  <a:close/>
                  <a:moveTo>
                    <a:pt x="284" y="576"/>
                  </a:moveTo>
                  <a:cubicBezTo>
                    <a:pt x="284" y="576"/>
                    <a:pt x="287" y="577"/>
                    <a:pt x="290" y="571"/>
                  </a:cubicBezTo>
                  <a:cubicBezTo>
                    <a:pt x="294" y="565"/>
                    <a:pt x="295" y="546"/>
                    <a:pt x="295" y="546"/>
                  </a:cubicBezTo>
                  <a:cubicBezTo>
                    <a:pt x="295" y="546"/>
                    <a:pt x="283" y="561"/>
                    <a:pt x="282" y="568"/>
                  </a:cubicBezTo>
                  <a:cubicBezTo>
                    <a:pt x="281" y="575"/>
                    <a:pt x="284" y="576"/>
                    <a:pt x="284" y="576"/>
                  </a:cubicBezTo>
                  <a:close/>
                  <a:moveTo>
                    <a:pt x="334" y="464"/>
                  </a:moveTo>
                  <a:cubicBezTo>
                    <a:pt x="336" y="458"/>
                    <a:pt x="333" y="456"/>
                    <a:pt x="333" y="456"/>
                  </a:cubicBezTo>
                  <a:cubicBezTo>
                    <a:pt x="333" y="456"/>
                    <a:pt x="331" y="455"/>
                    <a:pt x="326" y="460"/>
                  </a:cubicBezTo>
                  <a:cubicBezTo>
                    <a:pt x="322" y="466"/>
                    <a:pt x="318" y="484"/>
                    <a:pt x="318" y="484"/>
                  </a:cubicBezTo>
                  <a:cubicBezTo>
                    <a:pt x="318" y="484"/>
                    <a:pt x="332" y="471"/>
                    <a:pt x="334" y="464"/>
                  </a:cubicBezTo>
                  <a:close/>
                  <a:moveTo>
                    <a:pt x="456" y="458"/>
                  </a:moveTo>
                  <a:cubicBezTo>
                    <a:pt x="455" y="472"/>
                    <a:pt x="486" y="491"/>
                    <a:pt x="529" y="496"/>
                  </a:cubicBezTo>
                  <a:cubicBezTo>
                    <a:pt x="512" y="489"/>
                    <a:pt x="498" y="479"/>
                    <a:pt x="513" y="485"/>
                  </a:cubicBezTo>
                  <a:cubicBezTo>
                    <a:pt x="525" y="489"/>
                    <a:pt x="542" y="492"/>
                    <a:pt x="554" y="493"/>
                  </a:cubicBezTo>
                  <a:cubicBezTo>
                    <a:pt x="542" y="489"/>
                    <a:pt x="519" y="481"/>
                    <a:pt x="499" y="467"/>
                  </a:cubicBezTo>
                  <a:cubicBezTo>
                    <a:pt x="470" y="447"/>
                    <a:pt x="457" y="441"/>
                    <a:pt x="456" y="458"/>
                  </a:cubicBezTo>
                  <a:close/>
                  <a:moveTo>
                    <a:pt x="430" y="514"/>
                  </a:moveTo>
                  <a:cubicBezTo>
                    <a:pt x="419" y="527"/>
                    <a:pt x="439" y="551"/>
                    <a:pt x="490" y="543"/>
                  </a:cubicBezTo>
                  <a:cubicBezTo>
                    <a:pt x="503" y="541"/>
                    <a:pt x="515" y="537"/>
                    <a:pt x="525" y="534"/>
                  </a:cubicBezTo>
                  <a:cubicBezTo>
                    <a:pt x="506" y="535"/>
                    <a:pt x="493" y="532"/>
                    <a:pt x="498" y="530"/>
                  </a:cubicBezTo>
                  <a:cubicBezTo>
                    <a:pt x="505" y="528"/>
                    <a:pt x="508" y="531"/>
                    <a:pt x="545" y="520"/>
                  </a:cubicBezTo>
                  <a:cubicBezTo>
                    <a:pt x="553" y="518"/>
                    <a:pt x="559" y="516"/>
                    <a:pt x="563" y="514"/>
                  </a:cubicBezTo>
                  <a:cubicBezTo>
                    <a:pt x="567" y="511"/>
                    <a:pt x="569" y="509"/>
                    <a:pt x="569" y="509"/>
                  </a:cubicBezTo>
                  <a:cubicBezTo>
                    <a:pt x="569" y="509"/>
                    <a:pt x="534" y="523"/>
                    <a:pt x="501" y="517"/>
                  </a:cubicBezTo>
                  <a:cubicBezTo>
                    <a:pt x="468" y="510"/>
                    <a:pt x="440" y="500"/>
                    <a:pt x="430" y="514"/>
                  </a:cubicBezTo>
                  <a:close/>
                  <a:moveTo>
                    <a:pt x="463" y="633"/>
                  </a:moveTo>
                  <a:cubicBezTo>
                    <a:pt x="504" y="627"/>
                    <a:pt x="539" y="585"/>
                    <a:pt x="560" y="555"/>
                  </a:cubicBezTo>
                  <a:cubicBezTo>
                    <a:pt x="535" y="580"/>
                    <a:pt x="493" y="599"/>
                    <a:pt x="493" y="599"/>
                  </a:cubicBezTo>
                  <a:cubicBezTo>
                    <a:pt x="493" y="599"/>
                    <a:pt x="507" y="590"/>
                    <a:pt x="535" y="568"/>
                  </a:cubicBezTo>
                  <a:cubicBezTo>
                    <a:pt x="563" y="546"/>
                    <a:pt x="578" y="526"/>
                    <a:pt x="578" y="526"/>
                  </a:cubicBezTo>
                  <a:cubicBezTo>
                    <a:pt x="578" y="526"/>
                    <a:pt x="540" y="555"/>
                    <a:pt x="501" y="567"/>
                  </a:cubicBezTo>
                  <a:cubicBezTo>
                    <a:pt x="462" y="579"/>
                    <a:pt x="438" y="584"/>
                    <a:pt x="425" y="588"/>
                  </a:cubicBezTo>
                  <a:cubicBezTo>
                    <a:pt x="412" y="592"/>
                    <a:pt x="398" y="644"/>
                    <a:pt x="463" y="633"/>
                  </a:cubicBezTo>
                  <a:close/>
                  <a:moveTo>
                    <a:pt x="578" y="581"/>
                  </a:moveTo>
                  <a:cubicBezTo>
                    <a:pt x="567" y="602"/>
                    <a:pt x="551" y="626"/>
                    <a:pt x="551" y="626"/>
                  </a:cubicBezTo>
                  <a:cubicBezTo>
                    <a:pt x="551" y="626"/>
                    <a:pt x="553" y="622"/>
                    <a:pt x="563" y="603"/>
                  </a:cubicBezTo>
                  <a:cubicBezTo>
                    <a:pt x="572" y="583"/>
                    <a:pt x="584" y="546"/>
                    <a:pt x="584" y="546"/>
                  </a:cubicBezTo>
                  <a:cubicBezTo>
                    <a:pt x="584" y="546"/>
                    <a:pt x="563" y="588"/>
                    <a:pt x="544" y="610"/>
                  </a:cubicBezTo>
                  <a:cubicBezTo>
                    <a:pt x="524" y="631"/>
                    <a:pt x="506" y="642"/>
                    <a:pt x="506" y="656"/>
                  </a:cubicBezTo>
                  <a:cubicBezTo>
                    <a:pt x="506" y="669"/>
                    <a:pt x="539" y="669"/>
                    <a:pt x="557" y="642"/>
                  </a:cubicBezTo>
                  <a:cubicBezTo>
                    <a:pt x="568" y="625"/>
                    <a:pt x="574" y="601"/>
                    <a:pt x="578" y="581"/>
                  </a:cubicBezTo>
                  <a:close/>
                  <a:moveTo>
                    <a:pt x="609" y="578"/>
                  </a:moveTo>
                  <a:cubicBezTo>
                    <a:pt x="606" y="598"/>
                    <a:pt x="599" y="620"/>
                    <a:pt x="599" y="620"/>
                  </a:cubicBezTo>
                  <a:cubicBezTo>
                    <a:pt x="599" y="620"/>
                    <a:pt x="601" y="611"/>
                    <a:pt x="603" y="587"/>
                  </a:cubicBezTo>
                  <a:cubicBezTo>
                    <a:pt x="604" y="574"/>
                    <a:pt x="603" y="563"/>
                    <a:pt x="602" y="555"/>
                  </a:cubicBezTo>
                  <a:cubicBezTo>
                    <a:pt x="602" y="566"/>
                    <a:pt x="600" y="599"/>
                    <a:pt x="588" y="624"/>
                  </a:cubicBezTo>
                  <a:cubicBezTo>
                    <a:pt x="581" y="638"/>
                    <a:pt x="575" y="659"/>
                    <a:pt x="594" y="657"/>
                  </a:cubicBezTo>
                  <a:cubicBezTo>
                    <a:pt x="609" y="655"/>
                    <a:pt x="613" y="610"/>
                    <a:pt x="609" y="578"/>
                  </a:cubicBezTo>
                  <a:close/>
                  <a:moveTo>
                    <a:pt x="406" y="682"/>
                  </a:moveTo>
                  <a:cubicBezTo>
                    <a:pt x="406" y="682"/>
                    <a:pt x="406" y="682"/>
                    <a:pt x="406" y="681"/>
                  </a:cubicBezTo>
                  <a:cubicBezTo>
                    <a:pt x="406" y="681"/>
                    <a:pt x="406" y="681"/>
                    <a:pt x="406" y="681"/>
                  </a:cubicBezTo>
                  <a:cubicBezTo>
                    <a:pt x="405" y="679"/>
                    <a:pt x="400" y="671"/>
                    <a:pt x="394" y="669"/>
                  </a:cubicBezTo>
                  <a:cubicBezTo>
                    <a:pt x="397" y="679"/>
                    <a:pt x="397" y="679"/>
                    <a:pt x="397" y="679"/>
                  </a:cubicBezTo>
                  <a:cubicBezTo>
                    <a:pt x="391" y="670"/>
                    <a:pt x="391" y="670"/>
                    <a:pt x="391" y="670"/>
                  </a:cubicBezTo>
                  <a:cubicBezTo>
                    <a:pt x="388" y="676"/>
                    <a:pt x="389" y="684"/>
                    <a:pt x="389" y="687"/>
                  </a:cubicBezTo>
                  <a:cubicBezTo>
                    <a:pt x="389" y="687"/>
                    <a:pt x="389" y="687"/>
                    <a:pt x="389" y="687"/>
                  </a:cubicBezTo>
                  <a:cubicBezTo>
                    <a:pt x="390" y="687"/>
                    <a:pt x="390" y="688"/>
                    <a:pt x="390" y="688"/>
                  </a:cubicBezTo>
                  <a:cubicBezTo>
                    <a:pt x="391" y="692"/>
                    <a:pt x="397" y="694"/>
                    <a:pt x="401" y="692"/>
                  </a:cubicBezTo>
                  <a:cubicBezTo>
                    <a:pt x="405" y="691"/>
                    <a:pt x="408" y="686"/>
                    <a:pt x="406" y="682"/>
                  </a:cubicBezTo>
                  <a:close/>
                  <a:moveTo>
                    <a:pt x="399" y="659"/>
                  </a:moveTo>
                  <a:cubicBezTo>
                    <a:pt x="410" y="659"/>
                    <a:pt x="410" y="659"/>
                    <a:pt x="410" y="659"/>
                  </a:cubicBezTo>
                  <a:cubicBezTo>
                    <a:pt x="399" y="662"/>
                    <a:pt x="399" y="662"/>
                    <a:pt x="399" y="662"/>
                  </a:cubicBezTo>
                  <a:cubicBezTo>
                    <a:pt x="403" y="667"/>
                    <a:pt x="412" y="669"/>
                    <a:pt x="415" y="669"/>
                  </a:cubicBezTo>
                  <a:cubicBezTo>
                    <a:pt x="415" y="669"/>
                    <a:pt x="415" y="669"/>
                    <a:pt x="415" y="669"/>
                  </a:cubicBezTo>
                  <a:cubicBezTo>
                    <a:pt x="415" y="669"/>
                    <a:pt x="416" y="669"/>
                    <a:pt x="416" y="669"/>
                  </a:cubicBezTo>
                  <a:cubicBezTo>
                    <a:pt x="420" y="669"/>
                    <a:pt x="423" y="664"/>
                    <a:pt x="423" y="660"/>
                  </a:cubicBezTo>
                  <a:cubicBezTo>
                    <a:pt x="423" y="655"/>
                    <a:pt x="419" y="651"/>
                    <a:pt x="415" y="651"/>
                  </a:cubicBezTo>
                  <a:cubicBezTo>
                    <a:pt x="415" y="651"/>
                    <a:pt x="415" y="651"/>
                    <a:pt x="414" y="651"/>
                  </a:cubicBezTo>
                  <a:cubicBezTo>
                    <a:pt x="414" y="651"/>
                    <a:pt x="414" y="651"/>
                    <a:pt x="414" y="651"/>
                  </a:cubicBezTo>
                  <a:cubicBezTo>
                    <a:pt x="412" y="651"/>
                    <a:pt x="403" y="653"/>
                    <a:pt x="399" y="659"/>
                  </a:cubicBezTo>
                  <a:close/>
                  <a:moveTo>
                    <a:pt x="391" y="650"/>
                  </a:moveTo>
                  <a:cubicBezTo>
                    <a:pt x="395" y="641"/>
                    <a:pt x="395" y="641"/>
                    <a:pt x="395" y="641"/>
                  </a:cubicBezTo>
                  <a:cubicBezTo>
                    <a:pt x="394" y="651"/>
                    <a:pt x="394" y="651"/>
                    <a:pt x="394" y="651"/>
                  </a:cubicBezTo>
                  <a:cubicBezTo>
                    <a:pt x="400" y="649"/>
                    <a:pt x="404" y="641"/>
                    <a:pt x="405" y="639"/>
                  </a:cubicBezTo>
                  <a:cubicBezTo>
                    <a:pt x="405" y="639"/>
                    <a:pt x="405" y="639"/>
                    <a:pt x="405" y="639"/>
                  </a:cubicBezTo>
                  <a:cubicBezTo>
                    <a:pt x="405" y="638"/>
                    <a:pt x="405" y="638"/>
                    <a:pt x="405" y="638"/>
                  </a:cubicBezTo>
                  <a:cubicBezTo>
                    <a:pt x="407" y="634"/>
                    <a:pt x="403" y="629"/>
                    <a:pt x="399" y="628"/>
                  </a:cubicBezTo>
                  <a:cubicBezTo>
                    <a:pt x="395" y="627"/>
                    <a:pt x="390" y="629"/>
                    <a:pt x="388" y="633"/>
                  </a:cubicBezTo>
                  <a:cubicBezTo>
                    <a:pt x="388" y="633"/>
                    <a:pt x="388" y="633"/>
                    <a:pt x="388" y="634"/>
                  </a:cubicBezTo>
                  <a:cubicBezTo>
                    <a:pt x="388" y="634"/>
                    <a:pt x="388" y="634"/>
                    <a:pt x="388" y="634"/>
                  </a:cubicBezTo>
                  <a:cubicBezTo>
                    <a:pt x="388" y="636"/>
                    <a:pt x="387" y="645"/>
                    <a:pt x="391" y="650"/>
                  </a:cubicBezTo>
                  <a:close/>
                  <a:moveTo>
                    <a:pt x="384" y="660"/>
                  </a:moveTo>
                  <a:cubicBezTo>
                    <a:pt x="384" y="663"/>
                    <a:pt x="387" y="666"/>
                    <a:pt x="389" y="666"/>
                  </a:cubicBezTo>
                  <a:cubicBezTo>
                    <a:pt x="392" y="666"/>
                    <a:pt x="395" y="663"/>
                    <a:pt x="395" y="660"/>
                  </a:cubicBezTo>
                  <a:cubicBezTo>
                    <a:pt x="395" y="657"/>
                    <a:pt x="392" y="655"/>
                    <a:pt x="389" y="655"/>
                  </a:cubicBezTo>
                  <a:cubicBezTo>
                    <a:pt x="387" y="655"/>
                    <a:pt x="384" y="657"/>
                    <a:pt x="384" y="660"/>
                  </a:cubicBezTo>
                  <a:close/>
                  <a:moveTo>
                    <a:pt x="382" y="668"/>
                  </a:moveTo>
                  <a:cubicBezTo>
                    <a:pt x="374" y="673"/>
                    <a:pt x="374" y="673"/>
                    <a:pt x="374" y="673"/>
                  </a:cubicBezTo>
                  <a:cubicBezTo>
                    <a:pt x="381" y="665"/>
                    <a:pt x="381" y="665"/>
                    <a:pt x="381" y="665"/>
                  </a:cubicBezTo>
                  <a:cubicBezTo>
                    <a:pt x="374" y="663"/>
                    <a:pt x="366" y="667"/>
                    <a:pt x="364" y="668"/>
                  </a:cubicBezTo>
                  <a:cubicBezTo>
                    <a:pt x="364" y="668"/>
                    <a:pt x="364" y="669"/>
                    <a:pt x="364" y="669"/>
                  </a:cubicBezTo>
                  <a:cubicBezTo>
                    <a:pt x="364" y="669"/>
                    <a:pt x="363" y="669"/>
                    <a:pt x="363" y="669"/>
                  </a:cubicBezTo>
                  <a:cubicBezTo>
                    <a:pt x="360" y="672"/>
                    <a:pt x="360" y="677"/>
                    <a:pt x="363" y="681"/>
                  </a:cubicBezTo>
                  <a:cubicBezTo>
                    <a:pt x="365" y="684"/>
                    <a:pt x="371" y="686"/>
                    <a:pt x="374" y="683"/>
                  </a:cubicBezTo>
                  <a:cubicBezTo>
                    <a:pt x="374" y="683"/>
                    <a:pt x="375" y="683"/>
                    <a:pt x="375" y="683"/>
                  </a:cubicBezTo>
                  <a:cubicBezTo>
                    <a:pt x="375" y="683"/>
                    <a:pt x="375" y="682"/>
                    <a:pt x="375" y="682"/>
                  </a:cubicBezTo>
                  <a:cubicBezTo>
                    <a:pt x="377" y="681"/>
                    <a:pt x="382" y="674"/>
                    <a:pt x="382" y="668"/>
                  </a:cubicBezTo>
                  <a:close/>
                  <a:moveTo>
                    <a:pt x="363" y="653"/>
                  </a:moveTo>
                  <a:cubicBezTo>
                    <a:pt x="363" y="653"/>
                    <a:pt x="363" y="653"/>
                    <a:pt x="364" y="653"/>
                  </a:cubicBezTo>
                  <a:cubicBezTo>
                    <a:pt x="364" y="653"/>
                    <a:pt x="364" y="653"/>
                    <a:pt x="364" y="653"/>
                  </a:cubicBezTo>
                  <a:cubicBezTo>
                    <a:pt x="366" y="655"/>
                    <a:pt x="374" y="658"/>
                    <a:pt x="380" y="656"/>
                  </a:cubicBezTo>
                  <a:cubicBezTo>
                    <a:pt x="373" y="649"/>
                    <a:pt x="373" y="649"/>
                    <a:pt x="373" y="649"/>
                  </a:cubicBezTo>
                  <a:cubicBezTo>
                    <a:pt x="382" y="654"/>
                    <a:pt x="382" y="654"/>
                    <a:pt x="382" y="654"/>
                  </a:cubicBezTo>
                  <a:cubicBezTo>
                    <a:pt x="382" y="647"/>
                    <a:pt x="376" y="640"/>
                    <a:pt x="374" y="639"/>
                  </a:cubicBezTo>
                  <a:cubicBezTo>
                    <a:pt x="374" y="639"/>
                    <a:pt x="374" y="639"/>
                    <a:pt x="374" y="639"/>
                  </a:cubicBezTo>
                  <a:cubicBezTo>
                    <a:pt x="373" y="638"/>
                    <a:pt x="373" y="638"/>
                    <a:pt x="373" y="638"/>
                  </a:cubicBezTo>
                  <a:cubicBezTo>
                    <a:pt x="370" y="636"/>
                    <a:pt x="364" y="638"/>
                    <a:pt x="362" y="641"/>
                  </a:cubicBezTo>
                  <a:cubicBezTo>
                    <a:pt x="359" y="645"/>
                    <a:pt x="360" y="650"/>
                    <a:pt x="363" y="653"/>
                  </a:cubicBezTo>
                  <a:close/>
                  <a:moveTo>
                    <a:pt x="714" y="483"/>
                  </a:moveTo>
                  <a:cubicBezTo>
                    <a:pt x="714" y="483"/>
                    <a:pt x="713" y="482"/>
                    <a:pt x="713" y="482"/>
                  </a:cubicBezTo>
                  <a:cubicBezTo>
                    <a:pt x="713" y="482"/>
                    <a:pt x="713" y="482"/>
                    <a:pt x="713" y="482"/>
                  </a:cubicBezTo>
                  <a:cubicBezTo>
                    <a:pt x="710" y="480"/>
                    <a:pt x="700" y="476"/>
                    <a:pt x="692" y="479"/>
                  </a:cubicBezTo>
                  <a:cubicBezTo>
                    <a:pt x="702" y="487"/>
                    <a:pt x="702" y="487"/>
                    <a:pt x="702" y="487"/>
                  </a:cubicBezTo>
                  <a:cubicBezTo>
                    <a:pt x="690" y="482"/>
                    <a:pt x="690" y="482"/>
                    <a:pt x="690" y="482"/>
                  </a:cubicBezTo>
                  <a:cubicBezTo>
                    <a:pt x="690" y="490"/>
                    <a:pt x="698" y="498"/>
                    <a:pt x="700" y="501"/>
                  </a:cubicBezTo>
                  <a:cubicBezTo>
                    <a:pt x="700" y="501"/>
                    <a:pt x="700" y="501"/>
                    <a:pt x="700" y="501"/>
                  </a:cubicBezTo>
                  <a:cubicBezTo>
                    <a:pt x="701" y="501"/>
                    <a:pt x="701" y="501"/>
                    <a:pt x="701" y="501"/>
                  </a:cubicBezTo>
                  <a:cubicBezTo>
                    <a:pt x="706" y="504"/>
                    <a:pt x="713" y="502"/>
                    <a:pt x="716" y="497"/>
                  </a:cubicBezTo>
                  <a:cubicBezTo>
                    <a:pt x="719" y="493"/>
                    <a:pt x="718" y="486"/>
                    <a:pt x="714" y="483"/>
                  </a:cubicBezTo>
                  <a:close/>
                  <a:moveTo>
                    <a:pt x="689" y="464"/>
                  </a:moveTo>
                  <a:cubicBezTo>
                    <a:pt x="700" y="457"/>
                    <a:pt x="700" y="457"/>
                    <a:pt x="700" y="457"/>
                  </a:cubicBezTo>
                  <a:cubicBezTo>
                    <a:pt x="691" y="467"/>
                    <a:pt x="691" y="467"/>
                    <a:pt x="691" y="467"/>
                  </a:cubicBezTo>
                  <a:cubicBezTo>
                    <a:pt x="699" y="470"/>
                    <a:pt x="709" y="465"/>
                    <a:pt x="712" y="463"/>
                  </a:cubicBezTo>
                  <a:cubicBezTo>
                    <a:pt x="712" y="463"/>
                    <a:pt x="712" y="463"/>
                    <a:pt x="712" y="463"/>
                  </a:cubicBezTo>
                  <a:cubicBezTo>
                    <a:pt x="713" y="463"/>
                    <a:pt x="713" y="462"/>
                    <a:pt x="713" y="462"/>
                  </a:cubicBezTo>
                  <a:cubicBezTo>
                    <a:pt x="717" y="459"/>
                    <a:pt x="717" y="452"/>
                    <a:pt x="714" y="448"/>
                  </a:cubicBezTo>
                  <a:cubicBezTo>
                    <a:pt x="710" y="443"/>
                    <a:pt x="703" y="442"/>
                    <a:pt x="699" y="445"/>
                  </a:cubicBezTo>
                  <a:cubicBezTo>
                    <a:pt x="699" y="445"/>
                    <a:pt x="699" y="445"/>
                    <a:pt x="698" y="446"/>
                  </a:cubicBezTo>
                  <a:cubicBezTo>
                    <a:pt x="698" y="446"/>
                    <a:pt x="698" y="446"/>
                    <a:pt x="698" y="446"/>
                  </a:cubicBezTo>
                  <a:cubicBezTo>
                    <a:pt x="696" y="448"/>
                    <a:pt x="689" y="456"/>
                    <a:pt x="689" y="464"/>
                  </a:cubicBezTo>
                  <a:close/>
                  <a:moveTo>
                    <a:pt x="674" y="463"/>
                  </a:moveTo>
                  <a:cubicBezTo>
                    <a:pt x="671" y="450"/>
                    <a:pt x="671" y="450"/>
                    <a:pt x="671" y="450"/>
                  </a:cubicBezTo>
                  <a:cubicBezTo>
                    <a:pt x="678" y="461"/>
                    <a:pt x="678" y="461"/>
                    <a:pt x="678" y="461"/>
                  </a:cubicBezTo>
                  <a:cubicBezTo>
                    <a:pt x="683" y="455"/>
                    <a:pt x="681" y="443"/>
                    <a:pt x="680" y="440"/>
                  </a:cubicBezTo>
                  <a:cubicBezTo>
                    <a:pt x="680" y="440"/>
                    <a:pt x="680" y="440"/>
                    <a:pt x="680" y="440"/>
                  </a:cubicBezTo>
                  <a:cubicBezTo>
                    <a:pt x="680" y="440"/>
                    <a:pt x="680" y="439"/>
                    <a:pt x="680" y="439"/>
                  </a:cubicBezTo>
                  <a:cubicBezTo>
                    <a:pt x="678" y="434"/>
                    <a:pt x="671" y="432"/>
                    <a:pt x="666" y="434"/>
                  </a:cubicBezTo>
                  <a:cubicBezTo>
                    <a:pt x="661" y="436"/>
                    <a:pt x="657" y="442"/>
                    <a:pt x="659" y="447"/>
                  </a:cubicBezTo>
                  <a:cubicBezTo>
                    <a:pt x="659" y="447"/>
                    <a:pt x="659" y="447"/>
                    <a:pt x="659" y="448"/>
                  </a:cubicBezTo>
                  <a:cubicBezTo>
                    <a:pt x="659" y="448"/>
                    <a:pt x="659" y="448"/>
                    <a:pt x="659" y="448"/>
                  </a:cubicBezTo>
                  <a:cubicBezTo>
                    <a:pt x="661" y="451"/>
                    <a:pt x="667" y="460"/>
                    <a:pt x="674" y="463"/>
                  </a:cubicBezTo>
                  <a:close/>
                  <a:moveTo>
                    <a:pt x="675" y="478"/>
                  </a:moveTo>
                  <a:cubicBezTo>
                    <a:pt x="677" y="481"/>
                    <a:pt x="681" y="481"/>
                    <a:pt x="684" y="479"/>
                  </a:cubicBezTo>
                  <a:cubicBezTo>
                    <a:pt x="687" y="477"/>
                    <a:pt x="688" y="473"/>
                    <a:pt x="686" y="470"/>
                  </a:cubicBezTo>
                  <a:cubicBezTo>
                    <a:pt x="684" y="467"/>
                    <a:pt x="679" y="466"/>
                    <a:pt x="677" y="468"/>
                  </a:cubicBezTo>
                  <a:cubicBezTo>
                    <a:pt x="674" y="471"/>
                    <a:pt x="673" y="475"/>
                    <a:pt x="675" y="478"/>
                  </a:cubicBezTo>
                  <a:close/>
                  <a:moveTo>
                    <a:pt x="679" y="486"/>
                  </a:moveTo>
                  <a:cubicBezTo>
                    <a:pt x="674" y="498"/>
                    <a:pt x="674" y="498"/>
                    <a:pt x="674" y="498"/>
                  </a:cubicBezTo>
                  <a:cubicBezTo>
                    <a:pt x="675" y="485"/>
                    <a:pt x="675" y="485"/>
                    <a:pt x="675" y="485"/>
                  </a:cubicBezTo>
                  <a:cubicBezTo>
                    <a:pt x="667" y="488"/>
                    <a:pt x="662" y="498"/>
                    <a:pt x="661" y="501"/>
                  </a:cubicBezTo>
                  <a:cubicBezTo>
                    <a:pt x="661" y="501"/>
                    <a:pt x="661" y="501"/>
                    <a:pt x="661" y="501"/>
                  </a:cubicBezTo>
                  <a:cubicBezTo>
                    <a:pt x="661" y="502"/>
                    <a:pt x="661" y="502"/>
                    <a:pt x="661" y="502"/>
                  </a:cubicBezTo>
                  <a:cubicBezTo>
                    <a:pt x="659" y="507"/>
                    <a:pt x="664" y="513"/>
                    <a:pt x="669" y="514"/>
                  </a:cubicBezTo>
                  <a:cubicBezTo>
                    <a:pt x="674" y="516"/>
                    <a:pt x="681" y="513"/>
                    <a:pt x="682" y="508"/>
                  </a:cubicBezTo>
                  <a:cubicBezTo>
                    <a:pt x="682" y="508"/>
                    <a:pt x="682" y="508"/>
                    <a:pt x="682" y="507"/>
                  </a:cubicBezTo>
                  <a:cubicBezTo>
                    <a:pt x="682" y="507"/>
                    <a:pt x="682" y="507"/>
                    <a:pt x="682" y="507"/>
                  </a:cubicBezTo>
                  <a:cubicBezTo>
                    <a:pt x="683" y="504"/>
                    <a:pt x="684" y="493"/>
                    <a:pt x="679" y="486"/>
                  </a:cubicBezTo>
                  <a:close/>
                  <a:moveTo>
                    <a:pt x="648" y="486"/>
                  </a:moveTo>
                  <a:cubicBezTo>
                    <a:pt x="648" y="486"/>
                    <a:pt x="649" y="486"/>
                    <a:pt x="649" y="486"/>
                  </a:cubicBezTo>
                  <a:cubicBezTo>
                    <a:pt x="649" y="486"/>
                    <a:pt x="649" y="486"/>
                    <a:pt x="649" y="486"/>
                  </a:cubicBezTo>
                  <a:cubicBezTo>
                    <a:pt x="653" y="486"/>
                    <a:pt x="663" y="483"/>
                    <a:pt x="668" y="476"/>
                  </a:cubicBezTo>
                  <a:cubicBezTo>
                    <a:pt x="655" y="475"/>
                    <a:pt x="655" y="475"/>
                    <a:pt x="655" y="475"/>
                  </a:cubicBezTo>
                  <a:cubicBezTo>
                    <a:pt x="668" y="472"/>
                    <a:pt x="668" y="472"/>
                    <a:pt x="668" y="472"/>
                  </a:cubicBezTo>
                  <a:cubicBezTo>
                    <a:pt x="663" y="466"/>
                    <a:pt x="652" y="464"/>
                    <a:pt x="649" y="464"/>
                  </a:cubicBezTo>
                  <a:cubicBezTo>
                    <a:pt x="649" y="464"/>
                    <a:pt x="648" y="464"/>
                    <a:pt x="648" y="464"/>
                  </a:cubicBezTo>
                  <a:cubicBezTo>
                    <a:pt x="648" y="464"/>
                    <a:pt x="648" y="464"/>
                    <a:pt x="648" y="464"/>
                  </a:cubicBezTo>
                  <a:cubicBezTo>
                    <a:pt x="642" y="464"/>
                    <a:pt x="638" y="470"/>
                    <a:pt x="638" y="475"/>
                  </a:cubicBezTo>
                  <a:cubicBezTo>
                    <a:pt x="638" y="481"/>
                    <a:pt x="643" y="486"/>
                    <a:pt x="648" y="486"/>
                  </a:cubicBezTo>
                  <a:close/>
                  <a:moveTo>
                    <a:pt x="919" y="456"/>
                  </a:moveTo>
                  <a:cubicBezTo>
                    <a:pt x="919" y="456"/>
                    <a:pt x="919" y="456"/>
                    <a:pt x="919" y="455"/>
                  </a:cubicBezTo>
                  <a:cubicBezTo>
                    <a:pt x="919" y="455"/>
                    <a:pt x="919" y="455"/>
                    <a:pt x="919" y="455"/>
                  </a:cubicBezTo>
                  <a:cubicBezTo>
                    <a:pt x="919" y="452"/>
                    <a:pt x="915" y="442"/>
                    <a:pt x="908" y="437"/>
                  </a:cubicBezTo>
                  <a:cubicBezTo>
                    <a:pt x="908" y="450"/>
                    <a:pt x="908" y="450"/>
                    <a:pt x="908" y="450"/>
                  </a:cubicBezTo>
                  <a:cubicBezTo>
                    <a:pt x="904" y="438"/>
                    <a:pt x="904" y="438"/>
                    <a:pt x="904" y="438"/>
                  </a:cubicBezTo>
                  <a:cubicBezTo>
                    <a:pt x="898" y="443"/>
                    <a:pt x="897" y="454"/>
                    <a:pt x="897" y="458"/>
                  </a:cubicBezTo>
                  <a:cubicBezTo>
                    <a:pt x="897" y="458"/>
                    <a:pt x="897" y="458"/>
                    <a:pt x="897" y="458"/>
                  </a:cubicBezTo>
                  <a:cubicBezTo>
                    <a:pt x="897" y="458"/>
                    <a:pt x="897" y="459"/>
                    <a:pt x="897" y="459"/>
                  </a:cubicBezTo>
                  <a:cubicBezTo>
                    <a:pt x="898" y="464"/>
                    <a:pt x="904" y="468"/>
                    <a:pt x="909" y="467"/>
                  </a:cubicBezTo>
                  <a:cubicBezTo>
                    <a:pt x="915" y="467"/>
                    <a:pt x="920" y="462"/>
                    <a:pt x="919" y="456"/>
                  </a:cubicBezTo>
                  <a:close/>
                  <a:moveTo>
                    <a:pt x="918" y="426"/>
                  </a:moveTo>
                  <a:cubicBezTo>
                    <a:pt x="930" y="430"/>
                    <a:pt x="930" y="430"/>
                    <a:pt x="930" y="430"/>
                  </a:cubicBezTo>
                  <a:cubicBezTo>
                    <a:pt x="917" y="429"/>
                    <a:pt x="917" y="429"/>
                    <a:pt x="917" y="429"/>
                  </a:cubicBezTo>
                  <a:cubicBezTo>
                    <a:pt x="920" y="437"/>
                    <a:pt x="930" y="442"/>
                    <a:pt x="933" y="442"/>
                  </a:cubicBezTo>
                  <a:cubicBezTo>
                    <a:pt x="933" y="443"/>
                    <a:pt x="933" y="443"/>
                    <a:pt x="933" y="443"/>
                  </a:cubicBezTo>
                  <a:cubicBezTo>
                    <a:pt x="934" y="443"/>
                    <a:pt x="934" y="443"/>
                    <a:pt x="934" y="443"/>
                  </a:cubicBezTo>
                  <a:cubicBezTo>
                    <a:pt x="940" y="444"/>
                    <a:pt x="945" y="439"/>
                    <a:pt x="946" y="434"/>
                  </a:cubicBezTo>
                  <a:cubicBezTo>
                    <a:pt x="947" y="429"/>
                    <a:pt x="944" y="422"/>
                    <a:pt x="939" y="421"/>
                  </a:cubicBezTo>
                  <a:cubicBezTo>
                    <a:pt x="939" y="421"/>
                    <a:pt x="939" y="421"/>
                    <a:pt x="938" y="421"/>
                  </a:cubicBezTo>
                  <a:cubicBezTo>
                    <a:pt x="938" y="421"/>
                    <a:pt x="938" y="421"/>
                    <a:pt x="938" y="421"/>
                  </a:cubicBezTo>
                  <a:cubicBezTo>
                    <a:pt x="935" y="420"/>
                    <a:pt x="924" y="420"/>
                    <a:pt x="918" y="426"/>
                  </a:cubicBezTo>
                  <a:close/>
                  <a:moveTo>
                    <a:pt x="910" y="413"/>
                  </a:moveTo>
                  <a:cubicBezTo>
                    <a:pt x="917" y="403"/>
                    <a:pt x="917" y="403"/>
                    <a:pt x="917" y="403"/>
                  </a:cubicBezTo>
                  <a:cubicBezTo>
                    <a:pt x="913" y="415"/>
                    <a:pt x="913" y="415"/>
                    <a:pt x="913" y="415"/>
                  </a:cubicBezTo>
                  <a:cubicBezTo>
                    <a:pt x="921" y="414"/>
                    <a:pt x="928" y="406"/>
                    <a:pt x="930" y="403"/>
                  </a:cubicBezTo>
                  <a:cubicBezTo>
                    <a:pt x="930" y="403"/>
                    <a:pt x="930" y="403"/>
                    <a:pt x="930" y="403"/>
                  </a:cubicBezTo>
                  <a:cubicBezTo>
                    <a:pt x="931" y="403"/>
                    <a:pt x="931" y="402"/>
                    <a:pt x="931" y="402"/>
                  </a:cubicBezTo>
                  <a:cubicBezTo>
                    <a:pt x="934" y="398"/>
                    <a:pt x="931" y="391"/>
                    <a:pt x="926" y="388"/>
                  </a:cubicBezTo>
                  <a:cubicBezTo>
                    <a:pt x="921" y="386"/>
                    <a:pt x="914" y="387"/>
                    <a:pt x="912" y="391"/>
                  </a:cubicBezTo>
                  <a:cubicBezTo>
                    <a:pt x="912" y="391"/>
                    <a:pt x="911" y="392"/>
                    <a:pt x="911" y="392"/>
                  </a:cubicBezTo>
                  <a:cubicBezTo>
                    <a:pt x="911" y="392"/>
                    <a:pt x="911" y="392"/>
                    <a:pt x="911" y="392"/>
                  </a:cubicBezTo>
                  <a:cubicBezTo>
                    <a:pt x="910" y="395"/>
                    <a:pt x="906" y="406"/>
                    <a:pt x="910" y="413"/>
                  </a:cubicBezTo>
                  <a:close/>
                  <a:moveTo>
                    <a:pt x="898" y="424"/>
                  </a:moveTo>
                  <a:cubicBezTo>
                    <a:pt x="898" y="427"/>
                    <a:pt x="900" y="431"/>
                    <a:pt x="903" y="431"/>
                  </a:cubicBezTo>
                  <a:cubicBezTo>
                    <a:pt x="907" y="432"/>
                    <a:pt x="910" y="430"/>
                    <a:pt x="911" y="427"/>
                  </a:cubicBezTo>
                  <a:cubicBezTo>
                    <a:pt x="912" y="423"/>
                    <a:pt x="910" y="419"/>
                    <a:pt x="906" y="419"/>
                  </a:cubicBezTo>
                  <a:cubicBezTo>
                    <a:pt x="903" y="418"/>
                    <a:pt x="899" y="420"/>
                    <a:pt x="898" y="424"/>
                  </a:cubicBezTo>
                  <a:close/>
                  <a:moveTo>
                    <a:pt x="894" y="432"/>
                  </a:moveTo>
                  <a:cubicBezTo>
                    <a:pt x="882" y="436"/>
                    <a:pt x="882" y="436"/>
                    <a:pt x="882" y="436"/>
                  </a:cubicBezTo>
                  <a:cubicBezTo>
                    <a:pt x="893" y="428"/>
                    <a:pt x="893" y="428"/>
                    <a:pt x="893" y="428"/>
                  </a:cubicBezTo>
                  <a:cubicBezTo>
                    <a:pt x="886" y="424"/>
                    <a:pt x="875" y="427"/>
                    <a:pt x="872" y="428"/>
                  </a:cubicBezTo>
                  <a:cubicBezTo>
                    <a:pt x="872" y="428"/>
                    <a:pt x="872" y="428"/>
                    <a:pt x="871" y="428"/>
                  </a:cubicBezTo>
                  <a:cubicBezTo>
                    <a:pt x="871" y="428"/>
                    <a:pt x="871" y="428"/>
                    <a:pt x="871" y="428"/>
                  </a:cubicBezTo>
                  <a:cubicBezTo>
                    <a:pt x="866" y="430"/>
                    <a:pt x="864" y="437"/>
                    <a:pt x="866" y="442"/>
                  </a:cubicBezTo>
                  <a:cubicBezTo>
                    <a:pt x="868" y="447"/>
                    <a:pt x="875" y="451"/>
                    <a:pt x="880" y="448"/>
                  </a:cubicBezTo>
                  <a:cubicBezTo>
                    <a:pt x="880" y="448"/>
                    <a:pt x="880" y="448"/>
                    <a:pt x="881" y="448"/>
                  </a:cubicBezTo>
                  <a:cubicBezTo>
                    <a:pt x="881" y="448"/>
                    <a:pt x="881" y="448"/>
                    <a:pt x="881" y="448"/>
                  </a:cubicBezTo>
                  <a:cubicBezTo>
                    <a:pt x="884" y="446"/>
                    <a:pt x="892" y="440"/>
                    <a:pt x="894" y="432"/>
                  </a:cubicBezTo>
                  <a:close/>
                  <a:moveTo>
                    <a:pt x="875" y="408"/>
                  </a:moveTo>
                  <a:cubicBezTo>
                    <a:pt x="875" y="408"/>
                    <a:pt x="875" y="409"/>
                    <a:pt x="876" y="409"/>
                  </a:cubicBezTo>
                  <a:cubicBezTo>
                    <a:pt x="876" y="409"/>
                    <a:pt x="876" y="409"/>
                    <a:pt x="876" y="409"/>
                  </a:cubicBezTo>
                  <a:cubicBezTo>
                    <a:pt x="878" y="411"/>
                    <a:pt x="887" y="418"/>
                    <a:pt x="895" y="417"/>
                  </a:cubicBezTo>
                  <a:cubicBezTo>
                    <a:pt x="887" y="406"/>
                    <a:pt x="887" y="406"/>
                    <a:pt x="887" y="406"/>
                  </a:cubicBezTo>
                  <a:cubicBezTo>
                    <a:pt x="898" y="415"/>
                    <a:pt x="898" y="415"/>
                    <a:pt x="898" y="415"/>
                  </a:cubicBezTo>
                  <a:cubicBezTo>
                    <a:pt x="900" y="406"/>
                    <a:pt x="894" y="397"/>
                    <a:pt x="892" y="394"/>
                  </a:cubicBezTo>
                  <a:cubicBezTo>
                    <a:pt x="892" y="394"/>
                    <a:pt x="892" y="394"/>
                    <a:pt x="892" y="394"/>
                  </a:cubicBezTo>
                  <a:cubicBezTo>
                    <a:pt x="892" y="394"/>
                    <a:pt x="891" y="393"/>
                    <a:pt x="891" y="393"/>
                  </a:cubicBezTo>
                  <a:cubicBezTo>
                    <a:pt x="888" y="389"/>
                    <a:pt x="881" y="390"/>
                    <a:pt x="877" y="394"/>
                  </a:cubicBezTo>
                  <a:cubicBezTo>
                    <a:pt x="872" y="397"/>
                    <a:pt x="871" y="404"/>
                    <a:pt x="875" y="408"/>
                  </a:cubicBezTo>
                  <a:close/>
                  <a:moveTo>
                    <a:pt x="143" y="519"/>
                  </a:moveTo>
                  <a:cubicBezTo>
                    <a:pt x="143" y="519"/>
                    <a:pt x="143" y="518"/>
                    <a:pt x="143" y="518"/>
                  </a:cubicBezTo>
                  <a:cubicBezTo>
                    <a:pt x="143" y="518"/>
                    <a:pt x="143" y="518"/>
                    <a:pt x="143" y="518"/>
                  </a:cubicBezTo>
                  <a:cubicBezTo>
                    <a:pt x="142" y="516"/>
                    <a:pt x="137" y="508"/>
                    <a:pt x="131" y="506"/>
                  </a:cubicBezTo>
                  <a:cubicBezTo>
                    <a:pt x="133" y="516"/>
                    <a:pt x="133" y="516"/>
                    <a:pt x="133" y="516"/>
                  </a:cubicBezTo>
                  <a:cubicBezTo>
                    <a:pt x="128" y="507"/>
                    <a:pt x="128" y="507"/>
                    <a:pt x="128" y="507"/>
                  </a:cubicBezTo>
                  <a:cubicBezTo>
                    <a:pt x="124" y="512"/>
                    <a:pt x="125" y="521"/>
                    <a:pt x="126" y="524"/>
                  </a:cubicBezTo>
                  <a:cubicBezTo>
                    <a:pt x="126" y="524"/>
                    <a:pt x="126" y="524"/>
                    <a:pt x="126" y="524"/>
                  </a:cubicBezTo>
                  <a:cubicBezTo>
                    <a:pt x="126" y="524"/>
                    <a:pt x="126" y="525"/>
                    <a:pt x="126" y="525"/>
                  </a:cubicBezTo>
                  <a:cubicBezTo>
                    <a:pt x="128" y="529"/>
                    <a:pt x="133" y="531"/>
                    <a:pt x="137" y="529"/>
                  </a:cubicBezTo>
                  <a:cubicBezTo>
                    <a:pt x="141" y="528"/>
                    <a:pt x="145" y="523"/>
                    <a:pt x="143" y="519"/>
                  </a:cubicBezTo>
                  <a:close/>
                  <a:moveTo>
                    <a:pt x="136" y="496"/>
                  </a:moveTo>
                  <a:cubicBezTo>
                    <a:pt x="147" y="496"/>
                    <a:pt x="147" y="496"/>
                    <a:pt x="147" y="496"/>
                  </a:cubicBezTo>
                  <a:cubicBezTo>
                    <a:pt x="136" y="499"/>
                    <a:pt x="136" y="499"/>
                    <a:pt x="136" y="499"/>
                  </a:cubicBezTo>
                  <a:cubicBezTo>
                    <a:pt x="140" y="504"/>
                    <a:pt x="149" y="505"/>
                    <a:pt x="152" y="506"/>
                  </a:cubicBezTo>
                  <a:cubicBezTo>
                    <a:pt x="152" y="506"/>
                    <a:pt x="152" y="506"/>
                    <a:pt x="152" y="506"/>
                  </a:cubicBezTo>
                  <a:cubicBezTo>
                    <a:pt x="152" y="506"/>
                    <a:pt x="152" y="506"/>
                    <a:pt x="152" y="506"/>
                  </a:cubicBezTo>
                  <a:cubicBezTo>
                    <a:pt x="157" y="505"/>
                    <a:pt x="160" y="501"/>
                    <a:pt x="160" y="497"/>
                  </a:cubicBezTo>
                  <a:cubicBezTo>
                    <a:pt x="160" y="492"/>
                    <a:pt x="156" y="488"/>
                    <a:pt x="152" y="488"/>
                  </a:cubicBezTo>
                  <a:cubicBezTo>
                    <a:pt x="152" y="488"/>
                    <a:pt x="152" y="488"/>
                    <a:pt x="151" y="488"/>
                  </a:cubicBezTo>
                  <a:cubicBezTo>
                    <a:pt x="151" y="488"/>
                    <a:pt x="151" y="488"/>
                    <a:pt x="151" y="488"/>
                  </a:cubicBezTo>
                  <a:cubicBezTo>
                    <a:pt x="148" y="488"/>
                    <a:pt x="140" y="490"/>
                    <a:pt x="136" y="496"/>
                  </a:cubicBezTo>
                  <a:close/>
                  <a:moveTo>
                    <a:pt x="128" y="487"/>
                  </a:moveTo>
                  <a:cubicBezTo>
                    <a:pt x="132" y="478"/>
                    <a:pt x="132" y="478"/>
                    <a:pt x="132" y="478"/>
                  </a:cubicBezTo>
                  <a:cubicBezTo>
                    <a:pt x="130" y="488"/>
                    <a:pt x="130" y="488"/>
                    <a:pt x="130" y="488"/>
                  </a:cubicBezTo>
                  <a:cubicBezTo>
                    <a:pt x="137" y="486"/>
                    <a:pt x="141" y="478"/>
                    <a:pt x="142" y="476"/>
                  </a:cubicBezTo>
                  <a:cubicBezTo>
                    <a:pt x="142" y="476"/>
                    <a:pt x="142" y="476"/>
                    <a:pt x="142" y="476"/>
                  </a:cubicBezTo>
                  <a:cubicBezTo>
                    <a:pt x="142" y="475"/>
                    <a:pt x="142" y="475"/>
                    <a:pt x="142" y="475"/>
                  </a:cubicBezTo>
                  <a:cubicBezTo>
                    <a:pt x="143" y="471"/>
                    <a:pt x="140" y="466"/>
                    <a:pt x="136" y="465"/>
                  </a:cubicBezTo>
                  <a:cubicBezTo>
                    <a:pt x="132" y="464"/>
                    <a:pt x="126" y="466"/>
                    <a:pt x="125" y="470"/>
                  </a:cubicBezTo>
                  <a:cubicBezTo>
                    <a:pt x="125" y="470"/>
                    <a:pt x="125" y="470"/>
                    <a:pt x="125" y="471"/>
                  </a:cubicBezTo>
                  <a:cubicBezTo>
                    <a:pt x="125" y="471"/>
                    <a:pt x="125" y="471"/>
                    <a:pt x="125" y="471"/>
                  </a:cubicBezTo>
                  <a:cubicBezTo>
                    <a:pt x="124" y="473"/>
                    <a:pt x="124" y="482"/>
                    <a:pt x="128" y="487"/>
                  </a:cubicBezTo>
                  <a:close/>
                  <a:moveTo>
                    <a:pt x="121" y="497"/>
                  </a:moveTo>
                  <a:cubicBezTo>
                    <a:pt x="121" y="500"/>
                    <a:pt x="123" y="502"/>
                    <a:pt x="126" y="502"/>
                  </a:cubicBezTo>
                  <a:cubicBezTo>
                    <a:pt x="129" y="502"/>
                    <a:pt x="131" y="500"/>
                    <a:pt x="131" y="497"/>
                  </a:cubicBezTo>
                  <a:cubicBezTo>
                    <a:pt x="131" y="494"/>
                    <a:pt x="129" y="492"/>
                    <a:pt x="126" y="492"/>
                  </a:cubicBezTo>
                  <a:cubicBezTo>
                    <a:pt x="123" y="492"/>
                    <a:pt x="121" y="494"/>
                    <a:pt x="121" y="497"/>
                  </a:cubicBezTo>
                  <a:close/>
                  <a:moveTo>
                    <a:pt x="119" y="504"/>
                  </a:moveTo>
                  <a:cubicBezTo>
                    <a:pt x="110" y="510"/>
                    <a:pt x="110" y="510"/>
                    <a:pt x="110" y="510"/>
                  </a:cubicBezTo>
                  <a:cubicBezTo>
                    <a:pt x="117" y="502"/>
                    <a:pt x="117" y="502"/>
                    <a:pt x="117" y="502"/>
                  </a:cubicBezTo>
                  <a:cubicBezTo>
                    <a:pt x="111" y="500"/>
                    <a:pt x="103" y="504"/>
                    <a:pt x="101" y="505"/>
                  </a:cubicBezTo>
                  <a:cubicBezTo>
                    <a:pt x="101" y="505"/>
                    <a:pt x="101" y="505"/>
                    <a:pt x="101" y="505"/>
                  </a:cubicBezTo>
                  <a:cubicBezTo>
                    <a:pt x="100" y="506"/>
                    <a:pt x="100" y="506"/>
                    <a:pt x="100" y="506"/>
                  </a:cubicBezTo>
                  <a:cubicBezTo>
                    <a:pt x="97" y="509"/>
                    <a:pt x="97" y="514"/>
                    <a:pt x="99" y="518"/>
                  </a:cubicBezTo>
                  <a:cubicBezTo>
                    <a:pt x="102" y="521"/>
                    <a:pt x="108" y="523"/>
                    <a:pt x="111" y="520"/>
                  </a:cubicBezTo>
                  <a:cubicBezTo>
                    <a:pt x="111" y="520"/>
                    <a:pt x="111" y="520"/>
                    <a:pt x="112" y="519"/>
                  </a:cubicBezTo>
                  <a:cubicBezTo>
                    <a:pt x="112" y="519"/>
                    <a:pt x="112" y="519"/>
                    <a:pt x="112" y="519"/>
                  </a:cubicBezTo>
                  <a:cubicBezTo>
                    <a:pt x="114" y="518"/>
                    <a:pt x="119" y="511"/>
                    <a:pt x="119" y="504"/>
                  </a:cubicBezTo>
                  <a:close/>
                  <a:moveTo>
                    <a:pt x="100" y="490"/>
                  </a:moveTo>
                  <a:cubicBezTo>
                    <a:pt x="100" y="490"/>
                    <a:pt x="100" y="490"/>
                    <a:pt x="101" y="490"/>
                  </a:cubicBezTo>
                  <a:cubicBezTo>
                    <a:pt x="101" y="490"/>
                    <a:pt x="101" y="490"/>
                    <a:pt x="101" y="490"/>
                  </a:cubicBezTo>
                  <a:cubicBezTo>
                    <a:pt x="103" y="492"/>
                    <a:pt x="111" y="495"/>
                    <a:pt x="117" y="493"/>
                  </a:cubicBezTo>
                  <a:cubicBezTo>
                    <a:pt x="109" y="486"/>
                    <a:pt x="109" y="486"/>
                    <a:pt x="109" y="486"/>
                  </a:cubicBezTo>
                  <a:cubicBezTo>
                    <a:pt x="119" y="490"/>
                    <a:pt x="119" y="490"/>
                    <a:pt x="119" y="490"/>
                  </a:cubicBezTo>
                  <a:cubicBezTo>
                    <a:pt x="119" y="484"/>
                    <a:pt x="113" y="477"/>
                    <a:pt x="111" y="476"/>
                  </a:cubicBezTo>
                  <a:cubicBezTo>
                    <a:pt x="111" y="476"/>
                    <a:pt x="111" y="476"/>
                    <a:pt x="111" y="476"/>
                  </a:cubicBezTo>
                  <a:cubicBezTo>
                    <a:pt x="110" y="475"/>
                    <a:pt x="110" y="475"/>
                    <a:pt x="110" y="475"/>
                  </a:cubicBezTo>
                  <a:cubicBezTo>
                    <a:pt x="106" y="473"/>
                    <a:pt x="101" y="474"/>
                    <a:pt x="99" y="478"/>
                  </a:cubicBezTo>
                  <a:cubicBezTo>
                    <a:pt x="96" y="482"/>
                    <a:pt x="96" y="487"/>
                    <a:pt x="100" y="490"/>
                  </a:cubicBezTo>
                  <a:close/>
                  <a:moveTo>
                    <a:pt x="413" y="434"/>
                  </a:moveTo>
                  <a:cubicBezTo>
                    <a:pt x="409" y="434"/>
                    <a:pt x="406" y="437"/>
                    <a:pt x="406" y="441"/>
                  </a:cubicBezTo>
                  <a:cubicBezTo>
                    <a:pt x="406" y="445"/>
                    <a:pt x="409" y="448"/>
                    <a:pt x="413" y="448"/>
                  </a:cubicBezTo>
                  <a:cubicBezTo>
                    <a:pt x="417" y="448"/>
                    <a:pt x="420" y="445"/>
                    <a:pt x="420" y="441"/>
                  </a:cubicBezTo>
                  <a:cubicBezTo>
                    <a:pt x="420" y="437"/>
                    <a:pt x="417" y="434"/>
                    <a:pt x="413" y="434"/>
                  </a:cubicBezTo>
                  <a:close/>
                  <a:moveTo>
                    <a:pt x="376" y="410"/>
                  </a:moveTo>
                  <a:cubicBezTo>
                    <a:pt x="374" y="410"/>
                    <a:pt x="372" y="412"/>
                    <a:pt x="372" y="415"/>
                  </a:cubicBezTo>
                  <a:cubicBezTo>
                    <a:pt x="372" y="418"/>
                    <a:pt x="374" y="420"/>
                    <a:pt x="376" y="420"/>
                  </a:cubicBezTo>
                  <a:cubicBezTo>
                    <a:pt x="379" y="420"/>
                    <a:pt x="381" y="418"/>
                    <a:pt x="381" y="415"/>
                  </a:cubicBezTo>
                  <a:cubicBezTo>
                    <a:pt x="381" y="412"/>
                    <a:pt x="379" y="410"/>
                    <a:pt x="376" y="410"/>
                  </a:cubicBezTo>
                  <a:close/>
                  <a:moveTo>
                    <a:pt x="222" y="405"/>
                  </a:moveTo>
                  <a:cubicBezTo>
                    <a:pt x="218" y="405"/>
                    <a:pt x="214" y="408"/>
                    <a:pt x="214" y="413"/>
                  </a:cubicBezTo>
                  <a:cubicBezTo>
                    <a:pt x="214" y="418"/>
                    <a:pt x="218" y="421"/>
                    <a:pt x="222" y="421"/>
                  </a:cubicBezTo>
                  <a:cubicBezTo>
                    <a:pt x="227" y="421"/>
                    <a:pt x="231" y="418"/>
                    <a:pt x="231" y="413"/>
                  </a:cubicBezTo>
                  <a:cubicBezTo>
                    <a:pt x="231" y="408"/>
                    <a:pt x="227" y="405"/>
                    <a:pt x="222" y="405"/>
                  </a:cubicBezTo>
                  <a:close/>
                  <a:moveTo>
                    <a:pt x="181" y="438"/>
                  </a:moveTo>
                  <a:cubicBezTo>
                    <a:pt x="178" y="438"/>
                    <a:pt x="176" y="440"/>
                    <a:pt x="176" y="443"/>
                  </a:cubicBezTo>
                  <a:cubicBezTo>
                    <a:pt x="176" y="446"/>
                    <a:pt x="178" y="448"/>
                    <a:pt x="181" y="448"/>
                  </a:cubicBezTo>
                  <a:cubicBezTo>
                    <a:pt x="184" y="448"/>
                    <a:pt x="187" y="446"/>
                    <a:pt x="187" y="443"/>
                  </a:cubicBezTo>
                  <a:cubicBezTo>
                    <a:pt x="187" y="440"/>
                    <a:pt x="184" y="438"/>
                    <a:pt x="181" y="438"/>
                  </a:cubicBezTo>
                  <a:close/>
                  <a:moveTo>
                    <a:pt x="818" y="488"/>
                  </a:moveTo>
                  <a:cubicBezTo>
                    <a:pt x="814" y="506"/>
                    <a:pt x="825" y="520"/>
                    <a:pt x="825" y="520"/>
                  </a:cubicBezTo>
                  <a:cubicBezTo>
                    <a:pt x="825" y="520"/>
                    <a:pt x="825" y="487"/>
                    <a:pt x="840" y="461"/>
                  </a:cubicBezTo>
                  <a:cubicBezTo>
                    <a:pt x="840" y="461"/>
                    <a:pt x="823" y="470"/>
                    <a:pt x="818" y="488"/>
                  </a:cubicBezTo>
                  <a:close/>
                  <a:moveTo>
                    <a:pt x="829" y="457"/>
                  </a:moveTo>
                  <a:cubicBezTo>
                    <a:pt x="829" y="457"/>
                    <a:pt x="803" y="452"/>
                    <a:pt x="792" y="468"/>
                  </a:cubicBezTo>
                  <a:cubicBezTo>
                    <a:pt x="782" y="484"/>
                    <a:pt x="781" y="504"/>
                    <a:pt x="781" y="504"/>
                  </a:cubicBezTo>
                  <a:cubicBezTo>
                    <a:pt x="781" y="504"/>
                    <a:pt x="809" y="466"/>
                    <a:pt x="829" y="457"/>
                  </a:cubicBezTo>
                  <a:close/>
                  <a:moveTo>
                    <a:pt x="800" y="385"/>
                  </a:moveTo>
                  <a:cubicBezTo>
                    <a:pt x="789" y="395"/>
                    <a:pt x="795" y="418"/>
                    <a:pt x="809" y="420"/>
                  </a:cubicBezTo>
                  <a:cubicBezTo>
                    <a:pt x="823" y="422"/>
                    <a:pt x="853" y="390"/>
                    <a:pt x="851" y="384"/>
                  </a:cubicBezTo>
                  <a:cubicBezTo>
                    <a:pt x="850" y="381"/>
                    <a:pt x="840" y="380"/>
                    <a:pt x="840" y="380"/>
                  </a:cubicBezTo>
                  <a:cubicBezTo>
                    <a:pt x="840" y="380"/>
                    <a:pt x="812" y="375"/>
                    <a:pt x="800" y="385"/>
                  </a:cubicBezTo>
                  <a:close/>
                  <a:moveTo>
                    <a:pt x="732" y="483"/>
                  </a:moveTo>
                  <a:cubicBezTo>
                    <a:pt x="732" y="483"/>
                    <a:pt x="747" y="467"/>
                    <a:pt x="775" y="457"/>
                  </a:cubicBezTo>
                  <a:cubicBezTo>
                    <a:pt x="790" y="452"/>
                    <a:pt x="807" y="447"/>
                    <a:pt x="829" y="449"/>
                  </a:cubicBezTo>
                  <a:cubicBezTo>
                    <a:pt x="829" y="449"/>
                    <a:pt x="797" y="435"/>
                    <a:pt x="762" y="448"/>
                  </a:cubicBezTo>
                  <a:cubicBezTo>
                    <a:pt x="732" y="460"/>
                    <a:pt x="732" y="483"/>
                    <a:pt x="732" y="483"/>
                  </a:cubicBezTo>
                  <a:close/>
                  <a:moveTo>
                    <a:pt x="634" y="427"/>
                  </a:moveTo>
                  <a:cubicBezTo>
                    <a:pt x="634" y="427"/>
                    <a:pt x="627" y="399"/>
                    <a:pt x="600" y="393"/>
                  </a:cubicBezTo>
                  <a:cubicBezTo>
                    <a:pt x="579" y="389"/>
                    <a:pt x="558" y="413"/>
                    <a:pt x="558" y="413"/>
                  </a:cubicBezTo>
                  <a:cubicBezTo>
                    <a:pt x="558" y="413"/>
                    <a:pt x="593" y="390"/>
                    <a:pt x="634" y="427"/>
                  </a:cubicBezTo>
                  <a:close/>
                  <a:moveTo>
                    <a:pt x="660" y="416"/>
                  </a:moveTo>
                  <a:cubicBezTo>
                    <a:pt x="660" y="416"/>
                    <a:pt x="654" y="366"/>
                    <a:pt x="610" y="350"/>
                  </a:cubicBezTo>
                  <a:cubicBezTo>
                    <a:pt x="575" y="338"/>
                    <a:pt x="535" y="374"/>
                    <a:pt x="535" y="374"/>
                  </a:cubicBezTo>
                  <a:cubicBezTo>
                    <a:pt x="535" y="374"/>
                    <a:pt x="598" y="342"/>
                    <a:pt x="660" y="416"/>
                  </a:cubicBezTo>
                  <a:close/>
                  <a:moveTo>
                    <a:pt x="670" y="406"/>
                  </a:moveTo>
                  <a:cubicBezTo>
                    <a:pt x="670" y="406"/>
                    <a:pt x="689" y="358"/>
                    <a:pt x="662" y="323"/>
                  </a:cubicBezTo>
                  <a:cubicBezTo>
                    <a:pt x="635" y="287"/>
                    <a:pt x="587" y="290"/>
                    <a:pt x="560" y="310"/>
                  </a:cubicBezTo>
                  <a:cubicBezTo>
                    <a:pt x="533" y="331"/>
                    <a:pt x="528" y="351"/>
                    <a:pt x="528" y="351"/>
                  </a:cubicBezTo>
                  <a:cubicBezTo>
                    <a:pt x="528" y="351"/>
                    <a:pt x="554" y="317"/>
                    <a:pt x="584" y="313"/>
                  </a:cubicBezTo>
                  <a:cubicBezTo>
                    <a:pt x="616" y="309"/>
                    <a:pt x="670" y="332"/>
                    <a:pt x="670" y="406"/>
                  </a:cubicBezTo>
                  <a:close/>
                  <a:moveTo>
                    <a:pt x="39" y="616"/>
                  </a:moveTo>
                  <a:cubicBezTo>
                    <a:pt x="55" y="654"/>
                    <a:pt x="104" y="679"/>
                    <a:pt x="137" y="693"/>
                  </a:cubicBezTo>
                  <a:cubicBezTo>
                    <a:pt x="108" y="674"/>
                    <a:pt x="79" y="637"/>
                    <a:pt x="79" y="637"/>
                  </a:cubicBezTo>
                  <a:cubicBezTo>
                    <a:pt x="79" y="637"/>
                    <a:pt x="92" y="649"/>
                    <a:pt x="119" y="671"/>
                  </a:cubicBezTo>
                  <a:cubicBezTo>
                    <a:pt x="147" y="693"/>
                    <a:pt x="170" y="704"/>
                    <a:pt x="170" y="704"/>
                  </a:cubicBezTo>
                  <a:cubicBezTo>
                    <a:pt x="170" y="704"/>
                    <a:pt x="134" y="673"/>
                    <a:pt x="113" y="638"/>
                  </a:cubicBezTo>
                  <a:cubicBezTo>
                    <a:pt x="92" y="603"/>
                    <a:pt x="82" y="581"/>
                    <a:pt x="75" y="569"/>
                  </a:cubicBezTo>
                  <a:cubicBezTo>
                    <a:pt x="68" y="557"/>
                    <a:pt x="14" y="556"/>
                    <a:pt x="39" y="616"/>
                  </a:cubicBezTo>
                  <a:close/>
                  <a:moveTo>
                    <a:pt x="160" y="676"/>
                  </a:moveTo>
                  <a:cubicBezTo>
                    <a:pt x="149" y="654"/>
                    <a:pt x="139" y="626"/>
                    <a:pt x="139" y="626"/>
                  </a:cubicBezTo>
                  <a:cubicBezTo>
                    <a:pt x="139" y="626"/>
                    <a:pt x="142" y="631"/>
                    <a:pt x="151" y="650"/>
                  </a:cubicBezTo>
                  <a:cubicBezTo>
                    <a:pt x="161" y="669"/>
                    <a:pt x="184" y="700"/>
                    <a:pt x="184" y="700"/>
                  </a:cubicBezTo>
                  <a:cubicBezTo>
                    <a:pt x="184" y="700"/>
                    <a:pt x="162" y="659"/>
                    <a:pt x="157" y="631"/>
                  </a:cubicBezTo>
                  <a:cubicBezTo>
                    <a:pt x="151" y="602"/>
                    <a:pt x="153" y="581"/>
                    <a:pt x="142" y="573"/>
                  </a:cubicBezTo>
                  <a:cubicBezTo>
                    <a:pt x="131" y="565"/>
                    <a:pt x="112" y="592"/>
                    <a:pt x="123" y="622"/>
                  </a:cubicBezTo>
                  <a:cubicBezTo>
                    <a:pt x="130" y="641"/>
                    <a:pt x="146" y="661"/>
                    <a:pt x="160" y="676"/>
                  </a:cubicBezTo>
                  <a:close/>
                  <a:moveTo>
                    <a:pt x="201" y="269"/>
                  </a:moveTo>
                  <a:cubicBezTo>
                    <a:pt x="201" y="269"/>
                    <a:pt x="111" y="311"/>
                    <a:pt x="81" y="361"/>
                  </a:cubicBezTo>
                  <a:cubicBezTo>
                    <a:pt x="51" y="411"/>
                    <a:pt x="44" y="484"/>
                    <a:pt x="44" y="484"/>
                  </a:cubicBezTo>
                  <a:cubicBezTo>
                    <a:pt x="76" y="443"/>
                    <a:pt x="76" y="443"/>
                    <a:pt x="76" y="443"/>
                  </a:cubicBezTo>
                  <a:cubicBezTo>
                    <a:pt x="76" y="443"/>
                    <a:pt x="72" y="405"/>
                    <a:pt x="97" y="361"/>
                  </a:cubicBezTo>
                  <a:cubicBezTo>
                    <a:pt x="114" y="331"/>
                    <a:pt x="147" y="299"/>
                    <a:pt x="201" y="269"/>
                  </a:cubicBezTo>
                  <a:close/>
                </a:path>
              </a:pathLst>
            </a:custGeom>
            <a:solidFill>
              <a:srgbClr val="FAB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186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图片 17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57" y="0"/>
            <a:ext cx="12207327" cy="684940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2138" y="27648"/>
            <a:ext cx="12192551" cy="6634955"/>
            <a:chOff x="-2138" y="27648"/>
            <a:chExt cx="12192551" cy="6634955"/>
          </a:xfrm>
        </p:grpSpPr>
        <p:sp>
          <p:nvSpPr>
            <p:cNvPr id="3" name="Freeform 7"/>
            <p:cNvSpPr>
              <a:spLocks/>
            </p:cNvSpPr>
            <p:nvPr/>
          </p:nvSpPr>
          <p:spPr bwMode="auto">
            <a:xfrm>
              <a:off x="9525" y="273711"/>
              <a:ext cx="519113" cy="5156200"/>
            </a:xfrm>
            <a:custGeom>
              <a:avLst/>
              <a:gdLst>
                <a:gd name="T0" fmla="*/ 0 w 327"/>
                <a:gd name="T1" fmla="*/ 0 h 1929"/>
                <a:gd name="T2" fmla="*/ 160 w 327"/>
                <a:gd name="T3" fmla="*/ 0 h 1929"/>
                <a:gd name="T4" fmla="*/ 160 w 327"/>
                <a:gd name="T5" fmla="*/ 269 h 1929"/>
                <a:gd name="T6" fmla="*/ 327 w 327"/>
                <a:gd name="T7" fmla="*/ 269 h 1929"/>
                <a:gd name="T8" fmla="*/ 327 w 327"/>
                <a:gd name="T9" fmla="*/ 442 h 1929"/>
                <a:gd name="T10" fmla="*/ 172 w 327"/>
                <a:gd name="T11" fmla="*/ 442 h 1929"/>
                <a:gd name="T12" fmla="*/ 0 w 327"/>
                <a:gd name="T13" fmla="*/ 442 h 1929"/>
                <a:gd name="T14" fmla="*/ 0 w 327"/>
                <a:gd name="T15" fmla="*/ 341 h 1929"/>
                <a:gd name="T16" fmla="*/ 160 w 327"/>
                <a:gd name="T17" fmla="*/ 341 h 1929"/>
                <a:gd name="T18" fmla="*/ 160 w 327"/>
                <a:gd name="T19" fmla="*/ 645 h 1929"/>
                <a:gd name="T20" fmla="*/ 160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0" y="0"/>
                  </a:moveTo>
                  <a:lnTo>
                    <a:pt x="160" y="0"/>
                  </a:lnTo>
                  <a:lnTo>
                    <a:pt x="160" y="269"/>
                  </a:lnTo>
                  <a:lnTo>
                    <a:pt x="327" y="269"/>
                  </a:lnTo>
                  <a:lnTo>
                    <a:pt x="327" y="442"/>
                  </a:lnTo>
                  <a:lnTo>
                    <a:pt x="172" y="442"/>
                  </a:lnTo>
                  <a:lnTo>
                    <a:pt x="0" y="442"/>
                  </a:lnTo>
                  <a:lnTo>
                    <a:pt x="0" y="341"/>
                  </a:lnTo>
                  <a:lnTo>
                    <a:pt x="160" y="341"/>
                  </a:lnTo>
                  <a:lnTo>
                    <a:pt x="160" y="645"/>
                  </a:lnTo>
                  <a:lnTo>
                    <a:pt x="160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9"/>
            <p:cNvSpPr>
              <a:spLocks/>
            </p:cNvSpPr>
            <p:nvPr/>
          </p:nvSpPr>
          <p:spPr bwMode="auto">
            <a:xfrm>
              <a:off x="11671300" y="273711"/>
              <a:ext cx="519113" cy="5156200"/>
            </a:xfrm>
            <a:custGeom>
              <a:avLst/>
              <a:gdLst>
                <a:gd name="T0" fmla="*/ 327 w 327"/>
                <a:gd name="T1" fmla="*/ 0 h 1929"/>
                <a:gd name="T2" fmla="*/ 167 w 327"/>
                <a:gd name="T3" fmla="*/ 0 h 1929"/>
                <a:gd name="T4" fmla="*/ 167 w 327"/>
                <a:gd name="T5" fmla="*/ 269 h 1929"/>
                <a:gd name="T6" fmla="*/ 0 w 327"/>
                <a:gd name="T7" fmla="*/ 269 h 1929"/>
                <a:gd name="T8" fmla="*/ 0 w 327"/>
                <a:gd name="T9" fmla="*/ 442 h 1929"/>
                <a:gd name="T10" fmla="*/ 155 w 327"/>
                <a:gd name="T11" fmla="*/ 442 h 1929"/>
                <a:gd name="T12" fmla="*/ 327 w 327"/>
                <a:gd name="T13" fmla="*/ 442 h 1929"/>
                <a:gd name="T14" fmla="*/ 327 w 327"/>
                <a:gd name="T15" fmla="*/ 341 h 1929"/>
                <a:gd name="T16" fmla="*/ 167 w 327"/>
                <a:gd name="T17" fmla="*/ 341 h 1929"/>
                <a:gd name="T18" fmla="*/ 167 w 327"/>
                <a:gd name="T19" fmla="*/ 645 h 1929"/>
                <a:gd name="T20" fmla="*/ 167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327" y="0"/>
                  </a:moveTo>
                  <a:lnTo>
                    <a:pt x="167" y="0"/>
                  </a:lnTo>
                  <a:lnTo>
                    <a:pt x="167" y="269"/>
                  </a:lnTo>
                  <a:lnTo>
                    <a:pt x="0" y="269"/>
                  </a:lnTo>
                  <a:lnTo>
                    <a:pt x="0" y="442"/>
                  </a:lnTo>
                  <a:lnTo>
                    <a:pt x="155" y="442"/>
                  </a:lnTo>
                  <a:lnTo>
                    <a:pt x="327" y="442"/>
                  </a:lnTo>
                  <a:lnTo>
                    <a:pt x="327" y="341"/>
                  </a:lnTo>
                  <a:lnTo>
                    <a:pt x="167" y="341"/>
                  </a:lnTo>
                  <a:lnTo>
                    <a:pt x="167" y="645"/>
                  </a:lnTo>
                  <a:lnTo>
                    <a:pt x="167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525" y="27648"/>
              <a:ext cx="12180888" cy="465138"/>
              <a:chOff x="9525" y="27648"/>
              <a:chExt cx="12180888" cy="465138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9525" y="27648"/>
                <a:ext cx="1028700" cy="465138"/>
              </a:xfrm>
              <a:custGeom>
                <a:avLst/>
                <a:gdLst>
                  <a:gd name="T0" fmla="*/ 0 w 648"/>
                  <a:gd name="T1" fmla="*/ 0 h 293"/>
                  <a:gd name="T2" fmla="*/ 0 w 648"/>
                  <a:gd name="T3" fmla="*/ 293 h 293"/>
                  <a:gd name="T4" fmla="*/ 416 w 648"/>
                  <a:gd name="T5" fmla="*/ 293 h 293"/>
                  <a:gd name="T6" fmla="*/ 416 w 648"/>
                  <a:gd name="T7" fmla="*/ 0 h 293"/>
                  <a:gd name="T8" fmla="*/ 238 w 648"/>
                  <a:gd name="T9" fmla="*/ 0 h 293"/>
                  <a:gd name="T10" fmla="*/ 238 w 648"/>
                  <a:gd name="T11" fmla="*/ 143 h 293"/>
                  <a:gd name="T12" fmla="*/ 648 w 648"/>
                  <a:gd name="T13" fmla="*/ 143 h 293"/>
                  <a:gd name="T14" fmla="*/ 648 w 648"/>
                  <a:gd name="T15" fmla="*/ 287 h 293"/>
                  <a:gd name="T16" fmla="*/ 416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0" y="0"/>
                    </a:moveTo>
                    <a:lnTo>
                      <a:pt x="0" y="293"/>
                    </a:lnTo>
                    <a:lnTo>
                      <a:pt x="416" y="293"/>
                    </a:lnTo>
                    <a:lnTo>
                      <a:pt x="416" y="0"/>
                    </a:lnTo>
                    <a:lnTo>
                      <a:pt x="238" y="0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287"/>
                    </a:lnTo>
                    <a:lnTo>
                      <a:pt x="416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11161713" y="27648"/>
                <a:ext cx="1028700" cy="465138"/>
              </a:xfrm>
              <a:custGeom>
                <a:avLst/>
                <a:gdLst>
                  <a:gd name="T0" fmla="*/ 648 w 648"/>
                  <a:gd name="T1" fmla="*/ 0 h 293"/>
                  <a:gd name="T2" fmla="*/ 648 w 648"/>
                  <a:gd name="T3" fmla="*/ 293 h 293"/>
                  <a:gd name="T4" fmla="*/ 232 w 648"/>
                  <a:gd name="T5" fmla="*/ 293 h 293"/>
                  <a:gd name="T6" fmla="*/ 232 w 648"/>
                  <a:gd name="T7" fmla="*/ 0 h 293"/>
                  <a:gd name="T8" fmla="*/ 410 w 648"/>
                  <a:gd name="T9" fmla="*/ 0 h 293"/>
                  <a:gd name="T10" fmla="*/ 410 w 648"/>
                  <a:gd name="T11" fmla="*/ 143 h 293"/>
                  <a:gd name="T12" fmla="*/ 0 w 648"/>
                  <a:gd name="T13" fmla="*/ 143 h 293"/>
                  <a:gd name="T14" fmla="*/ 0 w 648"/>
                  <a:gd name="T15" fmla="*/ 287 h 293"/>
                  <a:gd name="T16" fmla="*/ 232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648" y="0"/>
                    </a:moveTo>
                    <a:lnTo>
                      <a:pt x="648" y="293"/>
                    </a:lnTo>
                    <a:lnTo>
                      <a:pt x="232" y="293"/>
                    </a:lnTo>
                    <a:lnTo>
                      <a:pt x="232" y="0"/>
                    </a:lnTo>
                    <a:lnTo>
                      <a:pt x="410" y="0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287"/>
                    </a:lnTo>
                    <a:lnTo>
                      <a:pt x="232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Line 10"/>
              <p:cNvSpPr>
                <a:spLocks noChangeShapeType="1"/>
              </p:cNvSpPr>
              <p:nvPr/>
            </p:nvSpPr>
            <p:spPr bwMode="auto">
              <a:xfrm>
                <a:off x="1038225" y="254661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-2138" y="5392602"/>
              <a:ext cx="12180888" cy="1270001"/>
              <a:chOff x="9525" y="3335998"/>
              <a:chExt cx="12180888" cy="1270001"/>
            </a:xfrm>
          </p:grpSpPr>
          <p:sp>
            <p:nvSpPr>
              <p:cNvPr id="7" name="Line 11"/>
              <p:cNvSpPr>
                <a:spLocks noChangeShapeType="1"/>
              </p:cNvSpPr>
              <p:nvPr/>
            </p:nvSpPr>
            <p:spPr bwMode="auto">
              <a:xfrm>
                <a:off x="1038225" y="4377398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2"/>
              <p:cNvSpPr>
                <a:spLocks/>
              </p:cNvSpPr>
              <p:nvPr/>
            </p:nvSpPr>
            <p:spPr bwMode="auto">
              <a:xfrm>
                <a:off x="11161713" y="4150386"/>
                <a:ext cx="1028700" cy="455613"/>
              </a:xfrm>
              <a:custGeom>
                <a:avLst/>
                <a:gdLst>
                  <a:gd name="T0" fmla="*/ 648 w 648"/>
                  <a:gd name="T1" fmla="*/ 287 h 287"/>
                  <a:gd name="T2" fmla="*/ 648 w 648"/>
                  <a:gd name="T3" fmla="*/ 0 h 287"/>
                  <a:gd name="T4" fmla="*/ 232 w 648"/>
                  <a:gd name="T5" fmla="*/ 0 h 287"/>
                  <a:gd name="T6" fmla="*/ 232 w 648"/>
                  <a:gd name="T7" fmla="*/ 287 h 287"/>
                  <a:gd name="T8" fmla="*/ 410 w 648"/>
                  <a:gd name="T9" fmla="*/ 287 h 287"/>
                  <a:gd name="T10" fmla="*/ 410 w 648"/>
                  <a:gd name="T11" fmla="*/ 143 h 287"/>
                  <a:gd name="T12" fmla="*/ 0 w 648"/>
                  <a:gd name="T13" fmla="*/ 143 h 287"/>
                  <a:gd name="T14" fmla="*/ 0 w 648"/>
                  <a:gd name="T15" fmla="*/ 0 h 287"/>
                  <a:gd name="T16" fmla="*/ 232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648" y="287"/>
                    </a:moveTo>
                    <a:lnTo>
                      <a:pt x="648" y="0"/>
                    </a:lnTo>
                    <a:lnTo>
                      <a:pt x="232" y="0"/>
                    </a:lnTo>
                    <a:lnTo>
                      <a:pt x="232" y="287"/>
                    </a:lnTo>
                    <a:lnTo>
                      <a:pt x="410" y="287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0"/>
                    </a:lnTo>
                    <a:lnTo>
                      <a:pt x="232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3"/>
              <p:cNvSpPr>
                <a:spLocks/>
              </p:cNvSpPr>
              <p:nvPr/>
            </p:nvSpPr>
            <p:spPr bwMode="auto">
              <a:xfrm>
                <a:off x="11671300" y="3335998"/>
                <a:ext cx="519113" cy="1023938"/>
              </a:xfrm>
              <a:custGeom>
                <a:avLst/>
                <a:gdLst>
                  <a:gd name="T0" fmla="*/ 327 w 327"/>
                  <a:gd name="T1" fmla="*/ 645 h 645"/>
                  <a:gd name="T2" fmla="*/ 167 w 327"/>
                  <a:gd name="T3" fmla="*/ 645 h 645"/>
                  <a:gd name="T4" fmla="*/ 167 w 327"/>
                  <a:gd name="T5" fmla="*/ 382 h 645"/>
                  <a:gd name="T6" fmla="*/ 0 w 327"/>
                  <a:gd name="T7" fmla="*/ 382 h 645"/>
                  <a:gd name="T8" fmla="*/ 0 w 327"/>
                  <a:gd name="T9" fmla="*/ 203 h 645"/>
                  <a:gd name="T10" fmla="*/ 155 w 327"/>
                  <a:gd name="T11" fmla="*/ 203 h 645"/>
                  <a:gd name="T12" fmla="*/ 327 w 327"/>
                  <a:gd name="T13" fmla="*/ 203 h 645"/>
                  <a:gd name="T14" fmla="*/ 327 w 327"/>
                  <a:gd name="T15" fmla="*/ 304 h 645"/>
                  <a:gd name="T16" fmla="*/ 167 w 327"/>
                  <a:gd name="T17" fmla="*/ 304 h 645"/>
                  <a:gd name="T18" fmla="*/ 167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327" y="645"/>
                    </a:moveTo>
                    <a:lnTo>
                      <a:pt x="167" y="645"/>
                    </a:lnTo>
                    <a:lnTo>
                      <a:pt x="167" y="382"/>
                    </a:lnTo>
                    <a:lnTo>
                      <a:pt x="0" y="382"/>
                    </a:lnTo>
                    <a:lnTo>
                      <a:pt x="0" y="203"/>
                    </a:lnTo>
                    <a:lnTo>
                      <a:pt x="155" y="203"/>
                    </a:lnTo>
                    <a:lnTo>
                      <a:pt x="327" y="203"/>
                    </a:lnTo>
                    <a:lnTo>
                      <a:pt x="327" y="304"/>
                    </a:lnTo>
                    <a:lnTo>
                      <a:pt x="167" y="304"/>
                    </a:lnTo>
                    <a:lnTo>
                      <a:pt x="167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4"/>
              <p:cNvSpPr>
                <a:spLocks/>
              </p:cNvSpPr>
              <p:nvPr/>
            </p:nvSpPr>
            <p:spPr bwMode="auto">
              <a:xfrm>
                <a:off x="9525" y="4150386"/>
                <a:ext cx="1028700" cy="455613"/>
              </a:xfrm>
              <a:custGeom>
                <a:avLst/>
                <a:gdLst>
                  <a:gd name="T0" fmla="*/ 0 w 648"/>
                  <a:gd name="T1" fmla="*/ 287 h 287"/>
                  <a:gd name="T2" fmla="*/ 0 w 648"/>
                  <a:gd name="T3" fmla="*/ 0 h 287"/>
                  <a:gd name="T4" fmla="*/ 416 w 648"/>
                  <a:gd name="T5" fmla="*/ 0 h 287"/>
                  <a:gd name="T6" fmla="*/ 416 w 648"/>
                  <a:gd name="T7" fmla="*/ 287 h 287"/>
                  <a:gd name="T8" fmla="*/ 238 w 648"/>
                  <a:gd name="T9" fmla="*/ 287 h 287"/>
                  <a:gd name="T10" fmla="*/ 238 w 648"/>
                  <a:gd name="T11" fmla="*/ 143 h 287"/>
                  <a:gd name="T12" fmla="*/ 648 w 648"/>
                  <a:gd name="T13" fmla="*/ 143 h 287"/>
                  <a:gd name="T14" fmla="*/ 648 w 648"/>
                  <a:gd name="T15" fmla="*/ 0 h 287"/>
                  <a:gd name="T16" fmla="*/ 416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0" y="287"/>
                    </a:moveTo>
                    <a:lnTo>
                      <a:pt x="0" y="0"/>
                    </a:lnTo>
                    <a:lnTo>
                      <a:pt x="416" y="0"/>
                    </a:lnTo>
                    <a:lnTo>
                      <a:pt x="416" y="287"/>
                    </a:lnTo>
                    <a:lnTo>
                      <a:pt x="238" y="287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0"/>
                    </a:lnTo>
                    <a:lnTo>
                      <a:pt x="416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5"/>
              <p:cNvSpPr>
                <a:spLocks/>
              </p:cNvSpPr>
              <p:nvPr/>
            </p:nvSpPr>
            <p:spPr bwMode="auto">
              <a:xfrm>
                <a:off x="9525" y="3335998"/>
                <a:ext cx="519113" cy="1023938"/>
              </a:xfrm>
              <a:custGeom>
                <a:avLst/>
                <a:gdLst>
                  <a:gd name="T0" fmla="*/ 0 w 327"/>
                  <a:gd name="T1" fmla="*/ 645 h 645"/>
                  <a:gd name="T2" fmla="*/ 160 w 327"/>
                  <a:gd name="T3" fmla="*/ 645 h 645"/>
                  <a:gd name="T4" fmla="*/ 160 w 327"/>
                  <a:gd name="T5" fmla="*/ 382 h 645"/>
                  <a:gd name="T6" fmla="*/ 327 w 327"/>
                  <a:gd name="T7" fmla="*/ 382 h 645"/>
                  <a:gd name="T8" fmla="*/ 327 w 327"/>
                  <a:gd name="T9" fmla="*/ 203 h 645"/>
                  <a:gd name="T10" fmla="*/ 172 w 327"/>
                  <a:gd name="T11" fmla="*/ 203 h 645"/>
                  <a:gd name="T12" fmla="*/ 0 w 327"/>
                  <a:gd name="T13" fmla="*/ 203 h 645"/>
                  <a:gd name="T14" fmla="*/ 0 w 327"/>
                  <a:gd name="T15" fmla="*/ 304 h 645"/>
                  <a:gd name="T16" fmla="*/ 160 w 327"/>
                  <a:gd name="T17" fmla="*/ 304 h 645"/>
                  <a:gd name="T18" fmla="*/ 160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0" y="645"/>
                    </a:moveTo>
                    <a:lnTo>
                      <a:pt x="160" y="645"/>
                    </a:lnTo>
                    <a:lnTo>
                      <a:pt x="160" y="382"/>
                    </a:lnTo>
                    <a:lnTo>
                      <a:pt x="327" y="382"/>
                    </a:lnTo>
                    <a:lnTo>
                      <a:pt x="327" y="203"/>
                    </a:lnTo>
                    <a:lnTo>
                      <a:pt x="172" y="203"/>
                    </a:lnTo>
                    <a:lnTo>
                      <a:pt x="0" y="203"/>
                    </a:lnTo>
                    <a:lnTo>
                      <a:pt x="0" y="304"/>
                    </a:lnTo>
                    <a:lnTo>
                      <a:pt x="160" y="304"/>
                    </a:lnTo>
                    <a:lnTo>
                      <a:pt x="160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409700" y="282575"/>
            <a:ext cx="877888" cy="3648075"/>
            <a:chOff x="1409700" y="282575"/>
            <a:chExt cx="877888" cy="3648075"/>
          </a:xfrm>
        </p:grpSpPr>
        <p:sp>
          <p:nvSpPr>
            <p:cNvPr id="16" name="Freeform 34"/>
            <p:cNvSpPr>
              <a:spLocks/>
            </p:cNvSpPr>
            <p:nvPr/>
          </p:nvSpPr>
          <p:spPr bwMode="auto">
            <a:xfrm>
              <a:off x="1409700" y="101917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5"/>
            <p:cNvSpPr>
              <a:spLocks/>
            </p:cNvSpPr>
            <p:nvPr/>
          </p:nvSpPr>
          <p:spPr bwMode="auto">
            <a:xfrm>
              <a:off x="1554163" y="865188"/>
              <a:ext cx="588963" cy="144463"/>
            </a:xfrm>
            <a:custGeom>
              <a:avLst/>
              <a:gdLst>
                <a:gd name="T0" fmla="*/ 371 w 371"/>
                <a:gd name="T1" fmla="*/ 91 h 91"/>
                <a:gd name="T2" fmla="*/ 0 w 371"/>
                <a:gd name="T3" fmla="*/ 91 h 91"/>
                <a:gd name="T4" fmla="*/ 40 w 371"/>
                <a:gd name="T5" fmla="*/ 0 h 91"/>
                <a:gd name="T6" fmla="*/ 331 w 371"/>
                <a:gd name="T7" fmla="*/ 0 h 91"/>
                <a:gd name="T8" fmla="*/ 371 w 37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91">
                  <a:moveTo>
                    <a:pt x="371" y="91"/>
                  </a:moveTo>
                  <a:lnTo>
                    <a:pt x="0" y="91"/>
                  </a:lnTo>
                  <a:lnTo>
                    <a:pt x="40" y="0"/>
                  </a:lnTo>
                  <a:lnTo>
                    <a:pt x="331" y="0"/>
                  </a:lnTo>
                  <a:lnTo>
                    <a:pt x="371" y="91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"/>
            <p:cNvSpPr>
              <a:spLocks/>
            </p:cNvSpPr>
            <p:nvPr/>
          </p:nvSpPr>
          <p:spPr bwMode="auto">
            <a:xfrm>
              <a:off x="1500188" y="1957388"/>
              <a:ext cx="696913" cy="144463"/>
            </a:xfrm>
            <a:custGeom>
              <a:avLst/>
              <a:gdLst>
                <a:gd name="T0" fmla="*/ 0 w 439"/>
                <a:gd name="T1" fmla="*/ 0 h 91"/>
                <a:gd name="T2" fmla="*/ 439 w 439"/>
                <a:gd name="T3" fmla="*/ 0 h 91"/>
                <a:gd name="T4" fmla="*/ 388 w 439"/>
                <a:gd name="T5" fmla="*/ 91 h 91"/>
                <a:gd name="T6" fmla="*/ 51 w 439"/>
                <a:gd name="T7" fmla="*/ 91 h 91"/>
                <a:gd name="T8" fmla="*/ 0 w 43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91">
                  <a:moveTo>
                    <a:pt x="0" y="0"/>
                  </a:moveTo>
                  <a:lnTo>
                    <a:pt x="439" y="0"/>
                  </a:lnTo>
                  <a:lnTo>
                    <a:pt x="388" y="91"/>
                  </a:lnTo>
                  <a:lnTo>
                    <a:pt x="51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1409700" y="1138238"/>
              <a:ext cx="877888" cy="117475"/>
            </a:xfrm>
            <a:custGeom>
              <a:avLst/>
              <a:gdLst>
                <a:gd name="T0" fmla="*/ 553 w 553"/>
                <a:gd name="T1" fmla="*/ 74 h 74"/>
                <a:gd name="T2" fmla="*/ 0 w 553"/>
                <a:gd name="T3" fmla="*/ 74 h 74"/>
                <a:gd name="T4" fmla="*/ 22 w 553"/>
                <a:gd name="T5" fmla="*/ 0 h 74"/>
                <a:gd name="T6" fmla="*/ 530 w 553"/>
                <a:gd name="T7" fmla="*/ 0 h 74"/>
                <a:gd name="T8" fmla="*/ 553 w 553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4">
                  <a:moveTo>
                    <a:pt x="553" y="74"/>
                  </a:moveTo>
                  <a:lnTo>
                    <a:pt x="0" y="74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4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8"/>
            <p:cNvSpPr>
              <a:spLocks/>
            </p:cNvSpPr>
            <p:nvPr/>
          </p:nvSpPr>
          <p:spPr bwMode="auto">
            <a:xfrm>
              <a:off x="1409700" y="1255713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1409700" y="1374775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1409700" y="148272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1409700" y="1601788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409700" y="1720850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409700" y="1828800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1781175" y="792163"/>
              <a:ext cx="134938" cy="73025"/>
            </a:xfrm>
            <a:custGeom>
              <a:avLst/>
              <a:gdLst>
                <a:gd name="T0" fmla="*/ 0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8 w 15"/>
                <a:gd name="T7" fmla="*/ 0 h 8"/>
                <a:gd name="T8" fmla="*/ 15 w 15"/>
                <a:gd name="T9" fmla="*/ 8 h 8"/>
                <a:gd name="T10" fmla="*/ 15 w 1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45"/>
            <p:cNvSpPr>
              <a:spLocks noChangeShapeType="1"/>
            </p:cNvSpPr>
            <p:nvPr/>
          </p:nvSpPr>
          <p:spPr bwMode="auto">
            <a:xfrm>
              <a:off x="1852613" y="2101850"/>
              <a:ext cx="0" cy="355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6"/>
            <p:cNvSpPr>
              <a:spLocks/>
            </p:cNvSpPr>
            <p:nvPr/>
          </p:nvSpPr>
          <p:spPr bwMode="auto">
            <a:xfrm>
              <a:off x="1717675" y="2457450"/>
              <a:ext cx="261938" cy="263525"/>
            </a:xfrm>
            <a:custGeom>
              <a:avLst/>
              <a:gdLst>
                <a:gd name="T0" fmla="*/ 85 w 165"/>
                <a:gd name="T1" fmla="*/ 166 h 166"/>
                <a:gd name="T2" fmla="*/ 0 w 165"/>
                <a:gd name="T3" fmla="*/ 86 h 166"/>
                <a:gd name="T4" fmla="*/ 85 w 165"/>
                <a:gd name="T5" fmla="*/ 0 h 166"/>
                <a:gd name="T6" fmla="*/ 165 w 165"/>
                <a:gd name="T7" fmla="*/ 86 h 166"/>
                <a:gd name="T8" fmla="*/ 85 w 165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6">
                  <a:moveTo>
                    <a:pt x="85" y="166"/>
                  </a:moveTo>
                  <a:lnTo>
                    <a:pt x="0" y="86"/>
                  </a:lnTo>
                  <a:lnTo>
                    <a:pt x="85" y="0"/>
                  </a:lnTo>
                  <a:lnTo>
                    <a:pt x="165" y="86"/>
                  </a:lnTo>
                  <a:lnTo>
                    <a:pt x="85" y="166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47"/>
            <p:cNvSpPr>
              <a:spLocks noChangeShapeType="1"/>
            </p:cNvSpPr>
            <p:nvPr/>
          </p:nvSpPr>
          <p:spPr bwMode="auto">
            <a:xfrm flipV="1">
              <a:off x="1852613" y="2457450"/>
              <a:ext cx="0" cy="263525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48"/>
            <p:cNvSpPr>
              <a:spLocks noChangeShapeType="1"/>
            </p:cNvSpPr>
            <p:nvPr/>
          </p:nvSpPr>
          <p:spPr bwMode="auto">
            <a:xfrm flipH="1">
              <a:off x="1717675" y="2593975"/>
              <a:ext cx="261938" cy="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9"/>
            <p:cNvSpPr>
              <a:spLocks/>
            </p:cNvSpPr>
            <p:nvPr/>
          </p:nvSpPr>
          <p:spPr bwMode="auto">
            <a:xfrm>
              <a:off x="1708150" y="2430463"/>
              <a:ext cx="136525" cy="127000"/>
            </a:xfrm>
            <a:custGeom>
              <a:avLst/>
              <a:gdLst>
                <a:gd name="T0" fmla="*/ 4 w 15"/>
                <a:gd name="T1" fmla="*/ 14 h 14"/>
                <a:gd name="T2" fmla="*/ 4 w 15"/>
                <a:gd name="T3" fmla="*/ 3 h 14"/>
                <a:gd name="T4" fmla="*/ 15 w 15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4" y="14"/>
                  </a:moveTo>
                  <a:cubicBezTo>
                    <a:pt x="0" y="11"/>
                    <a:pt x="0" y="6"/>
                    <a:pt x="4" y="3"/>
                  </a:cubicBezTo>
                  <a:cubicBezTo>
                    <a:pt x="7" y="0"/>
                    <a:pt x="12" y="0"/>
                    <a:pt x="15" y="3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0"/>
            <p:cNvSpPr>
              <a:spLocks/>
            </p:cNvSpPr>
            <p:nvPr/>
          </p:nvSpPr>
          <p:spPr bwMode="auto">
            <a:xfrm>
              <a:off x="1862138" y="2430463"/>
              <a:ext cx="127000" cy="127000"/>
            </a:xfrm>
            <a:custGeom>
              <a:avLst/>
              <a:gdLst>
                <a:gd name="T0" fmla="*/ 0 w 14"/>
                <a:gd name="T1" fmla="*/ 3 h 14"/>
                <a:gd name="T2" fmla="*/ 11 w 14"/>
                <a:gd name="T3" fmla="*/ 3 h 14"/>
                <a:gd name="T4" fmla="*/ 11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0" y="3"/>
                  </a:moveTo>
                  <a:cubicBezTo>
                    <a:pt x="3" y="0"/>
                    <a:pt x="8" y="0"/>
                    <a:pt x="11" y="3"/>
                  </a:cubicBezTo>
                  <a:cubicBezTo>
                    <a:pt x="14" y="6"/>
                    <a:pt x="14" y="11"/>
                    <a:pt x="11" y="14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1"/>
            <p:cNvSpPr>
              <a:spLocks/>
            </p:cNvSpPr>
            <p:nvPr/>
          </p:nvSpPr>
          <p:spPr bwMode="auto">
            <a:xfrm>
              <a:off x="1989138" y="2511425"/>
              <a:ext cx="71438" cy="146050"/>
            </a:xfrm>
            <a:custGeom>
              <a:avLst/>
              <a:gdLst>
                <a:gd name="T0" fmla="*/ 0 w 8"/>
                <a:gd name="T1" fmla="*/ 0 h 16"/>
                <a:gd name="T2" fmla="*/ 8 w 8"/>
                <a:gd name="T3" fmla="*/ 8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4" y="0"/>
                    <a:pt x="8" y="4"/>
                    <a:pt x="8" y="8"/>
                  </a:cubicBezTo>
                  <a:cubicBezTo>
                    <a:pt x="8" y="12"/>
                    <a:pt x="4" y="16"/>
                    <a:pt x="0" y="16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2"/>
            <p:cNvSpPr>
              <a:spLocks/>
            </p:cNvSpPr>
            <p:nvPr/>
          </p:nvSpPr>
          <p:spPr bwMode="auto">
            <a:xfrm>
              <a:off x="1644650" y="2511425"/>
              <a:ext cx="73025" cy="146050"/>
            </a:xfrm>
            <a:custGeom>
              <a:avLst/>
              <a:gdLst>
                <a:gd name="T0" fmla="*/ 8 w 8"/>
                <a:gd name="T1" fmla="*/ 16 h 16"/>
                <a:gd name="T2" fmla="*/ 0 w 8"/>
                <a:gd name="T3" fmla="*/ 8 h 16"/>
                <a:gd name="T4" fmla="*/ 8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3"/>
            <p:cNvSpPr>
              <a:spLocks/>
            </p:cNvSpPr>
            <p:nvPr/>
          </p:nvSpPr>
          <p:spPr bwMode="auto">
            <a:xfrm>
              <a:off x="1862138" y="2630488"/>
              <a:ext cx="127000" cy="280988"/>
            </a:xfrm>
            <a:custGeom>
              <a:avLst/>
              <a:gdLst>
                <a:gd name="T0" fmla="*/ 11 w 14"/>
                <a:gd name="T1" fmla="*/ 0 h 31"/>
                <a:gd name="T2" fmla="*/ 11 w 14"/>
                <a:gd name="T3" fmla="*/ 11 h 31"/>
                <a:gd name="T4" fmla="*/ 0 w 14"/>
                <a:gd name="T5" fmla="*/ 11 h 31"/>
                <a:gd name="T6" fmla="*/ 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1" y="0"/>
                  </a:moveTo>
                  <a:cubicBezTo>
                    <a:pt x="14" y="3"/>
                    <a:pt x="14" y="8"/>
                    <a:pt x="11" y="11"/>
                  </a:cubicBezTo>
                  <a:cubicBezTo>
                    <a:pt x="8" y="14"/>
                    <a:pt x="3" y="14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4"/>
            <p:cNvSpPr>
              <a:spLocks/>
            </p:cNvSpPr>
            <p:nvPr/>
          </p:nvSpPr>
          <p:spPr bwMode="auto">
            <a:xfrm>
              <a:off x="1708150" y="2630488"/>
              <a:ext cx="136525" cy="127000"/>
            </a:xfrm>
            <a:custGeom>
              <a:avLst/>
              <a:gdLst>
                <a:gd name="T0" fmla="*/ 15 w 15"/>
                <a:gd name="T1" fmla="*/ 11 h 14"/>
                <a:gd name="T2" fmla="*/ 4 w 15"/>
                <a:gd name="T3" fmla="*/ 11 h 14"/>
                <a:gd name="T4" fmla="*/ 4 w 1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15" y="11"/>
                  </a:moveTo>
                  <a:cubicBezTo>
                    <a:pt x="12" y="14"/>
                    <a:pt x="7" y="14"/>
                    <a:pt x="4" y="11"/>
                  </a:cubicBezTo>
                  <a:cubicBezTo>
                    <a:pt x="0" y="8"/>
                    <a:pt x="0" y="3"/>
                    <a:pt x="4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1789113" y="2874963"/>
              <a:ext cx="136525" cy="128588"/>
            </a:xfrm>
            <a:prstGeom prst="ellipse">
              <a:avLst/>
            </a:pr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56"/>
            <p:cNvSpPr>
              <a:spLocks noChangeShapeType="1"/>
            </p:cNvSpPr>
            <p:nvPr/>
          </p:nvSpPr>
          <p:spPr bwMode="auto">
            <a:xfrm>
              <a:off x="1808163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57"/>
            <p:cNvSpPr>
              <a:spLocks noChangeShapeType="1"/>
            </p:cNvSpPr>
            <p:nvPr/>
          </p:nvSpPr>
          <p:spPr bwMode="auto">
            <a:xfrm>
              <a:off x="186213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58"/>
            <p:cNvSpPr>
              <a:spLocks noChangeShapeType="1"/>
            </p:cNvSpPr>
            <p:nvPr/>
          </p:nvSpPr>
          <p:spPr bwMode="auto">
            <a:xfrm>
              <a:off x="190658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59"/>
            <p:cNvSpPr>
              <a:spLocks noChangeShapeType="1"/>
            </p:cNvSpPr>
            <p:nvPr/>
          </p:nvSpPr>
          <p:spPr bwMode="auto">
            <a:xfrm flipV="1">
              <a:off x="1852613" y="282575"/>
              <a:ext cx="0" cy="509588"/>
            </a:xfrm>
            <a:prstGeom prst="line">
              <a:avLst/>
            </a:prstGeom>
            <a:noFill/>
            <a:ln w="26988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2325" y="773113"/>
            <a:ext cx="715963" cy="746125"/>
            <a:chOff x="10982325" y="773113"/>
            <a:chExt cx="715963" cy="746125"/>
          </a:xfrm>
        </p:grpSpPr>
        <p:sp>
          <p:nvSpPr>
            <p:cNvPr id="43" name="Freeform 60"/>
            <p:cNvSpPr>
              <a:spLocks/>
            </p:cNvSpPr>
            <p:nvPr/>
          </p:nvSpPr>
          <p:spPr bwMode="auto">
            <a:xfrm>
              <a:off x="11272838" y="773113"/>
              <a:ext cx="198438" cy="355600"/>
            </a:xfrm>
            <a:custGeom>
              <a:avLst/>
              <a:gdLst>
                <a:gd name="T0" fmla="*/ 9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3 h 39"/>
                <a:gd name="T12" fmla="*/ 9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9" y="38"/>
                  </a:moveTo>
                  <a:cubicBezTo>
                    <a:pt x="4" y="35"/>
                    <a:pt x="1" y="30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8"/>
                    <a:pt x="14" y="8"/>
                    <a:pt x="15" y="10"/>
                  </a:cubicBezTo>
                  <a:cubicBezTo>
                    <a:pt x="22" y="16"/>
                    <a:pt x="20" y="26"/>
                    <a:pt x="15" y="33"/>
                  </a:cubicBezTo>
                  <a:cubicBezTo>
                    <a:pt x="14" y="33"/>
                    <a:pt x="9" y="39"/>
                    <a:pt x="9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1"/>
            <p:cNvSpPr>
              <a:spLocks/>
            </p:cNvSpPr>
            <p:nvPr/>
          </p:nvSpPr>
          <p:spPr bwMode="auto">
            <a:xfrm>
              <a:off x="11317288" y="938213"/>
              <a:ext cx="36513" cy="180975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11 h 20"/>
                <a:gd name="T4" fmla="*/ 0 w 4"/>
                <a:gd name="T5" fmla="*/ 5 h 20"/>
                <a:gd name="T6" fmla="*/ 0 w 4"/>
                <a:gd name="T7" fmla="*/ 0 h 20"/>
                <a:gd name="T8" fmla="*/ 1 w 4"/>
                <a:gd name="T9" fmla="*/ 10 h 20"/>
                <a:gd name="T10" fmla="*/ 2 w 4"/>
                <a:gd name="T11" fmla="*/ 15 h 20"/>
                <a:gd name="T12" fmla="*/ 4 w 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1" y="18"/>
                    <a:pt x="1" y="14"/>
                    <a:pt x="0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4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2"/>
            <p:cNvSpPr>
              <a:spLocks/>
            </p:cNvSpPr>
            <p:nvPr/>
          </p:nvSpPr>
          <p:spPr bwMode="auto">
            <a:xfrm>
              <a:off x="11353800" y="901700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3"/>
            <p:cNvSpPr>
              <a:spLocks/>
            </p:cNvSpPr>
            <p:nvPr/>
          </p:nvSpPr>
          <p:spPr bwMode="auto">
            <a:xfrm>
              <a:off x="11372850" y="946150"/>
              <a:ext cx="34925" cy="163513"/>
            </a:xfrm>
            <a:custGeom>
              <a:avLst/>
              <a:gdLst>
                <a:gd name="T0" fmla="*/ 0 w 4"/>
                <a:gd name="T1" fmla="*/ 18 h 18"/>
                <a:gd name="T2" fmla="*/ 4 w 4"/>
                <a:gd name="T3" fmla="*/ 0 h 18"/>
                <a:gd name="T4" fmla="*/ 3 w 4"/>
                <a:gd name="T5" fmla="*/ 9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2" y="12"/>
                    <a:pt x="3" y="6"/>
                    <a:pt x="4" y="0"/>
                  </a:cubicBezTo>
                  <a:cubicBezTo>
                    <a:pt x="4" y="3"/>
                    <a:pt x="4" y="6"/>
                    <a:pt x="3" y="9"/>
                  </a:cubicBezTo>
                  <a:cubicBezTo>
                    <a:pt x="2" y="12"/>
                    <a:pt x="2" y="15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4"/>
            <p:cNvSpPr>
              <a:spLocks/>
            </p:cNvSpPr>
            <p:nvPr/>
          </p:nvSpPr>
          <p:spPr bwMode="auto">
            <a:xfrm>
              <a:off x="11372850" y="992188"/>
              <a:ext cx="325438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1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1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8"/>
                    <a:pt x="29" y="9"/>
                  </a:cubicBezTo>
                  <a:cubicBezTo>
                    <a:pt x="27" y="18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5"/>
            <p:cNvSpPr>
              <a:spLocks/>
            </p:cNvSpPr>
            <p:nvPr/>
          </p:nvSpPr>
          <p:spPr bwMode="auto">
            <a:xfrm>
              <a:off x="11372850" y="1028700"/>
              <a:ext cx="153988" cy="109538"/>
            </a:xfrm>
            <a:custGeom>
              <a:avLst/>
              <a:gdLst>
                <a:gd name="T0" fmla="*/ 0 w 17"/>
                <a:gd name="T1" fmla="*/ 12 h 12"/>
                <a:gd name="T2" fmla="*/ 8 w 17"/>
                <a:gd name="T3" fmla="*/ 4 h 12"/>
                <a:gd name="T4" fmla="*/ 12 w 17"/>
                <a:gd name="T5" fmla="*/ 2 h 12"/>
                <a:gd name="T6" fmla="*/ 17 w 17"/>
                <a:gd name="T7" fmla="*/ 0 h 12"/>
                <a:gd name="T8" fmla="*/ 8 w 17"/>
                <a:gd name="T9" fmla="*/ 5 h 12"/>
                <a:gd name="T10" fmla="*/ 4 w 17"/>
                <a:gd name="T11" fmla="*/ 8 h 12"/>
                <a:gd name="T12" fmla="*/ 0 w 1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cubicBezTo>
                    <a:pt x="2" y="9"/>
                    <a:pt x="5" y="6"/>
                    <a:pt x="8" y="4"/>
                  </a:cubicBezTo>
                  <a:cubicBezTo>
                    <a:pt x="9" y="3"/>
                    <a:pt x="11" y="2"/>
                    <a:pt x="12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4" y="1"/>
                    <a:pt x="11" y="3"/>
                    <a:pt x="8" y="5"/>
                  </a:cubicBezTo>
                  <a:cubicBezTo>
                    <a:pt x="7" y="6"/>
                    <a:pt x="5" y="7"/>
                    <a:pt x="4" y="8"/>
                  </a:cubicBezTo>
                  <a:cubicBezTo>
                    <a:pt x="3" y="9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6"/>
            <p:cNvSpPr>
              <a:spLocks/>
            </p:cNvSpPr>
            <p:nvPr/>
          </p:nvSpPr>
          <p:spPr bwMode="auto">
            <a:xfrm>
              <a:off x="11380788" y="1046163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7"/>
            <p:cNvSpPr>
              <a:spLocks/>
            </p:cNvSpPr>
            <p:nvPr/>
          </p:nvSpPr>
          <p:spPr bwMode="auto">
            <a:xfrm>
              <a:off x="11399838" y="1109663"/>
              <a:ext cx="161925" cy="36513"/>
            </a:xfrm>
            <a:custGeom>
              <a:avLst/>
              <a:gdLst>
                <a:gd name="T0" fmla="*/ 0 w 18"/>
                <a:gd name="T1" fmla="*/ 4 h 4"/>
                <a:gd name="T2" fmla="*/ 18 w 18"/>
                <a:gd name="T3" fmla="*/ 0 h 4"/>
                <a:gd name="T4" fmla="*/ 9 w 18"/>
                <a:gd name="T5" fmla="*/ 3 h 4"/>
                <a:gd name="T6" fmla="*/ 0 w 1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6" y="3"/>
                    <a:pt x="12" y="2"/>
                    <a:pt x="18" y="0"/>
                  </a:cubicBezTo>
                  <a:cubicBezTo>
                    <a:pt x="15" y="1"/>
                    <a:pt x="12" y="2"/>
                    <a:pt x="9" y="3"/>
                  </a:cubicBezTo>
                  <a:cubicBezTo>
                    <a:pt x="6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8"/>
            <p:cNvSpPr>
              <a:spLocks/>
            </p:cNvSpPr>
            <p:nvPr/>
          </p:nvSpPr>
          <p:spPr bwMode="auto">
            <a:xfrm>
              <a:off x="11363325" y="1155700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4 h 26"/>
                <a:gd name="T4" fmla="*/ 25 w 31"/>
                <a:gd name="T5" fmla="*/ 15 h 26"/>
                <a:gd name="T6" fmla="*/ 25 w 31"/>
                <a:gd name="T7" fmla="*/ 24 h 26"/>
                <a:gd name="T8" fmla="*/ 20 w 31"/>
                <a:gd name="T9" fmla="*/ 24 h 26"/>
                <a:gd name="T10" fmla="*/ 2 w 31"/>
                <a:gd name="T11" fmla="*/ 10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4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5" y="24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10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9"/>
            <p:cNvSpPr>
              <a:spLocks/>
            </p:cNvSpPr>
            <p:nvPr/>
          </p:nvSpPr>
          <p:spPr bwMode="auto">
            <a:xfrm>
              <a:off x="11372850" y="1165225"/>
              <a:ext cx="171450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2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2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8"/>
                    <a:pt x="13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0"/>
            <p:cNvSpPr>
              <a:spLocks/>
            </p:cNvSpPr>
            <p:nvPr/>
          </p:nvSpPr>
          <p:spPr bwMode="auto">
            <a:xfrm>
              <a:off x="11372850" y="1174750"/>
              <a:ext cx="171450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10"/>
                    <a:pt x="19" y="15"/>
                  </a:cubicBezTo>
                  <a:cubicBezTo>
                    <a:pt x="12" y="11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1"/>
            <p:cNvSpPr>
              <a:spLocks/>
            </p:cNvSpPr>
            <p:nvPr/>
          </p:nvSpPr>
          <p:spPr bwMode="auto">
            <a:xfrm>
              <a:off x="11372850" y="1192213"/>
              <a:ext cx="107950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2"/>
            <p:cNvSpPr>
              <a:spLocks/>
            </p:cNvSpPr>
            <p:nvPr/>
          </p:nvSpPr>
          <p:spPr bwMode="auto">
            <a:xfrm>
              <a:off x="11190288" y="1174750"/>
              <a:ext cx="209550" cy="344488"/>
            </a:xfrm>
            <a:custGeom>
              <a:avLst/>
              <a:gdLst>
                <a:gd name="T0" fmla="*/ 18 w 23"/>
                <a:gd name="T1" fmla="*/ 0 h 38"/>
                <a:gd name="T2" fmla="*/ 22 w 23"/>
                <a:gd name="T3" fmla="*/ 16 h 38"/>
                <a:gd name="T4" fmla="*/ 16 w 23"/>
                <a:gd name="T5" fmla="*/ 28 h 38"/>
                <a:gd name="T6" fmla="*/ 7 w 23"/>
                <a:gd name="T7" fmla="*/ 31 h 38"/>
                <a:gd name="T8" fmla="*/ 5 w 23"/>
                <a:gd name="T9" fmla="*/ 27 h 38"/>
                <a:gd name="T10" fmla="*/ 10 w 23"/>
                <a:gd name="T11" fmla="*/ 5 h 38"/>
                <a:gd name="T12" fmla="*/ 18 w 23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8">
                  <a:moveTo>
                    <a:pt x="18" y="0"/>
                  </a:moveTo>
                  <a:cubicBezTo>
                    <a:pt x="21" y="5"/>
                    <a:pt x="23" y="11"/>
                    <a:pt x="22" y="16"/>
                  </a:cubicBezTo>
                  <a:cubicBezTo>
                    <a:pt x="22" y="21"/>
                    <a:pt x="19" y="24"/>
                    <a:pt x="16" y="28"/>
                  </a:cubicBezTo>
                  <a:cubicBezTo>
                    <a:pt x="14" y="29"/>
                    <a:pt x="8" y="38"/>
                    <a:pt x="7" y="31"/>
                  </a:cubicBezTo>
                  <a:cubicBezTo>
                    <a:pt x="6" y="29"/>
                    <a:pt x="6" y="29"/>
                    <a:pt x="5" y="27"/>
                  </a:cubicBezTo>
                  <a:cubicBezTo>
                    <a:pt x="0" y="20"/>
                    <a:pt x="4" y="10"/>
                    <a:pt x="10" y="5"/>
                  </a:cubicBezTo>
                  <a:cubicBezTo>
                    <a:pt x="11" y="4"/>
                    <a:pt x="17" y="0"/>
                    <a:pt x="18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3"/>
            <p:cNvSpPr>
              <a:spLocks/>
            </p:cNvSpPr>
            <p:nvPr/>
          </p:nvSpPr>
          <p:spPr bwMode="auto">
            <a:xfrm>
              <a:off x="11344275" y="1174750"/>
              <a:ext cx="19050" cy="190500"/>
            </a:xfrm>
            <a:custGeom>
              <a:avLst/>
              <a:gdLst>
                <a:gd name="T0" fmla="*/ 1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6 h 21"/>
                <a:gd name="T12" fmla="*/ 1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1" y="0"/>
                  </a:moveTo>
                  <a:cubicBezTo>
                    <a:pt x="2" y="4"/>
                    <a:pt x="2" y="7"/>
                    <a:pt x="2" y="11"/>
                  </a:cubicBezTo>
                  <a:cubicBezTo>
                    <a:pt x="2" y="13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8"/>
                    <a:pt x="1" y="14"/>
                    <a:pt x="1" y="11"/>
                  </a:cubicBezTo>
                  <a:cubicBezTo>
                    <a:pt x="1" y="9"/>
                    <a:pt x="1" y="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4"/>
            <p:cNvSpPr>
              <a:spLocks/>
            </p:cNvSpPr>
            <p:nvPr/>
          </p:nvSpPr>
          <p:spPr bwMode="auto">
            <a:xfrm>
              <a:off x="11290300" y="1174750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5"/>
            <p:cNvSpPr>
              <a:spLocks/>
            </p:cNvSpPr>
            <p:nvPr/>
          </p:nvSpPr>
          <p:spPr bwMode="auto">
            <a:xfrm>
              <a:off x="11263313" y="1192213"/>
              <a:ext cx="63500" cy="146050"/>
            </a:xfrm>
            <a:custGeom>
              <a:avLst/>
              <a:gdLst>
                <a:gd name="T0" fmla="*/ 7 w 7"/>
                <a:gd name="T1" fmla="*/ 0 h 16"/>
                <a:gd name="T2" fmla="*/ 0 w 7"/>
                <a:gd name="T3" fmla="*/ 16 h 16"/>
                <a:gd name="T4" fmla="*/ 2 w 7"/>
                <a:gd name="T5" fmla="*/ 8 h 16"/>
                <a:gd name="T6" fmla="*/ 7 w 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6">
                  <a:moveTo>
                    <a:pt x="7" y="0"/>
                  </a:moveTo>
                  <a:cubicBezTo>
                    <a:pt x="4" y="5"/>
                    <a:pt x="1" y="11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5" y="2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6"/>
            <p:cNvSpPr>
              <a:spLocks/>
            </p:cNvSpPr>
            <p:nvPr/>
          </p:nvSpPr>
          <p:spPr bwMode="auto">
            <a:xfrm>
              <a:off x="10982325" y="1092200"/>
              <a:ext cx="344488" cy="182563"/>
            </a:xfrm>
            <a:custGeom>
              <a:avLst/>
              <a:gdLst>
                <a:gd name="T0" fmla="*/ 38 w 38"/>
                <a:gd name="T1" fmla="*/ 7 h 20"/>
                <a:gd name="T2" fmla="*/ 26 w 38"/>
                <a:gd name="T3" fmla="*/ 19 h 20"/>
                <a:gd name="T4" fmla="*/ 13 w 38"/>
                <a:gd name="T5" fmla="*/ 18 h 20"/>
                <a:gd name="T6" fmla="*/ 5 w 38"/>
                <a:gd name="T7" fmla="*/ 11 h 20"/>
                <a:gd name="T8" fmla="*/ 9 w 38"/>
                <a:gd name="T9" fmla="*/ 8 h 20"/>
                <a:gd name="T10" fmla="*/ 31 w 38"/>
                <a:gd name="T11" fmla="*/ 3 h 20"/>
                <a:gd name="T12" fmla="*/ 38 w 38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38" y="7"/>
                  </a:moveTo>
                  <a:cubicBezTo>
                    <a:pt x="36" y="13"/>
                    <a:pt x="31" y="17"/>
                    <a:pt x="26" y="19"/>
                  </a:cubicBezTo>
                  <a:cubicBezTo>
                    <a:pt x="21" y="20"/>
                    <a:pt x="17" y="19"/>
                    <a:pt x="13" y="18"/>
                  </a:cubicBezTo>
                  <a:cubicBezTo>
                    <a:pt x="11" y="17"/>
                    <a:pt x="0" y="15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13" y="0"/>
                    <a:pt x="24" y="0"/>
                    <a:pt x="31" y="3"/>
                  </a:cubicBezTo>
                  <a:cubicBezTo>
                    <a:pt x="32" y="3"/>
                    <a:pt x="38" y="7"/>
                    <a:pt x="38" y="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7"/>
            <p:cNvSpPr>
              <a:spLocks/>
            </p:cNvSpPr>
            <p:nvPr/>
          </p:nvSpPr>
          <p:spPr bwMode="auto">
            <a:xfrm>
              <a:off x="11155363" y="1155700"/>
              <a:ext cx="171450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6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4" y="5"/>
                    <a:pt x="10" y="6"/>
                  </a:cubicBezTo>
                  <a:cubicBezTo>
                    <a:pt x="9" y="7"/>
                    <a:pt x="7" y="8"/>
                    <a:pt x="5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3" y="8"/>
                    <a:pt x="7" y="7"/>
                    <a:pt x="10" y="6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2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8"/>
            <p:cNvSpPr>
              <a:spLocks/>
            </p:cNvSpPr>
            <p:nvPr/>
          </p:nvSpPr>
          <p:spPr bwMode="auto">
            <a:xfrm>
              <a:off x="11109325" y="1146175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3"/>
                    <a:pt x="8" y="5"/>
                    <a:pt x="0" y="6"/>
                  </a:cubicBezTo>
                  <a:cubicBezTo>
                    <a:pt x="8" y="4"/>
                    <a:pt x="15" y="2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9"/>
            <p:cNvSpPr>
              <a:spLocks/>
            </p:cNvSpPr>
            <p:nvPr/>
          </p:nvSpPr>
          <p:spPr bwMode="auto">
            <a:xfrm>
              <a:off x="11136313" y="1138238"/>
              <a:ext cx="173038" cy="7938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1 h 1"/>
                <a:gd name="T4" fmla="*/ 9 w 19"/>
                <a:gd name="T5" fmla="*/ 0 h 1"/>
                <a:gd name="T6" fmla="*/ 19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1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3" y="0"/>
                    <a:pt x="16" y="0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0"/>
            <p:cNvSpPr>
              <a:spLocks/>
            </p:cNvSpPr>
            <p:nvPr/>
          </p:nvSpPr>
          <p:spPr bwMode="auto">
            <a:xfrm>
              <a:off x="11072813" y="901700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3 h 27"/>
                <a:gd name="T4" fmla="*/ 5 w 29"/>
                <a:gd name="T5" fmla="*/ 11 h 27"/>
                <a:gd name="T6" fmla="*/ 6 w 29"/>
                <a:gd name="T7" fmla="*/ 2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3"/>
                  </a:cubicBezTo>
                  <a:cubicBezTo>
                    <a:pt x="8" y="20"/>
                    <a:pt x="7" y="16"/>
                    <a:pt x="5" y="11"/>
                  </a:cubicBezTo>
                  <a:cubicBezTo>
                    <a:pt x="4" y="9"/>
                    <a:pt x="0" y="0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6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1"/>
            <p:cNvSpPr>
              <a:spLocks/>
            </p:cNvSpPr>
            <p:nvPr/>
          </p:nvSpPr>
          <p:spPr bwMode="auto">
            <a:xfrm>
              <a:off x="11163300" y="1038225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7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1"/>
                    <a:pt x="11" y="9"/>
                    <a:pt x="8" y="7"/>
                  </a:cubicBezTo>
                  <a:cubicBezTo>
                    <a:pt x="7" y="6"/>
                    <a:pt x="6" y="5"/>
                    <a:pt x="4" y="4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2"/>
            <p:cNvSpPr>
              <a:spLocks/>
            </p:cNvSpPr>
            <p:nvPr/>
          </p:nvSpPr>
          <p:spPr bwMode="auto">
            <a:xfrm>
              <a:off x="11172825" y="982663"/>
              <a:ext cx="163513" cy="146050"/>
            </a:xfrm>
            <a:custGeom>
              <a:avLst/>
              <a:gdLst>
                <a:gd name="T0" fmla="*/ 18 w 18"/>
                <a:gd name="T1" fmla="*/ 16 h 16"/>
                <a:gd name="T2" fmla="*/ 0 w 18"/>
                <a:gd name="T3" fmla="*/ 0 h 16"/>
                <a:gd name="T4" fmla="*/ 18 w 1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16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3"/>
            <p:cNvSpPr>
              <a:spLocks/>
            </p:cNvSpPr>
            <p:nvPr/>
          </p:nvSpPr>
          <p:spPr bwMode="auto">
            <a:xfrm>
              <a:off x="11226800" y="982663"/>
              <a:ext cx="109538" cy="127000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6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9"/>
                    <a:pt x="5" y="4"/>
                    <a:pt x="0" y="0"/>
                  </a:cubicBezTo>
                  <a:cubicBezTo>
                    <a:pt x="3" y="1"/>
                    <a:pt x="5" y="3"/>
                    <a:pt x="7" y="6"/>
                  </a:cubicBezTo>
                  <a:cubicBezTo>
                    <a:pt x="9" y="8"/>
                    <a:pt x="10" y="11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4"/>
            <p:cNvSpPr>
              <a:spLocks/>
            </p:cNvSpPr>
            <p:nvPr/>
          </p:nvSpPr>
          <p:spPr bwMode="auto">
            <a:xfrm>
              <a:off x="11263313" y="1065213"/>
              <a:ext cx="190500" cy="190500"/>
            </a:xfrm>
            <a:custGeom>
              <a:avLst/>
              <a:gdLst>
                <a:gd name="T0" fmla="*/ 19 w 21"/>
                <a:gd name="T1" fmla="*/ 6 h 21"/>
                <a:gd name="T2" fmla="*/ 20 w 21"/>
                <a:gd name="T3" fmla="*/ 5 h 21"/>
                <a:gd name="T4" fmla="*/ 14 w 21"/>
                <a:gd name="T5" fmla="*/ 6 h 21"/>
                <a:gd name="T6" fmla="*/ 15 w 21"/>
                <a:gd name="T7" fmla="*/ 3 h 21"/>
                <a:gd name="T8" fmla="*/ 15 w 21"/>
                <a:gd name="T9" fmla="*/ 1 h 21"/>
                <a:gd name="T10" fmla="*/ 15 w 21"/>
                <a:gd name="T11" fmla="*/ 0 h 21"/>
                <a:gd name="T12" fmla="*/ 11 w 21"/>
                <a:gd name="T13" fmla="*/ 4 h 21"/>
                <a:gd name="T14" fmla="*/ 9 w 21"/>
                <a:gd name="T15" fmla="*/ 1 h 21"/>
                <a:gd name="T16" fmla="*/ 8 w 21"/>
                <a:gd name="T17" fmla="*/ 0 h 21"/>
                <a:gd name="T18" fmla="*/ 8 w 21"/>
                <a:gd name="T19" fmla="*/ 0 h 21"/>
                <a:gd name="T20" fmla="*/ 8 w 21"/>
                <a:gd name="T21" fmla="*/ 4 h 21"/>
                <a:gd name="T22" fmla="*/ 6 w 21"/>
                <a:gd name="T23" fmla="*/ 2 h 21"/>
                <a:gd name="T24" fmla="*/ 5 w 21"/>
                <a:gd name="T25" fmla="*/ 2 h 21"/>
                <a:gd name="T26" fmla="*/ 4 w 21"/>
                <a:gd name="T27" fmla="*/ 1 h 21"/>
                <a:gd name="T28" fmla="*/ 6 w 21"/>
                <a:gd name="T29" fmla="*/ 7 h 21"/>
                <a:gd name="T30" fmla="*/ 2 w 21"/>
                <a:gd name="T31" fmla="*/ 7 h 21"/>
                <a:gd name="T32" fmla="*/ 1 w 21"/>
                <a:gd name="T33" fmla="*/ 7 h 21"/>
                <a:gd name="T34" fmla="*/ 0 w 21"/>
                <a:gd name="T35" fmla="*/ 7 h 21"/>
                <a:gd name="T36" fmla="*/ 5 w 21"/>
                <a:gd name="T37" fmla="*/ 10 h 21"/>
                <a:gd name="T38" fmla="*/ 2 w 21"/>
                <a:gd name="T39" fmla="*/ 12 h 21"/>
                <a:gd name="T40" fmla="*/ 1 w 21"/>
                <a:gd name="T41" fmla="*/ 13 h 21"/>
                <a:gd name="T42" fmla="*/ 0 w 21"/>
                <a:gd name="T43" fmla="*/ 14 h 21"/>
                <a:gd name="T44" fmla="*/ 6 w 21"/>
                <a:gd name="T45" fmla="*/ 13 h 21"/>
                <a:gd name="T46" fmla="*/ 5 w 21"/>
                <a:gd name="T47" fmla="*/ 17 h 21"/>
                <a:gd name="T48" fmla="*/ 5 w 21"/>
                <a:gd name="T49" fmla="*/ 19 h 21"/>
                <a:gd name="T50" fmla="*/ 5 w 21"/>
                <a:gd name="T51" fmla="*/ 19 h 21"/>
                <a:gd name="T52" fmla="*/ 9 w 21"/>
                <a:gd name="T53" fmla="*/ 16 h 21"/>
                <a:gd name="T54" fmla="*/ 10 w 21"/>
                <a:gd name="T55" fmla="*/ 19 h 21"/>
                <a:gd name="T56" fmla="*/ 11 w 21"/>
                <a:gd name="T57" fmla="*/ 20 h 21"/>
                <a:gd name="T58" fmla="*/ 11 w 21"/>
                <a:gd name="T59" fmla="*/ 21 h 21"/>
                <a:gd name="T60" fmla="*/ 12 w 21"/>
                <a:gd name="T61" fmla="*/ 15 h 21"/>
                <a:gd name="T62" fmla="*/ 16 w 21"/>
                <a:gd name="T63" fmla="*/ 17 h 21"/>
                <a:gd name="T64" fmla="*/ 17 w 21"/>
                <a:gd name="T65" fmla="*/ 18 h 21"/>
                <a:gd name="T66" fmla="*/ 18 w 21"/>
                <a:gd name="T67" fmla="*/ 18 h 21"/>
                <a:gd name="T68" fmla="*/ 15 w 21"/>
                <a:gd name="T69" fmla="*/ 13 h 21"/>
                <a:gd name="T70" fmla="*/ 19 w 21"/>
                <a:gd name="T71" fmla="*/ 12 h 21"/>
                <a:gd name="T72" fmla="*/ 20 w 21"/>
                <a:gd name="T73" fmla="*/ 12 h 21"/>
                <a:gd name="T74" fmla="*/ 21 w 21"/>
                <a:gd name="T75" fmla="*/ 12 h 21"/>
                <a:gd name="T76" fmla="*/ 16 w 21"/>
                <a:gd name="T77" fmla="*/ 9 h 21"/>
                <a:gd name="T78" fmla="*/ 18 w 21"/>
                <a:gd name="T79" fmla="*/ 7 h 21"/>
                <a:gd name="T80" fmla="*/ 19 w 21"/>
                <a:gd name="T8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1">
                  <a:moveTo>
                    <a:pt x="19" y="6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4" y="2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5" y="2"/>
                    <a:pt x="6" y="7"/>
                  </a:cubicBezTo>
                  <a:cubicBezTo>
                    <a:pt x="5" y="6"/>
                    <a:pt x="4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1"/>
                    <a:pt x="3" y="11"/>
                    <a:pt x="2" y="12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0" y="14"/>
                    <a:pt x="2" y="13"/>
                    <a:pt x="6" y="13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8"/>
                    <a:pt x="9" y="16"/>
                  </a:cubicBezTo>
                  <a:cubicBezTo>
                    <a:pt x="9" y="17"/>
                    <a:pt x="10" y="18"/>
                    <a:pt x="10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19"/>
                    <a:pt x="12" y="15"/>
                  </a:cubicBezTo>
                  <a:cubicBezTo>
                    <a:pt x="13" y="16"/>
                    <a:pt x="15" y="17"/>
                    <a:pt x="16" y="17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3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9"/>
                    <a:pt x="18" y="8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961188" y="3184525"/>
            <a:ext cx="715962" cy="746126"/>
            <a:chOff x="6961188" y="3184525"/>
            <a:chExt cx="715962" cy="746126"/>
          </a:xfrm>
        </p:grpSpPr>
        <p:sp>
          <p:nvSpPr>
            <p:cNvPr id="69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0314668" y="2352471"/>
            <a:ext cx="481013" cy="501650"/>
            <a:chOff x="7296150" y="536575"/>
            <a:chExt cx="481013" cy="501650"/>
          </a:xfrm>
        </p:grpSpPr>
        <p:sp>
          <p:nvSpPr>
            <p:cNvPr id="95" name="Freeform 110"/>
            <p:cNvSpPr>
              <a:spLocks/>
            </p:cNvSpPr>
            <p:nvPr/>
          </p:nvSpPr>
          <p:spPr bwMode="auto">
            <a:xfrm>
              <a:off x="7496175" y="536575"/>
              <a:ext cx="127000" cy="246063"/>
            </a:xfrm>
            <a:custGeom>
              <a:avLst/>
              <a:gdLst>
                <a:gd name="T0" fmla="*/ 5 w 14"/>
                <a:gd name="T1" fmla="*/ 26 h 27"/>
                <a:gd name="T2" fmla="*/ 0 w 14"/>
                <a:gd name="T3" fmla="*/ 17 h 27"/>
                <a:gd name="T4" fmla="*/ 3 w 14"/>
                <a:gd name="T5" fmla="*/ 8 h 27"/>
                <a:gd name="T6" fmla="*/ 8 w 14"/>
                <a:gd name="T7" fmla="*/ 4 h 27"/>
                <a:gd name="T8" fmla="*/ 10 w 14"/>
                <a:gd name="T9" fmla="*/ 7 h 27"/>
                <a:gd name="T10" fmla="*/ 9 w 14"/>
                <a:gd name="T11" fmla="*/ 22 h 27"/>
                <a:gd name="T12" fmla="*/ 5 w 14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5" y="26"/>
                  </a:moveTo>
                  <a:cubicBezTo>
                    <a:pt x="2" y="24"/>
                    <a:pt x="0" y="20"/>
                    <a:pt x="0" y="17"/>
                  </a:cubicBezTo>
                  <a:cubicBezTo>
                    <a:pt x="0" y="13"/>
                    <a:pt x="1" y="11"/>
                    <a:pt x="3" y="8"/>
                  </a:cubicBezTo>
                  <a:cubicBezTo>
                    <a:pt x="3" y="7"/>
                    <a:pt x="6" y="0"/>
                    <a:pt x="8" y="4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4" y="11"/>
                    <a:pt x="13" y="18"/>
                    <a:pt x="9" y="22"/>
                  </a:cubicBezTo>
                  <a:cubicBezTo>
                    <a:pt x="9" y="23"/>
                    <a:pt x="6" y="27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1"/>
            <p:cNvSpPr>
              <a:spLocks/>
            </p:cNvSpPr>
            <p:nvPr/>
          </p:nvSpPr>
          <p:spPr bwMode="auto">
            <a:xfrm>
              <a:off x="7513638" y="655638"/>
              <a:ext cx="26988" cy="117475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1 w 3"/>
                <a:gd name="T5" fmla="*/ 0 h 13"/>
                <a:gd name="T6" fmla="*/ 1 w 3"/>
                <a:gd name="T7" fmla="*/ 7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2" y="9"/>
                    <a:pt x="2" y="11"/>
                    <a:pt x="3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2"/>
            <p:cNvSpPr>
              <a:spLocks/>
            </p:cNvSpPr>
            <p:nvPr/>
          </p:nvSpPr>
          <p:spPr bwMode="auto">
            <a:xfrm>
              <a:off x="7550150" y="628650"/>
              <a:ext cx="0" cy="144463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3"/>
                    <a:pt x="0" y="11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1"/>
                    <a:pt x="0" y="13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3"/>
            <p:cNvSpPr>
              <a:spLocks/>
            </p:cNvSpPr>
            <p:nvPr/>
          </p:nvSpPr>
          <p:spPr bwMode="auto">
            <a:xfrm>
              <a:off x="7559675" y="655638"/>
              <a:ext cx="26988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4"/>
            <p:cNvSpPr>
              <a:spLocks/>
            </p:cNvSpPr>
            <p:nvPr/>
          </p:nvSpPr>
          <p:spPr bwMode="auto">
            <a:xfrm>
              <a:off x="7559675" y="692150"/>
              <a:ext cx="217488" cy="117475"/>
            </a:xfrm>
            <a:custGeom>
              <a:avLst/>
              <a:gdLst>
                <a:gd name="T0" fmla="*/ 0 w 24"/>
                <a:gd name="T1" fmla="*/ 10 h 13"/>
                <a:gd name="T2" fmla="*/ 7 w 24"/>
                <a:gd name="T3" fmla="*/ 1 h 13"/>
                <a:gd name="T4" fmla="*/ 15 w 24"/>
                <a:gd name="T5" fmla="*/ 0 h 13"/>
                <a:gd name="T6" fmla="*/ 21 w 24"/>
                <a:gd name="T7" fmla="*/ 3 h 13"/>
                <a:gd name="T8" fmla="*/ 19 w 24"/>
                <a:gd name="T9" fmla="*/ 6 h 13"/>
                <a:gd name="T10" fmla="*/ 6 w 24"/>
                <a:gd name="T11" fmla="*/ 12 h 13"/>
                <a:gd name="T12" fmla="*/ 0 w 24"/>
                <a:gd name="T1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1"/>
                    <a:pt x="11" y="13"/>
                    <a:pt x="6" y="12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5"/>
            <p:cNvSpPr>
              <a:spLocks/>
            </p:cNvSpPr>
            <p:nvPr/>
          </p:nvSpPr>
          <p:spPr bwMode="auto">
            <a:xfrm>
              <a:off x="7559675" y="709613"/>
              <a:ext cx="98425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6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6"/>
            <p:cNvSpPr>
              <a:spLocks/>
            </p:cNvSpPr>
            <p:nvPr/>
          </p:nvSpPr>
          <p:spPr bwMode="auto">
            <a:xfrm>
              <a:off x="7567613" y="728663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4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1"/>
                    <a:pt x="9" y="2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7"/>
            <p:cNvSpPr>
              <a:spLocks/>
            </p:cNvSpPr>
            <p:nvPr/>
          </p:nvSpPr>
          <p:spPr bwMode="auto">
            <a:xfrm>
              <a:off x="7577138" y="765175"/>
              <a:ext cx="109538" cy="26988"/>
            </a:xfrm>
            <a:custGeom>
              <a:avLst/>
              <a:gdLst>
                <a:gd name="T0" fmla="*/ 0 w 12"/>
                <a:gd name="T1" fmla="*/ 3 h 3"/>
                <a:gd name="T2" fmla="*/ 6 w 12"/>
                <a:gd name="T3" fmla="*/ 2 h 3"/>
                <a:gd name="T4" fmla="*/ 12 w 12"/>
                <a:gd name="T5" fmla="*/ 0 h 3"/>
                <a:gd name="T6" fmla="*/ 6 w 12"/>
                <a:gd name="T7" fmla="*/ 2 h 3"/>
                <a:gd name="T8" fmla="*/ 0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1"/>
                    <a:pt x="8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8"/>
            <p:cNvSpPr>
              <a:spLocks/>
            </p:cNvSpPr>
            <p:nvPr/>
          </p:nvSpPr>
          <p:spPr bwMode="auto">
            <a:xfrm>
              <a:off x="7550150" y="801688"/>
              <a:ext cx="190500" cy="153988"/>
            </a:xfrm>
            <a:custGeom>
              <a:avLst/>
              <a:gdLst>
                <a:gd name="T0" fmla="*/ 1 w 21"/>
                <a:gd name="T1" fmla="*/ 0 h 17"/>
                <a:gd name="T2" fmla="*/ 12 w 21"/>
                <a:gd name="T3" fmla="*/ 2 h 17"/>
                <a:gd name="T4" fmla="*/ 17 w 21"/>
                <a:gd name="T5" fmla="*/ 10 h 17"/>
                <a:gd name="T6" fmla="*/ 17 w 21"/>
                <a:gd name="T7" fmla="*/ 16 h 17"/>
                <a:gd name="T8" fmla="*/ 13 w 21"/>
                <a:gd name="T9" fmla="*/ 16 h 17"/>
                <a:gd name="T10" fmla="*/ 2 w 21"/>
                <a:gd name="T11" fmla="*/ 6 h 17"/>
                <a:gd name="T12" fmla="*/ 1 w 2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0"/>
                  </a:move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7"/>
                    <a:pt x="17" y="10"/>
                  </a:cubicBezTo>
                  <a:cubicBezTo>
                    <a:pt x="18" y="11"/>
                    <a:pt x="21" y="17"/>
                    <a:pt x="17" y="16"/>
                  </a:cubicBezTo>
                  <a:cubicBezTo>
                    <a:pt x="15" y="16"/>
                    <a:pt x="15" y="16"/>
                    <a:pt x="13" y="16"/>
                  </a:cubicBezTo>
                  <a:cubicBezTo>
                    <a:pt x="8" y="17"/>
                    <a:pt x="3" y="11"/>
                    <a:pt x="2" y="6"/>
                  </a:cubicBezTo>
                  <a:cubicBezTo>
                    <a:pt x="1" y="6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9"/>
            <p:cNvSpPr>
              <a:spLocks/>
            </p:cNvSpPr>
            <p:nvPr/>
          </p:nvSpPr>
          <p:spPr bwMode="auto">
            <a:xfrm>
              <a:off x="7559675" y="801688"/>
              <a:ext cx="107950" cy="63500"/>
            </a:xfrm>
            <a:custGeom>
              <a:avLst/>
              <a:gdLst>
                <a:gd name="T0" fmla="*/ 0 w 12"/>
                <a:gd name="T1" fmla="*/ 0 h 7"/>
                <a:gd name="T2" fmla="*/ 7 w 12"/>
                <a:gd name="T3" fmla="*/ 3 h 7"/>
                <a:gd name="T4" fmla="*/ 12 w 12"/>
                <a:gd name="T5" fmla="*/ 7 h 7"/>
                <a:gd name="T6" fmla="*/ 7 w 12"/>
                <a:gd name="T7" fmla="*/ 3 h 7"/>
                <a:gd name="T8" fmla="*/ 0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cubicBezTo>
                    <a:pt x="3" y="0"/>
                    <a:pt x="5" y="1"/>
                    <a:pt x="7" y="3"/>
                  </a:cubicBezTo>
                  <a:cubicBezTo>
                    <a:pt x="9" y="4"/>
                    <a:pt x="11" y="5"/>
                    <a:pt x="12" y="7"/>
                  </a:cubicBezTo>
                  <a:cubicBezTo>
                    <a:pt x="11" y="6"/>
                    <a:pt x="9" y="4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0"/>
            <p:cNvSpPr>
              <a:spLocks/>
            </p:cNvSpPr>
            <p:nvPr/>
          </p:nvSpPr>
          <p:spPr bwMode="auto">
            <a:xfrm>
              <a:off x="7559675" y="809625"/>
              <a:ext cx="107950" cy="92075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5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1"/>
            <p:cNvSpPr>
              <a:spLocks/>
            </p:cNvSpPr>
            <p:nvPr/>
          </p:nvSpPr>
          <p:spPr bwMode="auto">
            <a:xfrm>
              <a:off x="7559675" y="828675"/>
              <a:ext cx="71438" cy="80963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4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4"/>
                  </a:cubicBezTo>
                  <a:cubicBezTo>
                    <a:pt x="5" y="6"/>
                    <a:pt x="7" y="7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2"/>
            <p:cNvSpPr>
              <a:spLocks/>
            </p:cNvSpPr>
            <p:nvPr/>
          </p:nvSpPr>
          <p:spPr bwMode="auto">
            <a:xfrm>
              <a:off x="7432675" y="809625"/>
              <a:ext cx="144463" cy="228600"/>
            </a:xfrm>
            <a:custGeom>
              <a:avLst/>
              <a:gdLst>
                <a:gd name="T0" fmla="*/ 12 w 16"/>
                <a:gd name="T1" fmla="*/ 0 h 25"/>
                <a:gd name="T2" fmla="*/ 15 w 16"/>
                <a:gd name="T3" fmla="*/ 11 h 25"/>
                <a:gd name="T4" fmla="*/ 11 w 16"/>
                <a:gd name="T5" fmla="*/ 19 h 25"/>
                <a:gd name="T6" fmla="*/ 5 w 16"/>
                <a:gd name="T7" fmla="*/ 21 h 25"/>
                <a:gd name="T8" fmla="*/ 4 w 16"/>
                <a:gd name="T9" fmla="*/ 18 h 25"/>
                <a:gd name="T10" fmla="*/ 7 w 16"/>
                <a:gd name="T11" fmla="*/ 3 h 25"/>
                <a:gd name="T12" fmla="*/ 12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2" y="0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5" y="14"/>
                    <a:pt x="13" y="16"/>
                    <a:pt x="11" y="19"/>
                  </a:cubicBezTo>
                  <a:cubicBezTo>
                    <a:pt x="10" y="20"/>
                    <a:pt x="6" y="25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3"/>
                    <a:pt x="3" y="7"/>
                    <a:pt x="7" y="3"/>
                  </a:cubicBezTo>
                  <a:cubicBezTo>
                    <a:pt x="8" y="3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3"/>
            <p:cNvSpPr>
              <a:spLocks/>
            </p:cNvSpPr>
            <p:nvPr/>
          </p:nvSpPr>
          <p:spPr bwMode="auto">
            <a:xfrm>
              <a:off x="7540625" y="809625"/>
              <a:ext cx="9525" cy="128588"/>
            </a:xfrm>
            <a:custGeom>
              <a:avLst/>
              <a:gdLst>
                <a:gd name="T0" fmla="*/ 0 w 1"/>
                <a:gd name="T1" fmla="*/ 0 h 14"/>
                <a:gd name="T2" fmla="*/ 1 w 1"/>
                <a:gd name="T3" fmla="*/ 7 h 14"/>
                <a:gd name="T4" fmla="*/ 0 w 1"/>
                <a:gd name="T5" fmla="*/ 14 h 14"/>
                <a:gd name="T6" fmla="*/ 1 w 1"/>
                <a:gd name="T7" fmla="*/ 7 h 14"/>
                <a:gd name="T8" fmla="*/ 0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0" y="0"/>
                  </a:moveTo>
                  <a:cubicBezTo>
                    <a:pt x="1" y="2"/>
                    <a:pt x="1" y="5"/>
                    <a:pt x="1" y="7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2"/>
                    <a:pt x="1" y="10"/>
                    <a:pt x="1" y="7"/>
                  </a:cubicBezTo>
                  <a:cubicBezTo>
                    <a:pt x="1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4"/>
            <p:cNvSpPr>
              <a:spLocks/>
            </p:cNvSpPr>
            <p:nvPr/>
          </p:nvSpPr>
          <p:spPr bwMode="auto">
            <a:xfrm>
              <a:off x="7504113" y="809625"/>
              <a:ext cx="28575" cy="146050"/>
            </a:xfrm>
            <a:custGeom>
              <a:avLst/>
              <a:gdLst>
                <a:gd name="T0" fmla="*/ 3 w 3"/>
                <a:gd name="T1" fmla="*/ 0 h 16"/>
                <a:gd name="T2" fmla="*/ 2 w 3"/>
                <a:gd name="T3" fmla="*/ 8 h 16"/>
                <a:gd name="T4" fmla="*/ 0 w 3"/>
                <a:gd name="T5" fmla="*/ 16 h 16"/>
                <a:gd name="T6" fmla="*/ 1 w 3"/>
                <a:gd name="T7" fmla="*/ 8 h 16"/>
                <a:gd name="T8" fmla="*/ 3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0"/>
                  </a:moveTo>
                  <a:cubicBezTo>
                    <a:pt x="3" y="3"/>
                    <a:pt x="2" y="6"/>
                    <a:pt x="2" y="8"/>
                  </a:cubicBezTo>
                  <a:cubicBezTo>
                    <a:pt x="1" y="11"/>
                    <a:pt x="1" y="13"/>
                    <a:pt x="0" y="16"/>
                  </a:cubicBezTo>
                  <a:cubicBezTo>
                    <a:pt x="0" y="13"/>
                    <a:pt x="1" y="11"/>
                    <a:pt x="1" y="8"/>
                  </a:cubicBezTo>
                  <a:cubicBezTo>
                    <a:pt x="2" y="6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5"/>
            <p:cNvSpPr>
              <a:spLocks/>
            </p:cNvSpPr>
            <p:nvPr/>
          </p:nvSpPr>
          <p:spPr bwMode="auto">
            <a:xfrm>
              <a:off x="7486650" y="819150"/>
              <a:ext cx="36513" cy="100013"/>
            </a:xfrm>
            <a:custGeom>
              <a:avLst/>
              <a:gdLst>
                <a:gd name="T0" fmla="*/ 4 w 4"/>
                <a:gd name="T1" fmla="*/ 0 h 11"/>
                <a:gd name="T2" fmla="*/ 2 w 4"/>
                <a:gd name="T3" fmla="*/ 6 h 11"/>
                <a:gd name="T4" fmla="*/ 0 w 4"/>
                <a:gd name="T5" fmla="*/ 11 h 11"/>
                <a:gd name="T6" fmla="*/ 1 w 4"/>
                <a:gd name="T7" fmla="*/ 5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6"/>
            <p:cNvSpPr>
              <a:spLocks/>
            </p:cNvSpPr>
            <p:nvPr/>
          </p:nvSpPr>
          <p:spPr bwMode="auto">
            <a:xfrm>
              <a:off x="7296150" y="755650"/>
              <a:ext cx="236538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8"/>
                    <a:pt x="21" y="11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1"/>
                    <a:pt x="0" y="10"/>
                    <a:pt x="4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4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7"/>
            <p:cNvSpPr>
              <a:spLocks/>
            </p:cNvSpPr>
            <p:nvPr/>
          </p:nvSpPr>
          <p:spPr bwMode="auto">
            <a:xfrm>
              <a:off x="7413625" y="801688"/>
              <a:ext cx="119063" cy="53975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5"/>
                    <a:pt x="0" y="6"/>
                  </a:cubicBezTo>
                  <a:cubicBezTo>
                    <a:pt x="2" y="5"/>
                    <a:pt x="4" y="4"/>
                    <a:pt x="6" y="3"/>
                  </a:cubicBezTo>
                  <a:cubicBezTo>
                    <a:pt x="9" y="3"/>
                    <a:pt x="11" y="1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8"/>
            <p:cNvSpPr>
              <a:spLocks/>
            </p:cNvSpPr>
            <p:nvPr/>
          </p:nvSpPr>
          <p:spPr bwMode="auto">
            <a:xfrm>
              <a:off x="7386638" y="792163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2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1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9"/>
            <p:cNvSpPr>
              <a:spLocks/>
            </p:cNvSpPr>
            <p:nvPr/>
          </p:nvSpPr>
          <p:spPr bwMode="auto">
            <a:xfrm>
              <a:off x="7405688" y="782638"/>
              <a:ext cx="107950" cy="9525"/>
            </a:xfrm>
            <a:custGeom>
              <a:avLst/>
              <a:gdLst>
                <a:gd name="T0" fmla="*/ 12 w 12"/>
                <a:gd name="T1" fmla="*/ 1 h 1"/>
                <a:gd name="T2" fmla="*/ 6 w 12"/>
                <a:gd name="T3" fmla="*/ 1 h 1"/>
                <a:gd name="T4" fmla="*/ 0 w 12"/>
                <a:gd name="T5" fmla="*/ 1 h 1"/>
                <a:gd name="T6" fmla="*/ 6 w 12"/>
                <a:gd name="T7" fmla="*/ 0 h 1"/>
                <a:gd name="T8" fmla="*/ 12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0"/>
            <p:cNvSpPr>
              <a:spLocks/>
            </p:cNvSpPr>
            <p:nvPr/>
          </p:nvSpPr>
          <p:spPr bwMode="auto">
            <a:xfrm>
              <a:off x="7359650" y="628650"/>
              <a:ext cx="173038" cy="163513"/>
            </a:xfrm>
            <a:custGeom>
              <a:avLst/>
              <a:gdLst>
                <a:gd name="T0" fmla="*/ 19 w 19"/>
                <a:gd name="T1" fmla="*/ 17 h 18"/>
                <a:gd name="T2" fmla="*/ 8 w 19"/>
                <a:gd name="T3" fmla="*/ 15 h 18"/>
                <a:gd name="T4" fmla="*/ 3 w 19"/>
                <a:gd name="T5" fmla="*/ 7 h 18"/>
                <a:gd name="T6" fmla="*/ 4 w 19"/>
                <a:gd name="T7" fmla="*/ 1 h 18"/>
                <a:gd name="T8" fmla="*/ 7 w 19"/>
                <a:gd name="T9" fmla="*/ 1 h 18"/>
                <a:gd name="T10" fmla="*/ 18 w 19"/>
                <a:gd name="T11" fmla="*/ 11 h 18"/>
                <a:gd name="T12" fmla="*/ 19 w 19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5" y="18"/>
                    <a:pt x="11" y="17"/>
                    <a:pt x="8" y="15"/>
                  </a:cubicBezTo>
                  <a:cubicBezTo>
                    <a:pt x="5" y="13"/>
                    <a:pt x="4" y="10"/>
                    <a:pt x="3" y="7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13" y="1"/>
                    <a:pt x="17" y="6"/>
                    <a:pt x="18" y="11"/>
                  </a:cubicBezTo>
                  <a:cubicBezTo>
                    <a:pt x="19" y="12"/>
                    <a:pt x="19" y="17"/>
                    <a:pt x="19" y="1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1"/>
            <p:cNvSpPr>
              <a:spLocks/>
            </p:cNvSpPr>
            <p:nvPr/>
          </p:nvSpPr>
          <p:spPr bwMode="auto">
            <a:xfrm>
              <a:off x="7423150" y="719138"/>
              <a:ext cx="109538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5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7"/>
                    <a:pt x="7" y="6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7" y="6"/>
                    <a:pt x="9" y="7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2"/>
            <p:cNvSpPr>
              <a:spLocks/>
            </p:cNvSpPr>
            <p:nvPr/>
          </p:nvSpPr>
          <p:spPr bwMode="auto">
            <a:xfrm>
              <a:off x="7423150" y="682625"/>
              <a:ext cx="109538" cy="90488"/>
            </a:xfrm>
            <a:custGeom>
              <a:avLst/>
              <a:gdLst>
                <a:gd name="T0" fmla="*/ 12 w 12"/>
                <a:gd name="T1" fmla="*/ 10 h 10"/>
                <a:gd name="T2" fmla="*/ 6 w 12"/>
                <a:gd name="T3" fmla="*/ 5 h 10"/>
                <a:gd name="T4" fmla="*/ 0 w 12"/>
                <a:gd name="T5" fmla="*/ 0 h 10"/>
                <a:gd name="T6" fmla="*/ 6 w 12"/>
                <a:gd name="T7" fmla="*/ 5 h 10"/>
                <a:gd name="T8" fmla="*/ 12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9"/>
                    <a:pt x="12" y="1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3"/>
            <p:cNvSpPr>
              <a:spLocks/>
            </p:cNvSpPr>
            <p:nvPr/>
          </p:nvSpPr>
          <p:spPr bwMode="auto">
            <a:xfrm>
              <a:off x="7459663" y="682625"/>
              <a:ext cx="73025" cy="82550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4"/>
            <p:cNvSpPr>
              <a:spLocks/>
            </p:cNvSpPr>
            <p:nvPr/>
          </p:nvSpPr>
          <p:spPr bwMode="auto">
            <a:xfrm>
              <a:off x="7486650" y="736600"/>
              <a:ext cx="127000" cy="128588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3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0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2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4 h 14"/>
                <a:gd name="T30" fmla="*/ 1 w 14"/>
                <a:gd name="T31" fmla="*/ 4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1 h 14"/>
                <a:gd name="T48" fmla="*/ 3 w 14"/>
                <a:gd name="T49" fmla="*/ 12 h 14"/>
                <a:gd name="T50" fmla="*/ 3 w 14"/>
                <a:gd name="T51" fmla="*/ 13 h 14"/>
                <a:gd name="T52" fmla="*/ 6 w 14"/>
                <a:gd name="T53" fmla="*/ 10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0 h 14"/>
                <a:gd name="T62" fmla="*/ 10 w 14"/>
                <a:gd name="T63" fmla="*/ 11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8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6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2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9" y="1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0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1"/>
                    <a:pt x="10" y="9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6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0928350" y="3276600"/>
            <a:ext cx="479426" cy="500063"/>
            <a:chOff x="10928350" y="3276600"/>
            <a:chExt cx="479426" cy="500063"/>
          </a:xfrm>
        </p:grpSpPr>
        <p:sp>
          <p:nvSpPr>
            <p:cNvPr id="121" name="Freeform 135"/>
            <p:cNvSpPr>
              <a:spLocks/>
            </p:cNvSpPr>
            <p:nvPr/>
          </p:nvSpPr>
          <p:spPr bwMode="auto">
            <a:xfrm>
              <a:off x="11128375" y="3276600"/>
              <a:ext cx="125413" cy="236538"/>
            </a:xfrm>
            <a:custGeom>
              <a:avLst/>
              <a:gdLst>
                <a:gd name="T0" fmla="*/ 5 w 14"/>
                <a:gd name="T1" fmla="*/ 26 h 26"/>
                <a:gd name="T2" fmla="*/ 0 w 14"/>
                <a:gd name="T3" fmla="*/ 16 h 26"/>
                <a:gd name="T4" fmla="*/ 3 w 14"/>
                <a:gd name="T5" fmla="*/ 7 h 26"/>
                <a:gd name="T6" fmla="*/ 8 w 14"/>
                <a:gd name="T7" fmla="*/ 4 h 26"/>
                <a:gd name="T8" fmla="*/ 10 w 14"/>
                <a:gd name="T9" fmla="*/ 6 h 26"/>
                <a:gd name="T10" fmla="*/ 10 w 14"/>
                <a:gd name="T11" fmla="*/ 22 h 26"/>
                <a:gd name="T12" fmla="*/ 5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5" y="26"/>
                  </a:moveTo>
                  <a:cubicBezTo>
                    <a:pt x="2" y="23"/>
                    <a:pt x="0" y="20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3" y="6"/>
                    <a:pt x="6" y="0"/>
                    <a:pt x="8" y="4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4" y="10"/>
                    <a:pt x="13" y="17"/>
                    <a:pt x="10" y="22"/>
                  </a:cubicBezTo>
                  <a:cubicBezTo>
                    <a:pt x="9" y="22"/>
                    <a:pt x="6" y="26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6"/>
            <p:cNvSpPr>
              <a:spLocks/>
            </p:cNvSpPr>
            <p:nvPr/>
          </p:nvSpPr>
          <p:spPr bwMode="auto">
            <a:xfrm>
              <a:off x="11145838" y="3384550"/>
              <a:ext cx="26988" cy="128588"/>
            </a:xfrm>
            <a:custGeom>
              <a:avLst/>
              <a:gdLst>
                <a:gd name="T0" fmla="*/ 3 w 3"/>
                <a:gd name="T1" fmla="*/ 14 h 14"/>
                <a:gd name="T2" fmla="*/ 1 w 3"/>
                <a:gd name="T3" fmla="*/ 7 h 14"/>
                <a:gd name="T4" fmla="*/ 1 w 3"/>
                <a:gd name="T5" fmla="*/ 0 h 14"/>
                <a:gd name="T6" fmla="*/ 1 w 3"/>
                <a:gd name="T7" fmla="*/ 7 h 14"/>
                <a:gd name="T8" fmla="*/ 3 w 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3" y="14"/>
                  </a:moveTo>
                  <a:cubicBezTo>
                    <a:pt x="2" y="12"/>
                    <a:pt x="1" y="9"/>
                    <a:pt x="1" y="7"/>
                  </a:cubicBezTo>
                  <a:cubicBezTo>
                    <a:pt x="1" y="5"/>
                    <a:pt x="0" y="2"/>
                    <a:pt x="1" y="0"/>
                  </a:cubicBezTo>
                  <a:cubicBezTo>
                    <a:pt x="1" y="2"/>
                    <a:pt x="1" y="5"/>
                    <a:pt x="1" y="7"/>
                  </a:cubicBezTo>
                  <a:cubicBezTo>
                    <a:pt x="2" y="9"/>
                    <a:pt x="2" y="11"/>
                    <a:pt x="3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7"/>
            <p:cNvSpPr>
              <a:spLocks/>
            </p:cNvSpPr>
            <p:nvPr/>
          </p:nvSpPr>
          <p:spPr bwMode="auto">
            <a:xfrm>
              <a:off x="11182350" y="3357563"/>
              <a:ext cx="0" cy="146050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4"/>
                    <a:pt x="0" y="11"/>
                    <a:pt x="0" y="8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11"/>
                    <a:pt x="0" y="14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8"/>
            <p:cNvSpPr>
              <a:spLocks/>
            </p:cNvSpPr>
            <p:nvPr/>
          </p:nvSpPr>
          <p:spPr bwMode="auto">
            <a:xfrm>
              <a:off x="11190288" y="3384550"/>
              <a:ext cx="28575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9"/>
            <p:cNvSpPr>
              <a:spLocks/>
            </p:cNvSpPr>
            <p:nvPr/>
          </p:nvSpPr>
          <p:spPr bwMode="auto">
            <a:xfrm>
              <a:off x="11190288" y="3421063"/>
              <a:ext cx="217488" cy="128588"/>
            </a:xfrm>
            <a:custGeom>
              <a:avLst/>
              <a:gdLst>
                <a:gd name="T0" fmla="*/ 0 w 24"/>
                <a:gd name="T1" fmla="*/ 10 h 14"/>
                <a:gd name="T2" fmla="*/ 7 w 24"/>
                <a:gd name="T3" fmla="*/ 1 h 14"/>
                <a:gd name="T4" fmla="*/ 15 w 24"/>
                <a:gd name="T5" fmla="*/ 0 h 14"/>
                <a:gd name="T6" fmla="*/ 21 w 24"/>
                <a:gd name="T7" fmla="*/ 3 h 14"/>
                <a:gd name="T8" fmla="*/ 19 w 24"/>
                <a:gd name="T9" fmla="*/ 6 h 14"/>
                <a:gd name="T10" fmla="*/ 6 w 24"/>
                <a:gd name="T11" fmla="*/ 13 h 14"/>
                <a:gd name="T12" fmla="*/ 0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2"/>
                    <a:pt x="11" y="14"/>
                    <a:pt x="6" y="13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0"/>
            <p:cNvSpPr>
              <a:spLocks/>
            </p:cNvSpPr>
            <p:nvPr/>
          </p:nvSpPr>
          <p:spPr bwMode="auto">
            <a:xfrm>
              <a:off x="11190288" y="3440113"/>
              <a:ext cx="100013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7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1"/>
            <p:cNvSpPr>
              <a:spLocks/>
            </p:cNvSpPr>
            <p:nvPr/>
          </p:nvSpPr>
          <p:spPr bwMode="auto">
            <a:xfrm>
              <a:off x="11199813" y="3457575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5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2"/>
                    <a:pt x="9" y="3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2"/>
            <p:cNvSpPr>
              <a:spLocks/>
            </p:cNvSpPr>
            <p:nvPr/>
          </p:nvSpPr>
          <p:spPr bwMode="auto">
            <a:xfrm>
              <a:off x="11209338" y="3494088"/>
              <a:ext cx="107950" cy="36513"/>
            </a:xfrm>
            <a:custGeom>
              <a:avLst/>
              <a:gdLst>
                <a:gd name="T0" fmla="*/ 0 w 12"/>
                <a:gd name="T1" fmla="*/ 4 h 4"/>
                <a:gd name="T2" fmla="*/ 6 w 12"/>
                <a:gd name="T3" fmla="*/ 2 h 4"/>
                <a:gd name="T4" fmla="*/ 12 w 12"/>
                <a:gd name="T5" fmla="*/ 0 h 4"/>
                <a:gd name="T6" fmla="*/ 6 w 12"/>
                <a:gd name="T7" fmla="*/ 3 h 4"/>
                <a:gd name="T8" fmla="*/ 0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2"/>
                    <a:pt x="8" y="2"/>
                    <a:pt x="6" y="3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3"/>
            <p:cNvSpPr>
              <a:spLocks/>
            </p:cNvSpPr>
            <p:nvPr/>
          </p:nvSpPr>
          <p:spPr bwMode="auto">
            <a:xfrm>
              <a:off x="11190288" y="3530600"/>
              <a:ext cx="182563" cy="155575"/>
            </a:xfrm>
            <a:custGeom>
              <a:avLst/>
              <a:gdLst>
                <a:gd name="T0" fmla="*/ 0 w 20"/>
                <a:gd name="T1" fmla="*/ 1 h 17"/>
                <a:gd name="T2" fmla="*/ 11 w 20"/>
                <a:gd name="T3" fmla="*/ 2 h 17"/>
                <a:gd name="T4" fmla="*/ 16 w 20"/>
                <a:gd name="T5" fmla="*/ 10 h 17"/>
                <a:gd name="T6" fmla="*/ 16 w 20"/>
                <a:gd name="T7" fmla="*/ 16 h 17"/>
                <a:gd name="T8" fmla="*/ 12 w 20"/>
                <a:gd name="T9" fmla="*/ 16 h 17"/>
                <a:gd name="T10" fmla="*/ 1 w 20"/>
                <a:gd name="T11" fmla="*/ 6 h 17"/>
                <a:gd name="T12" fmla="*/ 0 w 20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0" y="1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4" y="4"/>
                    <a:pt x="15" y="7"/>
                    <a:pt x="16" y="10"/>
                  </a:cubicBezTo>
                  <a:cubicBezTo>
                    <a:pt x="17" y="11"/>
                    <a:pt x="20" y="17"/>
                    <a:pt x="16" y="16"/>
                  </a:cubicBezTo>
                  <a:cubicBezTo>
                    <a:pt x="14" y="16"/>
                    <a:pt x="14" y="16"/>
                    <a:pt x="12" y="16"/>
                  </a:cubicBezTo>
                  <a:cubicBezTo>
                    <a:pt x="7" y="17"/>
                    <a:pt x="2" y="11"/>
                    <a:pt x="1" y="6"/>
                  </a:cubicBezTo>
                  <a:cubicBezTo>
                    <a:pt x="0" y="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4"/>
            <p:cNvSpPr>
              <a:spLocks/>
            </p:cNvSpPr>
            <p:nvPr/>
          </p:nvSpPr>
          <p:spPr bwMode="auto">
            <a:xfrm>
              <a:off x="11190288" y="3540125"/>
              <a:ext cx="109538" cy="53975"/>
            </a:xfrm>
            <a:custGeom>
              <a:avLst/>
              <a:gdLst>
                <a:gd name="T0" fmla="*/ 0 w 12"/>
                <a:gd name="T1" fmla="*/ 0 h 6"/>
                <a:gd name="T2" fmla="*/ 7 w 12"/>
                <a:gd name="T3" fmla="*/ 2 h 6"/>
                <a:gd name="T4" fmla="*/ 12 w 12"/>
                <a:gd name="T5" fmla="*/ 6 h 6"/>
                <a:gd name="T6" fmla="*/ 7 w 12"/>
                <a:gd name="T7" fmla="*/ 2 h 6"/>
                <a:gd name="T8" fmla="*/ 0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3" y="0"/>
                    <a:pt x="5" y="1"/>
                    <a:pt x="7" y="2"/>
                  </a:cubicBezTo>
                  <a:cubicBezTo>
                    <a:pt x="9" y="3"/>
                    <a:pt x="11" y="4"/>
                    <a:pt x="12" y="6"/>
                  </a:cubicBezTo>
                  <a:cubicBezTo>
                    <a:pt x="11" y="5"/>
                    <a:pt x="9" y="3"/>
                    <a:pt x="7" y="2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5"/>
            <p:cNvSpPr>
              <a:spLocks/>
            </p:cNvSpPr>
            <p:nvPr/>
          </p:nvSpPr>
          <p:spPr bwMode="auto">
            <a:xfrm>
              <a:off x="11190288" y="3540125"/>
              <a:ext cx="109538" cy="90488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6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6"/>
            <p:cNvSpPr>
              <a:spLocks/>
            </p:cNvSpPr>
            <p:nvPr/>
          </p:nvSpPr>
          <p:spPr bwMode="auto">
            <a:xfrm>
              <a:off x="11190288" y="3557588"/>
              <a:ext cx="73025" cy="82550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5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5"/>
                  </a:cubicBezTo>
                  <a:cubicBezTo>
                    <a:pt x="5" y="6"/>
                    <a:pt x="7" y="8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7"/>
            <p:cNvSpPr>
              <a:spLocks/>
            </p:cNvSpPr>
            <p:nvPr/>
          </p:nvSpPr>
          <p:spPr bwMode="auto">
            <a:xfrm>
              <a:off x="11064875" y="3540125"/>
              <a:ext cx="144463" cy="236538"/>
            </a:xfrm>
            <a:custGeom>
              <a:avLst/>
              <a:gdLst>
                <a:gd name="T0" fmla="*/ 12 w 16"/>
                <a:gd name="T1" fmla="*/ 1 h 26"/>
                <a:gd name="T2" fmla="*/ 15 w 16"/>
                <a:gd name="T3" fmla="*/ 11 h 26"/>
                <a:gd name="T4" fmla="*/ 11 w 16"/>
                <a:gd name="T5" fmla="*/ 19 h 26"/>
                <a:gd name="T6" fmla="*/ 5 w 16"/>
                <a:gd name="T7" fmla="*/ 21 h 26"/>
                <a:gd name="T8" fmla="*/ 4 w 16"/>
                <a:gd name="T9" fmla="*/ 18 h 26"/>
                <a:gd name="T10" fmla="*/ 7 w 16"/>
                <a:gd name="T11" fmla="*/ 3 h 26"/>
                <a:gd name="T12" fmla="*/ 12 w 16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2" y="1"/>
                  </a:moveTo>
                  <a:cubicBezTo>
                    <a:pt x="15" y="4"/>
                    <a:pt x="16" y="7"/>
                    <a:pt x="15" y="11"/>
                  </a:cubicBezTo>
                  <a:cubicBezTo>
                    <a:pt x="15" y="14"/>
                    <a:pt x="13" y="17"/>
                    <a:pt x="11" y="19"/>
                  </a:cubicBezTo>
                  <a:cubicBezTo>
                    <a:pt x="10" y="20"/>
                    <a:pt x="6" y="26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4"/>
                    <a:pt x="3" y="7"/>
                    <a:pt x="7" y="3"/>
                  </a:cubicBezTo>
                  <a:cubicBezTo>
                    <a:pt x="8" y="3"/>
                    <a:pt x="12" y="0"/>
                    <a:pt x="12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8"/>
            <p:cNvSpPr>
              <a:spLocks/>
            </p:cNvSpPr>
            <p:nvPr/>
          </p:nvSpPr>
          <p:spPr bwMode="auto">
            <a:xfrm>
              <a:off x="11172825" y="3549650"/>
              <a:ext cx="9525" cy="117475"/>
            </a:xfrm>
            <a:custGeom>
              <a:avLst/>
              <a:gdLst>
                <a:gd name="T0" fmla="*/ 0 w 1"/>
                <a:gd name="T1" fmla="*/ 0 h 13"/>
                <a:gd name="T2" fmla="*/ 1 w 1"/>
                <a:gd name="T3" fmla="*/ 7 h 13"/>
                <a:gd name="T4" fmla="*/ 0 w 1"/>
                <a:gd name="T5" fmla="*/ 13 h 13"/>
                <a:gd name="T6" fmla="*/ 1 w 1"/>
                <a:gd name="T7" fmla="*/ 6 h 13"/>
                <a:gd name="T8" fmla="*/ 0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0" y="11"/>
                    <a:pt x="1" y="9"/>
                    <a:pt x="1" y="6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49"/>
            <p:cNvSpPr>
              <a:spLocks/>
            </p:cNvSpPr>
            <p:nvPr/>
          </p:nvSpPr>
          <p:spPr bwMode="auto">
            <a:xfrm>
              <a:off x="11136313" y="3549650"/>
              <a:ext cx="26988" cy="136525"/>
            </a:xfrm>
            <a:custGeom>
              <a:avLst/>
              <a:gdLst>
                <a:gd name="T0" fmla="*/ 3 w 3"/>
                <a:gd name="T1" fmla="*/ 0 h 15"/>
                <a:gd name="T2" fmla="*/ 2 w 3"/>
                <a:gd name="T3" fmla="*/ 7 h 15"/>
                <a:gd name="T4" fmla="*/ 0 w 3"/>
                <a:gd name="T5" fmla="*/ 15 h 15"/>
                <a:gd name="T6" fmla="*/ 1 w 3"/>
                <a:gd name="T7" fmla="*/ 7 h 15"/>
                <a:gd name="T8" fmla="*/ 3 w 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cubicBezTo>
                    <a:pt x="3" y="2"/>
                    <a:pt x="2" y="5"/>
                    <a:pt x="2" y="7"/>
                  </a:cubicBezTo>
                  <a:cubicBezTo>
                    <a:pt x="1" y="10"/>
                    <a:pt x="1" y="13"/>
                    <a:pt x="0" y="15"/>
                  </a:cubicBezTo>
                  <a:cubicBezTo>
                    <a:pt x="0" y="13"/>
                    <a:pt x="1" y="10"/>
                    <a:pt x="1" y="7"/>
                  </a:cubicBezTo>
                  <a:cubicBezTo>
                    <a:pt x="2" y="5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0"/>
            <p:cNvSpPr>
              <a:spLocks/>
            </p:cNvSpPr>
            <p:nvPr/>
          </p:nvSpPr>
          <p:spPr bwMode="auto">
            <a:xfrm>
              <a:off x="11118850" y="3549650"/>
              <a:ext cx="36513" cy="107950"/>
            </a:xfrm>
            <a:custGeom>
              <a:avLst/>
              <a:gdLst>
                <a:gd name="T0" fmla="*/ 4 w 4"/>
                <a:gd name="T1" fmla="*/ 0 h 12"/>
                <a:gd name="T2" fmla="*/ 2 w 4"/>
                <a:gd name="T3" fmla="*/ 6 h 12"/>
                <a:gd name="T4" fmla="*/ 0 w 4"/>
                <a:gd name="T5" fmla="*/ 12 h 12"/>
                <a:gd name="T6" fmla="*/ 1 w 4"/>
                <a:gd name="T7" fmla="*/ 6 h 12"/>
                <a:gd name="T8" fmla="*/ 4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1"/>
            <p:cNvSpPr>
              <a:spLocks/>
            </p:cNvSpPr>
            <p:nvPr/>
          </p:nvSpPr>
          <p:spPr bwMode="auto">
            <a:xfrm>
              <a:off x="10928350" y="3486150"/>
              <a:ext cx="234950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9"/>
                    <a:pt x="21" y="12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2"/>
                    <a:pt x="0" y="10"/>
                    <a:pt x="4" y="8"/>
                  </a:cubicBezTo>
                  <a:cubicBezTo>
                    <a:pt x="5" y="7"/>
                    <a:pt x="5" y="7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5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2"/>
            <p:cNvSpPr>
              <a:spLocks/>
            </p:cNvSpPr>
            <p:nvPr/>
          </p:nvSpPr>
          <p:spPr bwMode="auto">
            <a:xfrm>
              <a:off x="11045825" y="3530600"/>
              <a:ext cx="117475" cy="55563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4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6"/>
                    <a:pt x="0" y="6"/>
                  </a:cubicBezTo>
                  <a:cubicBezTo>
                    <a:pt x="2" y="5"/>
                    <a:pt x="4" y="5"/>
                    <a:pt x="6" y="4"/>
                  </a:cubicBezTo>
                  <a:cubicBezTo>
                    <a:pt x="9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3"/>
            <p:cNvSpPr>
              <a:spLocks/>
            </p:cNvSpPr>
            <p:nvPr/>
          </p:nvSpPr>
          <p:spPr bwMode="auto">
            <a:xfrm>
              <a:off x="11018838" y="3521075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3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3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4"/>
            <p:cNvSpPr>
              <a:spLocks/>
            </p:cNvSpPr>
            <p:nvPr/>
          </p:nvSpPr>
          <p:spPr bwMode="auto">
            <a:xfrm>
              <a:off x="11036300" y="3513138"/>
              <a:ext cx="109538" cy="17463"/>
            </a:xfrm>
            <a:custGeom>
              <a:avLst/>
              <a:gdLst>
                <a:gd name="T0" fmla="*/ 12 w 12"/>
                <a:gd name="T1" fmla="*/ 1 h 2"/>
                <a:gd name="T2" fmla="*/ 6 w 12"/>
                <a:gd name="T3" fmla="*/ 1 h 2"/>
                <a:gd name="T4" fmla="*/ 0 w 12"/>
                <a:gd name="T5" fmla="*/ 2 h 2"/>
                <a:gd name="T6" fmla="*/ 6 w 12"/>
                <a:gd name="T7" fmla="*/ 0 h 2"/>
                <a:gd name="T8" fmla="*/ 12 w 1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5"/>
            <p:cNvSpPr>
              <a:spLocks/>
            </p:cNvSpPr>
            <p:nvPr/>
          </p:nvSpPr>
          <p:spPr bwMode="auto">
            <a:xfrm>
              <a:off x="10991850" y="3357563"/>
              <a:ext cx="171450" cy="163513"/>
            </a:xfrm>
            <a:custGeom>
              <a:avLst/>
              <a:gdLst>
                <a:gd name="T0" fmla="*/ 19 w 19"/>
                <a:gd name="T1" fmla="*/ 18 h 18"/>
                <a:gd name="T2" fmla="*/ 8 w 19"/>
                <a:gd name="T3" fmla="*/ 15 h 18"/>
                <a:gd name="T4" fmla="*/ 3 w 19"/>
                <a:gd name="T5" fmla="*/ 8 h 18"/>
                <a:gd name="T6" fmla="*/ 4 w 19"/>
                <a:gd name="T7" fmla="*/ 1 h 18"/>
                <a:gd name="T8" fmla="*/ 7 w 19"/>
                <a:gd name="T9" fmla="*/ 2 h 18"/>
                <a:gd name="T10" fmla="*/ 19 w 19"/>
                <a:gd name="T11" fmla="*/ 12 h 18"/>
                <a:gd name="T12" fmla="*/ 19 w 1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8"/>
                  </a:moveTo>
                  <a:cubicBezTo>
                    <a:pt x="15" y="18"/>
                    <a:pt x="11" y="18"/>
                    <a:pt x="8" y="15"/>
                  </a:cubicBezTo>
                  <a:cubicBezTo>
                    <a:pt x="5" y="13"/>
                    <a:pt x="4" y="11"/>
                    <a:pt x="3" y="8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13" y="1"/>
                    <a:pt x="17" y="7"/>
                    <a:pt x="19" y="12"/>
                  </a:cubicBezTo>
                  <a:cubicBezTo>
                    <a:pt x="19" y="12"/>
                    <a:pt x="19" y="17"/>
                    <a:pt x="19" y="1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6"/>
            <p:cNvSpPr>
              <a:spLocks/>
            </p:cNvSpPr>
            <p:nvPr/>
          </p:nvSpPr>
          <p:spPr bwMode="auto">
            <a:xfrm>
              <a:off x="11055350" y="3457575"/>
              <a:ext cx="107950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4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6"/>
                    <a:pt x="7" y="5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7" y="5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7"/>
            <p:cNvSpPr>
              <a:spLocks/>
            </p:cNvSpPr>
            <p:nvPr/>
          </p:nvSpPr>
          <p:spPr bwMode="auto">
            <a:xfrm>
              <a:off x="11055350" y="3413125"/>
              <a:ext cx="107950" cy="100013"/>
            </a:xfrm>
            <a:custGeom>
              <a:avLst/>
              <a:gdLst>
                <a:gd name="T0" fmla="*/ 12 w 12"/>
                <a:gd name="T1" fmla="*/ 11 h 11"/>
                <a:gd name="T2" fmla="*/ 6 w 12"/>
                <a:gd name="T3" fmla="*/ 6 h 11"/>
                <a:gd name="T4" fmla="*/ 0 w 12"/>
                <a:gd name="T5" fmla="*/ 0 h 11"/>
                <a:gd name="T6" fmla="*/ 6 w 12"/>
                <a:gd name="T7" fmla="*/ 5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9"/>
                    <a:pt x="12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8"/>
            <p:cNvSpPr>
              <a:spLocks/>
            </p:cNvSpPr>
            <p:nvPr/>
          </p:nvSpPr>
          <p:spPr bwMode="auto">
            <a:xfrm>
              <a:off x="11091863" y="3413125"/>
              <a:ext cx="71438" cy="80963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8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59"/>
            <p:cNvSpPr>
              <a:spLocks/>
            </p:cNvSpPr>
            <p:nvPr/>
          </p:nvSpPr>
          <p:spPr bwMode="auto">
            <a:xfrm>
              <a:off x="11118850" y="3467100"/>
              <a:ext cx="127000" cy="127000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4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1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3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5 h 14"/>
                <a:gd name="T30" fmla="*/ 1 w 14"/>
                <a:gd name="T31" fmla="*/ 5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2 h 14"/>
                <a:gd name="T48" fmla="*/ 3 w 14"/>
                <a:gd name="T49" fmla="*/ 13 h 14"/>
                <a:gd name="T50" fmla="*/ 3 w 14"/>
                <a:gd name="T51" fmla="*/ 13 h 14"/>
                <a:gd name="T52" fmla="*/ 6 w 14"/>
                <a:gd name="T53" fmla="*/ 11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1 h 14"/>
                <a:gd name="T62" fmla="*/ 10 w 14"/>
                <a:gd name="T63" fmla="*/ 12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9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7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7" y="3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1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2"/>
                    <a:pt x="10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417638" y="4912648"/>
            <a:ext cx="958850" cy="1001713"/>
            <a:chOff x="2116138" y="3157538"/>
            <a:chExt cx="958850" cy="1001713"/>
          </a:xfrm>
        </p:grpSpPr>
        <p:sp>
          <p:nvSpPr>
            <p:cNvPr id="147" name="Freeform 185"/>
            <p:cNvSpPr>
              <a:spLocks/>
            </p:cNvSpPr>
            <p:nvPr/>
          </p:nvSpPr>
          <p:spPr bwMode="auto">
            <a:xfrm>
              <a:off x="2505075" y="3157538"/>
              <a:ext cx="261938" cy="482600"/>
            </a:xfrm>
            <a:custGeom>
              <a:avLst/>
              <a:gdLst>
                <a:gd name="T0" fmla="*/ 11 w 29"/>
                <a:gd name="T1" fmla="*/ 52 h 53"/>
                <a:gd name="T2" fmla="*/ 0 w 29"/>
                <a:gd name="T3" fmla="*/ 32 h 53"/>
                <a:gd name="T4" fmla="*/ 6 w 29"/>
                <a:gd name="T5" fmla="*/ 15 h 53"/>
                <a:gd name="T6" fmla="*/ 17 w 29"/>
                <a:gd name="T7" fmla="*/ 8 h 53"/>
                <a:gd name="T8" fmla="*/ 21 w 29"/>
                <a:gd name="T9" fmla="*/ 13 h 53"/>
                <a:gd name="T10" fmla="*/ 20 w 29"/>
                <a:gd name="T11" fmla="*/ 44 h 53"/>
                <a:gd name="T12" fmla="*/ 11 w 29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3">
                  <a:moveTo>
                    <a:pt x="11" y="52"/>
                  </a:moveTo>
                  <a:cubicBezTo>
                    <a:pt x="5" y="47"/>
                    <a:pt x="1" y="40"/>
                    <a:pt x="0" y="32"/>
                  </a:cubicBezTo>
                  <a:cubicBezTo>
                    <a:pt x="0" y="26"/>
                    <a:pt x="3" y="21"/>
                    <a:pt x="6" y="15"/>
                  </a:cubicBezTo>
                  <a:cubicBezTo>
                    <a:pt x="8" y="13"/>
                    <a:pt x="14" y="0"/>
                    <a:pt x="17" y="8"/>
                  </a:cubicBezTo>
                  <a:cubicBezTo>
                    <a:pt x="18" y="11"/>
                    <a:pt x="19" y="11"/>
                    <a:pt x="21" y="13"/>
                  </a:cubicBezTo>
                  <a:cubicBezTo>
                    <a:pt x="29" y="21"/>
                    <a:pt x="26" y="36"/>
                    <a:pt x="20" y="44"/>
                  </a:cubicBezTo>
                  <a:cubicBezTo>
                    <a:pt x="19" y="45"/>
                    <a:pt x="12" y="53"/>
                    <a:pt x="11" y="5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86"/>
            <p:cNvSpPr>
              <a:spLocks/>
            </p:cNvSpPr>
            <p:nvPr/>
          </p:nvSpPr>
          <p:spPr bwMode="auto">
            <a:xfrm>
              <a:off x="2559050" y="3376613"/>
              <a:ext cx="46038" cy="254000"/>
            </a:xfrm>
            <a:custGeom>
              <a:avLst/>
              <a:gdLst>
                <a:gd name="T0" fmla="*/ 5 w 5"/>
                <a:gd name="T1" fmla="*/ 28 h 28"/>
                <a:gd name="T2" fmla="*/ 0 w 5"/>
                <a:gd name="T3" fmla="*/ 15 h 28"/>
                <a:gd name="T4" fmla="*/ 0 w 5"/>
                <a:gd name="T5" fmla="*/ 8 h 28"/>
                <a:gd name="T6" fmla="*/ 0 w 5"/>
                <a:gd name="T7" fmla="*/ 0 h 28"/>
                <a:gd name="T8" fmla="*/ 2 w 5"/>
                <a:gd name="T9" fmla="*/ 14 h 28"/>
                <a:gd name="T10" fmla="*/ 3 w 5"/>
                <a:gd name="T11" fmla="*/ 21 h 28"/>
                <a:gd name="T12" fmla="*/ 5 w 5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8">
                  <a:moveTo>
                    <a:pt x="5" y="28"/>
                  </a:moveTo>
                  <a:cubicBezTo>
                    <a:pt x="2" y="24"/>
                    <a:pt x="1" y="19"/>
                    <a:pt x="0" y="15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5"/>
                    <a:pt x="1" y="10"/>
                    <a:pt x="2" y="14"/>
                  </a:cubicBezTo>
                  <a:cubicBezTo>
                    <a:pt x="2" y="17"/>
                    <a:pt x="2" y="19"/>
                    <a:pt x="3" y="21"/>
                  </a:cubicBezTo>
                  <a:cubicBezTo>
                    <a:pt x="4" y="24"/>
                    <a:pt x="4" y="26"/>
                    <a:pt x="5" y="2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87"/>
            <p:cNvSpPr>
              <a:spLocks/>
            </p:cNvSpPr>
            <p:nvPr/>
          </p:nvSpPr>
          <p:spPr bwMode="auto">
            <a:xfrm>
              <a:off x="2622550" y="3330575"/>
              <a:ext cx="9525" cy="300038"/>
            </a:xfrm>
            <a:custGeom>
              <a:avLst/>
              <a:gdLst>
                <a:gd name="T0" fmla="*/ 0 w 1"/>
                <a:gd name="T1" fmla="*/ 33 h 33"/>
                <a:gd name="T2" fmla="*/ 0 w 1"/>
                <a:gd name="T3" fmla="*/ 16 h 33"/>
                <a:gd name="T4" fmla="*/ 0 w 1"/>
                <a:gd name="T5" fmla="*/ 0 h 33"/>
                <a:gd name="T6" fmla="*/ 1 w 1"/>
                <a:gd name="T7" fmla="*/ 16 h 33"/>
                <a:gd name="T8" fmla="*/ 0 w 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3">
                  <a:moveTo>
                    <a:pt x="0" y="33"/>
                  </a:moveTo>
                  <a:cubicBezTo>
                    <a:pt x="0" y="27"/>
                    <a:pt x="0" y="22"/>
                    <a:pt x="0" y="16"/>
                  </a:cubicBezTo>
                  <a:cubicBezTo>
                    <a:pt x="0" y="11"/>
                    <a:pt x="0" y="6"/>
                    <a:pt x="0" y="0"/>
                  </a:cubicBezTo>
                  <a:cubicBezTo>
                    <a:pt x="1" y="6"/>
                    <a:pt x="1" y="11"/>
                    <a:pt x="1" y="16"/>
                  </a:cubicBezTo>
                  <a:cubicBezTo>
                    <a:pt x="1" y="22"/>
                    <a:pt x="1" y="27"/>
                    <a:pt x="0" y="3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88"/>
            <p:cNvSpPr>
              <a:spLocks/>
            </p:cNvSpPr>
            <p:nvPr/>
          </p:nvSpPr>
          <p:spPr bwMode="auto">
            <a:xfrm>
              <a:off x="2641600" y="3384550"/>
              <a:ext cx="44450" cy="228600"/>
            </a:xfrm>
            <a:custGeom>
              <a:avLst/>
              <a:gdLst>
                <a:gd name="T0" fmla="*/ 0 w 5"/>
                <a:gd name="T1" fmla="*/ 25 h 25"/>
                <a:gd name="T2" fmla="*/ 1 w 5"/>
                <a:gd name="T3" fmla="*/ 19 h 25"/>
                <a:gd name="T4" fmla="*/ 3 w 5"/>
                <a:gd name="T5" fmla="*/ 13 h 25"/>
                <a:gd name="T6" fmla="*/ 4 w 5"/>
                <a:gd name="T7" fmla="*/ 7 h 25"/>
                <a:gd name="T8" fmla="*/ 4 w 5"/>
                <a:gd name="T9" fmla="*/ 0 h 25"/>
                <a:gd name="T10" fmla="*/ 4 w 5"/>
                <a:gd name="T11" fmla="*/ 13 h 25"/>
                <a:gd name="T12" fmla="*/ 0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2" y="17"/>
                    <a:pt x="2" y="15"/>
                    <a:pt x="3" y="13"/>
                  </a:cubicBezTo>
                  <a:cubicBezTo>
                    <a:pt x="3" y="11"/>
                    <a:pt x="3" y="9"/>
                    <a:pt x="4" y="7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5" y="5"/>
                    <a:pt x="5" y="9"/>
                    <a:pt x="4" y="13"/>
                  </a:cubicBezTo>
                  <a:cubicBezTo>
                    <a:pt x="3" y="17"/>
                    <a:pt x="2" y="21"/>
                    <a:pt x="0" y="2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89"/>
            <p:cNvSpPr>
              <a:spLocks/>
            </p:cNvSpPr>
            <p:nvPr/>
          </p:nvSpPr>
          <p:spPr bwMode="auto">
            <a:xfrm>
              <a:off x="2641600" y="3449638"/>
              <a:ext cx="433388" cy="254000"/>
            </a:xfrm>
            <a:custGeom>
              <a:avLst/>
              <a:gdLst>
                <a:gd name="T0" fmla="*/ 0 w 48"/>
                <a:gd name="T1" fmla="*/ 22 h 28"/>
                <a:gd name="T2" fmla="*/ 13 w 48"/>
                <a:gd name="T3" fmla="*/ 4 h 28"/>
                <a:gd name="T4" fmla="*/ 31 w 48"/>
                <a:gd name="T5" fmla="*/ 1 h 28"/>
                <a:gd name="T6" fmla="*/ 42 w 48"/>
                <a:gd name="T7" fmla="*/ 8 h 28"/>
                <a:gd name="T8" fmla="*/ 39 w 48"/>
                <a:gd name="T9" fmla="*/ 13 h 28"/>
                <a:gd name="T10" fmla="*/ 11 w 48"/>
                <a:gd name="T11" fmla="*/ 26 h 28"/>
                <a:gd name="T12" fmla="*/ 0 w 48"/>
                <a:gd name="T1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8">
                  <a:moveTo>
                    <a:pt x="0" y="22"/>
                  </a:moveTo>
                  <a:cubicBezTo>
                    <a:pt x="2" y="14"/>
                    <a:pt x="6" y="8"/>
                    <a:pt x="13" y="4"/>
                  </a:cubicBezTo>
                  <a:cubicBezTo>
                    <a:pt x="19" y="0"/>
                    <a:pt x="25" y="1"/>
                    <a:pt x="31" y="1"/>
                  </a:cubicBezTo>
                  <a:cubicBezTo>
                    <a:pt x="34" y="2"/>
                    <a:pt x="48" y="1"/>
                    <a:pt x="42" y="8"/>
                  </a:cubicBezTo>
                  <a:cubicBezTo>
                    <a:pt x="40" y="10"/>
                    <a:pt x="40" y="11"/>
                    <a:pt x="39" y="13"/>
                  </a:cubicBezTo>
                  <a:cubicBezTo>
                    <a:pt x="35" y="24"/>
                    <a:pt x="21" y="28"/>
                    <a:pt x="11" y="26"/>
                  </a:cubicBezTo>
                  <a:cubicBezTo>
                    <a:pt x="10" y="26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90"/>
            <p:cNvSpPr>
              <a:spLocks/>
            </p:cNvSpPr>
            <p:nvPr/>
          </p:nvSpPr>
          <p:spPr bwMode="auto">
            <a:xfrm>
              <a:off x="2641600" y="3494088"/>
              <a:ext cx="207963" cy="155575"/>
            </a:xfrm>
            <a:custGeom>
              <a:avLst/>
              <a:gdLst>
                <a:gd name="T0" fmla="*/ 0 w 23"/>
                <a:gd name="T1" fmla="*/ 17 h 17"/>
                <a:gd name="T2" fmla="*/ 10 w 23"/>
                <a:gd name="T3" fmla="*/ 7 h 17"/>
                <a:gd name="T4" fmla="*/ 16 w 23"/>
                <a:gd name="T5" fmla="*/ 3 h 17"/>
                <a:gd name="T6" fmla="*/ 23 w 23"/>
                <a:gd name="T7" fmla="*/ 0 h 17"/>
                <a:gd name="T8" fmla="*/ 11 w 23"/>
                <a:gd name="T9" fmla="*/ 8 h 17"/>
                <a:gd name="T10" fmla="*/ 5 w 23"/>
                <a:gd name="T11" fmla="*/ 12 h 17"/>
                <a:gd name="T12" fmla="*/ 0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0" y="17"/>
                  </a:moveTo>
                  <a:cubicBezTo>
                    <a:pt x="2" y="13"/>
                    <a:pt x="6" y="9"/>
                    <a:pt x="10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1" y="1"/>
                    <a:pt x="23" y="0"/>
                  </a:cubicBezTo>
                  <a:cubicBezTo>
                    <a:pt x="19" y="3"/>
                    <a:pt x="14" y="5"/>
                    <a:pt x="11" y="8"/>
                  </a:cubicBezTo>
                  <a:cubicBezTo>
                    <a:pt x="9" y="9"/>
                    <a:pt x="7" y="10"/>
                    <a:pt x="5" y="12"/>
                  </a:cubicBezTo>
                  <a:cubicBezTo>
                    <a:pt x="3" y="13"/>
                    <a:pt x="2" y="15"/>
                    <a:pt x="0" y="1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91"/>
            <p:cNvSpPr>
              <a:spLocks/>
            </p:cNvSpPr>
            <p:nvPr/>
          </p:nvSpPr>
          <p:spPr bwMode="auto">
            <a:xfrm>
              <a:off x="2649538" y="3530600"/>
              <a:ext cx="263525" cy="127000"/>
            </a:xfrm>
            <a:custGeom>
              <a:avLst/>
              <a:gdLst>
                <a:gd name="T0" fmla="*/ 0 w 29"/>
                <a:gd name="T1" fmla="*/ 14 h 14"/>
                <a:gd name="T2" fmla="*/ 15 w 29"/>
                <a:gd name="T3" fmla="*/ 7 h 14"/>
                <a:gd name="T4" fmla="*/ 29 w 29"/>
                <a:gd name="T5" fmla="*/ 0 h 14"/>
                <a:gd name="T6" fmla="*/ 15 w 29"/>
                <a:gd name="T7" fmla="*/ 8 h 14"/>
                <a:gd name="T8" fmla="*/ 0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cubicBezTo>
                    <a:pt x="5" y="12"/>
                    <a:pt x="10" y="9"/>
                    <a:pt x="15" y="7"/>
                  </a:cubicBezTo>
                  <a:cubicBezTo>
                    <a:pt x="19" y="4"/>
                    <a:pt x="24" y="2"/>
                    <a:pt x="29" y="0"/>
                  </a:cubicBezTo>
                  <a:cubicBezTo>
                    <a:pt x="25" y="3"/>
                    <a:pt x="20" y="5"/>
                    <a:pt x="15" y="8"/>
                  </a:cubicBezTo>
                  <a:cubicBezTo>
                    <a:pt x="10" y="10"/>
                    <a:pt x="5" y="12"/>
                    <a:pt x="0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92"/>
            <p:cNvSpPr>
              <a:spLocks/>
            </p:cNvSpPr>
            <p:nvPr/>
          </p:nvSpPr>
          <p:spPr bwMode="auto">
            <a:xfrm>
              <a:off x="2676525" y="3613150"/>
              <a:ext cx="217488" cy="53975"/>
            </a:xfrm>
            <a:custGeom>
              <a:avLst/>
              <a:gdLst>
                <a:gd name="T0" fmla="*/ 0 w 24"/>
                <a:gd name="T1" fmla="*/ 6 h 6"/>
                <a:gd name="T2" fmla="*/ 6 w 24"/>
                <a:gd name="T3" fmla="*/ 5 h 6"/>
                <a:gd name="T4" fmla="*/ 12 w 24"/>
                <a:gd name="T5" fmla="*/ 3 h 6"/>
                <a:gd name="T6" fmla="*/ 18 w 24"/>
                <a:gd name="T7" fmla="*/ 2 h 6"/>
                <a:gd name="T8" fmla="*/ 24 w 24"/>
                <a:gd name="T9" fmla="*/ 0 h 6"/>
                <a:gd name="T10" fmla="*/ 12 w 24"/>
                <a:gd name="T11" fmla="*/ 4 h 6"/>
                <a:gd name="T12" fmla="*/ 0 w 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10" y="4"/>
                    <a:pt x="12" y="3"/>
                  </a:cubicBezTo>
                  <a:cubicBezTo>
                    <a:pt x="14" y="3"/>
                    <a:pt x="16" y="2"/>
                    <a:pt x="18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0" y="2"/>
                    <a:pt x="16" y="3"/>
                    <a:pt x="12" y="4"/>
                  </a:cubicBezTo>
                  <a:cubicBezTo>
                    <a:pt x="8" y="5"/>
                    <a:pt x="4" y="6"/>
                    <a:pt x="0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93"/>
            <p:cNvSpPr>
              <a:spLocks/>
            </p:cNvSpPr>
            <p:nvPr/>
          </p:nvSpPr>
          <p:spPr bwMode="auto">
            <a:xfrm>
              <a:off x="2632075" y="3676650"/>
              <a:ext cx="371475" cy="317500"/>
            </a:xfrm>
            <a:custGeom>
              <a:avLst/>
              <a:gdLst>
                <a:gd name="T0" fmla="*/ 1 w 41"/>
                <a:gd name="T1" fmla="*/ 1 h 35"/>
                <a:gd name="T2" fmla="*/ 23 w 41"/>
                <a:gd name="T3" fmla="*/ 5 h 35"/>
                <a:gd name="T4" fmla="*/ 33 w 41"/>
                <a:gd name="T5" fmla="*/ 20 h 35"/>
                <a:gd name="T6" fmla="*/ 32 w 41"/>
                <a:gd name="T7" fmla="*/ 33 h 35"/>
                <a:gd name="T8" fmla="*/ 26 w 41"/>
                <a:gd name="T9" fmla="*/ 32 h 35"/>
                <a:gd name="T10" fmla="*/ 2 w 41"/>
                <a:gd name="T11" fmla="*/ 13 h 35"/>
                <a:gd name="T12" fmla="*/ 1 w 41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5">
                  <a:moveTo>
                    <a:pt x="1" y="1"/>
                  </a:moveTo>
                  <a:cubicBezTo>
                    <a:pt x="9" y="0"/>
                    <a:pt x="17" y="0"/>
                    <a:pt x="23" y="5"/>
                  </a:cubicBezTo>
                  <a:cubicBezTo>
                    <a:pt x="28" y="8"/>
                    <a:pt x="31" y="14"/>
                    <a:pt x="33" y="20"/>
                  </a:cubicBezTo>
                  <a:cubicBezTo>
                    <a:pt x="34" y="22"/>
                    <a:pt x="41" y="35"/>
                    <a:pt x="32" y="33"/>
                  </a:cubicBezTo>
                  <a:cubicBezTo>
                    <a:pt x="30" y="32"/>
                    <a:pt x="29" y="32"/>
                    <a:pt x="26" y="32"/>
                  </a:cubicBezTo>
                  <a:cubicBezTo>
                    <a:pt x="14" y="34"/>
                    <a:pt x="5" y="23"/>
                    <a:pt x="2" y="13"/>
                  </a:cubicBezTo>
                  <a:cubicBezTo>
                    <a:pt x="2" y="1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94"/>
            <p:cNvSpPr>
              <a:spLocks/>
            </p:cNvSpPr>
            <p:nvPr/>
          </p:nvSpPr>
          <p:spPr bwMode="auto">
            <a:xfrm>
              <a:off x="2641600" y="3686175"/>
              <a:ext cx="225425" cy="117475"/>
            </a:xfrm>
            <a:custGeom>
              <a:avLst/>
              <a:gdLst>
                <a:gd name="T0" fmla="*/ 0 w 25"/>
                <a:gd name="T1" fmla="*/ 0 h 13"/>
                <a:gd name="T2" fmla="*/ 14 w 25"/>
                <a:gd name="T3" fmla="*/ 5 h 13"/>
                <a:gd name="T4" fmla="*/ 20 w 25"/>
                <a:gd name="T5" fmla="*/ 9 h 13"/>
                <a:gd name="T6" fmla="*/ 25 w 25"/>
                <a:gd name="T7" fmla="*/ 13 h 13"/>
                <a:gd name="T8" fmla="*/ 13 w 25"/>
                <a:gd name="T9" fmla="*/ 6 h 13"/>
                <a:gd name="T10" fmla="*/ 7 w 25"/>
                <a:gd name="T11" fmla="*/ 2 h 13"/>
                <a:gd name="T12" fmla="*/ 0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0" y="0"/>
                  </a:moveTo>
                  <a:cubicBezTo>
                    <a:pt x="5" y="0"/>
                    <a:pt x="9" y="2"/>
                    <a:pt x="14" y="5"/>
                  </a:cubicBezTo>
                  <a:cubicBezTo>
                    <a:pt x="16" y="6"/>
                    <a:pt x="18" y="7"/>
                    <a:pt x="20" y="9"/>
                  </a:cubicBezTo>
                  <a:cubicBezTo>
                    <a:pt x="21" y="10"/>
                    <a:pt x="23" y="12"/>
                    <a:pt x="25" y="13"/>
                  </a:cubicBezTo>
                  <a:cubicBezTo>
                    <a:pt x="21" y="11"/>
                    <a:pt x="17" y="8"/>
                    <a:pt x="13" y="6"/>
                  </a:cubicBezTo>
                  <a:cubicBezTo>
                    <a:pt x="11" y="4"/>
                    <a:pt x="9" y="3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95"/>
            <p:cNvSpPr>
              <a:spLocks/>
            </p:cNvSpPr>
            <p:nvPr/>
          </p:nvSpPr>
          <p:spPr bwMode="auto">
            <a:xfrm>
              <a:off x="2632075" y="3703638"/>
              <a:ext cx="234950" cy="182563"/>
            </a:xfrm>
            <a:custGeom>
              <a:avLst/>
              <a:gdLst>
                <a:gd name="T0" fmla="*/ 0 w 26"/>
                <a:gd name="T1" fmla="*/ 0 h 20"/>
                <a:gd name="T2" fmla="*/ 13 w 26"/>
                <a:gd name="T3" fmla="*/ 9 h 20"/>
                <a:gd name="T4" fmla="*/ 26 w 26"/>
                <a:gd name="T5" fmla="*/ 20 h 20"/>
                <a:gd name="T6" fmla="*/ 13 w 26"/>
                <a:gd name="T7" fmla="*/ 10 h 20"/>
                <a:gd name="T8" fmla="*/ 0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0" y="0"/>
                  </a:moveTo>
                  <a:cubicBezTo>
                    <a:pt x="5" y="3"/>
                    <a:pt x="9" y="6"/>
                    <a:pt x="13" y="9"/>
                  </a:cubicBezTo>
                  <a:cubicBezTo>
                    <a:pt x="18" y="13"/>
                    <a:pt x="22" y="16"/>
                    <a:pt x="26" y="20"/>
                  </a:cubicBezTo>
                  <a:cubicBezTo>
                    <a:pt x="21" y="17"/>
                    <a:pt x="17" y="14"/>
                    <a:pt x="13" y="10"/>
                  </a:cubicBezTo>
                  <a:cubicBezTo>
                    <a:pt x="8" y="7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96"/>
            <p:cNvSpPr>
              <a:spLocks/>
            </p:cNvSpPr>
            <p:nvPr/>
          </p:nvSpPr>
          <p:spPr bwMode="auto">
            <a:xfrm>
              <a:off x="2641600" y="3730625"/>
              <a:ext cx="144463" cy="163513"/>
            </a:xfrm>
            <a:custGeom>
              <a:avLst/>
              <a:gdLst>
                <a:gd name="T0" fmla="*/ 0 w 16"/>
                <a:gd name="T1" fmla="*/ 0 h 18"/>
                <a:gd name="T2" fmla="*/ 4 w 16"/>
                <a:gd name="T3" fmla="*/ 4 h 18"/>
                <a:gd name="T4" fmla="*/ 8 w 16"/>
                <a:gd name="T5" fmla="*/ 9 h 18"/>
                <a:gd name="T6" fmla="*/ 12 w 16"/>
                <a:gd name="T7" fmla="*/ 14 h 18"/>
                <a:gd name="T8" fmla="*/ 16 w 16"/>
                <a:gd name="T9" fmla="*/ 18 h 18"/>
                <a:gd name="T10" fmla="*/ 7 w 16"/>
                <a:gd name="T11" fmla="*/ 10 h 18"/>
                <a:gd name="T12" fmla="*/ 0 w 1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6"/>
                    <a:pt x="6" y="8"/>
                    <a:pt x="8" y="9"/>
                  </a:cubicBezTo>
                  <a:cubicBezTo>
                    <a:pt x="9" y="11"/>
                    <a:pt x="10" y="12"/>
                    <a:pt x="12" y="14"/>
                  </a:cubicBezTo>
                  <a:cubicBezTo>
                    <a:pt x="13" y="15"/>
                    <a:pt x="15" y="17"/>
                    <a:pt x="16" y="18"/>
                  </a:cubicBezTo>
                  <a:cubicBezTo>
                    <a:pt x="12" y="16"/>
                    <a:pt x="9" y="13"/>
                    <a:pt x="7" y="10"/>
                  </a:cubicBezTo>
                  <a:cubicBezTo>
                    <a:pt x="4" y="7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97"/>
            <p:cNvSpPr>
              <a:spLocks/>
            </p:cNvSpPr>
            <p:nvPr/>
          </p:nvSpPr>
          <p:spPr bwMode="auto">
            <a:xfrm>
              <a:off x="2397125" y="3694113"/>
              <a:ext cx="279400" cy="465138"/>
            </a:xfrm>
            <a:custGeom>
              <a:avLst/>
              <a:gdLst>
                <a:gd name="T0" fmla="*/ 23 w 31"/>
                <a:gd name="T1" fmla="*/ 1 h 51"/>
                <a:gd name="T2" fmla="*/ 30 w 31"/>
                <a:gd name="T3" fmla="*/ 22 h 51"/>
                <a:gd name="T4" fmla="*/ 21 w 31"/>
                <a:gd name="T5" fmla="*/ 38 h 51"/>
                <a:gd name="T6" fmla="*/ 9 w 31"/>
                <a:gd name="T7" fmla="*/ 43 h 51"/>
                <a:gd name="T8" fmla="*/ 6 w 31"/>
                <a:gd name="T9" fmla="*/ 37 h 51"/>
                <a:gd name="T10" fmla="*/ 13 w 31"/>
                <a:gd name="T11" fmla="*/ 7 h 51"/>
                <a:gd name="T12" fmla="*/ 23 w 31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1">
                  <a:moveTo>
                    <a:pt x="23" y="1"/>
                  </a:moveTo>
                  <a:cubicBezTo>
                    <a:pt x="28" y="7"/>
                    <a:pt x="31" y="15"/>
                    <a:pt x="30" y="22"/>
                  </a:cubicBezTo>
                  <a:cubicBezTo>
                    <a:pt x="29" y="29"/>
                    <a:pt x="25" y="33"/>
                    <a:pt x="21" y="38"/>
                  </a:cubicBezTo>
                  <a:cubicBezTo>
                    <a:pt x="19" y="40"/>
                    <a:pt x="10" y="51"/>
                    <a:pt x="9" y="43"/>
                  </a:cubicBezTo>
                  <a:cubicBezTo>
                    <a:pt x="8" y="40"/>
                    <a:pt x="8" y="39"/>
                    <a:pt x="6" y="37"/>
                  </a:cubicBezTo>
                  <a:cubicBezTo>
                    <a:pt x="0" y="27"/>
                    <a:pt x="5" y="14"/>
                    <a:pt x="13" y="7"/>
                  </a:cubicBezTo>
                  <a:cubicBezTo>
                    <a:pt x="14" y="6"/>
                    <a:pt x="22" y="0"/>
                    <a:pt x="23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98"/>
            <p:cNvSpPr>
              <a:spLocks/>
            </p:cNvSpPr>
            <p:nvPr/>
          </p:nvSpPr>
          <p:spPr bwMode="auto">
            <a:xfrm>
              <a:off x="2595563" y="3703638"/>
              <a:ext cx="26988" cy="255588"/>
            </a:xfrm>
            <a:custGeom>
              <a:avLst/>
              <a:gdLst>
                <a:gd name="T0" fmla="*/ 1 w 3"/>
                <a:gd name="T1" fmla="*/ 0 h 28"/>
                <a:gd name="T2" fmla="*/ 3 w 3"/>
                <a:gd name="T3" fmla="*/ 14 h 28"/>
                <a:gd name="T4" fmla="*/ 2 w 3"/>
                <a:gd name="T5" fmla="*/ 21 h 28"/>
                <a:gd name="T6" fmla="*/ 0 w 3"/>
                <a:gd name="T7" fmla="*/ 28 h 28"/>
                <a:gd name="T8" fmla="*/ 2 w 3"/>
                <a:gd name="T9" fmla="*/ 14 h 28"/>
                <a:gd name="T10" fmla="*/ 2 w 3"/>
                <a:gd name="T11" fmla="*/ 7 h 28"/>
                <a:gd name="T12" fmla="*/ 1 w 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8">
                  <a:moveTo>
                    <a:pt x="1" y="0"/>
                  </a:moveTo>
                  <a:cubicBezTo>
                    <a:pt x="3" y="4"/>
                    <a:pt x="3" y="9"/>
                    <a:pt x="3" y="14"/>
                  </a:cubicBezTo>
                  <a:cubicBezTo>
                    <a:pt x="3" y="17"/>
                    <a:pt x="3" y="19"/>
                    <a:pt x="2" y="21"/>
                  </a:cubicBezTo>
                  <a:cubicBezTo>
                    <a:pt x="2" y="24"/>
                    <a:pt x="1" y="26"/>
                    <a:pt x="0" y="28"/>
                  </a:cubicBezTo>
                  <a:cubicBezTo>
                    <a:pt x="1" y="23"/>
                    <a:pt x="2" y="19"/>
                    <a:pt x="2" y="14"/>
                  </a:cubicBezTo>
                  <a:cubicBezTo>
                    <a:pt x="2" y="12"/>
                    <a:pt x="2" y="9"/>
                    <a:pt x="2" y="7"/>
                  </a:cubicBezTo>
                  <a:cubicBezTo>
                    <a:pt x="2" y="5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99"/>
            <p:cNvSpPr>
              <a:spLocks/>
            </p:cNvSpPr>
            <p:nvPr/>
          </p:nvSpPr>
          <p:spPr bwMode="auto">
            <a:xfrm>
              <a:off x="2532063" y="3703638"/>
              <a:ext cx="53975" cy="290513"/>
            </a:xfrm>
            <a:custGeom>
              <a:avLst/>
              <a:gdLst>
                <a:gd name="T0" fmla="*/ 6 w 6"/>
                <a:gd name="T1" fmla="*/ 0 h 32"/>
                <a:gd name="T2" fmla="*/ 4 w 6"/>
                <a:gd name="T3" fmla="*/ 16 h 32"/>
                <a:gd name="T4" fmla="*/ 0 w 6"/>
                <a:gd name="T5" fmla="*/ 32 h 32"/>
                <a:gd name="T6" fmla="*/ 2 w 6"/>
                <a:gd name="T7" fmla="*/ 16 h 32"/>
                <a:gd name="T8" fmla="*/ 6 w 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2">
                  <a:moveTo>
                    <a:pt x="6" y="0"/>
                  </a:moveTo>
                  <a:cubicBezTo>
                    <a:pt x="6" y="6"/>
                    <a:pt x="5" y="11"/>
                    <a:pt x="4" y="16"/>
                  </a:cubicBezTo>
                  <a:cubicBezTo>
                    <a:pt x="2" y="21"/>
                    <a:pt x="1" y="26"/>
                    <a:pt x="0" y="32"/>
                  </a:cubicBezTo>
                  <a:cubicBezTo>
                    <a:pt x="0" y="26"/>
                    <a:pt x="1" y="21"/>
                    <a:pt x="2" y="16"/>
                  </a:cubicBezTo>
                  <a:cubicBezTo>
                    <a:pt x="4" y="11"/>
                    <a:pt x="5" y="5"/>
                    <a:pt x="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00"/>
            <p:cNvSpPr>
              <a:spLocks/>
            </p:cNvSpPr>
            <p:nvPr/>
          </p:nvSpPr>
          <p:spPr bwMode="auto">
            <a:xfrm>
              <a:off x="2487613" y="3722688"/>
              <a:ext cx="80963" cy="200025"/>
            </a:xfrm>
            <a:custGeom>
              <a:avLst/>
              <a:gdLst>
                <a:gd name="T0" fmla="*/ 9 w 9"/>
                <a:gd name="T1" fmla="*/ 0 h 22"/>
                <a:gd name="T2" fmla="*/ 7 w 9"/>
                <a:gd name="T3" fmla="*/ 5 h 22"/>
                <a:gd name="T4" fmla="*/ 4 w 9"/>
                <a:gd name="T5" fmla="*/ 11 h 22"/>
                <a:gd name="T6" fmla="*/ 2 w 9"/>
                <a:gd name="T7" fmla="*/ 17 h 22"/>
                <a:gd name="T8" fmla="*/ 0 w 9"/>
                <a:gd name="T9" fmla="*/ 22 h 22"/>
                <a:gd name="T10" fmla="*/ 3 w 9"/>
                <a:gd name="T11" fmla="*/ 10 h 22"/>
                <a:gd name="T12" fmla="*/ 9 w 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9" y="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7"/>
                    <a:pt x="5" y="9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18"/>
                    <a:pt x="1" y="14"/>
                    <a:pt x="3" y="10"/>
                  </a:cubicBezTo>
                  <a:cubicBezTo>
                    <a:pt x="5" y="7"/>
                    <a:pt x="7" y="3"/>
                    <a:pt x="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01"/>
            <p:cNvSpPr>
              <a:spLocks/>
            </p:cNvSpPr>
            <p:nvPr/>
          </p:nvSpPr>
          <p:spPr bwMode="auto">
            <a:xfrm>
              <a:off x="2116138" y="3586163"/>
              <a:ext cx="461963" cy="254000"/>
            </a:xfrm>
            <a:custGeom>
              <a:avLst/>
              <a:gdLst>
                <a:gd name="T0" fmla="*/ 51 w 51"/>
                <a:gd name="T1" fmla="*/ 10 h 28"/>
                <a:gd name="T2" fmla="*/ 34 w 51"/>
                <a:gd name="T3" fmla="*/ 26 h 28"/>
                <a:gd name="T4" fmla="*/ 17 w 51"/>
                <a:gd name="T5" fmla="*/ 24 h 28"/>
                <a:gd name="T6" fmla="*/ 7 w 51"/>
                <a:gd name="T7" fmla="*/ 16 h 28"/>
                <a:gd name="T8" fmla="*/ 11 w 51"/>
                <a:gd name="T9" fmla="*/ 11 h 28"/>
                <a:gd name="T10" fmla="*/ 41 w 51"/>
                <a:gd name="T11" fmla="*/ 4 h 28"/>
                <a:gd name="T12" fmla="*/ 51 w 51"/>
                <a:gd name="T1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8">
                  <a:moveTo>
                    <a:pt x="51" y="10"/>
                  </a:moveTo>
                  <a:cubicBezTo>
                    <a:pt x="48" y="17"/>
                    <a:pt x="42" y="23"/>
                    <a:pt x="34" y="26"/>
                  </a:cubicBezTo>
                  <a:cubicBezTo>
                    <a:pt x="28" y="28"/>
                    <a:pt x="22" y="26"/>
                    <a:pt x="17" y="24"/>
                  </a:cubicBezTo>
                  <a:cubicBezTo>
                    <a:pt x="14" y="23"/>
                    <a:pt x="0" y="21"/>
                    <a:pt x="7" y="16"/>
                  </a:cubicBezTo>
                  <a:cubicBezTo>
                    <a:pt x="9" y="14"/>
                    <a:pt x="10" y="13"/>
                    <a:pt x="11" y="11"/>
                  </a:cubicBezTo>
                  <a:cubicBezTo>
                    <a:pt x="17" y="1"/>
                    <a:pt x="32" y="0"/>
                    <a:pt x="41" y="4"/>
                  </a:cubicBezTo>
                  <a:cubicBezTo>
                    <a:pt x="42" y="4"/>
                    <a:pt x="51" y="9"/>
                    <a:pt x="51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02"/>
            <p:cNvSpPr>
              <a:spLocks/>
            </p:cNvSpPr>
            <p:nvPr/>
          </p:nvSpPr>
          <p:spPr bwMode="auto">
            <a:xfrm>
              <a:off x="2341563" y="3676650"/>
              <a:ext cx="236538" cy="109538"/>
            </a:xfrm>
            <a:custGeom>
              <a:avLst/>
              <a:gdLst>
                <a:gd name="T0" fmla="*/ 26 w 26"/>
                <a:gd name="T1" fmla="*/ 0 h 12"/>
                <a:gd name="T2" fmla="*/ 14 w 26"/>
                <a:gd name="T3" fmla="*/ 8 h 12"/>
                <a:gd name="T4" fmla="*/ 7 w 26"/>
                <a:gd name="T5" fmla="*/ 11 h 12"/>
                <a:gd name="T6" fmla="*/ 0 w 26"/>
                <a:gd name="T7" fmla="*/ 12 h 12"/>
                <a:gd name="T8" fmla="*/ 14 w 26"/>
                <a:gd name="T9" fmla="*/ 7 h 12"/>
                <a:gd name="T10" fmla="*/ 20 w 26"/>
                <a:gd name="T11" fmla="*/ 4 h 12"/>
                <a:gd name="T12" fmla="*/ 26 w 2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2">
                  <a:moveTo>
                    <a:pt x="26" y="0"/>
                  </a:moveTo>
                  <a:cubicBezTo>
                    <a:pt x="23" y="4"/>
                    <a:pt x="18" y="6"/>
                    <a:pt x="14" y="8"/>
                  </a:cubicBezTo>
                  <a:cubicBezTo>
                    <a:pt x="12" y="9"/>
                    <a:pt x="10" y="10"/>
                    <a:pt x="7" y="11"/>
                  </a:cubicBezTo>
                  <a:cubicBezTo>
                    <a:pt x="5" y="11"/>
                    <a:pt x="3" y="12"/>
                    <a:pt x="0" y="12"/>
                  </a:cubicBezTo>
                  <a:cubicBezTo>
                    <a:pt x="5" y="10"/>
                    <a:pt x="9" y="9"/>
                    <a:pt x="14" y="7"/>
                  </a:cubicBezTo>
                  <a:cubicBezTo>
                    <a:pt x="16" y="6"/>
                    <a:pt x="18" y="5"/>
                    <a:pt x="20" y="4"/>
                  </a:cubicBezTo>
                  <a:cubicBezTo>
                    <a:pt x="22" y="3"/>
                    <a:pt x="24" y="2"/>
                    <a:pt x="2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03"/>
            <p:cNvSpPr>
              <a:spLocks/>
            </p:cNvSpPr>
            <p:nvPr/>
          </p:nvSpPr>
          <p:spPr bwMode="auto">
            <a:xfrm>
              <a:off x="2287588" y="3667125"/>
              <a:ext cx="280988" cy="73025"/>
            </a:xfrm>
            <a:custGeom>
              <a:avLst/>
              <a:gdLst>
                <a:gd name="T0" fmla="*/ 31 w 31"/>
                <a:gd name="T1" fmla="*/ 0 h 8"/>
                <a:gd name="T2" fmla="*/ 15 w 31"/>
                <a:gd name="T3" fmla="*/ 4 h 8"/>
                <a:gd name="T4" fmla="*/ 0 w 31"/>
                <a:gd name="T5" fmla="*/ 8 h 8"/>
                <a:gd name="T6" fmla="*/ 15 w 31"/>
                <a:gd name="T7" fmla="*/ 3 h 8"/>
                <a:gd name="T8" fmla="*/ 31 w 3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31" y="0"/>
                  </a:moveTo>
                  <a:cubicBezTo>
                    <a:pt x="26" y="2"/>
                    <a:pt x="21" y="3"/>
                    <a:pt x="15" y="4"/>
                  </a:cubicBezTo>
                  <a:cubicBezTo>
                    <a:pt x="10" y="5"/>
                    <a:pt x="5" y="7"/>
                    <a:pt x="0" y="8"/>
                  </a:cubicBezTo>
                  <a:cubicBezTo>
                    <a:pt x="5" y="6"/>
                    <a:pt x="10" y="5"/>
                    <a:pt x="15" y="3"/>
                  </a:cubicBezTo>
                  <a:cubicBezTo>
                    <a:pt x="20" y="2"/>
                    <a:pt x="26" y="1"/>
                    <a:pt x="3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04"/>
            <p:cNvSpPr>
              <a:spLocks/>
            </p:cNvSpPr>
            <p:nvPr/>
          </p:nvSpPr>
          <p:spPr bwMode="auto">
            <a:xfrm>
              <a:off x="2324100" y="3649663"/>
              <a:ext cx="227013" cy="17463"/>
            </a:xfrm>
            <a:custGeom>
              <a:avLst/>
              <a:gdLst>
                <a:gd name="T0" fmla="*/ 25 w 25"/>
                <a:gd name="T1" fmla="*/ 1 h 2"/>
                <a:gd name="T2" fmla="*/ 18 w 25"/>
                <a:gd name="T3" fmla="*/ 1 h 2"/>
                <a:gd name="T4" fmla="*/ 12 w 25"/>
                <a:gd name="T5" fmla="*/ 1 h 2"/>
                <a:gd name="T6" fmla="*/ 6 w 25"/>
                <a:gd name="T7" fmla="*/ 1 h 2"/>
                <a:gd name="T8" fmla="*/ 0 w 25"/>
                <a:gd name="T9" fmla="*/ 2 h 2"/>
                <a:gd name="T10" fmla="*/ 12 w 25"/>
                <a:gd name="T11" fmla="*/ 0 h 2"/>
                <a:gd name="T12" fmla="*/ 25 w 2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">
                  <a:moveTo>
                    <a:pt x="25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6" y="0"/>
                    <a:pt x="21" y="0"/>
                    <a:pt x="25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05"/>
            <p:cNvSpPr>
              <a:spLocks/>
            </p:cNvSpPr>
            <p:nvPr/>
          </p:nvSpPr>
          <p:spPr bwMode="auto">
            <a:xfrm>
              <a:off x="2233613" y="3330575"/>
              <a:ext cx="361950" cy="327025"/>
            </a:xfrm>
            <a:custGeom>
              <a:avLst/>
              <a:gdLst>
                <a:gd name="T0" fmla="*/ 38 w 40"/>
                <a:gd name="T1" fmla="*/ 35 h 36"/>
                <a:gd name="T2" fmla="*/ 16 w 40"/>
                <a:gd name="T3" fmla="*/ 31 h 36"/>
                <a:gd name="T4" fmla="*/ 7 w 40"/>
                <a:gd name="T5" fmla="*/ 15 h 36"/>
                <a:gd name="T6" fmla="*/ 8 w 40"/>
                <a:gd name="T7" fmla="*/ 2 h 36"/>
                <a:gd name="T8" fmla="*/ 15 w 40"/>
                <a:gd name="T9" fmla="*/ 3 h 36"/>
                <a:gd name="T10" fmla="*/ 38 w 40"/>
                <a:gd name="T11" fmla="*/ 23 h 36"/>
                <a:gd name="T12" fmla="*/ 38 w 40"/>
                <a:gd name="T1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38" y="35"/>
                  </a:moveTo>
                  <a:cubicBezTo>
                    <a:pt x="31" y="36"/>
                    <a:pt x="23" y="35"/>
                    <a:pt x="16" y="31"/>
                  </a:cubicBezTo>
                  <a:cubicBezTo>
                    <a:pt x="11" y="27"/>
                    <a:pt x="9" y="21"/>
                    <a:pt x="7" y="15"/>
                  </a:cubicBezTo>
                  <a:cubicBezTo>
                    <a:pt x="6" y="13"/>
                    <a:pt x="0" y="0"/>
                    <a:pt x="8" y="2"/>
                  </a:cubicBezTo>
                  <a:cubicBezTo>
                    <a:pt x="11" y="3"/>
                    <a:pt x="12" y="3"/>
                    <a:pt x="15" y="3"/>
                  </a:cubicBezTo>
                  <a:cubicBezTo>
                    <a:pt x="26" y="2"/>
                    <a:pt x="35" y="13"/>
                    <a:pt x="38" y="23"/>
                  </a:cubicBezTo>
                  <a:cubicBezTo>
                    <a:pt x="38" y="24"/>
                    <a:pt x="40" y="35"/>
                    <a:pt x="38" y="3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06"/>
            <p:cNvSpPr>
              <a:spLocks/>
            </p:cNvSpPr>
            <p:nvPr/>
          </p:nvSpPr>
          <p:spPr bwMode="auto">
            <a:xfrm>
              <a:off x="2360613" y="3521075"/>
              <a:ext cx="217488" cy="128588"/>
            </a:xfrm>
            <a:custGeom>
              <a:avLst/>
              <a:gdLst>
                <a:gd name="T0" fmla="*/ 24 w 24"/>
                <a:gd name="T1" fmla="*/ 14 h 14"/>
                <a:gd name="T2" fmla="*/ 11 w 24"/>
                <a:gd name="T3" fmla="*/ 9 h 14"/>
                <a:gd name="T4" fmla="*/ 5 w 24"/>
                <a:gd name="T5" fmla="*/ 5 h 14"/>
                <a:gd name="T6" fmla="*/ 0 w 24"/>
                <a:gd name="T7" fmla="*/ 0 h 14"/>
                <a:gd name="T8" fmla="*/ 12 w 24"/>
                <a:gd name="T9" fmla="*/ 8 h 14"/>
                <a:gd name="T10" fmla="*/ 18 w 24"/>
                <a:gd name="T11" fmla="*/ 12 h 14"/>
                <a:gd name="T12" fmla="*/ 24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cubicBezTo>
                    <a:pt x="20" y="14"/>
                    <a:pt x="15" y="12"/>
                    <a:pt x="11" y="9"/>
                  </a:cubicBezTo>
                  <a:cubicBezTo>
                    <a:pt x="9" y="8"/>
                    <a:pt x="7" y="6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4" y="3"/>
                    <a:pt x="8" y="6"/>
                    <a:pt x="12" y="8"/>
                  </a:cubicBezTo>
                  <a:cubicBezTo>
                    <a:pt x="14" y="9"/>
                    <a:pt x="16" y="11"/>
                    <a:pt x="18" y="12"/>
                  </a:cubicBezTo>
                  <a:cubicBezTo>
                    <a:pt x="20" y="12"/>
                    <a:pt x="22" y="13"/>
                    <a:pt x="24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07"/>
            <p:cNvSpPr>
              <a:spLocks/>
            </p:cNvSpPr>
            <p:nvPr/>
          </p:nvSpPr>
          <p:spPr bwMode="auto">
            <a:xfrm>
              <a:off x="2360613" y="3449638"/>
              <a:ext cx="225425" cy="180975"/>
            </a:xfrm>
            <a:custGeom>
              <a:avLst/>
              <a:gdLst>
                <a:gd name="T0" fmla="*/ 25 w 25"/>
                <a:gd name="T1" fmla="*/ 20 h 20"/>
                <a:gd name="T2" fmla="*/ 12 w 25"/>
                <a:gd name="T3" fmla="*/ 10 h 20"/>
                <a:gd name="T4" fmla="*/ 0 w 25"/>
                <a:gd name="T5" fmla="*/ 0 h 20"/>
                <a:gd name="T6" fmla="*/ 13 w 25"/>
                <a:gd name="T7" fmla="*/ 9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1" y="17"/>
                    <a:pt x="17" y="14"/>
                    <a:pt x="12" y="10"/>
                  </a:cubicBezTo>
                  <a:cubicBezTo>
                    <a:pt x="8" y="7"/>
                    <a:pt x="4" y="3"/>
                    <a:pt x="0" y="0"/>
                  </a:cubicBezTo>
                  <a:cubicBezTo>
                    <a:pt x="5" y="3"/>
                    <a:pt x="9" y="6"/>
                    <a:pt x="13" y="9"/>
                  </a:cubicBezTo>
                  <a:cubicBezTo>
                    <a:pt x="17" y="13"/>
                    <a:pt x="21" y="16"/>
                    <a:pt x="25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08"/>
            <p:cNvSpPr>
              <a:spLocks/>
            </p:cNvSpPr>
            <p:nvPr/>
          </p:nvSpPr>
          <p:spPr bwMode="auto">
            <a:xfrm>
              <a:off x="2441575" y="3440113"/>
              <a:ext cx="144463" cy="173038"/>
            </a:xfrm>
            <a:custGeom>
              <a:avLst/>
              <a:gdLst>
                <a:gd name="T0" fmla="*/ 16 w 16"/>
                <a:gd name="T1" fmla="*/ 19 h 19"/>
                <a:gd name="T2" fmla="*/ 12 w 16"/>
                <a:gd name="T3" fmla="*/ 14 h 19"/>
                <a:gd name="T4" fmla="*/ 8 w 16"/>
                <a:gd name="T5" fmla="*/ 9 h 19"/>
                <a:gd name="T6" fmla="*/ 4 w 16"/>
                <a:gd name="T7" fmla="*/ 4 h 19"/>
                <a:gd name="T8" fmla="*/ 0 w 16"/>
                <a:gd name="T9" fmla="*/ 0 h 19"/>
                <a:gd name="T10" fmla="*/ 9 w 16"/>
                <a:gd name="T11" fmla="*/ 8 h 19"/>
                <a:gd name="T12" fmla="*/ 16 w 1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6" y="19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10" y="10"/>
                    <a:pt x="8" y="9"/>
                  </a:cubicBez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4" y="2"/>
                    <a:pt x="7" y="5"/>
                    <a:pt x="9" y="8"/>
                  </a:cubicBezTo>
                  <a:cubicBezTo>
                    <a:pt x="12" y="11"/>
                    <a:pt x="14" y="15"/>
                    <a:pt x="16" y="1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09"/>
            <p:cNvSpPr>
              <a:spLocks/>
            </p:cNvSpPr>
            <p:nvPr/>
          </p:nvSpPr>
          <p:spPr bwMode="auto">
            <a:xfrm>
              <a:off x="2495550" y="3549650"/>
              <a:ext cx="254000" cy="254000"/>
            </a:xfrm>
            <a:custGeom>
              <a:avLst/>
              <a:gdLst>
                <a:gd name="T0" fmla="*/ 26 w 28"/>
                <a:gd name="T1" fmla="*/ 8 h 28"/>
                <a:gd name="T2" fmla="*/ 26 w 28"/>
                <a:gd name="T3" fmla="*/ 7 h 28"/>
                <a:gd name="T4" fmla="*/ 19 w 28"/>
                <a:gd name="T5" fmla="*/ 9 h 28"/>
                <a:gd name="T6" fmla="*/ 19 w 28"/>
                <a:gd name="T7" fmla="*/ 4 h 28"/>
                <a:gd name="T8" fmla="*/ 19 w 28"/>
                <a:gd name="T9" fmla="*/ 2 h 28"/>
                <a:gd name="T10" fmla="*/ 19 w 28"/>
                <a:gd name="T11" fmla="*/ 1 h 28"/>
                <a:gd name="T12" fmla="*/ 14 w 28"/>
                <a:gd name="T13" fmla="*/ 6 h 28"/>
                <a:gd name="T14" fmla="*/ 12 w 28"/>
                <a:gd name="T15" fmla="*/ 2 h 28"/>
                <a:gd name="T16" fmla="*/ 11 w 28"/>
                <a:gd name="T17" fmla="*/ 1 h 28"/>
                <a:gd name="T18" fmla="*/ 10 w 28"/>
                <a:gd name="T19" fmla="*/ 0 h 28"/>
                <a:gd name="T20" fmla="*/ 10 w 28"/>
                <a:gd name="T21" fmla="*/ 5 h 28"/>
                <a:gd name="T22" fmla="*/ 8 w 28"/>
                <a:gd name="T23" fmla="*/ 4 h 28"/>
                <a:gd name="T24" fmla="*/ 6 w 28"/>
                <a:gd name="T25" fmla="*/ 3 h 28"/>
                <a:gd name="T26" fmla="*/ 5 w 28"/>
                <a:gd name="T27" fmla="*/ 2 h 28"/>
                <a:gd name="T28" fmla="*/ 7 w 28"/>
                <a:gd name="T29" fmla="*/ 9 h 28"/>
                <a:gd name="T30" fmla="*/ 3 w 28"/>
                <a:gd name="T31" fmla="*/ 9 h 28"/>
                <a:gd name="T32" fmla="*/ 0 w 28"/>
                <a:gd name="T33" fmla="*/ 10 h 28"/>
                <a:gd name="T34" fmla="*/ 0 w 28"/>
                <a:gd name="T35" fmla="*/ 10 h 28"/>
                <a:gd name="T36" fmla="*/ 6 w 28"/>
                <a:gd name="T37" fmla="*/ 14 h 28"/>
                <a:gd name="T38" fmla="*/ 2 w 28"/>
                <a:gd name="T39" fmla="*/ 17 h 28"/>
                <a:gd name="T40" fmla="*/ 0 w 28"/>
                <a:gd name="T41" fmla="*/ 18 h 28"/>
                <a:gd name="T42" fmla="*/ 0 w 28"/>
                <a:gd name="T43" fmla="*/ 19 h 28"/>
                <a:gd name="T44" fmla="*/ 7 w 28"/>
                <a:gd name="T45" fmla="*/ 19 h 28"/>
                <a:gd name="T46" fmla="*/ 6 w 28"/>
                <a:gd name="T47" fmla="*/ 23 h 28"/>
                <a:gd name="T48" fmla="*/ 6 w 28"/>
                <a:gd name="T49" fmla="*/ 25 h 28"/>
                <a:gd name="T50" fmla="*/ 6 w 28"/>
                <a:gd name="T51" fmla="*/ 26 h 28"/>
                <a:gd name="T52" fmla="*/ 11 w 28"/>
                <a:gd name="T53" fmla="*/ 21 h 28"/>
                <a:gd name="T54" fmla="*/ 13 w 28"/>
                <a:gd name="T55" fmla="*/ 26 h 28"/>
                <a:gd name="T56" fmla="*/ 14 w 28"/>
                <a:gd name="T57" fmla="*/ 28 h 28"/>
                <a:gd name="T58" fmla="*/ 15 w 28"/>
                <a:gd name="T59" fmla="*/ 28 h 28"/>
                <a:gd name="T60" fmla="*/ 16 w 28"/>
                <a:gd name="T61" fmla="*/ 21 h 28"/>
                <a:gd name="T62" fmla="*/ 21 w 28"/>
                <a:gd name="T63" fmla="*/ 23 h 28"/>
                <a:gd name="T64" fmla="*/ 22 w 28"/>
                <a:gd name="T65" fmla="*/ 24 h 28"/>
                <a:gd name="T66" fmla="*/ 23 w 28"/>
                <a:gd name="T67" fmla="*/ 25 h 28"/>
                <a:gd name="T68" fmla="*/ 20 w 28"/>
                <a:gd name="T69" fmla="*/ 18 h 28"/>
                <a:gd name="T70" fmla="*/ 25 w 28"/>
                <a:gd name="T71" fmla="*/ 17 h 28"/>
                <a:gd name="T72" fmla="*/ 27 w 28"/>
                <a:gd name="T73" fmla="*/ 17 h 28"/>
                <a:gd name="T74" fmla="*/ 28 w 28"/>
                <a:gd name="T75" fmla="*/ 16 h 28"/>
                <a:gd name="T76" fmla="*/ 21 w 28"/>
                <a:gd name="T77" fmla="*/ 13 h 28"/>
                <a:gd name="T78" fmla="*/ 24 w 28"/>
                <a:gd name="T79" fmla="*/ 10 h 28"/>
                <a:gd name="T80" fmla="*/ 26 w 28"/>
                <a:gd name="T8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28">
                  <a:moveTo>
                    <a:pt x="26" y="8"/>
                  </a:move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5" y="8"/>
                    <a:pt x="19" y="9"/>
                  </a:cubicBezTo>
                  <a:cubicBezTo>
                    <a:pt x="19" y="7"/>
                    <a:pt x="19" y="5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2"/>
                    <a:pt x="14" y="6"/>
                  </a:cubicBezTo>
                  <a:cubicBezTo>
                    <a:pt x="14" y="5"/>
                    <a:pt x="13" y="4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1"/>
                    <a:pt x="10" y="5"/>
                  </a:cubicBezTo>
                  <a:cubicBezTo>
                    <a:pt x="9" y="5"/>
                    <a:pt x="8" y="4"/>
                    <a:pt x="8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6" y="4"/>
                    <a:pt x="7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6" y="14"/>
                  </a:cubicBezTo>
                  <a:cubicBezTo>
                    <a:pt x="4" y="15"/>
                    <a:pt x="3" y="16"/>
                    <a:pt x="2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1" y="18"/>
                    <a:pt x="7" y="19"/>
                  </a:cubicBezTo>
                  <a:cubicBezTo>
                    <a:pt x="7" y="20"/>
                    <a:pt x="6" y="22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5"/>
                    <a:pt x="11" y="21"/>
                  </a:cubicBezTo>
                  <a:cubicBezTo>
                    <a:pt x="12" y="23"/>
                    <a:pt x="13" y="24"/>
                    <a:pt x="13" y="26"/>
                  </a:cubicBezTo>
                  <a:cubicBezTo>
                    <a:pt x="14" y="26"/>
                    <a:pt x="14" y="27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4" y="27"/>
                    <a:pt x="16" y="21"/>
                  </a:cubicBezTo>
                  <a:cubicBezTo>
                    <a:pt x="18" y="22"/>
                    <a:pt x="19" y="23"/>
                    <a:pt x="21" y="23"/>
                  </a:cubicBezTo>
                  <a:cubicBezTo>
                    <a:pt x="21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3" y="25"/>
                    <a:pt x="22" y="23"/>
                    <a:pt x="20" y="18"/>
                  </a:cubicBezTo>
                  <a:cubicBezTo>
                    <a:pt x="22" y="18"/>
                    <a:pt x="23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6" y="16"/>
                    <a:pt x="21" y="13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5" y="9"/>
                    <a:pt x="25" y="8"/>
                    <a:pt x="26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7329000" y="3291212"/>
            <a:ext cx="3703575" cy="2960226"/>
            <a:chOff x="4730750" y="4029075"/>
            <a:chExt cx="3124200" cy="2497138"/>
          </a:xfrm>
        </p:grpSpPr>
        <p:sp>
          <p:nvSpPr>
            <p:cNvPr id="177" name="Oval 80"/>
            <p:cNvSpPr>
              <a:spLocks noChangeArrowheads="1"/>
            </p:cNvSpPr>
            <p:nvPr/>
          </p:nvSpPr>
          <p:spPr bwMode="auto">
            <a:xfrm>
              <a:off x="5338763" y="4029075"/>
              <a:ext cx="430213" cy="431800"/>
            </a:xfrm>
            <a:prstGeom prst="ellipse">
              <a:avLst/>
            </a:pr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Oval 81"/>
            <p:cNvSpPr>
              <a:spLocks noChangeArrowheads="1"/>
            </p:cNvSpPr>
            <p:nvPr/>
          </p:nvSpPr>
          <p:spPr bwMode="auto">
            <a:xfrm>
              <a:off x="5545138" y="4048125"/>
              <a:ext cx="22225" cy="123825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82"/>
            <p:cNvSpPr>
              <a:spLocks/>
            </p:cNvSpPr>
            <p:nvPr/>
          </p:nvSpPr>
          <p:spPr bwMode="auto">
            <a:xfrm>
              <a:off x="5487988" y="4059238"/>
              <a:ext cx="42863" cy="114300"/>
            </a:xfrm>
            <a:custGeom>
              <a:avLst/>
              <a:gdLst>
                <a:gd name="T0" fmla="*/ 12 w 16"/>
                <a:gd name="T1" fmla="*/ 21 h 44"/>
                <a:gd name="T2" fmla="*/ 16 w 16"/>
                <a:gd name="T3" fmla="*/ 44 h 44"/>
                <a:gd name="T4" fmla="*/ 4 w 16"/>
                <a:gd name="T5" fmla="*/ 23 h 44"/>
                <a:gd name="T6" fmla="*/ 0 w 16"/>
                <a:gd name="T7" fmla="*/ 0 h 44"/>
                <a:gd name="T8" fmla="*/ 12 w 16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2" y="21"/>
                  </a:moveTo>
                  <a:cubicBezTo>
                    <a:pt x="16" y="33"/>
                    <a:pt x="16" y="44"/>
                    <a:pt x="16" y="44"/>
                  </a:cubicBezTo>
                  <a:cubicBezTo>
                    <a:pt x="16" y="44"/>
                    <a:pt x="8" y="36"/>
                    <a:pt x="4" y="23"/>
                  </a:cubicBezTo>
                  <a:cubicBezTo>
                    <a:pt x="0" y="11"/>
                    <a:pt x="0" y="0"/>
                    <a:pt x="0" y="0"/>
                  </a:cubicBezTo>
                  <a:cubicBezTo>
                    <a:pt x="0" y="0"/>
                    <a:pt x="7" y="9"/>
                    <a:pt x="12" y="2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83"/>
            <p:cNvSpPr>
              <a:spLocks/>
            </p:cNvSpPr>
            <p:nvPr/>
          </p:nvSpPr>
          <p:spPr bwMode="auto">
            <a:xfrm>
              <a:off x="5427663" y="4092575"/>
              <a:ext cx="79375" cy="95250"/>
            </a:xfrm>
            <a:custGeom>
              <a:avLst/>
              <a:gdLst>
                <a:gd name="T0" fmla="*/ 18 w 30"/>
                <a:gd name="T1" fmla="*/ 15 h 36"/>
                <a:gd name="T2" fmla="*/ 30 w 30"/>
                <a:gd name="T3" fmla="*/ 36 h 36"/>
                <a:gd name="T4" fmla="*/ 12 w 30"/>
                <a:gd name="T5" fmla="*/ 20 h 36"/>
                <a:gd name="T6" fmla="*/ 0 w 30"/>
                <a:gd name="T7" fmla="*/ 0 h 36"/>
                <a:gd name="T8" fmla="*/ 18 w 30"/>
                <a:gd name="T9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18" y="15"/>
                  </a:moveTo>
                  <a:cubicBezTo>
                    <a:pt x="27" y="25"/>
                    <a:pt x="30" y="36"/>
                    <a:pt x="30" y="36"/>
                  </a:cubicBezTo>
                  <a:cubicBezTo>
                    <a:pt x="30" y="36"/>
                    <a:pt x="20" y="30"/>
                    <a:pt x="12" y="20"/>
                  </a:cubicBezTo>
                  <a:cubicBezTo>
                    <a:pt x="4" y="11"/>
                    <a:pt x="0" y="0"/>
                    <a:pt x="0" y="0"/>
                  </a:cubicBezTo>
                  <a:cubicBezTo>
                    <a:pt x="0" y="0"/>
                    <a:pt x="10" y="5"/>
                    <a:pt x="18" y="15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84"/>
            <p:cNvSpPr>
              <a:spLocks/>
            </p:cNvSpPr>
            <p:nvPr/>
          </p:nvSpPr>
          <p:spPr bwMode="auto">
            <a:xfrm>
              <a:off x="5383213" y="4144963"/>
              <a:ext cx="107950" cy="60325"/>
            </a:xfrm>
            <a:custGeom>
              <a:avLst/>
              <a:gdLst>
                <a:gd name="T0" fmla="*/ 22 w 41"/>
                <a:gd name="T1" fmla="*/ 8 h 23"/>
                <a:gd name="T2" fmla="*/ 41 w 41"/>
                <a:gd name="T3" fmla="*/ 23 h 23"/>
                <a:gd name="T4" fmla="*/ 18 w 41"/>
                <a:gd name="T5" fmla="*/ 15 h 23"/>
                <a:gd name="T6" fmla="*/ 0 w 41"/>
                <a:gd name="T7" fmla="*/ 0 h 23"/>
                <a:gd name="T8" fmla="*/ 22 w 41"/>
                <a:gd name="T9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3">
                  <a:moveTo>
                    <a:pt x="22" y="8"/>
                  </a:moveTo>
                  <a:cubicBezTo>
                    <a:pt x="34" y="14"/>
                    <a:pt x="41" y="23"/>
                    <a:pt x="41" y="23"/>
                  </a:cubicBezTo>
                  <a:cubicBezTo>
                    <a:pt x="41" y="23"/>
                    <a:pt x="30" y="21"/>
                    <a:pt x="18" y="15"/>
                  </a:cubicBezTo>
                  <a:cubicBezTo>
                    <a:pt x="7" y="8"/>
                    <a:pt x="0" y="0"/>
                    <a:pt x="0" y="0"/>
                  </a:cubicBezTo>
                  <a:cubicBezTo>
                    <a:pt x="0" y="0"/>
                    <a:pt x="11" y="1"/>
                    <a:pt x="22" y="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85"/>
            <p:cNvSpPr>
              <a:spLocks/>
            </p:cNvSpPr>
            <p:nvPr/>
          </p:nvSpPr>
          <p:spPr bwMode="auto">
            <a:xfrm>
              <a:off x="5359400" y="4203700"/>
              <a:ext cx="120650" cy="31750"/>
            </a:xfrm>
            <a:custGeom>
              <a:avLst/>
              <a:gdLst>
                <a:gd name="T0" fmla="*/ 24 w 46"/>
                <a:gd name="T1" fmla="*/ 2 h 12"/>
                <a:gd name="T2" fmla="*/ 46 w 46"/>
                <a:gd name="T3" fmla="*/ 10 h 12"/>
                <a:gd name="T4" fmla="*/ 22 w 46"/>
                <a:gd name="T5" fmla="*/ 10 h 12"/>
                <a:gd name="T6" fmla="*/ 0 w 46"/>
                <a:gd name="T7" fmla="*/ 2 h 12"/>
                <a:gd name="T8" fmla="*/ 24 w 46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2">
                  <a:moveTo>
                    <a:pt x="24" y="2"/>
                  </a:moveTo>
                  <a:cubicBezTo>
                    <a:pt x="36" y="5"/>
                    <a:pt x="46" y="10"/>
                    <a:pt x="46" y="10"/>
                  </a:cubicBezTo>
                  <a:cubicBezTo>
                    <a:pt x="46" y="10"/>
                    <a:pt x="35" y="12"/>
                    <a:pt x="22" y="10"/>
                  </a:cubicBezTo>
                  <a:cubicBezTo>
                    <a:pt x="10" y="8"/>
                    <a:pt x="0" y="2"/>
                    <a:pt x="0" y="2"/>
                  </a:cubicBezTo>
                  <a:cubicBezTo>
                    <a:pt x="0" y="2"/>
                    <a:pt x="11" y="0"/>
                    <a:pt x="24" y="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6"/>
            <p:cNvSpPr>
              <a:spLocks/>
            </p:cNvSpPr>
            <p:nvPr/>
          </p:nvSpPr>
          <p:spPr bwMode="auto">
            <a:xfrm>
              <a:off x="5359400" y="4251325"/>
              <a:ext cx="120650" cy="30163"/>
            </a:xfrm>
            <a:custGeom>
              <a:avLst/>
              <a:gdLst>
                <a:gd name="T0" fmla="*/ 22 w 46"/>
                <a:gd name="T1" fmla="*/ 2 h 12"/>
                <a:gd name="T2" fmla="*/ 46 w 46"/>
                <a:gd name="T3" fmla="*/ 2 h 12"/>
                <a:gd name="T4" fmla="*/ 23 w 46"/>
                <a:gd name="T5" fmla="*/ 10 h 12"/>
                <a:gd name="T6" fmla="*/ 0 w 46"/>
                <a:gd name="T7" fmla="*/ 10 h 12"/>
                <a:gd name="T8" fmla="*/ 22 w 46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2">
                  <a:moveTo>
                    <a:pt x="22" y="2"/>
                  </a:moveTo>
                  <a:cubicBezTo>
                    <a:pt x="35" y="0"/>
                    <a:pt x="46" y="2"/>
                    <a:pt x="46" y="2"/>
                  </a:cubicBezTo>
                  <a:cubicBezTo>
                    <a:pt x="46" y="2"/>
                    <a:pt x="36" y="8"/>
                    <a:pt x="23" y="10"/>
                  </a:cubicBezTo>
                  <a:cubicBezTo>
                    <a:pt x="11" y="12"/>
                    <a:pt x="0" y="10"/>
                    <a:pt x="0" y="10"/>
                  </a:cubicBezTo>
                  <a:cubicBezTo>
                    <a:pt x="0" y="10"/>
                    <a:pt x="9" y="5"/>
                    <a:pt x="22" y="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87"/>
            <p:cNvSpPr>
              <a:spLocks/>
            </p:cNvSpPr>
            <p:nvPr/>
          </p:nvSpPr>
          <p:spPr bwMode="auto">
            <a:xfrm>
              <a:off x="5380038" y="4281488"/>
              <a:ext cx="107950" cy="61913"/>
            </a:xfrm>
            <a:custGeom>
              <a:avLst/>
              <a:gdLst>
                <a:gd name="T0" fmla="*/ 19 w 41"/>
                <a:gd name="T1" fmla="*/ 8 h 23"/>
                <a:gd name="T2" fmla="*/ 41 w 41"/>
                <a:gd name="T3" fmla="*/ 0 h 23"/>
                <a:gd name="T4" fmla="*/ 23 w 41"/>
                <a:gd name="T5" fmla="*/ 15 h 23"/>
                <a:gd name="T6" fmla="*/ 0 w 41"/>
                <a:gd name="T7" fmla="*/ 23 h 23"/>
                <a:gd name="T8" fmla="*/ 19 w 41"/>
                <a:gd name="T9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3">
                  <a:moveTo>
                    <a:pt x="19" y="8"/>
                  </a:moveTo>
                  <a:cubicBezTo>
                    <a:pt x="30" y="1"/>
                    <a:pt x="41" y="0"/>
                    <a:pt x="41" y="0"/>
                  </a:cubicBezTo>
                  <a:cubicBezTo>
                    <a:pt x="41" y="0"/>
                    <a:pt x="34" y="8"/>
                    <a:pt x="23" y="15"/>
                  </a:cubicBezTo>
                  <a:cubicBezTo>
                    <a:pt x="11" y="21"/>
                    <a:pt x="0" y="23"/>
                    <a:pt x="0" y="23"/>
                  </a:cubicBezTo>
                  <a:cubicBezTo>
                    <a:pt x="0" y="23"/>
                    <a:pt x="7" y="14"/>
                    <a:pt x="19" y="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88"/>
            <p:cNvSpPr>
              <a:spLocks/>
            </p:cNvSpPr>
            <p:nvPr/>
          </p:nvSpPr>
          <p:spPr bwMode="auto">
            <a:xfrm>
              <a:off x="5424488" y="4300538"/>
              <a:ext cx="79375" cy="95250"/>
            </a:xfrm>
            <a:custGeom>
              <a:avLst/>
              <a:gdLst>
                <a:gd name="T0" fmla="*/ 12 w 30"/>
                <a:gd name="T1" fmla="*/ 16 h 36"/>
                <a:gd name="T2" fmla="*/ 30 w 30"/>
                <a:gd name="T3" fmla="*/ 0 h 36"/>
                <a:gd name="T4" fmla="*/ 18 w 30"/>
                <a:gd name="T5" fmla="*/ 21 h 36"/>
                <a:gd name="T6" fmla="*/ 0 w 30"/>
                <a:gd name="T7" fmla="*/ 36 h 36"/>
                <a:gd name="T8" fmla="*/ 12 w 30"/>
                <a:gd name="T9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12" y="16"/>
                  </a:moveTo>
                  <a:cubicBezTo>
                    <a:pt x="20" y="6"/>
                    <a:pt x="30" y="0"/>
                    <a:pt x="30" y="0"/>
                  </a:cubicBezTo>
                  <a:cubicBezTo>
                    <a:pt x="30" y="0"/>
                    <a:pt x="26" y="11"/>
                    <a:pt x="18" y="21"/>
                  </a:cubicBezTo>
                  <a:cubicBezTo>
                    <a:pt x="10" y="31"/>
                    <a:pt x="0" y="36"/>
                    <a:pt x="0" y="36"/>
                  </a:cubicBezTo>
                  <a:cubicBezTo>
                    <a:pt x="0" y="36"/>
                    <a:pt x="4" y="26"/>
                    <a:pt x="12" y="16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89"/>
            <p:cNvSpPr>
              <a:spLocks/>
            </p:cNvSpPr>
            <p:nvPr/>
          </p:nvSpPr>
          <p:spPr bwMode="auto">
            <a:xfrm>
              <a:off x="5483225" y="4313238"/>
              <a:ext cx="44450" cy="115888"/>
            </a:xfrm>
            <a:custGeom>
              <a:avLst/>
              <a:gdLst>
                <a:gd name="T0" fmla="*/ 5 w 17"/>
                <a:gd name="T1" fmla="*/ 21 h 44"/>
                <a:gd name="T2" fmla="*/ 16 w 17"/>
                <a:gd name="T3" fmla="*/ 0 h 44"/>
                <a:gd name="T4" fmla="*/ 12 w 17"/>
                <a:gd name="T5" fmla="*/ 24 h 44"/>
                <a:gd name="T6" fmla="*/ 0 w 17"/>
                <a:gd name="T7" fmla="*/ 44 h 44"/>
                <a:gd name="T8" fmla="*/ 5 w 17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5" y="21"/>
                  </a:moveTo>
                  <a:cubicBezTo>
                    <a:pt x="9" y="9"/>
                    <a:pt x="16" y="0"/>
                    <a:pt x="16" y="0"/>
                  </a:cubicBezTo>
                  <a:cubicBezTo>
                    <a:pt x="16" y="0"/>
                    <a:pt x="17" y="12"/>
                    <a:pt x="12" y="24"/>
                  </a:cubicBezTo>
                  <a:cubicBezTo>
                    <a:pt x="8" y="36"/>
                    <a:pt x="0" y="44"/>
                    <a:pt x="0" y="44"/>
                  </a:cubicBezTo>
                  <a:cubicBezTo>
                    <a:pt x="0" y="44"/>
                    <a:pt x="0" y="33"/>
                    <a:pt x="5" y="2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Oval 90"/>
            <p:cNvSpPr>
              <a:spLocks noChangeArrowheads="1"/>
            </p:cNvSpPr>
            <p:nvPr/>
          </p:nvSpPr>
          <p:spPr bwMode="auto">
            <a:xfrm>
              <a:off x="5540375" y="4319588"/>
              <a:ext cx="20638" cy="123825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91"/>
            <p:cNvSpPr>
              <a:spLocks/>
            </p:cNvSpPr>
            <p:nvPr/>
          </p:nvSpPr>
          <p:spPr bwMode="auto">
            <a:xfrm>
              <a:off x="5576888" y="4316413"/>
              <a:ext cx="42863" cy="115888"/>
            </a:xfrm>
            <a:custGeom>
              <a:avLst/>
              <a:gdLst>
                <a:gd name="T0" fmla="*/ 4 w 16"/>
                <a:gd name="T1" fmla="*/ 23 h 44"/>
                <a:gd name="T2" fmla="*/ 0 w 16"/>
                <a:gd name="T3" fmla="*/ 0 h 44"/>
                <a:gd name="T4" fmla="*/ 12 w 16"/>
                <a:gd name="T5" fmla="*/ 21 h 44"/>
                <a:gd name="T6" fmla="*/ 16 w 16"/>
                <a:gd name="T7" fmla="*/ 44 h 44"/>
                <a:gd name="T8" fmla="*/ 4 w 16"/>
                <a:gd name="T9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4" y="23"/>
                  </a:moveTo>
                  <a:cubicBezTo>
                    <a:pt x="0" y="11"/>
                    <a:pt x="0" y="0"/>
                    <a:pt x="0" y="0"/>
                  </a:cubicBezTo>
                  <a:cubicBezTo>
                    <a:pt x="0" y="0"/>
                    <a:pt x="7" y="8"/>
                    <a:pt x="12" y="21"/>
                  </a:cubicBezTo>
                  <a:cubicBezTo>
                    <a:pt x="16" y="33"/>
                    <a:pt x="16" y="44"/>
                    <a:pt x="16" y="44"/>
                  </a:cubicBezTo>
                  <a:cubicBezTo>
                    <a:pt x="16" y="44"/>
                    <a:pt x="9" y="35"/>
                    <a:pt x="4" y="2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92"/>
            <p:cNvSpPr>
              <a:spLocks/>
            </p:cNvSpPr>
            <p:nvPr/>
          </p:nvSpPr>
          <p:spPr bwMode="auto">
            <a:xfrm>
              <a:off x="5600700" y="4303713"/>
              <a:ext cx="79375" cy="93663"/>
            </a:xfrm>
            <a:custGeom>
              <a:avLst/>
              <a:gdLst>
                <a:gd name="T0" fmla="*/ 12 w 30"/>
                <a:gd name="T1" fmla="*/ 21 h 36"/>
                <a:gd name="T2" fmla="*/ 0 w 30"/>
                <a:gd name="T3" fmla="*/ 0 h 36"/>
                <a:gd name="T4" fmla="*/ 18 w 30"/>
                <a:gd name="T5" fmla="*/ 16 h 36"/>
                <a:gd name="T6" fmla="*/ 30 w 30"/>
                <a:gd name="T7" fmla="*/ 36 h 36"/>
                <a:gd name="T8" fmla="*/ 12 w 30"/>
                <a:gd name="T9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12" y="21"/>
                  </a:moveTo>
                  <a:cubicBezTo>
                    <a:pt x="3" y="11"/>
                    <a:pt x="0" y="0"/>
                    <a:pt x="0" y="0"/>
                  </a:cubicBezTo>
                  <a:cubicBezTo>
                    <a:pt x="0" y="0"/>
                    <a:pt x="9" y="6"/>
                    <a:pt x="18" y="16"/>
                  </a:cubicBezTo>
                  <a:cubicBezTo>
                    <a:pt x="26" y="25"/>
                    <a:pt x="30" y="36"/>
                    <a:pt x="30" y="36"/>
                  </a:cubicBezTo>
                  <a:cubicBezTo>
                    <a:pt x="30" y="36"/>
                    <a:pt x="20" y="31"/>
                    <a:pt x="12" y="2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93"/>
            <p:cNvSpPr>
              <a:spLocks/>
            </p:cNvSpPr>
            <p:nvPr/>
          </p:nvSpPr>
          <p:spPr bwMode="auto">
            <a:xfrm>
              <a:off x="5616575" y="4284663"/>
              <a:ext cx="107950" cy="60325"/>
            </a:xfrm>
            <a:custGeom>
              <a:avLst/>
              <a:gdLst>
                <a:gd name="T0" fmla="*/ 18 w 41"/>
                <a:gd name="T1" fmla="*/ 15 h 23"/>
                <a:gd name="T2" fmla="*/ 0 w 41"/>
                <a:gd name="T3" fmla="*/ 0 h 23"/>
                <a:gd name="T4" fmla="*/ 22 w 41"/>
                <a:gd name="T5" fmla="*/ 8 h 23"/>
                <a:gd name="T6" fmla="*/ 41 w 41"/>
                <a:gd name="T7" fmla="*/ 23 h 23"/>
                <a:gd name="T8" fmla="*/ 18 w 41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3">
                  <a:moveTo>
                    <a:pt x="18" y="15"/>
                  </a:moveTo>
                  <a:cubicBezTo>
                    <a:pt x="7" y="9"/>
                    <a:pt x="0" y="0"/>
                    <a:pt x="0" y="0"/>
                  </a:cubicBezTo>
                  <a:cubicBezTo>
                    <a:pt x="0" y="0"/>
                    <a:pt x="11" y="2"/>
                    <a:pt x="22" y="8"/>
                  </a:cubicBezTo>
                  <a:cubicBezTo>
                    <a:pt x="34" y="15"/>
                    <a:pt x="41" y="23"/>
                    <a:pt x="41" y="23"/>
                  </a:cubicBezTo>
                  <a:cubicBezTo>
                    <a:pt x="41" y="23"/>
                    <a:pt x="30" y="21"/>
                    <a:pt x="18" y="15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94"/>
            <p:cNvSpPr>
              <a:spLocks/>
            </p:cNvSpPr>
            <p:nvPr/>
          </p:nvSpPr>
          <p:spPr bwMode="auto">
            <a:xfrm>
              <a:off x="5627688" y="4252913"/>
              <a:ext cx="120650" cy="34925"/>
            </a:xfrm>
            <a:custGeom>
              <a:avLst/>
              <a:gdLst>
                <a:gd name="T0" fmla="*/ 22 w 46"/>
                <a:gd name="T1" fmla="*/ 11 h 13"/>
                <a:gd name="T2" fmla="*/ 0 w 46"/>
                <a:gd name="T3" fmla="*/ 3 h 13"/>
                <a:gd name="T4" fmla="*/ 23 w 46"/>
                <a:gd name="T5" fmla="*/ 3 h 13"/>
                <a:gd name="T6" fmla="*/ 46 w 46"/>
                <a:gd name="T7" fmla="*/ 11 h 13"/>
                <a:gd name="T8" fmla="*/ 22 w 46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3">
                  <a:moveTo>
                    <a:pt x="22" y="11"/>
                  </a:moveTo>
                  <a:cubicBezTo>
                    <a:pt x="9" y="8"/>
                    <a:pt x="0" y="3"/>
                    <a:pt x="0" y="3"/>
                  </a:cubicBezTo>
                  <a:cubicBezTo>
                    <a:pt x="0" y="3"/>
                    <a:pt x="11" y="0"/>
                    <a:pt x="23" y="3"/>
                  </a:cubicBezTo>
                  <a:cubicBezTo>
                    <a:pt x="36" y="5"/>
                    <a:pt x="46" y="11"/>
                    <a:pt x="46" y="11"/>
                  </a:cubicBezTo>
                  <a:cubicBezTo>
                    <a:pt x="46" y="11"/>
                    <a:pt x="35" y="13"/>
                    <a:pt x="22" y="1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95"/>
            <p:cNvSpPr>
              <a:spLocks/>
            </p:cNvSpPr>
            <p:nvPr/>
          </p:nvSpPr>
          <p:spPr bwMode="auto">
            <a:xfrm>
              <a:off x="5627688" y="4208463"/>
              <a:ext cx="120650" cy="31750"/>
            </a:xfrm>
            <a:custGeom>
              <a:avLst/>
              <a:gdLst>
                <a:gd name="T0" fmla="*/ 24 w 46"/>
                <a:gd name="T1" fmla="*/ 10 h 12"/>
                <a:gd name="T2" fmla="*/ 0 w 46"/>
                <a:gd name="T3" fmla="*/ 10 h 12"/>
                <a:gd name="T4" fmla="*/ 22 w 46"/>
                <a:gd name="T5" fmla="*/ 2 h 12"/>
                <a:gd name="T6" fmla="*/ 46 w 46"/>
                <a:gd name="T7" fmla="*/ 2 h 12"/>
                <a:gd name="T8" fmla="*/ 24 w 46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2">
                  <a:moveTo>
                    <a:pt x="24" y="10"/>
                  </a:moveTo>
                  <a:cubicBezTo>
                    <a:pt x="11" y="12"/>
                    <a:pt x="0" y="10"/>
                    <a:pt x="0" y="10"/>
                  </a:cubicBezTo>
                  <a:cubicBezTo>
                    <a:pt x="0" y="10"/>
                    <a:pt x="10" y="4"/>
                    <a:pt x="22" y="2"/>
                  </a:cubicBezTo>
                  <a:cubicBezTo>
                    <a:pt x="35" y="0"/>
                    <a:pt x="46" y="2"/>
                    <a:pt x="46" y="2"/>
                  </a:cubicBezTo>
                  <a:cubicBezTo>
                    <a:pt x="46" y="2"/>
                    <a:pt x="36" y="7"/>
                    <a:pt x="24" y="1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96"/>
            <p:cNvSpPr>
              <a:spLocks/>
            </p:cNvSpPr>
            <p:nvPr/>
          </p:nvSpPr>
          <p:spPr bwMode="auto">
            <a:xfrm>
              <a:off x="5619750" y="4148138"/>
              <a:ext cx="104775" cy="60325"/>
            </a:xfrm>
            <a:custGeom>
              <a:avLst/>
              <a:gdLst>
                <a:gd name="T0" fmla="*/ 22 w 40"/>
                <a:gd name="T1" fmla="*/ 15 h 23"/>
                <a:gd name="T2" fmla="*/ 0 w 40"/>
                <a:gd name="T3" fmla="*/ 23 h 23"/>
                <a:gd name="T4" fmla="*/ 18 w 40"/>
                <a:gd name="T5" fmla="*/ 8 h 23"/>
                <a:gd name="T6" fmla="*/ 40 w 40"/>
                <a:gd name="T7" fmla="*/ 0 h 23"/>
                <a:gd name="T8" fmla="*/ 22 w 40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3">
                  <a:moveTo>
                    <a:pt x="22" y="15"/>
                  </a:moveTo>
                  <a:cubicBezTo>
                    <a:pt x="11" y="22"/>
                    <a:pt x="0" y="23"/>
                    <a:pt x="0" y="23"/>
                  </a:cubicBezTo>
                  <a:cubicBezTo>
                    <a:pt x="0" y="23"/>
                    <a:pt x="7" y="15"/>
                    <a:pt x="18" y="8"/>
                  </a:cubicBezTo>
                  <a:cubicBezTo>
                    <a:pt x="29" y="2"/>
                    <a:pt x="40" y="0"/>
                    <a:pt x="40" y="0"/>
                  </a:cubicBezTo>
                  <a:cubicBezTo>
                    <a:pt x="40" y="0"/>
                    <a:pt x="33" y="9"/>
                    <a:pt x="22" y="15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97"/>
            <p:cNvSpPr>
              <a:spLocks/>
            </p:cNvSpPr>
            <p:nvPr/>
          </p:nvSpPr>
          <p:spPr bwMode="auto">
            <a:xfrm>
              <a:off x="5603875" y="4095750"/>
              <a:ext cx="79375" cy="93663"/>
            </a:xfrm>
            <a:custGeom>
              <a:avLst/>
              <a:gdLst>
                <a:gd name="T0" fmla="*/ 18 w 30"/>
                <a:gd name="T1" fmla="*/ 20 h 36"/>
                <a:gd name="T2" fmla="*/ 0 w 30"/>
                <a:gd name="T3" fmla="*/ 36 h 36"/>
                <a:gd name="T4" fmla="*/ 12 w 30"/>
                <a:gd name="T5" fmla="*/ 15 h 36"/>
                <a:gd name="T6" fmla="*/ 30 w 30"/>
                <a:gd name="T7" fmla="*/ 0 h 36"/>
                <a:gd name="T8" fmla="*/ 18 w 30"/>
                <a:gd name="T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18" y="20"/>
                  </a:moveTo>
                  <a:cubicBezTo>
                    <a:pt x="10" y="30"/>
                    <a:pt x="0" y="36"/>
                    <a:pt x="0" y="36"/>
                  </a:cubicBezTo>
                  <a:cubicBezTo>
                    <a:pt x="0" y="36"/>
                    <a:pt x="3" y="25"/>
                    <a:pt x="12" y="15"/>
                  </a:cubicBezTo>
                  <a:cubicBezTo>
                    <a:pt x="20" y="5"/>
                    <a:pt x="30" y="0"/>
                    <a:pt x="30" y="0"/>
                  </a:cubicBezTo>
                  <a:cubicBezTo>
                    <a:pt x="30" y="0"/>
                    <a:pt x="26" y="10"/>
                    <a:pt x="18" y="2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98"/>
            <p:cNvSpPr>
              <a:spLocks/>
            </p:cNvSpPr>
            <p:nvPr/>
          </p:nvSpPr>
          <p:spPr bwMode="auto">
            <a:xfrm>
              <a:off x="5580063" y="4060825"/>
              <a:ext cx="44450" cy="115888"/>
            </a:xfrm>
            <a:custGeom>
              <a:avLst/>
              <a:gdLst>
                <a:gd name="T0" fmla="*/ 12 w 17"/>
                <a:gd name="T1" fmla="*/ 23 h 44"/>
                <a:gd name="T2" fmla="*/ 0 w 17"/>
                <a:gd name="T3" fmla="*/ 44 h 44"/>
                <a:gd name="T4" fmla="*/ 5 w 17"/>
                <a:gd name="T5" fmla="*/ 20 h 44"/>
                <a:gd name="T6" fmla="*/ 16 w 17"/>
                <a:gd name="T7" fmla="*/ 0 h 44"/>
                <a:gd name="T8" fmla="*/ 12 w 17"/>
                <a:gd name="T9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2" y="23"/>
                  </a:moveTo>
                  <a:cubicBezTo>
                    <a:pt x="8" y="35"/>
                    <a:pt x="0" y="44"/>
                    <a:pt x="0" y="44"/>
                  </a:cubicBezTo>
                  <a:cubicBezTo>
                    <a:pt x="0" y="44"/>
                    <a:pt x="0" y="32"/>
                    <a:pt x="5" y="20"/>
                  </a:cubicBezTo>
                  <a:cubicBezTo>
                    <a:pt x="9" y="8"/>
                    <a:pt x="16" y="0"/>
                    <a:pt x="16" y="0"/>
                  </a:cubicBezTo>
                  <a:cubicBezTo>
                    <a:pt x="16" y="0"/>
                    <a:pt x="17" y="11"/>
                    <a:pt x="12" y="2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99"/>
            <p:cNvSpPr>
              <a:spLocks/>
            </p:cNvSpPr>
            <p:nvPr/>
          </p:nvSpPr>
          <p:spPr bwMode="auto">
            <a:xfrm>
              <a:off x="4803775" y="4213225"/>
              <a:ext cx="1120775" cy="787400"/>
            </a:xfrm>
            <a:custGeom>
              <a:avLst/>
              <a:gdLst>
                <a:gd name="T0" fmla="*/ 205 w 426"/>
                <a:gd name="T1" fmla="*/ 33 h 299"/>
                <a:gd name="T2" fmla="*/ 99 w 426"/>
                <a:gd name="T3" fmla="*/ 104 h 299"/>
                <a:gd name="T4" fmla="*/ 0 w 426"/>
                <a:gd name="T5" fmla="*/ 152 h 299"/>
                <a:gd name="T6" fmla="*/ 204 w 426"/>
                <a:gd name="T7" fmla="*/ 298 h 299"/>
                <a:gd name="T8" fmla="*/ 413 w 426"/>
                <a:gd name="T9" fmla="*/ 196 h 299"/>
                <a:gd name="T10" fmla="*/ 205 w 426"/>
                <a:gd name="T11" fmla="*/ 3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6" h="299">
                  <a:moveTo>
                    <a:pt x="205" y="33"/>
                  </a:moveTo>
                  <a:cubicBezTo>
                    <a:pt x="205" y="33"/>
                    <a:pt x="149" y="43"/>
                    <a:pt x="99" y="104"/>
                  </a:cubicBezTo>
                  <a:cubicBezTo>
                    <a:pt x="49" y="164"/>
                    <a:pt x="0" y="152"/>
                    <a:pt x="0" y="152"/>
                  </a:cubicBezTo>
                  <a:cubicBezTo>
                    <a:pt x="0" y="152"/>
                    <a:pt x="38" y="299"/>
                    <a:pt x="204" y="298"/>
                  </a:cubicBezTo>
                  <a:cubicBezTo>
                    <a:pt x="370" y="297"/>
                    <a:pt x="413" y="196"/>
                    <a:pt x="413" y="196"/>
                  </a:cubicBezTo>
                  <a:cubicBezTo>
                    <a:pt x="413" y="196"/>
                    <a:pt x="426" y="0"/>
                    <a:pt x="205" y="33"/>
                  </a:cubicBezTo>
                  <a:close/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Oval 100"/>
            <p:cNvSpPr>
              <a:spLocks noChangeArrowheads="1"/>
            </p:cNvSpPr>
            <p:nvPr/>
          </p:nvSpPr>
          <p:spPr bwMode="auto">
            <a:xfrm>
              <a:off x="4730750" y="4540250"/>
              <a:ext cx="115888" cy="115888"/>
            </a:xfrm>
            <a:prstGeom prst="ellipse">
              <a:avLst/>
            </a:pr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01"/>
            <p:cNvSpPr>
              <a:spLocks/>
            </p:cNvSpPr>
            <p:nvPr/>
          </p:nvSpPr>
          <p:spPr bwMode="auto">
            <a:xfrm>
              <a:off x="5222875" y="4527550"/>
              <a:ext cx="2224088" cy="1998663"/>
            </a:xfrm>
            <a:custGeom>
              <a:avLst/>
              <a:gdLst>
                <a:gd name="T0" fmla="*/ 232 w 846"/>
                <a:gd name="T1" fmla="*/ 0 h 760"/>
                <a:gd name="T2" fmla="*/ 234 w 846"/>
                <a:gd name="T3" fmla="*/ 5 h 760"/>
                <a:gd name="T4" fmla="*/ 392 w 846"/>
                <a:gd name="T5" fmla="*/ 113 h 760"/>
                <a:gd name="T6" fmla="*/ 733 w 846"/>
                <a:gd name="T7" fmla="*/ 696 h 760"/>
                <a:gd name="T8" fmla="*/ 664 w 846"/>
                <a:gd name="T9" fmla="*/ 743 h 760"/>
                <a:gd name="T10" fmla="*/ 168 w 846"/>
                <a:gd name="T11" fmla="*/ 743 h 760"/>
                <a:gd name="T12" fmla="*/ 121 w 846"/>
                <a:gd name="T13" fmla="*/ 740 h 760"/>
                <a:gd name="T14" fmla="*/ 224 w 846"/>
                <a:gd name="T15" fmla="*/ 681 h 760"/>
                <a:gd name="T16" fmla="*/ 180 w 846"/>
                <a:gd name="T17" fmla="*/ 414 h 760"/>
                <a:gd name="T18" fmla="*/ 0 w 846"/>
                <a:gd name="T19" fmla="*/ 170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6" h="760">
                  <a:moveTo>
                    <a:pt x="232" y="0"/>
                  </a:moveTo>
                  <a:cubicBezTo>
                    <a:pt x="232" y="0"/>
                    <a:pt x="233" y="2"/>
                    <a:pt x="234" y="5"/>
                  </a:cubicBezTo>
                  <a:cubicBezTo>
                    <a:pt x="244" y="19"/>
                    <a:pt x="282" y="68"/>
                    <a:pt x="392" y="113"/>
                  </a:cubicBezTo>
                  <a:cubicBezTo>
                    <a:pt x="522" y="167"/>
                    <a:pt x="846" y="281"/>
                    <a:pt x="733" y="696"/>
                  </a:cubicBezTo>
                  <a:cubicBezTo>
                    <a:pt x="733" y="696"/>
                    <a:pt x="716" y="728"/>
                    <a:pt x="664" y="743"/>
                  </a:cubicBezTo>
                  <a:cubicBezTo>
                    <a:pt x="613" y="757"/>
                    <a:pt x="342" y="708"/>
                    <a:pt x="168" y="743"/>
                  </a:cubicBezTo>
                  <a:cubicBezTo>
                    <a:pt x="168" y="743"/>
                    <a:pt x="137" y="760"/>
                    <a:pt x="121" y="740"/>
                  </a:cubicBezTo>
                  <a:cubicBezTo>
                    <a:pt x="105" y="720"/>
                    <a:pt x="121" y="650"/>
                    <a:pt x="224" y="681"/>
                  </a:cubicBezTo>
                  <a:cubicBezTo>
                    <a:pt x="224" y="681"/>
                    <a:pt x="86" y="593"/>
                    <a:pt x="180" y="414"/>
                  </a:cubicBezTo>
                  <a:cubicBezTo>
                    <a:pt x="180" y="414"/>
                    <a:pt x="185" y="244"/>
                    <a:pt x="0" y="170"/>
                  </a:cubicBezTo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02"/>
            <p:cNvSpPr>
              <a:spLocks/>
            </p:cNvSpPr>
            <p:nvPr/>
          </p:nvSpPr>
          <p:spPr bwMode="auto">
            <a:xfrm>
              <a:off x="5127625" y="4908550"/>
              <a:ext cx="773113" cy="784225"/>
            </a:xfrm>
            <a:custGeom>
              <a:avLst/>
              <a:gdLst>
                <a:gd name="T0" fmla="*/ 87 w 294"/>
                <a:gd name="T1" fmla="*/ 28 h 298"/>
                <a:gd name="T2" fmla="*/ 119 w 294"/>
                <a:gd name="T3" fmla="*/ 138 h 298"/>
                <a:gd name="T4" fmla="*/ 14 w 294"/>
                <a:gd name="T5" fmla="*/ 272 h 298"/>
                <a:gd name="T6" fmla="*/ 29 w 294"/>
                <a:gd name="T7" fmla="*/ 293 h 298"/>
                <a:gd name="T8" fmla="*/ 76 w 294"/>
                <a:gd name="T9" fmla="*/ 263 h 298"/>
                <a:gd name="T10" fmla="*/ 106 w 294"/>
                <a:gd name="T11" fmla="*/ 247 h 298"/>
                <a:gd name="T12" fmla="*/ 244 w 294"/>
                <a:gd name="T13" fmla="*/ 163 h 298"/>
                <a:gd name="T14" fmla="*/ 206 w 294"/>
                <a:gd name="T15" fmla="*/ 0 h 298"/>
                <a:gd name="T16" fmla="*/ 87 w 294"/>
                <a:gd name="T17" fmla="*/ 2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4" h="298">
                  <a:moveTo>
                    <a:pt x="87" y="28"/>
                  </a:moveTo>
                  <a:cubicBezTo>
                    <a:pt x="87" y="28"/>
                    <a:pt x="149" y="59"/>
                    <a:pt x="119" y="138"/>
                  </a:cubicBezTo>
                  <a:cubicBezTo>
                    <a:pt x="90" y="217"/>
                    <a:pt x="47" y="236"/>
                    <a:pt x="14" y="272"/>
                  </a:cubicBezTo>
                  <a:cubicBezTo>
                    <a:pt x="14" y="272"/>
                    <a:pt x="0" y="298"/>
                    <a:pt x="29" y="293"/>
                  </a:cubicBezTo>
                  <a:cubicBezTo>
                    <a:pt x="46" y="290"/>
                    <a:pt x="64" y="274"/>
                    <a:pt x="76" y="263"/>
                  </a:cubicBezTo>
                  <a:cubicBezTo>
                    <a:pt x="84" y="255"/>
                    <a:pt x="95" y="249"/>
                    <a:pt x="106" y="247"/>
                  </a:cubicBezTo>
                  <a:cubicBezTo>
                    <a:pt x="138" y="241"/>
                    <a:pt x="206" y="222"/>
                    <a:pt x="244" y="163"/>
                  </a:cubicBezTo>
                  <a:cubicBezTo>
                    <a:pt x="294" y="83"/>
                    <a:pt x="206" y="0"/>
                    <a:pt x="206" y="0"/>
                  </a:cubicBezTo>
                  <a:lnTo>
                    <a:pt x="87" y="28"/>
                  </a:lnTo>
                  <a:close/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03"/>
            <p:cNvSpPr>
              <a:spLocks/>
            </p:cNvSpPr>
            <p:nvPr/>
          </p:nvSpPr>
          <p:spPr bwMode="auto">
            <a:xfrm>
              <a:off x="5280025" y="5013325"/>
              <a:ext cx="731838" cy="820738"/>
            </a:xfrm>
            <a:custGeom>
              <a:avLst/>
              <a:gdLst>
                <a:gd name="T0" fmla="*/ 67 w 278"/>
                <a:gd name="T1" fmla="*/ 36 h 312"/>
                <a:gd name="T2" fmla="*/ 107 w 278"/>
                <a:gd name="T3" fmla="*/ 143 h 312"/>
                <a:gd name="T4" fmla="*/ 12 w 278"/>
                <a:gd name="T5" fmla="*/ 285 h 312"/>
                <a:gd name="T6" fmla="*/ 28 w 278"/>
                <a:gd name="T7" fmla="*/ 304 h 312"/>
                <a:gd name="T8" fmla="*/ 70 w 278"/>
                <a:gd name="T9" fmla="*/ 275 h 312"/>
                <a:gd name="T10" fmla="*/ 107 w 278"/>
                <a:gd name="T11" fmla="*/ 251 h 312"/>
                <a:gd name="T12" fmla="*/ 233 w 278"/>
                <a:gd name="T13" fmla="*/ 159 h 312"/>
                <a:gd name="T14" fmla="*/ 183 w 278"/>
                <a:gd name="T15" fmla="*/ 0 h 312"/>
                <a:gd name="T16" fmla="*/ 67 w 278"/>
                <a:gd name="T17" fmla="*/ 3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" h="312">
                  <a:moveTo>
                    <a:pt x="67" y="36"/>
                  </a:moveTo>
                  <a:cubicBezTo>
                    <a:pt x="67" y="36"/>
                    <a:pt x="131" y="63"/>
                    <a:pt x="107" y="143"/>
                  </a:cubicBezTo>
                  <a:cubicBezTo>
                    <a:pt x="83" y="224"/>
                    <a:pt x="42" y="246"/>
                    <a:pt x="12" y="285"/>
                  </a:cubicBezTo>
                  <a:cubicBezTo>
                    <a:pt x="12" y="285"/>
                    <a:pt x="0" y="312"/>
                    <a:pt x="28" y="304"/>
                  </a:cubicBezTo>
                  <a:cubicBezTo>
                    <a:pt x="43" y="300"/>
                    <a:pt x="59" y="286"/>
                    <a:pt x="70" y="275"/>
                  </a:cubicBezTo>
                  <a:cubicBezTo>
                    <a:pt x="80" y="264"/>
                    <a:pt x="93" y="255"/>
                    <a:pt x="107" y="251"/>
                  </a:cubicBezTo>
                  <a:cubicBezTo>
                    <a:pt x="140" y="242"/>
                    <a:pt x="202" y="218"/>
                    <a:pt x="233" y="159"/>
                  </a:cubicBezTo>
                  <a:cubicBezTo>
                    <a:pt x="278" y="76"/>
                    <a:pt x="183" y="0"/>
                    <a:pt x="183" y="0"/>
                  </a:cubicBezTo>
                  <a:lnTo>
                    <a:pt x="67" y="36"/>
                  </a:lnTo>
                  <a:close/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04"/>
            <p:cNvSpPr>
              <a:spLocks/>
            </p:cNvSpPr>
            <p:nvPr/>
          </p:nvSpPr>
          <p:spPr bwMode="auto">
            <a:xfrm>
              <a:off x="6950075" y="4503738"/>
              <a:ext cx="904875" cy="1935163"/>
            </a:xfrm>
            <a:custGeom>
              <a:avLst/>
              <a:gdLst>
                <a:gd name="T0" fmla="*/ 18 w 344"/>
                <a:gd name="T1" fmla="*/ 702 h 736"/>
                <a:gd name="T2" fmla="*/ 43 w 344"/>
                <a:gd name="T3" fmla="*/ 705 h 736"/>
                <a:gd name="T4" fmla="*/ 113 w 344"/>
                <a:gd name="T5" fmla="*/ 703 h 736"/>
                <a:gd name="T6" fmla="*/ 166 w 344"/>
                <a:gd name="T7" fmla="*/ 691 h 736"/>
                <a:gd name="T8" fmla="*/ 185 w 344"/>
                <a:gd name="T9" fmla="*/ 685 h 736"/>
                <a:gd name="T10" fmla="*/ 203 w 344"/>
                <a:gd name="T11" fmla="*/ 676 h 736"/>
                <a:gd name="T12" fmla="*/ 231 w 344"/>
                <a:gd name="T13" fmla="*/ 659 h 736"/>
                <a:gd name="T14" fmla="*/ 249 w 344"/>
                <a:gd name="T15" fmla="*/ 645 h 736"/>
                <a:gd name="T16" fmla="*/ 273 w 344"/>
                <a:gd name="T17" fmla="*/ 619 h 736"/>
                <a:gd name="T18" fmla="*/ 280 w 344"/>
                <a:gd name="T19" fmla="*/ 609 h 736"/>
                <a:gd name="T20" fmla="*/ 309 w 344"/>
                <a:gd name="T21" fmla="*/ 554 h 736"/>
                <a:gd name="T22" fmla="*/ 322 w 344"/>
                <a:gd name="T23" fmla="*/ 501 h 736"/>
                <a:gd name="T24" fmla="*/ 323 w 344"/>
                <a:gd name="T25" fmla="*/ 497 h 736"/>
                <a:gd name="T26" fmla="*/ 324 w 344"/>
                <a:gd name="T27" fmla="*/ 477 h 736"/>
                <a:gd name="T28" fmla="*/ 283 w 344"/>
                <a:gd name="T29" fmla="*/ 349 h 736"/>
                <a:gd name="T30" fmla="*/ 279 w 344"/>
                <a:gd name="T31" fmla="*/ 344 h 736"/>
                <a:gd name="T32" fmla="*/ 275 w 344"/>
                <a:gd name="T33" fmla="*/ 339 h 736"/>
                <a:gd name="T34" fmla="*/ 244 w 344"/>
                <a:gd name="T35" fmla="*/ 311 h 736"/>
                <a:gd name="T36" fmla="*/ 100 w 344"/>
                <a:gd name="T37" fmla="*/ 227 h 736"/>
                <a:gd name="T38" fmla="*/ 29 w 344"/>
                <a:gd name="T39" fmla="*/ 150 h 736"/>
                <a:gd name="T40" fmla="*/ 22 w 344"/>
                <a:gd name="T41" fmla="*/ 58 h 736"/>
                <a:gd name="T42" fmla="*/ 79 w 344"/>
                <a:gd name="T43" fmla="*/ 5 h 736"/>
                <a:gd name="T44" fmla="*/ 95 w 344"/>
                <a:gd name="T45" fmla="*/ 1 h 736"/>
                <a:gd name="T46" fmla="*/ 111 w 344"/>
                <a:gd name="T47" fmla="*/ 0 h 736"/>
                <a:gd name="T48" fmla="*/ 177 w 344"/>
                <a:gd name="T49" fmla="*/ 10 h 736"/>
                <a:gd name="T50" fmla="*/ 177 w 344"/>
                <a:gd name="T51" fmla="*/ 10 h 736"/>
                <a:gd name="T52" fmla="*/ 111 w 344"/>
                <a:gd name="T53" fmla="*/ 2 h 736"/>
                <a:gd name="T54" fmla="*/ 96 w 344"/>
                <a:gd name="T55" fmla="*/ 3 h 736"/>
                <a:gd name="T56" fmla="*/ 80 w 344"/>
                <a:gd name="T57" fmla="*/ 7 h 736"/>
                <a:gd name="T58" fmla="*/ 27 w 344"/>
                <a:gd name="T59" fmla="*/ 59 h 736"/>
                <a:gd name="T60" fmla="*/ 65 w 344"/>
                <a:gd name="T61" fmla="*/ 186 h 736"/>
                <a:gd name="T62" fmla="*/ 202 w 344"/>
                <a:gd name="T63" fmla="*/ 270 h 736"/>
                <a:gd name="T64" fmla="*/ 275 w 344"/>
                <a:gd name="T65" fmla="*/ 318 h 736"/>
                <a:gd name="T66" fmla="*/ 289 w 344"/>
                <a:gd name="T67" fmla="*/ 331 h 736"/>
                <a:gd name="T68" fmla="*/ 293 w 344"/>
                <a:gd name="T69" fmla="*/ 336 h 736"/>
                <a:gd name="T70" fmla="*/ 313 w 344"/>
                <a:gd name="T71" fmla="*/ 364 h 736"/>
                <a:gd name="T72" fmla="*/ 342 w 344"/>
                <a:gd name="T73" fmla="*/ 447 h 736"/>
                <a:gd name="T74" fmla="*/ 343 w 344"/>
                <a:gd name="T75" fmla="*/ 491 h 736"/>
                <a:gd name="T76" fmla="*/ 343 w 344"/>
                <a:gd name="T77" fmla="*/ 502 h 736"/>
                <a:gd name="T78" fmla="*/ 342 w 344"/>
                <a:gd name="T79" fmla="*/ 506 h 736"/>
                <a:gd name="T80" fmla="*/ 307 w 344"/>
                <a:gd name="T81" fmla="*/ 611 h 736"/>
                <a:gd name="T82" fmla="*/ 296 w 344"/>
                <a:gd name="T83" fmla="*/ 628 h 736"/>
                <a:gd name="T84" fmla="*/ 275 w 344"/>
                <a:gd name="T85" fmla="*/ 654 h 736"/>
                <a:gd name="T86" fmla="*/ 256 w 344"/>
                <a:gd name="T87" fmla="*/ 671 h 736"/>
                <a:gd name="T88" fmla="*/ 236 w 344"/>
                <a:gd name="T89" fmla="*/ 686 h 736"/>
                <a:gd name="T90" fmla="*/ 206 w 344"/>
                <a:gd name="T91" fmla="*/ 704 h 736"/>
                <a:gd name="T92" fmla="*/ 185 w 344"/>
                <a:gd name="T93" fmla="*/ 714 h 736"/>
                <a:gd name="T94" fmla="*/ 154 w 344"/>
                <a:gd name="T95" fmla="*/ 724 h 736"/>
                <a:gd name="T96" fmla="*/ 54 w 344"/>
                <a:gd name="T97" fmla="*/ 736 h 736"/>
                <a:gd name="T98" fmla="*/ 31 w 344"/>
                <a:gd name="T99" fmla="*/ 735 h 736"/>
                <a:gd name="T100" fmla="*/ 0 w 344"/>
                <a:gd name="T101" fmla="*/ 73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4" h="736">
                  <a:moveTo>
                    <a:pt x="4" y="700"/>
                  </a:moveTo>
                  <a:cubicBezTo>
                    <a:pt x="4" y="700"/>
                    <a:pt x="9" y="701"/>
                    <a:pt x="18" y="702"/>
                  </a:cubicBezTo>
                  <a:cubicBezTo>
                    <a:pt x="22" y="703"/>
                    <a:pt x="27" y="703"/>
                    <a:pt x="33" y="704"/>
                  </a:cubicBezTo>
                  <a:cubicBezTo>
                    <a:pt x="36" y="704"/>
                    <a:pt x="40" y="704"/>
                    <a:pt x="43" y="705"/>
                  </a:cubicBezTo>
                  <a:cubicBezTo>
                    <a:pt x="47" y="705"/>
                    <a:pt x="51" y="705"/>
                    <a:pt x="55" y="705"/>
                  </a:cubicBezTo>
                  <a:cubicBezTo>
                    <a:pt x="71" y="706"/>
                    <a:pt x="90" y="706"/>
                    <a:pt x="113" y="703"/>
                  </a:cubicBezTo>
                  <a:cubicBezTo>
                    <a:pt x="124" y="702"/>
                    <a:pt x="135" y="699"/>
                    <a:pt x="147" y="697"/>
                  </a:cubicBezTo>
                  <a:cubicBezTo>
                    <a:pt x="154" y="695"/>
                    <a:pt x="160" y="693"/>
                    <a:pt x="166" y="691"/>
                  </a:cubicBezTo>
                  <a:cubicBezTo>
                    <a:pt x="169" y="690"/>
                    <a:pt x="172" y="689"/>
                    <a:pt x="175" y="688"/>
                  </a:cubicBezTo>
                  <a:cubicBezTo>
                    <a:pt x="178" y="687"/>
                    <a:pt x="182" y="686"/>
                    <a:pt x="185" y="685"/>
                  </a:cubicBezTo>
                  <a:cubicBezTo>
                    <a:pt x="188" y="683"/>
                    <a:pt x="191" y="682"/>
                    <a:pt x="194" y="680"/>
                  </a:cubicBezTo>
                  <a:cubicBezTo>
                    <a:pt x="197" y="679"/>
                    <a:pt x="200" y="677"/>
                    <a:pt x="203" y="676"/>
                  </a:cubicBezTo>
                  <a:cubicBezTo>
                    <a:pt x="210" y="673"/>
                    <a:pt x="216" y="669"/>
                    <a:pt x="222" y="665"/>
                  </a:cubicBezTo>
                  <a:cubicBezTo>
                    <a:pt x="225" y="663"/>
                    <a:pt x="228" y="661"/>
                    <a:pt x="231" y="659"/>
                  </a:cubicBezTo>
                  <a:cubicBezTo>
                    <a:pt x="234" y="657"/>
                    <a:pt x="237" y="654"/>
                    <a:pt x="240" y="652"/>
                  </a:cubicBezTo>
                  <a:cubicBezTo>
                    <a:pt x="243" y="649"/>
                    <a:pt x="246" y="647"/>
                    <a:pt x="249" y="645"/>
                  </a:cubicBezTo>
                  <a:cubicBezTo>
                    <a:pt x="251" y="642"/>
                    <a:pt x="255" y="639"/>
                    <a:pt x="257" y="636"/>
                  </a:cubicBezTo>
                  <a:cubicBezTo>
                    <a:pt x="262" y="631"/>
                    <a:pt x="268" y="625"/>
                    <a:pt x="273" y="619"/>
                  </a:cubicBezTo>
                  <a:cubicBezTo>
                    <a:pt x="276" y="614"/>
                    <a:pt x="276" y="614"/>
                    <a:pt x="276" y="614"/>
                  </a:cubicBezTo>
                  <a:cubicBezTo>
                    <a:pt x="280" y="609"/>
                    <a:pt x="280" y="609"/>
                    <a:pt x="280" y="609"/>
                  </a:cubicBezTo>
                  <a:cubicBezTo>
                    <a:pt x="282" y="606"/>
                    <a:pt x="285" y="602"/>
                    <a:pt x="287" y="599"/>
                  </a:cubicBezTo>
                  <a:cubicBezTo>
                    <a:pt x="296" y="585"/>
                    <a:pt x="303" y="570"/>
                    <a:pt x="309" y="554"/>
                  </a:cubicBezTo>
                  <a:cubicBezTo>
                    <a:pt x="315" y="538"/>
                    <a:pt x="319" y="521"/>
                    <a:pt x="322" y="503"/>
                  </a:cubicBezTo>
                  <a:cubicBezTo>
                    <a:pt x="322" y="501"/>
                    <a:pt x="322" y="501"/>
                    <a:pt x="322" y="501"/>
                  </a:cubicBezTo>
                  <a:cubicBezTo>
                    <a:pt x="322" y="500"/>
                    <a:pt x="322" y="500"/>
                    <a:pt x="322" y="500"/>
                  </a:cubicBezTo>
                  <a:cubicBezTo>
                    <a:pt x="323" y="497"/>
                    <a:pt x="323" y="497"/>
                    <a:pt x="323" y="497"/>
                  </a:cubicBezTo>
                  <a:cubicBezTo>
                    <a:pt x="323" y="494"/>
                    <a:pt x="323" y="492"/>
                    <a:pt x="323" y="490"/>
                  </a:cubicBezTo>
                  <a:cubicBezTo>
                    <a:pt x="324" y="485"/>
                    <a:pt x="324" y="481"/>
                    <a:pt x="324" y="477"/>
                  </a:cubicBezTo>
                  <a:cubicBezTo>
                    <a:pt x="324" y="468"/>
                    <a:pt x="324" y="459"/>
                    <a:pt x="323" y="450"/>
                  </a:cubicBezTo>
                  <a:cubicBezTo>
                    <a:pt x="319" y="414"/>
                    <a:pt x="306" y="378"/>
                    <a:pt x="283" y="349"/>
                  </a:cubicBezTo>
                  <a:cubicBezTo>
                    <a:pt x="281" y="347"/>
                    <a:pt x="281" y="347"/>
                    <a:pt x="281" y="347"/>
                  </a:cubicBezTo>
                  <a:cubicBezTo>
                    <a:pt x="279" y="344"/>
                    <a:pt x="279" y="344"/>
                    <a:pt x="279" y="344"/>
                  </a:cubicBezTo>
                  <a:cubicBezTo>
                    <a:pt x="277" y="341"/>
                    <a:pt x="277" y="341"/>
                    <a:pt x="277" y="341"/>
                  </a:cubicBezTo>
                  <a:cubicBezTo>
                    <a:pt x="275" y="339"/>
                    <a:pt x="275" y="339"/>
                    <a:pt x="275" y="339"/>
                  </a:cubicBezTo>
                  <a:cubicBezTo>
                    <a:pt x="272" y="335"/>
                    <a:pt x="268" y="332"/>
                    <a:pt x="265" y="329"/>
                  </a:cubicBezTo>
                  <a:cubicBezTo>
                    <a:pt x="258" y="323"/>
                    <a:pt x="251" y="317"/>
                    <a:pt x="244" y="311"/>
                  </a:cubicBezTo>
                  <a:cubicBezTo>
                    <a:pt x="229" y="300"/>
                    <a:pt x="213" y="290"/>
                    <a:pt x="196" y="281"/>
                  </a:cubicBezTo>
                  <a:cubicBezTo>
                    <a:pt x="164" y="263"/>
                    <a:pt x="130" y="247"/>
                    <a:pt x="100" y="227"/>
                  </a:cubicBezTo>
                  <a:cubicBezTo>
                    <a:pt x="85" y="216"/>
                    <a:pt x="71" y="205"/>
                    <a:pt x="59" y="192"/>
                  </a:cubicBezTo>
                  <a:cubicBezTo>
                    <a:pt x="47" y="179"/>
                    <a:pt x="36" y="165"/>
                    <a:pt x="29" y="150"/>
                  </a:cubicBezTo>
                  <a:cubicBezTo>
                    <a:pt x="21" y="135"/>
                    <a:pt x="17" y="119"/>
                    <a:pt x="16" y="103"/>
                  </a:cubicBezTo>
                  <a:cubicBezTo>
                    <a:pt x="14" y="87"/>
                    <a:pt x="17" y="71"/>
                    <a:pt x="22" y="58"/>
                  </a:cubicBezTo>
                  <a:cubicBezTo>
                    <a:pt x="28" y="44"/>
                    <a:pt x="36" y="32"/>
                    <a:pt x="46" y="23"/>
                  </a:cubicBezTo>
                  <a:cubicBezTo>
                    <a:pt x="56" y="14"/>
                    <a:pt x="68" y="8"/>
                    <a:pt x="79" y="5"/>
                  </a:cubicBezTo>
                  <a:cubicBezTo>
                    <a:pt x="82" y="4"/>
                    <a:pt x="84" y="3"/>
                    <a:pt x="87" y="2"/>
                  </a:cubicBezTo>
                  <a:cubicBezTo>
                    <a:pt x="90" y="2"/>
                    <a:pt x="93" y="1"/>
                    <a:pt x="95" y="1"/>
                  </a:cubicBezTo>
                  <a:cubicBezTo>
                    <a:pt x="98" y="0"/>
                    <a:pt x="101" y="0"/>
                    <a:pt x="104" y="0"/>
                  </a:cubicBezTo>
                  <a:cubicBezTo>
                    <a:pt x="106" y="0"/>
                    <a:pt x="109" y="0"/>
                    <a:pt x="111" y="0"/>
                  </a:cubicBezTo>
                  <a:cubicBezTo>
                    <a:pt x="121" y="0"/>
                    <a:pt x="131" y="0"/>
                    <a:pt x="139" y="2"/>
                  </a:cubicBezTo>
                  <a:cubicBezTo>
                    <a:pt x="156" y="4"/>
                    <a:pt x="168" y="8"/>
                    <a:pt x="177" y="10"/>
                  </a:cubicBezTo>
                  <a:cubicBezTo>
                    <a:pt x="186" y="12"/>
                    <a:pt x="190" y="14"/>
                    <a:pt x="190" y="14"/>
                  </a:cubicBezTo>
                  <a:cubicBezTo>
                    <a:pt x="190" y="14"/>
                    <a:pt x="186" y="13"/>
                    <a:pt x="177" y="10"/>
                  </a:cubicBezTo>
                  <a:cubicBezTo>
                    <a:pt x="168" y="8"/>
                    <a:pt x="155" y="5"/>
                    <a:pt x="139" y="3"/>
                  </a:cubicBezTo>
                  <a:cubicBezTo>
                    <a:pt x="131" y="2"/>
                    <a:pt x="121" y="1"/>
                    <a:pt x="111" y="2"/>
                  </a:cubicBezTo>
                  <a:cubicBezTo>
                    <a:pt x="109" y="2"/>
                    <a:pt x="106" y="2"/>
                    <a:pt x="104" y="2"/>
                  </a:cubicBezTo>
                  <a:cubicBezTo>
                    <a:pt x="101" y="2"/>
                    <a:pt x="98" y="3"/>
                    <a:pt x="96" y="3"/>
                  </a:cubicBezTo>
                  <a:cubicBezTo>
                    <a:pt x="93" y="4"/>
                    <a:pt x="91" y="4"/>
                    <a:pt x="88" y="5"/>
                  </a:cubicBezTo>
                  <a:cubicBezTo>
                    <a:pt x="85" y="5"/>
                    <a:pt x="82" y="7"/>
                    <a:pt x="80" y="7"/>
                  </a:cubicBezTo>
                  <a:cubicBezTo>
                    <a:pt x="69" y="11"/>
                    <a:pt x="58" y="17"/>
                    <a:pt x="49" y="26"/>
                  </a:cubicBezTo>
                  <a:cubicBezTo>
                    <a:pt x="40" y="35"/>
                    <a:pt x="32" y="46"/>
                    <a:pt x="27" y="59"/>
                  </a:cubicBezTo>
                  <a:cubicBezTo>
                    <a:pt x="17" y="86"/>
                    <a:pt x="20" y="118"/>
                    <a:pt x="35" y="146"/>
                  </a:cubicBezTo>
                  <a:cubicBezTo>
                    <a:pt x="43" y="161"/>
                    <a:pt x="53" y="174"/>
                    <a:pt x="65" y="186"/>
                  </a:cubicBezTo>
                  <a:cubicBezTo>
                    <a:pt x="77" y="198"/>
                    <a:pt x="90" y="209"/>
                    <a:pt x="105" y="218"/>
                  </a:cubicBezTo>
                  <a:cubicBezTo>
                    <a:pt x="135" y="237"/>
                    <a:pt x="169" y="252"/>
                    <a:pt x="202" y="270"/>
                  </a:cubicBezTo>
                  <a:cubicBezTo>
                    <a:pt x="219" y="279"/>
                    <a:pt x="236" y="288"/>
                    <a:pt x="252" y="299"/>
                  </a:cubicBezTo>
                  <a:cubicBezTo>
                    <a:pt x="260" y="305"/>
                    <a:pt x="268" y="311"/>
                    <a:pt x="275" y="318"/>
                  </a:cubicBezTo>
                  <a:cubicBezTo>
                    <a:pt x="279" y="321"/>
                    <a:pt x="282" y="324"/>
                    <a:pt x="286" y="328"/>
                  </a:cubicBezTo>
                  <a:cubicBezTo>
                    <a:pt x="289" y="331"/>
                    <a:pt x="289" y="331"/>
                    <a:pt x="289" y="331"/>
                  </a:cubicBezTo>
                  <a:cubicBezTo>
                    <a:pt x="291" y="333"/>
                    <a:pt x="291" y="333"/>
                    <a:pt x="291" y="333"/>
                  </a:cubicBezTo>
                  <a:cubicBezTo>
                    <a:pt x="293" y="336"/>
                    <a:pt x="293" y="336"/>
                    <a:pt x="293" y="336"/>
                  </a:cubicBezTo>
                  <a:cubicBezTo>
                    <a:pt x="296" y="339"/>
                    <a:pt x="296" y="339"/>
                    <a:pt x="296" y="339"/>
                  </a:cubicBezTo>
                  <a:cubicBezTo>
                    <a:pt x="302" y="347"/>
                    <a:pt x="308" y="355"/>
                    <a:pt x="313" y="364"/>
                  </a:cubicBezTo>
                  <a:cubicBezTo>
                    <a:pt x="318" y="372"/>
                    <a:pt x="323" y="381"/>
                    <a:pt x="326" y="390"/>
                  </a:cubicBezTo>
                  <a:cubicBezTo>
                    <a:pt x="334" y="409"/>
                    <a:pt x="339" y="428"/>
                    <a:pt x="342" y="447"/>
                  </a:cubicBezTo>
                  <a:cubicBezTo>
                    <a:pt x="343" y="457"/>
                    <a:pt x="344" y="467"/>
                    <a:pt x="344" y="477"/>
                  </a:cubicBezTo>
                  <a:cubicBezTo>
                    <a:pt x="344" y="481"/>
                    <a:pt x="343" y="486"/>
                    <a:pt x="343" y="491"/>
                  </a:cubicBezTo>
                  <a:cubicBezTo>
                    <a:pt x="343" y="494"/>
                    <a:pt x="343" y="496"/>
                    <a:pt x="343" y="498"/>
                  </a:cubicBezTo>
                  <a:cubicBezTo>
                    <a:pt x="343" y="502"/>
                    <a:pt x="343" y="502"/>
                    <a:pt x="343" y="502"/>
                  </a:cubicBezTo>
                  <a:cubicBezTo>
                    <a:pt x="342" y="504"/>
                    <a:pt x="342" y="504"/>
                    <a:pt x="342" y="504"/>
                  </a:cubicBezTo>
                  <a:cubicBezTo>
                    <a:pt x="342" y="506"/>
                    <a:pt x="342" y="506"/>
                    <a:pt x="342" y="506"/>
                  </a:cubicBezTo>
                  <a:cubicBezTo>
                    <a:pt x="340" y="525"/>
                    <a:pt x="336" y="543"/>
                    <a:pt x="330" y="561"/>
                  </a:cubicBezTo>
                  <a:cubicBezTo>
                    <a:pt x="324" y="579"/>
                    <a:pt x="316" y="596"/>
                    <a:pt x="307" y="611"/>
                  </a:cubicBezTo>
                  <a:cubicBezTo>
                    <a:pt x="304" y="615"/>
                    <a:pt x="302" y="619"/>
                    <a:pt x="299" y="622"/>
                  </a:cubicBezTo>
                  <a:cubicBezTo>
                    <a:pt x="296" y="628"/>
                    <a:pt x="296" y="628"/>
                    <a:pt x="296" y="628"/>
                  </a:cubicBezTo>
                  <a:cubicBezTo>
                    <a:pt x="292" y="633"/>
                    <a:pt x="292" y="633"/>
                    <a:pt x="292" y="633"/>
                  </a:cubicBezTo>
                  <a:cubicBezTo>
                    <a:pt x="286" y="640"/>
                    <a:pt x="281" y="647"/>
                    <a:pt x="275" y="654"/>
                  </a:cubicBezTo>
                  <a:cubicBezTo>
                    <a:pt x="271" y="657"/>
                    <a:pt x="269" y="659"/>
                    <a:pt x="266" y="663"/>
                  </a:cubicBezTo>
                  <a:cubicBezTo>
                    <a:pt x="262" y="665"/>
                    <a:pt x="259" y="668"/>
                    <a:pt x="256" y="671"/>
                  </a:cubicBezTo>
                  <a:cubicBezTo>
                    <a:pt x="253" y="674"/>
                    <a:pt x="250" y="677"/>
                    <a:pt x="246" y="679"/>
                  </a:cubicBezTo>
                  <a:cubicBezTo>
                    <a:pt x="243" y="682"/>
                    <a:pt x="240" y="684"/>
                    <a:pt x="236" y="686"/>
                  </a:cubicBezTo>
                  <a:cubicBezTo>
                    <a:pt x="230" y="691"/>
                    <a:pt x="223" y="695"/>
                    <a:pt x="216" y="699"/>
                  </a:cubicBezTo>
                  <a:cubicBezTo>
                    <a:pt x="212" y="701"/>
                    <a:pt x="209" y="703"/>
                    <a:pt x="206" y="704"/>
                  </a:cubicBezTo>
                  <a:cubicBezTo>
                    <a:pt x="202" y="706"/>
                    <a:pt x="199" y="708"/>
                    <a:pt x="195" y="709"/>
                  </a:cubicBezTo>
                  <a:cubicBezTo>
                    <a:pt x="192" y="711"/>
                    <a:pt x="188" y="712"/>
                    <a:pt x="185" y="714"/>
                  </a:cubicBezTo>
                  <a:cubicBezTo>
                    <a:pt x="181" y="715"/>
                    <a:pt x="178" y="716"/>
                    <a:pt x="175" y="718"/>
                  </a:cubicBezTo>
                  <a:cubicBezTo>
                    <a:pt x="168" y="720"/>
                    <a:pt x="161" y="722"/>
                    <a:pt x="154" y="724"/>
                  </a:cubicBezTo>
                  <a:cubicBezTo>
                    <a:pt x="141" y="727"/>
                    <a:pt x="129" y="730"/>
                    <a:pt x="116" y="732"/>
                  </a:cubicBezTo>
                  <a:cubicBezTo>
                    <a:pt x="92" y="735"/>
                    <a:pt x="71" y="736"/>
                    <a:pt x="54" y="736"/>
                  </a:cubicBezTo>
                  <a:cubicBezTo>
                    <a:pt x="50" y="736"/>
                    <a:pt x="45" y="735"/>
                    <a:pt x="42" y="735"/>
                  </a:cubicBezTo>
                  <a:cubicBezTo>
                    <a:pt x="38" y="735"/>
                    <a:pt x="34" y="735"/>
                    <a:pt x="31" y="735"/>
                  </a:cubicBezTo>
                  <a:cubicBezTo>
                    <a:pt x="24" y="734"/>
                    <a:pt x="18" y="734"/>
                    <a:pt x="13" y="733"/>
                  </a:cubicBezTo>
                  <a:cubicBezTo>
                    <a:pt x="5" y="732"/>
                    <a:pt x="0" y="732"/>
                    <a:pt x="0" y="732"/>
                  </a:cubicBezTo>
                  <a:lnTo>
                    <a:pt x="4" y="700"/>
                  </a:lnTo>
                  <a:close/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05"/>
            <p:cNvSpPr>
              <a:spLocks noEditPoints="1"/>
            </p:cNvSpPr>
            <p:nvPr/>
          </p:nvSpPr>
          <p:spPr bwMode="auto">
            <a:xfrm>
              <a:off x="5888038" y="5202238"/>
              <a:ext cx="1093788" cy="1095375"/>
            </a:xfrm>
            <a:custGeom>
              <a:avLst/>
              <a:gdLst>
                <a:gd name="T0" fmla="*/ 214 w 416"/>
                <a:gd name="T1" fmla="*/ 416 h 416"/>
                <a:gd name="T2" fmla="*/ 180 w 416"/>
                <a:gd name="T3" fmla="*/ 414 h 416"/>
                <a:gd name="T4" fmla="*/ 236 w 416"/>
                <a:gd name="T5" fmla="*/ 394 h 416"/>
                <a:gd name="T6" fmla="*/ 173 w 416"/>
                <a:gd name="T7" fmla="*/ 393 h 416"/>
                <a:gd name="T8" fmla="*/ 249 w 416"/>
                <a:gd name="T9" fmla="*/ 412 h 416"/>
                <a:gd name="T10" fmla="*/ 266 w 416"/>
                <a:gd name="T11" fmla="*/ 408 h 416"/>
                <a:gd name="T12" fmla="*/ 129 w 416"/>
                <a:gd name="T13" fmla="*/ 401 h 416"/>
                <a:gd name="T14" fmla="*/ 281 w 416"/>
                <a:gd name="T15" fmla="*/ 382 h 416"/>
                <a:gd name="T16" fmla="*/ 128 w 416"/>
                <a:gd name="T17" fmla="*/ 379 h 416"/>
                <a:gd name="T18" fmla="*/ 298 w 416"/>
                <a:gd name="T19" fmla="*/ 396 h 416"/>
                <a:gd name="T20" fmla="*/ 314 w 416"/>
                <a:gd name="T21" fmla="*/ 388 h 416"/>
                <a:gd name="T22" fmla="*/ 84 w 416"/>
                <a:gd name="T23" fmla="*/ 375 h 416"/>
                <a:gd name="T24" fmla="*/ 322 w 416"/>
                <a:gd name="T25" fmla="*/ 358 h 416"/>
                <a:gd name="T26" fmla="*/ 88 w 416"/>
                <a:gd name="T27" fmla="*/ 353 h 416"/>
                <a:gd name="T28" fmla="*/ 342 w 416"/>
                <a:gd name="T29" fmla="*/ 368 h 416"/>
                <a:gd name="T30" fmla="*/ 355 w 416"/>
                <a:gd name="T31" fmla="*/ 356 h 416"/>
                <a:gd name="T32" fmla="*/ 46 w 416"/>
                <a:gd name="T33" fmla="*/ 339 h 416"/>
                <a:gd name="T34" fmla="*/ 355 w 416"/>
                <a:gd name="T35" fmla="*/ 325 h 416"/>
                <a:gd name="T36" fmla="*/ 56 w 416"/>
                <a:gd name="T37" fmla="*/ 319 h 416"/>
                <a:gd name="T38" fmla="*/ 377 w 416"/>
                <a:gd name="T39" fmla="*/ 329 h 416"/>
                <a:gd name="T40" fmla="*/ 387 w 416"/>
                <a:gd name="T41" fmla="*/ 315 h 416"/>
                <a:gd name="T42" fmla="*/ 19 w 416"/>
                <a:gd name="T43" fmla="*/ 295 h 416"/>
                <a:gd name="T44" fmla="*/ 380 w 416"/>
                <a:gd name="T45" fmla="*/ 285 h 416"/>
                <a:gd name="T46" fmla="*/ 33 w 416"/>
                <a:gd name="T47" fmla="*/ 278 h 416"/>
                <a:gd name="T48" fmla="*/ 402 w 416"/>
                <a:gd name="T49" fmla="*/ 283 h 416"/>
                <a:gd name="T50" fmla="*/ 408 w 416"/>
                <a:gd name="T51" fmla="*/ 267 h 416"/>
                <a:gd name="T52" fmla="*/ 3 w 416"/>
                <a:gd name="T53" fmla="*/ 245 h 416"/>
                <a:gd name="T54" fmla="*/ 394 w 416"/>
                <a:gd name="T55" fmla="*/ 240 h 416"/>
                <a:gd name="T56" fmla="*/ 21 w 416"/>
                <a:gd name="T57" fmla="*/ 232 h 416"/>
                <a:gd name="T58" fmla="*/ 415 w 416"/>
                <a:gd name="T59" fmla="*/ 233 h 416"/>
                <a:gd name="T60" fmla="*/ 416 w 416"/>
                <a:gd name="T61" fmla="*/ 215 h 416"/>
                <a:gd name="T62" fmla="*/ 416 w 416"/>
                <a:gd name="T63" fmla="*/ 215 h 416"/>
                <a:gd name="T64" fmla="*/ 396 w 416"/>
                <a:gd name="T65" fmla="*/ 198 h 416"/>
                <a:gd name="T66" fmla="*/ 2 w 416"/>
                <a:gd name="T67" fmla="*/ 183 h 416"/>
                <a:gd name="T68" fmla="*/ 413 w 416"/>
                <a:gd name="T69" fmla="*/ 173 h 416"/>
                <a:gd name="T70" fmla="*/ 25 w 416"/>
                <a:gd name="T71" fmla="*/ 164 h 416"/>
                <a:gd name="T72" fmla="*/ 392 w 416"/>
                <a:gd name="T73" fmla="*/ 167 h 416"/>
                <a:gd name="T74" fmla="*/ 387 w 416"/>
                <a:gd name="T75" fmla="*/ 152 h 416"/>
                <a:gd name="T76" fmla="*/ 14 w 416"/>
                <a:gd name="T77" fmla="*/ 132 h 416"/>
                <a:gd name="T78" fmla="*/ 398 w 416"/>
                <a:gd name="T79" fmla="*/ 123 h 416"/>
                <a:gd name="T80" fmla="*/ 42 w 416"/>
                <a:gd name="T81" fmla="*/ 120 h 416"/>
                <a:gd name="T82" fmla="*/ 376 w 416"/>
                <a:gd name="T83" fmla="*/ 123 h 416"/>
                <a:gd name="T84" fmla="*/ 368 w 416"/>
                <a:gd name="T85" fmla="*/ 109 h 416"/>
                <a:gd name="T86" fmla="*/ 40 w 416"/>
                <a:gd name="T87" fmla="*/ 87 h 416"/>
                <a:gd name="T88" fmla="*/ 371 w 416"/>
                <a:gd name="T89" fmla="*/ 79 h 416"/>
                <a:gd name="T90" fmla="*/ 70 w 416"/>
                <a:gd name="T91" fmla="*/ 81 h 416"/>
                <a:gd name="T92" fmla="*/ 349 w 416"/>
                <a:gd name="T93" fmla="*/ 84 h 416"/>
                <a:gd name="T94" fmla="*/ 338 w 416"/>
                <a:gd name="T95" fmla="*/ 73 h 416"/>
                <a:gd name="T96" fmla="*/ 75 w 416"/>
                <a:gd name="T97" fmla="*/ 48 h 416"/>
                <a:gd name="T98" fmla="*/ 333 w 416"/>
                <a:gd name="T99" fmla="*/ 42 h 416"/>
                <a:gd name="T100" fmla="*/ 106 w 416"/>
                <a:gd name="T101" fmla="*/ 51 h 416"/>
                <a:gd name="T102" fmla="*/ 314 w 416"/>
                <a:gd name="T103" fmla="*/ 53 h 416"/>
                <a:gd name="T104" fmla="*/ 300 w 416"/>
                <a:gd name="T105" fmla="*/ 44 h 416"/>
                <a:gd name="T106" fmla="*/ 119 w 416"/>
                <a:gd name="T107" fmla="*/ 20 h 416"/>
                <a:gd name="T108" fmla="*/ 288 w 416"/>
                <a:gd name="T109" fmla="*/ 16 h 416"/>
                <a:gd name="T110" fmla="*/ 148 w 416"/>
                <a:gd name="T111" fmla="*/ 30 h 416"/>
                <a:gd name="T112" fmla="*/ 272 w 416"/>
                <a:gd name="T113" fmla="*/ 31 h 416"/>
                <a:gd name="T114" fmla="*/ 257 w 416"/>
                <a:gd name="T115" fmla="*/ 27 h 416"/>
                <a:gd name="T116" fmla="*/ 168 w 416"/>
                <a:gd name="T117" fmla="*/ 4 h 416"/>
                <a:gd name="T118" fmla="*/ 238 w 416"/>
                <a:gd name="T119" fmla="*/ 3 h 416"/>
                <a:gd name="T120" fmla="*/ 194 w 416"/>
                <a:gd name="T121" fmla="*/ 21 h 416"/>
                <a:gd name="T122" fmla="*/ 226 w 416"/>
                <a:gd name="T123" fmla="*/ 21 h 416"/>
                <a:gd name="T124" fmla="*/ 208 w 416"/>
                <a:gd name="T125" fmla="*/ 2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6" h="416">
                  <a:moveTo>
                    <a:pt x="204" y="416"/>
                  </a:moveTo>
                  <a:cubicBezTo>
                    <a:pt x="202" y="416"/>
                    <a:pt x="199" y="416"/>
                    <a:pt x="197" y="416"/>
                  </a:cubicBezTo>
                  <a:cubicBezTo>
                    <a:pt x="198" y="396"/>
                    <a:pt x="198" y="396"/>
                    <a:pt x="198" y="396"/>
                  </a:cubicBezTo>
                  <a:cubicBezTo>
                    <a:pt x="200" y="396"/>
                    <a:pt x="202" y="396"/>
                    <a:pt x="204" y="396"/>
                  </a:cubicBezTo>
                  <a:lnTo>
                    <a:pt x="204" y="416"/>
                  </a:lnTo>
                  <a:close/>
                  <a:moveTo>
                    <a:pt x="214" y="416"/>
                  </a:moveTo>
                  <a:cubicBezTo>
                    <a:pt x="214" y="396"/>
                    <a:pt x="214" y="396"/>
                    <a:pt x="214" y="396"/>
                  </a:cubicBezTo>
                  <a:cubicBezTo>
                    <a:pt x="216" y="396"/>
                    <a:pt x="218" y="396"/>
                    <a:pt x="220" y="396"/>
                  </a:cubicBezTo>
                  <a:cubicBezTo>
                    <a:pt x="221" y="416"/>
                    <a:pt x="221" y="416"/>
                    <a:pt x="221" y="416"/>
                  </a:cubicBezTo>
                  <a:cubicBezTo>
                    <a:pt x="219" y="416"/>
                    <a:pt x="217" y="416"/>
                    <a:pt x="214" y="416"/>
                  </a:cubicBezTo>
                  <a:close/>
                  <a:moveTo>
                    <a:pt x="187" y="415"/>
                  </a:moveTo>
                  <a:cubicBezTo>
                    <a:pt x="184" y="415"/>
                    <a:pt x="182" y="415"/>
                    <a:pt x="180" y="414"/>
                  </a:cubicBezTo>
                  <a:cubicBezTo>
                    <a:pt x="182" y="395"/>
                    <a:pt x="182" y="395"/>
                    <a:pt x="182" y="395"/>
                  </a:cubicBezTo>
                  <a:cubicBezTo>
                    <a:pt x="184" y="395"/>
                    <a:pt x="186" y="395"/>
                    <a:pt x="189" y="396"/>
                  </a:cubicBezTo>
                  <a:lnTo>
                    <a:pt x="187" y="415"/>
                  </a:lnTo>
                  <a:close/>
                  <a:moveTo>
                    <a:pt x="232" y="415"/>
                  </a:moveTo>
                  <a:cubicBezTo>
                    <a:pt x="229" y="395"/>
                    <a:pt x="229" y="395"/>
                    <a:pt x="229" y="395"/>
                  </a:cubicBezTo>
                  <a:cubicBezTo>
                    <a:pt x="232" y="395"/>
                    <a:pt x="234" y="395"/>
                    <a:pt x="236" y="394"/>
                  </a:cubicBezTo>
                  <a:cubicBezTo>
                    <a:pt x="239" y="414"/>
                    <a:pt x="239" y="414"/>
                    <a:pt x="239" y="414"/>
                  </a:cubicBezTo>
                  <a:cubicBezTo>
                    <a:pt x="236" y="414"/>
                    <a:pt x="234" y="415"/>
                    <a:pt x="232" y="415"/>
                  </a:cubicBezTo>
                  <a:close/>
                  <a:moveTo>
                    <a:pt x="169" y="413"/>
                  </a:moveTo>
                  <a:cubicBezTo>
                    <a:pt x="167" y="412"/>
                    <a:pt x="165" y="412"/>
                    <a:pt x="163" y="411"/>
                  </a:cubicBezTo>
                  <a:cubicBezTo>
                    <a:pt x="167" y="392"/>
                    <a:pt x="167" y="392"/>
                    <a:pt x="167" y="392"/>
                  </a:cubicBezTo>
                  <a:cubicBezTo>
                    <a:pt x="169" y="392"/>
                    <a:pt x="171" y="393"/>
                    <a:pt x="173" y="393"/>
                  </a:cubicBezTo>
                  <a:lnTo>
                    <a:pt x="169" y="413"/>
                  </a:lnTo>
                  <a:close/>
                  <a:moveTo>
                    <a:pt x="249" y="412"/>
                  </a:moveTo>
                  <a:cubicBezTo>
                    <a:pt x="245" y="393"/>
                    <a:pt x="245" y="393"/>
                    <a:pt x="245" y="393"/>
                  </a:cubicBezTo>
                  <a:cubicBezTo>
                    <a:pt x="247" y="392"/>
                    <a:pt x="249" y="392"/>
                    <a:pt x="251" y="392"/>
                  </a:cubicBezTo>
                  <a:cubicBezTo>
                    <a:pt x="256" y="411"/>
                    <a:pt x="256" y="411"/>
                    <a:pt x="256" y="411"/>
                  </a:cubicBezTo>
                  <a:cubicBezTo>
                    <a:pt x="253" y="411"/>
                    <a:pt x="251" y="412"/>
                    <a:pt x="249" y="412"/>
                  </a:cubicBezTo>
                  <a:close/>
                  <a:moveTo>
                    <a:pt x="152" y="409"/>
                  </a:moveTo>
                  <a:cubicBezTo>
                    <a:pt x="150" y="408"/>
                    <a:pt x="148" y="408"/>
                    <a:pt x="146" y="407"/>
                  </a:cubicBezTo>
                  <a:cubicBezTo>
                    <a:pt x="152" y="388"/>
                    <a:pt x="152" y="388"/>
                    <a:pt x="152" y="388"/>
                  </a:cubicBezTo>
                  <a:cubicBezTo>
                    <a:pt x="154" y="389"/>
                    <a:pt x="156" y="389"/>
                    <a:pt x="158" y="390"/>
                  </a:cubicBezTo>
                  <a:lnTo>
                    <a:pt x="152" y="409"/>
                  </a:lnTo>
                  <a:close/>
                  <a:moveTo>
                    <a:pt x="266" y="408"/>
                  </a:moveTo>
                  <a:cubicBezTo>
                    <a:pt x="260" y="389"/>
                    <a:pt x="260" y="389"/>
                    <a:pt x="260" y="389"/>
                  </a:cubicBezTo>
                  <a:cubicBezTo>
                    <a:pt x="262" y="389"/>
                    <a:pt x="264" y="388"/>
                    <a:pt x="266" y="387"/>
                  </a:cubicBezTo>
                  <a:cubicBezTo>
                    <a:pt x="272" y="406"/>
                    <a:pt x="272" y="406"/>
                    <a:pt x="272" y="406"/>
                  </a:cubicBezTo>
                  <a:cubicBezTo>
                    <a:pt x="270" y="407"/>
                    <a:pt x="268" y="408"/>
                    <a:pt x="266" y="408"/>
                  </a:cubicBezTo>
                  <a:close/>
                  <a:moveTo>
                    <a:pt x="136" y="403"/>
                  </a:moveTo>
                  <a:cubicBezTo>
                    <a:pt x="134" y="403"/>
                    <a:pt x="131" y="402"/>
                    <a:pt x="129" y="401"/>
                  </a:cubicBezTo>
                  <a:cubicBezTo>
                    <a:pt x="137" y="383"/>
                    <a:pt x="137" y="383"/>
                    <a:pt x="137" y="383"/>
                  </a:cubicBezTo>
                  <a:cubicBezTo>
                    <a:pt x="139" y="383"/>
                    <a:pt x="141" y="384"/>
                    <a:pt x="143" y="385"/>
                  </a:cubicBezTo>
                  <a:lnTo>
                    <a:pt x="136" y="403"/>
                  </a:lnTo>
                  <a:close/>
                  <a:moveTo>
                    <a:pt x="282" y="403"/>
                  </a:moveTo>
                  <a:cubicBezTo>
                    <a:pt x="275" y="384"/>
                    <a:pt x="275" y="384"/>
                    <a:pt x="275" y="384"/>
                  </a:cubicBezTo>
                  <a:cubicBezTo>
                    <a:pt x="277" y="383"/>
                    <a:pt x="279" y="383"/>
                    <a:pt x="281" y="382"/>
                  </a:cubicBezTo>
                  <a:cubicBezTo>
                    <a:pt x="289" y="400"/>
                    <a:pt x="289" y="400"/>
                    <a:pt x="289" y="400"/>
                  </a:cubicBezTo>
                  <a:cubicBezTo>
                    <a:pt x="287" y="401"/>
                    <a:pt x="285" y="402"/>
                    <a:pt x="282" y="403"/>
                  </a:cubicBezTo>
                  <a:close/>
                  <a:moveTo>
                    <a:pt x="120" y="397"/>
                  </a:moveTo>
                  <a:cubicBezTo>
                    <a:pt x="118" y="396"/>
                    <a:pt x="115" y="395"/>
                    <a:pt x="113" y="394"/>
                  </a:cubicBezTo>
                  <a:cubicBezTo>
                    <a:pt x="122" y="376"/>
                    <a:pt x="122" y="376"/>
                    <a:pt x="122" y="376"/>
                  </a:cubicBezTo>
                  <a:cubicBezTo>
                    <a:pt x="124" y="377"/>
                    <a:pt x="126" y="378"/>
                    <a:pt x="128" y="379"/>
                  </a:cubicBezTo>
                  <a:lnTo>
                    <a:pt x="120" y="397"/>
                  </a:lnTo>
                  <a:close/>
                  <a:moveTo>
                    <a:pt x="298" y="396"/>
                  </a:moveTo>
                  <a:cubicBezTo>
                    <a:pt x="290" y="378"/>
                    <a:pt x="290" y="378"/>
                    <a:pt x="290" y="378"/>
                  </a:cubicBezTo>
                  <a:cubicBezTo>
                    <a:pt x="292" y="377"/>
                    <a:pt x="293" y="376"/>
                    <a:pt x="295" y="375"/>
                  </a:cubicBezTo>
                  <a:cubicBezTo>
                    <a:pt x="305" y="393"/>
                    <a:pt x="305" y="393"/>
                    <a:pt x="305" y="393"/>
                  </a:cubicBezTo>
                  <a:cubicBezTo>
                    <a:pt x="302" y="394"/>
                    <a:pt x="300" y="395"/>
                    <a:pt x="298" y="396"/>
                  </a:cubicBezTo>
                  <a:close/>
                  <a:moveTo>
                    <a:pt x="104" y="389"/>
                  </a:moveTo>
                  <a:cubicBezTo>
                    <a:pt x="102" y="388"/>
                    <a:pt x="100" y="386"/>
                    <a:pt x="98" y="385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1" y="369"/>
                    <a:pt x="112" y="370"/>
                    <a:pt x="114" y="371"/>
                  </a:cubicBezTo>
                  <a:lnTo>
                    <a:pt x="104" y="389"/>
                  </a:lnTo>
                  <a:close/>
                  <a:moveTo>
                    <a:pt x="314" y="388"/>
                  </a:moveTo>
                  <a:cubicBezTo>
                    <a:pt x="303" y="371"/>
                    <a:pt x="303" y="371"/>
                    <a:pt x="303" y="371"/>
                  </a:cubicBezTo>
                  <a:cubicBezTo>
                    <a:pt x="305" y="369"/>
                    <a:pt x="307" y="368"/>
                    <a:pt x="309" y="367"/>
                  </a:cubicBezTo>
                  <a:cubicBezTo>
                    <a:pt x="320" y="384"/>
                    <a:pt x="320" y="384"/>
                    <a:pt x="320" y="384"/>
                  </a:cubicBezTo>
                  <a:cubicBezTo>
                    <a:pt x="318" y="385"/>
                    <a:pt x="316" y="386"/>
                    <a:pt x="314" y="388"/>
                  </a:cubicBezTo>
                  <a:close/>
                  <a:moveTo>
                    <a:pt x="90" y="379"/>
                  </a:moveTo>
                  <a:cubicBezTo>
                    <a:pt x="88" y="378"/>
                    <a:pt x="86" y="377"/>
                    <a:pt x="84" y="375"/>
                  </a:cubicBezTo>
                  <a:cubicBezTo>
                    <a:pt x="96" y="359"/>
                    <a:pt x="96" y="359"/>
                    <a:pt x="96" y="359"/>
                  </a:cubicBezTo>
                  <a:cubicBezTo>
                    <a:pt x="97" y="361"/>
                    <a:pt x="99" y="362"/>
                    <a:pt x="101" y="363"/>
                  </a:cubicBezTo>
                  <a:lnTo>
                    <a:pt x="90" y="379"/>
                  </a:lnTo>
                  <a:close/>
                  <a:moveTo>
                    <a:pt x="328" y="378"/>
                  </a:moveTo>
                  <a:cubicBezTo>
                    <a:pt x="317" y="362"/>
                    <a:pt x="317" y="362"/>
                    <a:pt x="317" y="362"/>
                  </a:cubicBezTo>
                  <a:cubicBezTo>
                    <a:pt x="318" y="361"/>
                    <a:pt x="320" y="360"/>
                    <a:pt x="322" y="358"/>
                  </a:cubicBezTo>
                  <a:cubicBezTo>
                    <a:pt x="334" y="374"/>
                    <a:pt x="334" y="374"/>
                    <a:pt x="334" y="374"/>
                  </a:cubicBezTo>
                  <a:cubicBezTo>
                    <a:pt x="332" y="375"/>
                    <a:pt x="330" y="377"/>
                    <a:pt x="328" y="378"/>
                  </a:cubicBezTo>
                  <a:close/>
                  <a:moveTo>
                    <a:pt x="76" y="369"/>
                  </a:moveTo>
                  <a:cubicBezTo>
                    <a:pt x="74" y="367"/>
                    <a:pt x="72" y="366"/>
                    <a:pt x="70" y="364"/>
                  </a:cubicBezTo>
                  <a:cubicBezTo>
                    <a:pt x="84" y="349"/>
                    <a:pt x="84" y="349"/>
                    <a:pt x="84" y="349"/>
                  </a:cubicBezTo>
                  <a:cubicBezTo>
                    <a:pt x="85" y="351"/>
                    <a:pt x="87" y="352"/>
                    <a:pt x="88" y="353"/>
                  </a:cubicBezTo>
                  <a:lnTo>
                    <a:pt x="76" y="369"/>
                  </a:lnTo>
                  <a:close/>
                  <a:moveTo>
                    <a:pt x="342" y="368"/>
                  </a:moveTo>
                  <a:cubicBezTo>
                    <a:pt x="329" y="352"/>
                    <a:pt x="329" y="352"/>
                    <a:pt x="329" y="352"/>
                  </a:cubicBezTo>
                  <a:cubicBezTo>
                    <a:pt x="331" y="351"/>
                    <a:pt x="332" y="350"/>
                    <a:pt x="334" y="348"/>
                  </a:cubicBezTo>
                  <a:cubicBezTo>
                    <a:pt x="347" y="363"/>
                    <a:pt x="347" y="363"/>
                    <a:pt x="347" y="363"/>
                  </a:cubicBezTo>
                  <a:cubicBezTo>
                    <a:pt x="345" y="365"/>
                    <a:pt x="344" y="366"/>
                    <a:pt x="342" y="368"/>
                  </a:cubicBezTo>
                  <a:close/>
                  <a:moveTo>
                    <a:pt x="63" y="357"/>
                  </a:moveTo>
                  <a:cubicBezTo>
                    <a:pt x="61" y="356"/>
                    <a:pt x="59" y="354"/>
                    <a:pt x="58" y="352"/>
                  </a:cubicBezTo>
                  <a:cubicBezTo>
                    <a:pt x="72" y="338"/>
                    <a:pt x="72" y="338"/>
                    <a:pt x="72" y="338"/>
                  </a:cubicBezTo>
                  <a:cubicBezTo>
                    <a:pt x="74" y="340"/>
                    <a:pt x="75" y="341"/>
                    <a:pt x="77" y="343"/>
                  </a:cubicBezTo>
                  <a:lnTo>
                    <a:pt x="63" y="357"/>
                  </a:lnTo>
                  <a:close/>
                  <a:moveTo>
                    <a:pt x="355" y="356"/>
                  </a:moveTo>
                  <a:cubicBezTo>
                    <a:pt x="341" y="342"/>
                    <a:pt x="341" y="342"/>
                    <a:pt x="341" y="342"/>
                  </a:cubicBezTo>
                  <a:cubicBezTo>
                    <a:pt x="342" y="340"/>
                    <a:pt x="344" y="339"/>
                    <a:pt x="345" y="337"/>
                  </a:cubicBezTo>
                  <a:cubicBezTo>
                    <a:pt x="360" y="351"/>
                    <a:pt x="360" y="351"/>
                    <a:pt x="360" y="351"/>
                  </a:cubicBezTo>
                  <a:cubicBezTo>
                    <a:pt x="358" y="352"/>
                    <a:pt x="356" y="354"/>
                    <a:pt x="355" y="356"/>
                  </a:cubicBezTo>
                  <a:close/>
                  <a:moveTo>
                    <a:pt x="51" y="344"/>
                  </a:moveTo>
                  <a:cubicBezTo>
                    <a:pt x="49" y="343"/>
                    <a:pt x="48" y="341"/>
                    <a:pt x="46" y="339"/>
                  </a:cubicBezTo>
                  <a:cubicBezTo>
                    <a:pt x="62" y="327"/>
                    <a:pt x="62" y="327"/>
                    <a:pt x="62" y="327"/>
                  </a:cubicBezTo>
                  <a:cubicBezTo>
                    <a:pt x="63" y="328"/>
                    <a:pt x="64" y="330"/>
                    <a:pt x="66" y="331"/>
                  </a:cubicBezTo>
                  <a:lnTo>
                    <a:pt x="51" y="344"/>
                  </a:lnTo>
                  <a:close/>
                  <a:moveTo>
                    <a:pt x="367" y="343"/>
                  </a:moveTo>
                  <a:cubicBezTo>
                    <a:pt x="351" y="330"/>
                    <a:pt x="351" y="330"/>
                    <a:pt x="351" y="330"/>
                  </a:cubicBezTo>
                  <a:cubicBezTo>
                    <a:pt x="353" y="329"/>
                    <a:pt x="354" y="327"/>
                    <a:pt x="355" y="325"/>
                  </a:cubicBezTo>
                  <a:cubicBezTo>
                    <a:pt x="371" y="338"/>
                    <a:pt x="371" y="338"/>
                    <a:pt x="371" y="338"/>
                  </a:cubicBezTo>
                  <a:cubicBezTo>
                    <a:pt x="370" y="339"/>
                    <a:pt x="368" y="341"/>
                    <a:pt x="367" y="343"/>
                  </a:cubicBezTo>
                  <a:close/>
                  <a:moveTo>
                    <a:pt x="40" y="331"/>
                  </a:moveTo>
                  <a:cubicBezTo>
                    <a:pt x="39" y="329"/>
                    <a:pt x="37" y="327"/>
                    <a:pt x="36" y="325"/>
                  </a:cubicBezTo>
                  <a:cubicBezTo>
                    <a:pt x="52" y="314"/>
                    <a:pt x="52" y="314"/>
                    <a:pt x="52" y="314"/>
                  </a:cubicBezTo>
                  <a:cubicBezTo>
                    <a:pt x="54" y="316"/>
                    <a:pt x="55" y="317"/>
                    <a:pt x="56" y="319"/>
                  </a:cubicBezTo>
                  <a:lnTo>
                    <a:pt x="40" y="331"/>
                  </a:lnTo>
                  <a:close/>
                  <a:moveTo>
                    <a:pt x="377" y="329"/>
                  </a:moveTo>
                  <a:cubicBezTo>
                    <a:pt x="361" y="318"/>
                    <a:pt x="361" y="318"/>
                    <a:pt x="361" y="318"/>
                  </a:cubicBezTo>
                  <a:cubicBezTo>
                    <a:pt x="362" y="316"/>
                    <a:pt x="364" y="314"/>
                    <a:pt x="365" y="313"/>
                  </a:cubicBezTo>
                  <a:cubicBezTo>
                    <a:pt x="381" y="324"/>
                    <a:pt x="381" y="324"/>
                    <a:pt x="381" y="324"/>
                  </a:cubicBezTo>
                  <a:cubicBezTo>
                    <a:pt x="380" y="325"/>
                    <a:pt x="379" y="327"/>
                    <a:pt x="377" y="329"/>
                  </a:cubicBezTo>
                  <a:close/>
                  <a:moveTo>
                    <a:pt x="30" y="316"/>
                  </a:moveTo>
                  <a:cubicBezTo>
                    <a:pt x="29" y="314"/>
                    <a:pt x="28" y="312"/>
                    <a:pt x="27" y="310"/>
                  </a:cubicBezTo>
                  <a:cubicBezTo>
                    <a:pt x="44" y="301"/>
                    <a:pt x="44" y="301"/>
                    <a:pt x="44" y="301"/>
                  </a:cubicBezTo>
                  <a:cubicBezTo>
                    <a:pt x="45" y="302"/>
                    <a:pt x="46" y="304"/>
                    <a:pt x="47" y="306"/>
                  </a:cubicBezTo>
                  <a:lnTo>
                    <a:pt x="30" y="316"/>
                  </a:lnTo>
                  <a:close/>
                  <a:moveTo>
                    <a:pt x="387" y="315"/>
                  </a:moveTo>
                  <a:cubicBezTo>
                    <a:pt x="370" y="305"/>
                    <a:pt x="370" y="305"/>
                    <a:pt x="370" y="305"/>
                  </a:cubicBezTo>
                  <a:cubicBezTo>
                    <a:pt x="371" y="303"/>
                    <a:pt x="372" y="301"/>
                    <a:pt x="373" y="299"/>
                  </a:cubicBezTo>
                  <a:cubicBezTo>
                    <a:pt x="390" y="309"/>
                    <a:pt x="390" y="309"/>
                    <a:pt x="390" y="309"/>
                  </a:cubicBezTo>
                  <a:cubicBezTo>
                    <a:pt x="389" y="311"/>
                    <a:pt x="388" y="313"/>
                    <a:pt x="387" y="315"/>
                  </a:cubicBezTo>
                  <a:close/>
                  <a:moveTo>
                    <a:pt x="22" y="301"/>
                  </a:moveTo>
                  <a:cubicBezTo>
                    <a:pt x="21" y="299"/>
                    <a:pt x="20" y="297"/>
                    <a:pt x="19" y="295"/>
                  </a:cubicBezTo>
                  <a:cubicBezTo>
                    <a:pt x="37" y="287"/>
                    <a:pt x="37" y="287"/>
                    <a:pt x="37" y="287"/>
                  </a:cubicBezTo>
                  <a:cubicBezTo>
                    <a:pt x="38" y="289"/>
                    <a:pt x="39" y="290"/>
                    <a:pt x="40" y="292"/>
                  </a:cubicBezTo>
                  <a:lnTo>
                    <a:pt x="22" y="301"/>
                  </a:lnTo>
                  <a:close/>
                  <a:moveTo>
                    <a:pt x="395" y="299"/>
                  </a:moveTo>
                  <a:cubicBezTo>
                    <a:pt x="377" y="291"/>
                    <a:pt x="377" y="291"/>
                    <a:pt x="377" y="291"/>
                  </a:cubicBezTo>
                  <a:cubicBezTo>
                    <a:pt x="378" y="289"/>
                    <a:pt x="379" y="287"/>
                    <a:pt x="380" y="285"/>
                  </a:cubicBezTo>
                  <a:cubicBezTo>
                    <a:pt x="398" y="293"/>
                    <a:pt x="398" y="293"/>
                    <a:pt x="398" y="293"/>
                  </a:cubicBezTo>
                  <a:cubicBezTo>
                    <a:pt x="397" y="295"/>
                    <a:pt x="396" y="297"/>
                    <a:pt x="395" y="299"/>
                  </a:cubicBezTo>
                  <a:close/>
                  <a:moveTo>
                    <a:pt x="15" y="285"/>
                  </a:moveTo>
                  <a:cubicBezTo>
                    <a:pt x="14" y="283"/>
                    <a:pt x="13" y="281"/>
                    <a:pt x="12" y="279"/>
                  </a:cubicBezTo>
                  <a:cubicBezTo>
                    <a:pt x="31" y="272"/>
                    <a:pt x="31" y="272"/>
                    <a:pt x="31" y="272"/>
                  </a:cubicBezTo>
                  <a:cubicBezTo>
                    <a:pt x="32" y="274"/>
                    <a:pt x="32" y="276"/>
                    <a:pt x="33" y="278"/>
                  </a:cubicBezTo>
                  <a:lnTo>
                    <a:pt x="15" y="285"/>
                  </a:lnTo>
                  <a:close/>
                  <a:moveTo>
                    <a:pt x="402" y="283"/>
                  </a:moveTo>
                  <a:cubicBezTo>
                    <a:pt x="384" y="276"/>
                    <a:pt x="384" y="276"/>
                    <a:pt x="384" y="276"/>
                  </a:cubicBezTo>
                  <a:cubicBezTo>
                    <a:pt x="384" y="274"/>
                    <a:pt x="385" y="272"/>
                    <a:pt x="386" y="270"/>
                  </a:cubicBezTo>
                  <a:cubicBezTo>
                    <a:pt x="405" y="277"/>
                    <a:pt x="405" y="277"/>
                    <a:pt x="405" y="277"/>
                  </a:cubicBezTo>
                  <a:cubicBezTo>
                    <a:pt x="404" y="279"/>
                    <a:pt x="403" y="281"/>
                    <a:pt x="402" y="283"/>
                  </a:cubicBezTo>
                  <a:close/>
                  <a:moveTo>
                    <a:pt x="9" y="269"/>
                  </a:moveTo>
                  <a:cubicBezTo>
                    <a:pt x="8" y="267"/>
                    <a:pt x="8" y="264"/>
                    <a:pt x="7" y="262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7" y="259"/>
                    <a:pt x="27" y="261"/>
                    <a:pt x="28" y="263"/>
                  </a:cubicBezTo>
                  <a:lnTo>
                    <a:pt x="9" y="269"/>
                  </a:lnTo>
                  <a:close/>
                  <a:moveTo>
                    <a:pt x="408" y="267"/>
                  </a:moveTo>
                  <a:cubicBezTo>
                    <a:pt x="389" y="261"/>
                    <a:pt x="389" y="261"/>
                    <a:pt x="389" y="261"/>
                  </a:cubicBezTo>
                  <a:cubicBezTo>
                    <a:pt x="389" y="259"/>
                    <a:pt x="390" y="257"/>
                    <a:pt x="390" y="255"/>
                  </a:cubicBezTo>
                  <a:cubicBezTo>
                    <a:pt x="410" y="260"/>
                    <a:pt x="410" y="260"/>
                    <a:pt x="410" y="260"/>
                  </a:cubicBezTo>
                  <a:cubicBezTo>
                    <a:pt x="409" y="262"/>
                    <a:pt x="408" y="265"/>
                    <a:pt x="408" y="267"/>
                  </a:cubicBezTo>
                  <a:close/>
                  <a:moveTo>
                    <a:pt x="5" y="252"/>
                  </a:moveTo>
                  <a:cubicBezTo>
                    <a:pt x="4" y="250"/>
                    <a:pt x="4" y="247"/>
                    <a:pt x="3" y="24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4"/>
                    <a:pt x="24" y="246"/>
                    <a:pt x="24" y="248"/>
                  </a:cubicBezTo>
                  <a:lnTo>
                    <a:pt x="5" y="252"/>
                  </a:lnTo>
                  <a:close/>
                  <a:moveTo>
                    <a:pt x="412" y="250"/>
                  </a:moveTo>
                  <a:cubicBezTo>
                    <a:pt x="392" y="246"/>
                    <a:pt x="392" y="246"/>
                    <a:pt x="392" y="246"/>
                  </a:cubicBezTo>
                  <a:cubicBezTo>
                    <a:pt x="393" y="244"/>
                    <a:pt x="393" y="242"/>
                    <a:pt x="394" y="240"/>
                  </a:cubicBezTo>
                  <a:cubicBezTo>
                    <a:pt x="413" y="243"/>
                    <a:pt x="413" y="243"/>
                    <a:pt x="413" y="243"/>
                  </a:cubicBezTo>
                  <a:cubicBezTo>
                    <a:pt x="413" y="245"/>
                    <a:pt x="412" y="248"/>
                    <a:pt x="412" y="250"/>
                  </a:cubicBezTo>
                  <a:close/>
                  <a:moveTo>
                    <a:pt x="2" y="235"/>
                  </a:moveTo>
                  <a:cubicBezTo>
                    <a:pt x="1" y="233"/>
                    <a:pt x="1" y="230"/>
                    <a:pt x="1" y="228"/>
                  </a:cubicBezTo>
                  <a:cubicBezTo>
                    <a:pt x="21" y="226"/>
                    <a:pt x="21" y="226"/>
                    <a:pt x="21" y="226"/>
                  </a:cubicBezTo>
                  <a:cubicBezTo>
                    <a:pt x="21" y="228"/>
                    <a:pt x="21" y="230"/>
                    <a:pt x="21" y="232"/>
                  </a:cubicBezTo>
                  <a:lnTo>
                    <a:pt x="2" y="235"/>
                  </a:lnTo>
                  <a:close/>
                  <a:moveTo>
                    <a:pt x="415" y="233"/>
                  </a:moveTo>
                  <a:cubicBezTo>
                    <a:pt x="395" y="230"/>
                    <a:pt x="395" y="230"/>
                    <a:pt x="395" y="230"/>
                  </a:cubicBezTo>
                  <a:cubicBezTo>
                    <a:pt x="395" y="228"/>
                    <a:pt x="395" y="226"/>
                    <a:pt x="395" y="224"/>
                  </a:cubicBezTo>
                  <a:cubicBezTo>
                    <a:pt x="415" y="226"/>
                    <a:pt x="415" y="226"/>
                    <a:pt x="415" y="226"/>
                  </a:cubicBezTo>
                  <a:cubicBezTo>
                    <a:pt x="415" y="228"/>
                    <a:pt x="415" y="230"/>
                    <a:pt x="415" y="233"/>
                  </a:cubicBezTo>
                  <a:close/>
                  <a:moveTo>
                    <a:pt x="0" y="218"/>
                  </a:moveTo>
                  <a:cubicBezTo>
                    <a:pt x="0" y="215"/>
                    <a:pt x="0" y="213"/>
                    <a:pt x="0" y="211"/>
                  </a:cubicBezTo>
                  <a:cubicBezTo>
                    <a:pt x="20" y="210"/>
                    <a:pt x="20" y="210"/>
                    <a:pt x="20" y="210"/>
                  </a:cubicBezTo>
                  <a:cubicBezTo>
                    <a:pt x="20" y="213"/>
                    <a:pt x="20" y="215"/>
                    <a:pt x="20" y="217"/>
                  </a:cubicBezTo>
                  <a:lnTo>
                    <a:pt x="0" y="218"/>
                  </a:lnTo>
                  <a:close/>
                  <a:moveTo>
                    <a:pt x="416" y="215"/>
                  </a:moveTo>
                  <a:cubicBezTo>
                    <a:pt x="396" y="215"/>
                    <a:pt x="396" y="215"/>
                    <a:pt x="396" y="215"/>
                  </a:cubicBezTo>
                  <a:cubicBezTo>
                    <a:pt x="396" y="213"/>
                    <a:pt x="396" y="211"/>
                    <a:pt x="396" y="208"/>
                  </a:cubicBezTo>
                  <a:cubicBezTo>
                    <a:pt x="396" y="208"/>
                    <a:pt x="396" y="208"/>
                    <a:pt x="396" y="208"/>
                  </a:cubicBezTo>
                  <a:cubicBezTo>
                    <a:pt x="416" y="208"/>
                    <a:pt x="416" y="208"/>
                    <a:pt x="416" y="208"/>
                  </a:cubicBezTo>
                  <a:cubicBezTo>
                    <a:pt x="416" y="208"/>
                    <a:pt x="416" y="208"/>
                    <a:pt x="416" y="208"/>
                  </a:cubicBezTo>
                  <a:cubicBezTo>
                    <a:pt x="416" y="211"/>
                    <a:pt x="416" y="213"/>
                    <a:pt x="416" y="215"/>
                  </a:cubicBezTo>
                  <a:close/>
                  <a:moveTo>
                    <a:pt x="20" y="201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0" y="198"/>
                    <a:pt x="0" y="196"/>
                    <a:pt x="1" y="193"/>
                  </a:cubicBezTo>
                  <a:cubicBezTo>
                    <a:pt x="20" y="195"/>
                    <a:pt x="20" y="195"/>
                    <a:pt x="20" y="195"/>
                  </a:cubicBezTo>
                  <a:cubicBezTo>
                    <a:pt x="20" y="197"/>
                    <a:pt x="20" y="199"/>
                    <a:pt x="20" y="201"/>
                  </a:cubicBezTo>
                  <a:close/>
                  <a:moveTo>
                    <a:pt x="396" y="198"/>
                  </a:moveTo>
                  <a:cubicBezTo>
                    <a:pt x="396" y="196"/>
                    <a:pt x="396" y="194"/>
                    <a:pt x="395" y="192"/>
                  </a:cubicBezTo>
                  <a:cubicBezTo>
                    <a:pt x="415" y="190"/>
                    <a:pt x="415" y="190"/>
                    <a:pt x="415" y="190"/>
                  </a:cubicBezTo>
                  <a:cubicBezTo>
                    <a:pt x="415" y="193"/>
                    <a:pt x="416" y="195"/>
                    <a:pt x="416" y="197"/>
                  </a:cubicBezTo>
                  <a:lnTo>
                    <a:pt x="396" y="198"/>
                  </a:lnTo>
                  <a:close/>
                  <a:moveTo>
                    <a:pt x="21" y="185"/>
                  </a:moveTo>
                  <a:cubicBezTo>
                    <a:pt x="2" y="183"/>
                    <a:pt x="2" y="183"/>
                    <a:pt x="2" y="183"/>
                  </a:cubicBezTo>
                  <a:cubicBezTo>
                    <a:pt x="2" y="180"/>
                    <a:pt x="2" y="178"/>
                    <a:pt x="3" y="176"/>
                  </a:cubicBezTo>
                  <a:cubicBezTo>
                    <a:pt x="22" y="179"/>
                    <a:pt x="22" y="179"/>
                    <a:pt x="22" y="179"/>
                  </a:cubicBezTo>
                  <a:cubicBezTo>
                    <a:pt x="22" y="181"/>
                    <a:pt x="22" y="183"/>
                    <a:pt x="21" y="185"/>
                  </a:cubicBezTo>
                  <a:close/>
                  <a:moveTo>
                    <a:pt x="394" y="183"/>
                  </a:moveTo>
                  <a:cubicBezTo>
                    <a:pt x="394" y="180"/>
                    <a:pt x="394" y="178"/>
                    <a:pt x="393" y="176"/>
                  </a:cubicBezTo>
                  <a:cubicBezTo>
                    <a:pt x="413" y="173"/>
                    <a:pt x="413" y="173"/>
                    <a:pt x="413" y="173"/>
                  </a:cubicBezTo>
                  <a:cubicBezTo>
                    <a:pt x="413" y="175"/>
                    <a:pt x="414" y="178"/>
                    <a:pt x="414" y="180"/>
                  </a:cubicBezTo>
                  <a:lnTo>
                    <a:pt x="394" y="183"/>
                  </a:lnTo>
                  <a:close/>
                  <a:moveTo>
                    <a:pt x="24" y="170"/>
                  </a:moveTo>
                  <a:cubicBezTo>
                    <a:pt x="4" y="166"/>
                    <a:pt x="4" y="166"/>
                    <a:pt x="4" y="166"/>
                  </a:cubicBezTo>
                  <a:cubicBezTo>
                    <a:pt x="5" y="163"/>
                    <a:pt x="5" y="161"/>
                    <a:pt x="6" y="159"/>
                  </a:cubicBezTo>
                  <a:cubicBezTo>
                    <a:pt x="25" y="164"/>
                    <a:pt x="25" y="164"/>
                    <a:pt x="25" y="164"/>
                  </a:cubicBezTo>
                  <a:cubicBezTo>
                    <a:pt x="25" y="166"/>
                    <a:pt x="24" y="168"/>
                    <a:pt x="24" y="170"/>
                  </a:cubicBezTo>
                  <a:close/>
                  <a:moveTo>
                    <a:pt x="392" y="167"/>
                  </a:moveTo>
                  <a:cubicBezTo>
                    <a:pt x="391" y="165"/>
                    <a:pt x="391" y="163"/>
                    <a:pt x="390" y="161"/>
                  </a:cubicBezTo>
                  <a:cubicBezTo>
                    <a:pt x="409" y="156"/>
                    <a:pt x="409" y="156"/>
                    <a:pt x="409" y="156"/>
                  </a:cubicBezTo>
                  <a:cubicBezTo>
                    <a:pt x="410" y="158"/>
                    <a:pt x="410" y="160"/>
                    <a:pt x="411" y="163"/>
                  </a:cubicBezTo>
                  <a:lnTo>
                    <a:pt x="392" y="167"/>
                  </a:lnTo>
                  <a:close/>
                  <a:moveTo>
                    <a:pt x="28" y="154"/>
                  </a:moveTo>
                  <a:cubicBezTo>
                    <a:pt x="9" y="149"/>
                    <a:pt x="9" y="149"/>
                    <a:pt x="9" y="149"/>
                  </a:cubicBezTo>
                  <a:cubicBezTo>
                    <a:pt x="9" y="147"/>
                    <a:pt x="10" y="144"/>
                    <a:pt x="11" y="142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29" y="150"/>
                    <a:pt x="28" y="152"/>
                    <a:pt x="28" y="154"/>
                  </a:cubicBezTo>
                  <a:close/>
                  <a:moveTo>
                    <a:pt x="387" y="152"/>
                  </a:moveTo>
                  <a:cubicBezTo>
                    <a:pt x="387" y="150"/>
                    <a:pt x="386" y="148"/>
                    <a:pt x="385" y="146"/>
                  </a:cubicBezTo>
                  <a:cubicBezTo>
                    <a:pt x="404" y="139"/>
                    <a:pt x="404" y="139"/>
                    <a:pt x="404" y="139"/>
                  </a:cubicBezTo>
                  <a:cubicBezTo>
                    <a:pt x="405" y="141"/>
                    <a:pt x="406" y="144"/>
                    <a:pt x="406" y="146"/>
                  </a:cubicBezTo>
                  <a:lnTo>
                    <a:pt x="387" y="152"/>
                  </a:lnTo>
                  <a:close/>
                  <a:moveTo>
                    <a:pt x="33" y="140"/>
                  </a:moveTo>
                  <a:cubicBezTo>
                    <a:pt x="14" y="132"/>
                    <a:pt x="14" y="132"/>
                    <a:pt x="14" y="132"/>
                  </a:cubicBezTo>
                  <a:cubicBezTo>
                    <a:pt x="15" y="130"/>
                    <a:pt x="16" y="128"/>
                    <a:pt x="17" y="126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5" y="136"/>
                    <a:pt x="34" y="138"/>
                    <a:pt x="33" y="140"/>
                  </a:cubicBezTo>
                  <a:close/>
                  <a:moveTo>
                    <a:pt x="382" y="137"/>
                  </a:moveTo>
                  <a:cubicBezTo>
                    <a:pt x="381" y="135"/>
                    <a:pt x="380" y="133"/>
                    <a:pt x="380" y="131"/>
                  </a:cubicBezTo>
                  <a:cubicBezTo>
                    <a:pt x="398" y="123"/>
                    <a:pt x="398" y="123"/>
                    <a:pt x="398" y="123"/>
                  </a:cubicBezTo>
                  <a:cubicBezTo>
                    <a:pt x="399" y="125"/>
                    <a:pt x="400" y="127"/>
                    <a:pt x="401" y="130"/>
                  </a:cubicBezTo>
                  <a:lnTo>
                    <a:pt x="382" y="137"/>
                  </a:lnTo>
                  <a:close/>
                  <a:moveTo>
                    <a:pt x="39" y="125"/>
                  </a:moveTo>
                  <a:cubicBezTo>
                    <a:pt x="22" y="116"/>
                    <a:pt x="22" y="116"/>
                    <a:pt x="22" y="116"/>
                  </a:cubicBezTo>
                  <a:cubicBezTo>
                    <a:pt x="23" y="114"/>
                    <a:pt x="24" y="112"/>
                    <a:pt x="25" y="110"/>
                  </a:cubicBezTo>
                  <a:cubicBezTo>
                    <a:pt x="42" y="120"/>
                    <a:pt x="42" y="120"/>
                    <a:pt x="42" y="120"/>
                  </a:cubicBezTo>
                  <a:cubicBezTo>
                    <a:pt x="41" y="121"/>
                    <a:pt x="40" y="123"/>
                    <a:pt x="39" y="125"/>
                  </a:cubicBezTo>
                  <a:close/>
                  <a:moveTo>
                    <a:pt x="376" y="123"/>
                  </a:moveTo>
                  <a:cubicBezTo>
                    <a:pt x="375" y="121"/>
                    <a:pt x="374" y="119"/>
                    <a:pt x="373" y="117"/>
                  </a:cubicBezTo>
                  <a:cubicBezTo>
                    <a:pt x="390" y="108"/>
                    <a:pt x="390" y="108"/>
                    <a:pt x="390" y="108"/>
                  </a:cubicBezTo>
                  <a:cubicBezTo>
                    <a:pt x="391" y="110"/>
                    <a:pt x="392" y="112"/>
                    <a:pt x="393" y="114"/>
                  </a:cubicBezTo>
                  <a:lnTo>
                    <a:pt x="376" y="123"/>
                  </a:lnTo>
                  <a:close/>
                  <a:moveTo>
                    <a:pt x="47" y="111"/>
                  </a:moveTo>
                  <a:cubicBezTo>
                    <a:pt x="30" y="101"/>
                    <a:pt x="30" y="101"/>
                    <a:pt x="30" y="101"/>
                  </a:cubicBezTo>
                  <a:cubicBezTo>
                    <a:pt x="31" y="99"/>
                    <a:pt x="32" y="97"/>
                    <a:pt x="34" y="95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49" y="108"/>
                    <a:pt x="48" y="110"/>
                    <a:pt x="47" y="111"/>
                  </a:cubicBezTo>
                  <a:close/>
                  <a:moveTo>
                    <a:pt x="368" y="109"/>
                  </a:moveTo>
                  <a:cubicBezTo>
                    <a:pt x="367" y="107"/>
                    <a:pt x="366" y="106"/>
                    <a:pt x="364" y="104"/>
                  </a:cubicBezTo>
                  <a:cubicBezTo>
                    <a:pt x="381" y="93"/>
                    <a:pt x="381" y="93"/>
                    <a:pt x="381" y="93"/>
                  </a:cubicBezTo>
                  <a:cubicBezTo>
                    <a:pt x="382" y="95"/>
                    <a:pt x="383" y="97"/>
                    <a:pt x="385" y="99"/>
                  </a:cubicBezTo>
                  <a:lnTo>
                    <a:pt x="368" y="109"/>
                  </a:lnTo>
                  <a:close/>
                  <a:moveTo>
                    <a:pt x="56" y="98"/>
                  </a:moveTo>
                  <a:cubicBezTo>
                    <a:pt x="40" y="87"/>
                    <a:pt x="40" y="87"/>
                    <a:pt x="40" y="87"/>
                  </a:cubicBezTo>
                  <a:cubicBezTo>
                    <a:pt x="41" y="85"/>
                    <a:pt x="42" y="83"/>
                    <a:pt x="44" y="81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8" y="95"/>
                    <a:pt x="57" y="96"/>
                    <a:pt x="56" y="98"/>
                  </a:cubicBezTo>
                  <a:close/>
                  <a:moveTo>
                    <a:pt x="359" y="96"/>
                  </a:moveTo>
                  <a:cubicBezTo>
                    <a:pt x="358" y="94"/>
                    <a:pt x="356" y="93"/>
                    <a:pt x="355" y="91"/>
                  </a:cubicBezTo>
                  <a:cubicBezTo>
                    <a:pt x="371" y="79"/>
                    <a:pt x="371" y="79"/>
                    <a:pt x="371" y="79"/>
                  </a:cubicBezTo>
                  <a:cubicBezTo>
                    <a:pt x="372" y="81"/>
                    <a:pt x="373" y="82"/>
                    <a:pt x="375" y="84"/>
                  </a:cubicBezTo>
                  <a:lnTo>
                    <a:pt x="359" y="96"/>
                  </a:lnTo>
                  <a:close/>
                  <a:moveTo>
                    <a:pt x="65" y="86"/>
                  </a:moveTo>
                  <a:cubicBezTo>
                    <a:pt x="50" y="73"/>
                    <a:pt x="50" y="73"/>
                    <a:pt x="50" y="73"/>
                  </a:cubicBezTo>
                  <a:cubicBezTo>
                    <a:pt x="52" y="71"/>
                    <a:pt x="53" y="69"/>
                    <a:pt x="55" y="68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68" y="83"/>
                    <a:pt x="67" y="84"/>
                    <a:pt x="65" y="86"/>
                  </a:cubicBezTo>
                  <a:close/>
                  <a:moveTo>
                    <a:pt x="349" y="84"/>
                  </a:moveTo>
                  <a:cubicBezTo>
                    <a:pt x="348" y="82"/>
                    <a:pt x="346" y="81"/>
                    <a:pt x="345" y="79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61" y="67"/>
                    <a:pt x="362" y="69"/>
                    <a:pt x="364" y="71"/>
                  </a:cubicBezTo>
                  <a:lnTo>
                    <a:pt x="349" y="84"/>
                  </a:lnTo>
                  <a:close/>
                  <a:moveTo>
                    <a:pt x="76" y="74"/>
                  </a:moveTo>
                  <a:cubicBezTo>
                    <a:pt x="62" y="60"/>
                    <a:pt x="62" y="60"/>
                    <a:pt x="62" y="60"/>
                  </a:cubicBezTo>
                  <a:cubicBezTo>
                    <a:pt x="64" y="59"/>
                    <a:pt x="66" y="57"/>
                    <a:pt x="67" y="55"/>
                  </a:cubicBezTo>
                  <a:cubicBezTo>
                    <a:pt x="81" y="70"/>
                    <a:pt x="81" y="70"/>
                    <a:pt x="81" y="70"/>
                  </a:cubicBezTo>
                  <a:cubicBezTo>
                    <a:pt x="79" y="71"/>
                    <a:pt x="78" y="73"/>
                    <a:pt x="76" y="74"/>
                  </a:cubicBezTo>
                  <a:close/>
                  <a:moveTo>
                    <a:pt x="338" y="73"/>
                  </a:moveTo>
                  <a:cubicBezTo>
                    <a:pt x="337" y="71"/>
                    <a:pt x="335" y="70"/>
                    <a:pt x="333" y="68"/>
                  </a:cubicBezTo>
                  <a:cubicBezTo>
                    <a:pt x="347" y="53"/>
                    <a:pt x="347" y="53"/>
                    <a:pt x="347" y="53"/>
                  </a:cubicBezTo>
                  <a:cubicBezTo>
                    <a:pt x="348" y="55"/>
                    <a:pt x="350" y="57"/>
                    <a:pt x="352" y="58"/>
                  </a:cubicBezTo>
                  <a:lnTo>
                    <a:pt x="338" y="73"/>
                  </a:lnTo>
                  <a:close/>
                  <a:moveTo>
                    <a:pt x="88" y="64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7" y="47"/>
                    <a:pt x="79" y="46"/>
                    <a:pt x="81" y="44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1" y="61"/>
                    <a:pt x="89" y="62"/>
                    <a:pt x="88" y="64"/>
                  </a:cubicBezTo>
                  <a:close/>
                  <a:moveTo>
                    <a:pt x="326" y="62"/>
                  </a:moveTo>
                  <a:cubicBezTo>
                    <a:pt x="325" y="61"/>
                    <a:pt x="323" y="60"/>
                    <a:pt x="321" y="58"/>
                  </a:cubicBezTo>
                  <a:cubicBezTo>
                    <a:pt x="333" y="42"/>
                    <a:pt x="333" y="42"/>
                    <a:pt x="333" y="42"/>
                  </a:cubicBezTo>
                  <a:cubicBezTo>
                    <a:pt x="335" y="44"/>
                    <a:pt x="337" y="45"/>
                    <a:pt x="339" y="47"/>
                  </a:cubicBezTo>
                  <a:lnTo>
                    <a:pt x="326" y="62"/>
                  </a:lnTo>
                  <a:close/>
                  <a:moveTo>
                    <a:pt x="100" y="54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91" y="37"/>
                    <a:pt x="93" y="35"/>
                    <a:pt x="95" y="34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4" y="52"/>
                    <a:pt x="102" y="53"/>
                    <a:pt x="100" y="54"/>
                  </a:cubicBezTo>
                  <a:close/>
                  <a:moveTo>
                    <a:pt x="314" y="53"/>
                  </a:moveTo>
                  <a:cubicBezTo>
                    <a:pt x="312" y="52"/>
                    <a:pt x="310" y="50"/>
                    <a:pt x="308" y="49"/>
                  </a:cubicBezTo>
                  <a:cubicBezTo>
                    <a:pt x="319" y="33"/>
                    <a:pt x="319" y="33"/>
                    <a:pt x="319" y="33"/>
                  </a:cubicBezTo>
                  <a:cubicBezTo>
                    <a:pt x="321" y="34"/>
                    <a:pt x="323" y="35"/>
                    <a:pt x="325" y="36"/>
                  </a:cubicBezTo>
                  <a:lnTo>
                    <a:pt x="314" y="53"/>
                  </a:lnTo>
                  <a:close/>
                  <a:moveTo>
                    <a:pt x="114" y="46"/>
                  </a:moveTo>
                  <a:cubicBezTo>
                    <a:pt x="104" y="29"/>
                    <a:pt x="104" y="29"/>
                    <a:pt x="104" y="29"/>
                  </a:cubicBezTo>
                  <a:cubicBezTo>
                    <a:pt x="106" y="27"/>
                    <a:pt x="108" y="26"/>
                    <a:pt x="110" y="25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7" y="44"/>
                    <a:pt x="115" y="45"/>
                    <a:pt x="114" y="46"/>
                  </a:cubicBezTo>
                  <a:close/>
                  <a:moveTo>
                    <a:pt x="300" y="44"/>
                  </a:moveTo>
                  <a:cubicBezTo>
                    <a:pt x="298" y="43"/>
                    <a:pt x="297" y="42"/>
                    <a:pt x="295" y="41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6" y="25"/>
                    <a:pt x="308" y="26"/>
                    <a:pt x="310" y="27"/>
                  </a:cubicBezTo>
                  <a:lnTo>
                    <a:pt x="300" y="44"/>
                  </a:lnTo>
                  <a:close/>
                  <a:moveTo>
                    <a:pt x="128" y="38"/>
                  </a:moveTo>
                  <a:cubicBezTo>
                    <a:pt x="119" y="20"/>
                    <a:pt x="119" y="20"/>
                    <a:pt x="119" y="20"/>
                  </a:cubicBezTo>
                  <a:cubicBezTo>
                    <a:pt x="121" y="19"/>
                    <a:pt x="123" y="19"/>
                    <a:pt x="125" y="18"/>
                  </a:cubicBezTo>
                  <a:cubicBezTo>
                    <a:pt x="133" y="36"/>
                    <a:pt x="133" y="36"/>
                    <a:pt x="133" y="36"/>
                  </a:cubicBezTo>
                  <a:cubicBezTo>
                    <a:pt x="131" y="37"/>
                    <a:pt x="129" y="38"/>
                    <a:pt x="128" y="38"/>
                  </a:cubicBezTo>
                  <a:close/>
                  <a:moveTo>
                    <a:pt x="286" y="37"/>
                  </a:moveTo>
                  <a:cubicBezTo>
                    <a:pt x="284" y="36"/>
                    <a:pt x="282" y="36"/>
                    <a:pt x="280" y="35"/>
                  </a:cubicBezTo>
                  <a:cubicBezTo>
                    <a:pt x="288" y="16"/>
                    <a:pt x="288" y="16"/>
                    <a:pt x="288" y="16"/>
                  </a:cubicBezTo>
                  <a:cubicBezTo>
                    <a:pt x="290" y="17"/>
                    <a:pt x="292" y="18"/>
                    <a:pt x="294" y="19"/>
                  </a:cubicBezTo>
                  <a:lnTo>
                    <a:pt x="286" y="37"/>
                  </a:lnTo>
                  <a:close/>
                  <a:moveTo>
                    <a:pt x="142" y="32"/>
                  </a:moveTo>
                  <a:cubicBezTo>
                    <a:pt x="135" y="14"/>
                    <a:pt x="135" y="14"/>
                    <a:pt x="135" y="14"/>
                  </a:cubicBezTo>
                  <a:cubicBezTo>
                    <a:pt x="137" y="13"/>
                    <a:pt x="139" y="12"/>
                    <a:pt x="142" y="11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6" y="31"/>
                    <a:pt x="144" y="32"/>
                    <a:pt x="142" y="32"/>
                  </a:cubicBezTo>
                  <a:close/>
                  <a:moveTo>
                    <a:pt x="272" y="31"/>
                  </a:moveTo>
                  <a:cubicBezTo>
                    <a:pt x="270" y="31"/>
                    <a:pt x="268" y="30"/>
                    <a:pt x="266" y="29"/>
                  </a:cubicBezTo>
                  <a:cubicBezTo>
                    <a:pt x="272" y="10"/>
                    <a:pt x="272" y="10"/>
                    <a:pt x="272" y="10"/>
                  </a:cubicBezTo>
                  <a:cubicBezTo>
                    <a:pt x="274" y="11"/>
                    <a:pt x="276" y="12"/>
                    <a:pt x="278" y="13"/>
                  </a:cubicBezTo>
                  <a:lnTo>
                    <a:pt x="272" y="31"/>
                  </a:lnTo>
                  <a:close/>
                  <a:moveTo>
                    <a:pt x="157" y="27"/>
                  </a:moveTo>
                  <a:cubicBezTo>
                    <a:pt x="152" y="8"/>
                    <a:pt x="152" y="8"/>
                    <a:pt x="152" y="8"/>
                  </a:cubicBezTo>
                  <a:cubicBezTo>
                    <a:pt x="154" y="8"/>
                    <a:pt x="156" y="7"/>
                    <a:pt x="158" y="6"/>
                  </a:cubicBezTo>
                  <a:cubicBezTo>
                    <a:pt x="163" y="26"/>
                    <a:pt x="163" y="26"/>
                    <a:pt x="163" y="26"/>
                  </a:cubicBezTo>
                  <a:cubicBezTo>
                    <a:pt x="161" y="26"/>
                    <a:pt x="159" y="27"/>
                    <a:pt x="157" y="27"/>
                  </a:cubicBezTo>
                  <a:close/>
                  <a:moveTo>
                    <a:pt x="257" y="27"/>
                  </a:moveTo>
                  <a:cubicBezTo>
                    <a:pt x="255" y="26"/>
                    <a:pt x="252" y="26"/>
                    <a:pt x="250" y="25"/>
                  </a:cubicBezTo>
                  <a:cubicBezTo>
                    <a:pt x="255" y="6"/>
                    <a:pt x="255" y="6"/>
                    <a:pt x="255" y="6"/>
                  </a:cubicBezTo>
                  <a:cubicBezTo>
                    <a:pt x="257" y="6"/>
                    <a:pt x="259" y="7"/>
                    <a:pt x="262" y="7"/>
                  </a:cubicBezTo>
                  <a:lnTo>
                    <a:pt x="257" y="27"/>
                  </a:lnTo>
                  <a:close/>
                  <a:moveTo>
                    <a:pt x="172" y="24"/>
                  </a:moveTo>
                  <a:cubicBezTo>
                    <a:pt x="168" y="4"/>
                    <a:pt x="168" y="4"/>
                    <a:pt x="168" y="4"/>
                  </a:cubicBezTo>
                  <a:cubicBezTo>
                    <a:pt x="171" y="4"/>
                    <a:pt x="173" y="3"/>
                    <a:pt x="175" y="3"/>
                  </a:cubicBezTo>
                  <a:cubicBezTo>
                    <a:pt x="178" y="23"/>
                    <a:pt x="178" y="23"/>
                    <a:pt x="178" y="23"/>
                  </a:cubicBezTo>
                  <a:cubicBezTo>
                    <a:pt x="176" y="23"/>
                    <a:pt x="174" y="23"/>
                    <a:pt x="172" y="24"/>
                  </a:cubicBezTo>
                  <a:close/>
                  <a:moveTo>
                    <a:pt x="241" y="23"/>
                  </a:moveTo>
                  <a:cubicBezTo>
                    <a:pt x="239" y="23"/>
                    <a:pt x="237" y="23"/>
                    <a:pt x="235" y="22"/>
                  </a:cubicBezTo>
                  <a:cubicBezTo>
                    <a:pt x="238" y="3"/>
                    <a:pt x="238" y="3"/>
                    <a:pt x="238" y="3"/>
                  </a:cubicBezTo>
                  <a:cubicBezTo>
                    <a:pt x="240" y="3"/>
                    <a:pt x="242" y="3"/>
                    <a:pt x="245" y="4"/>
                  </a:cubicBezTo>
                  <a:lnTo>
                    <a:pt x="241" y="23"/>
                  </a:lnTo>
                  <a:close/>
                  <a:moveTo>
                    <a:pt x="188" y="21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8" y="1"/>
                    <a:pt x="190" y="1"/>
                    <a:pt x="193" y="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2" y="21"/>
                    <a:pt x="190" y="21"/>
                    <a:pt x="188" y="21"/>
                  </a:cubicBezTo>
                  <a:close/>
                  <a:moveTo>
                    <a:pt x="226" y="21"/>
                  </a:moveTo>
                  <a:cubicBezTo>
                    <a:pt x="223" y="21"/>
                    <a:pt x="221" y="21"/>
                    <a:pt x="219" y="21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23" y="1"/>
                    <a:pt x="225" y="1"/>
                    <a:pt x="227" y="1"/>
                  </a:cubicBezTo>
                  <a:lnTo>
                    <a:pt x="226" y="21"/>
                  </a:lnTo>
                  <a:close/>
                  <a:moveTo>
                    <a:pt x="204" y="20"/>
                  </a:moveTo>
                  <a:cubicBezTo>
                    <a:pt x="203" y="1"/>
                    <a:pt x="203" y="1"/>
                    <a:pt x="203" y="1"/>
                  </a:cubicBezTo>
                  <a:cubicBezTo>
                    <a:pt x="205" y="0"/>
                    <a:pt x="206" y="0"/>
                    <a:pt x="208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20"/>
                    <a:pt x="210" y="20"/>
                    <a:pt x="210" y="20"/>
                  </a:cubicBezTo>
                  <a:cubicBezTo>
                    <a:pt x="208" y="20"/>
                    <a:pt x="208" y="20"/>
                    <a:pt x="208" y="20"/>
                  </a:cubicBezTo>
                  <a:cubicBezTo>
                    <a:pt x="207" y="20"/>
                    <a:pt x="205" y="20"/>
                    <a:pt x="204" y="2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06"/>
            <p:cNvSpPr>
              <a:spLocks/>
            </p:cNvSpPr>
            <p:nvPr/>
          </p:nvSpPr>
          <p:spPr bwMode="auto">
            <a:xfrm>
              <a:off x="5327650" y="4800600"/>
              <a:ext cx="441325" cy="207963"/>
            </a:xfrm>
            <a:custGeom>
              <a:avLst/>
              <a:gdLst>
                <a:gd name="T0" fmla="*/ 0 w 168"/>
                <a:gd name="T1" fmla="*/ 62 h 79"/>
                <a:gd name="T2" fmla="*/ 168 w 168"/>
                <a:gd name="T3" fmla="*/ 0 h 79"/>
                <a:gd name="T4" fmla="*/ 0 w 168"/>
                <a:gd name="T5" fmla="*/ 6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8" h="79">
                  <a:moveTo>
                    <a:pt x="0" y="62"/>
                  </a:moveTo>
                  <a:cubicBezTo>
                    <a:pt x="0" y="62"/>
                    <a:pt x="93" y="57"/>
                    <a:pt x="168" y="0"/>
                  </a:cubicBezTo>
                  <a:cubicBezTo>
                    <a:pt x="168" y="0"/>
                    <a:pt x="121" y="79"/>
                    <a:pt x="0" y="6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07"/>
            <p:cNvSpPr>
              <a:spLocks noEditPoints="1"/>
            </p:cNvSpPr>
            <p:nvPr/>
          </p:nvSpPr>
          <p:spPr bwMode="auto">
            <a:xfrm>
              <a:off x="6076950" y="5413375"/>
              <a:ext cx="715963" cy="681038"/>
            </a:xfrm>
            <a:custGeom>
              <a:avLst/>
              <a:gdLst>
                <a:gd name="T0" fmla="*/ 241 w 272"/>
                <a:gd name="T1" fmla="*/ 48 h 259"/>
                <a:gd name="T2" fmla="*/ 136 w 272"/>
                <a:gd name="T3" fmla="*/ 31 h 259"/>
                <a:gd name="T4" fmla="*/ 31 w 272"/>
                <a:gd name="T5" fmla="*/ 48 h 259"/>
                <a:gd name="T6" fmla="*/ 16 w 272"/>
                <a:gd name="T7" fmla="*/ 164 h 259"/>
                <a:gd name="T8" fmla="*/ 96 w 272"/>
                <a:gd name="T9" fmla="*/ 249 h 259"/>
                <a:gd name="T10" fmla="*/ 191 w 272"/>
                <a:gd name="T11" fmla="*/ 200 h 259"/>
                <a:gd name="T12" fmla="*/ 266 w 272"/>
                <a:gd name="T13" fmla="*/ 125 h 259"/>
                <a:gd name="T14" fmla="*/ 187 w 272"/>
                <a:gd name="T15" fmla="*/ 164 h 259"/>
                <a:gd name="T16" fmla="*/ 163 w 272"/>
                <a:gd name="T17" fmla="*/ 161 h 259"/>
                <a:gd name="T18" fmla="*/ 186 w 272"/>
                <a:gd name="T19" fmla="*/ 191 h 259"/>
                <a:gd name="T20" fmla="*/ 160 w 272"/>
                <a:gd name="T21" fmla="*/ 164 h 259"/>
                <a:gd name="T22" fmla="*/ 168 w 272"/>
                <a:gd name="T23" fmla="*/ 193 h 259"/>
                <a:gd name="T24" fmla="*/ 155 w 272"/>
                <a:gd name="T25" fmla="*/ 189 h 259"/>
                <a:gd name="T26" fmla="*/ 138 w 272"/>
                <a:gd name="T27" fmla="*/ 192 h 259"/>
                <a:gd name="T28" fmla="*/ 127 w 272"/>
                <a:gd name="T29" fmla="*/ 201 h 259"/>
                <a:gd name="T30" fmla="*/ 125 w 272"/>
                <a:gd name="T31" fmla="*/ 170 h 259"/>
                <a:gd name="T32" fmla="*/ 113 w 272"/>
                <a:gd name="T33" fmla="*/ 205 h 259"/>
                <a:gd name="T34" fmla="*/ 113 w 272"/>
                <a:gd name="T35" fmla="*/ 188 h 259"/>
                <a:gd name="T36" fmla="*/ 118 w 272"/>
                <a:gd name="T37" fmla="*/ 167 h 259"/>
                <a:gd name="T38" fmla="*/ 99 w 272"/>
                <a:gd name="T39" fmla="*/ 190 h 259"/>
                <a:gd name="T40" fmla="*/ 95 w 272"/>
                <a:gd name="T41" fmla="*/ 176 h 259"/>
                <a:gd name="T42" fmla="*/ 85 w 272"/>
                <a:gd name="T43" fmla="*/ 164 h 259"/>
                <a:gd name="T44" fmla="*/ 72 w 272"/>
                <a:gd name="T45" fmla="*/ 158 h 259"/>
                <a:gd name="T46" fmla="*/ 97 w 272"/>
                <a:gd name="T47" fmla="*/ 141 h 259"/>
                <a:gd name="T48" fmla="*/ 59 w 272"/>
                <a:gd name="T49" fmla="*/ 145 h 259"/>
                <a:gd name="T50" fmla="*/ 97 w 272"/>
                <a:gd name="T51" fmla="*/ 136 h 259"/>
                <a:gd name="T52" fmla="*/ 76 w 272"/>
                <a:gd name="T53" fmla="*/ 123 h 259"/>
                <a:gd name="T54" fmla="*/ 59 w 272"/>
                <a:gd name="T55" fmla="*/ 118 h 259"/>
                <a:gd name="T56" fmla="*/ 86 w 272"/>
                <a:gd name="T57" fmla="*/ 120 h 259"/>
                <a:gd name="T58" fmla="*/ 101 w 272"/>
                <a:gd name="T59" fmla="*/ 114 h 259"/>
                <a:gd name="T60" fmla="*/ 69 w 272"/>
                <a:gd name="T61" fmla="*/ 93 h 259"/>
                <a:gd name="T62" fmla="*/ 103 w 272"/>
                <a:gd name="T63" fmla="*/ 110 h 259"/>
                <a:gd name="T64" fmla="*/ 85 w 272"/>
                <a:gd name="T65" fmla="*/ 85 h 259"/>
                <a:gd name="T66" fmla="*/ 99 w 272"/>
                <a:gd name="T67" fmla="*/ 84 h 259"/>
                <a:gd name="T68" fmla="*/ 113 w 272"/>
                <a:gd name="T69" fmla="*/ 76 h 259"/>
                <a:gd name="T70" fmla="*/ 116 w 272"/>
                <a:gd name="T71" fmla="*/ 59 h 259"/>
                <a:gd name="T72" fmla="*/ 118 w 272"/>
                <a:gd name="T73" fmla="*/ 74 h 259"/>
                <a:gd name="T74" fmla="*/ 134 w 272"/>
                <a:gd name="T75" fmla="*/ 92 h 259"/>
                <a:gd name="T76" fmla="*/ 136 w 272"/>
                <a:gd name="T77" fmla="*/ 54 h 259"/>
                <a:gd name="T78" fmla="*/ 138 w 272"/>
                <a:gd name="T79" fmla="*/ 92 h 259"/>
                <a:gd name="T80" fmla="*/ 155 w 272"/>
                <a:gd name="T81" fmla="*/ 74 h 259"/>
                <a:gd name="T82" fmla="*/ 156 w 272"/>
                <a:gd name="T83" fmla="*/ 59 h 259"/>
                <a:gd name="T84" fmla="*/ 159 w 272"/>
                <a:gd name="T85" fmla="*/ 76 h 259"/>
                <a:gd name="T86" fmla="*/ 173 w 272"/>
                <a:gd name="T87" fmla="*/ 84 h 259"/>
                <a:gd name="T88" fmla="*/ 187 w 272"/>
                <a:gd name="T89" fmla="*/ 85 h 259"/>
                <a:gd name="T90" fmla="*/ 169 w 272"/>
                <a:gd name="T91" fmla="*/ 110 h 259"/>
                <a:gd name="T92" fmla="*/ 204 w 272"/>
                <a:gd name="T93" fmla="*/ 93 h 259"/>
                <a:gd name="T94" fmla="*/ 172 w 272"/>
                <a:gd name="T95" fmla="*/ 114 h 259"/>
                <a:gd name="T96" fmla="*/ 202 w 272"/>
                <a:gd name="T97" fmla="*/ 111 h 259"/>
                <a:gd name="T98" fmla="*/ 196 w 272"/>
                <a:gd name="T99" fmla="*/ 123 h 259"/>
                <a:gd name="T100" fmla="*/ 176 w 272"/>
                <a:gd name="T101" fmla="*/ 136 h 259"/>
                <a:gd name="T102" fmla="*/ 213 w 272"/>
                <a:gd name="T103" fmla="*/ 145 h 259"/>
                <a:gd name="T104" fmla="*/ 175 w 272"/>
                <a:gd name="T105" fmla="*/ 141 h 259"/>
                <a:gd name="T106" fmla="*/ 200 w 272"/>
                <a:gd name="T107" fmla="*/ 158 h 259"/>
                <a:gd name="T108" fmla="*/ 191 w 272"/>
                <a:gd name="T109" fmla="*/ 174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2" h="259">
                  <a:moveTo>
                    <a:pt x="266" y="125"/>
                  </a:moveTo>
                  <a:cubicBezTo>
                    <a:pt x="258" y="104"/>
                    <a:pt x="232" y="97"/>
                    <a:pt x="225" y="96"/>
                  </a:cubicBezTo>
                  <a:cubicBezTo>
                    <a:pt x="230" y="91"/>
                    <a:pt x="247" y="70"/>
                    <a:pt x="241" y="48"/>
                  </a:cubicBezTo>
                  <a:cubicBezTo>
                    <a:pt x="238" y="34"/>
                    <a:pt x="226" y="24"/>
                    <a:pt x="210" y="22"/>
                  </a:cubicBezTo>
                  <a:cubicBezTo>
                    <a:pt x="204" y="8"/>
                    <a:pt x="190" y="0"/>
                    <a:pt x="177" y="1"/>
                  </a:cubicBezTo>
                  <a:cubicBezTo>
                    <a:pt x="154" y="2"/>
                    <a:pt x="139" y="25"/>
                    <a:pt x="136" y="31"/>
                  </a:cubicBezTo>
                  <a:cubicBezTo>
                    <a:pt x="133" y="25"/>
                    <a:pt x="118" y="2"/>
                    <a:pt x="95" y="1"/>
                  </a:cubicBezTo>
                  <a:cubicBezTo>
                    <a:pt x="82" y="0"/>
                    <a:pt x="68" y="8"/>
                    <a:pt x="62" y="22"/>
                  </a:cubicBezTo>
                  <a:cubicBezTo>
                    <a:pt x="46" y="24"/>
                    <a:pt x="34" y="34"/>
                    <a:pt x="31" y="48"/>
                  </a:cubicBezTo>
                  <a:cubicBezTo>
                    <a:pt x="25" y="70"/>
                    <a:pt x="42" y="91"/>
                    <a:pt x="47" y="96"/>
                  </a:cubicBezTo>
                  <a:cubicBezTo>
                    <a:pt x="40" y="97"/>
                    <a:pt x="14" y="104"/>
                    <a:pt x="6" y="125"/>
                  </a:cubicBezTo>
                  <a:cubicBezTo>
                    <a:pt x="0" y="138"/>
                    <a:pt x="4" y="153"/>
                    <a:pt x="16" y="164"/>
                  </a:cubicBezTo>
                  <a:cubicBezTo>
                    <a:pt x="12" y="179"/>
                    <a:pt x="19" y="194"/>
                    <a:pt x="30" y="201"/>
                  </a:cubicBezTo>
                  <a:cubicBezTo>
                    <a:pt x="50" y="213"/>
                    <a:pt x="75" y="203"/>
                    <a:pt x="81" y="200"/>
                  </a:cubicBezTo>
                  <a:cubicBezTo>
                    <a:pt x="80" y="207"/>
                    <a:pt x="78" y="234"/>
                    <a:pt x="96" y="249"/>
                  </a:cubicBezTo>
                  <a:cubicBezTo>
                    <a:pt x="107" y="258"/>
                    <a:pt x="123" y="259"/>
                    <a:pt x="136" y="251"/>
                  </a:cubicBezTo>
                  <a:cubicBezTo>
                    <a:pt x="149" y="259"/>
                    <a:pt x="165" y="258"/>
                    <a:pt x="176" y="249"/>
                  </a:cubicBezTo>
                  <a:cubicBezTo>
                    <a:pt x="194" y="234"/>
                    <a:pt x="192" y="207"/>
                    <a:pt x="191" y="200"/>
                  </a:cubicBezTo>
                  <a:cubicBezTo>
                    <a:pt x="197" y="203"/>
                    <a:pt x="222" y="213"/>
                    <a:pt x="242" y="201"/>
                  </a:cubicBezTo>
                  <a:cubicBezTo>
                    <a:pt x="253" y="194"/>
                    <a:pt x="260" y="179"/>
                    <a:pt x="256" y="164"/>
                  </a:cubicBezTo>
                  <a:cubicBezTo>
                    <a:pt x="268" y="153"/>
                    <a:pt x="272" y="138"/>
                    <a:pt x="266" y="125"/>
                  </a:cubicBezTo>
                  <a:close/>
                  <a:moveTo>
                    <a:pt x="191" y="174"/>
                  </a:moveTo>
                  <a:cubicBezTo>
                    <a:pt x="188" y="172"/>
                    <a:pt x="186" y="168"/>
                    <a:pt x="187" y="165"/>
                  </a:cubicBezTo>
                  <a:cubicBezTo>
                    <a:pt x="187" y="164"/>
                    <a:pt x="187" y="164"/>
                    <a:pt x="187" y="164"/>
                  </a:cubicBezTo>
                  <a:cubicBezTo>
                    <a:pt x="169" y="154"/>
                    <a:pt x="169" y="154"/>
                    <a:pt x="169" y="154"/>
                  </a:cubicBezTo>
                  <a:cubicBezTo>
                    <a:pt x="169" y="154"/>
                    <a:pt x="169" y="154"/>
                    <a:pt x="169" y="154"/>
                  </a:cubicBezTo>
                  <a:cubicBezTo>
                    <a:pt x="167" y="156"/>
                    <a:pt x="165" y="159"/>
                    <a:pt x="163" y="161"/>
                  </a:cubicBezTo>
                  <a:cubicBezTo>
                    <a:pt x="177" y="176"/>
                    <a:pt x="177" y="176"/>
                    <a:pt x="177" y="176"/>
                  </a:cubicBezTo>
                  <a:cubicBezTo>
                    <a:pt x="180" y="175"/>
                    <a:pt x="185" y="176"/>
                    <a:pt x="187" y="179"/>
                  </a:cubicBezTo>
                  <a:cubicBezTo>
                    <a:pt x="190" y="183"/>
                    <a:pt x="190" y="188"/>
                    <a:pt x="186" y="191"/>
                  </a:cubicBezTo>
                  <a:cubicBezTo>
                    <a:pt x="182" y="195"/>
                    <a:pt x="177" y="194"/>
                    <a:pt x="174" y="190"/>
                  </a:cubicBezTo>
                  <a:cubicBezTo>
                    <a:pt x="171" y="187"/>
                    <a:pt x="171" y="183"/>
                    <a:pt x="173" y="179"/>
                  </a:cubicBezTo>
                  <a:cubicBezTo>
                    <a:pt x="160" y="164"/>
                    <a:pt x="160" y="164"/>
                    <a:pt x="160" y="164"/>
                  </a:cubicBezTo>
                  <a:cubicBezTo>
                    <a:pt x="157" y="165"/>
                    <a:pt x="155" y="167"/>
                    <a:pt x="152" y="168"/>
                  </a:cubicBezTo>
                  <a:cubicBezTo>
                    <a:pt x="159" y="188"/>
                    <a:pt x="159" y="188"/>
                    <a:pt x="159" y="188"/>
                  </a:cubicBezTo>
                  <a:cubicBezTo>
                    <a:pt x="163" y="187"/>
                    <a:pt x="167" y="190"/>
                    <a:pt x="168" y="193"/>
                  </a:cubicBezTo>
                  <a:cubicBezTo>
                    <a:pt x="170" y="198"/>
                    <a:pt x="167" y="203"/>
                    <a:pt x="163" y="205"/>
                  </a:cubicBezTo>
                  <a:cubicBezTo>
                    <a:pt x="158" y="207"/>
                    <a:pt x="153" y="204"/>
                    <a:pt x="151" y="200"/>
                  </a:cubicBezTo>
                  <a:cubicBezTo>
                    <a:pt x="150" y="196"/>
                    <a:pt x="151" y="192"/>
                    <a:pt x="155" y="189"/>
                  </a:cubicBezTo>
                  <a:cubicBezTo>
                    <a:pt x="147" y="170"/>
                    <a:pt x="147" y="170"/>
                    <a:pt x="147" y="170"/>
                  </a:cubicBezTo>
                  <a:cubicBezTo>
                    <a:pt x="145" y="171"/>
                    <a:pt x="142" y="171"/>
                    <a:pt x="138" y="171"/>
                  </a:cubicBezTo>
                  <a:cubicBezTo>
                    <a:pt x="138" y="192"/>
                    <a:pt x="138" y="192"/>
                    <a:pt x="138" y="192"/>
                  </a:cubicBezTo>
                  <a:cubicBezTo>
                    <a:pt x="142" y="193"/>
                    <a:pt x="145" y="197"/>
                    <a:pt x="145" y="201"/>
                  </a:cubicBezTo>
                  <a:cubicBezTo>
                    <a:pt x="145" y="206"/>
                    <a:pt x="141" y="210"/>
                    <a:pt x="136" y="210"/>
                  </a:cubicBezTo>
                  <a:cubicBezTo>
                    <a:pt x="131" y="210"/>
                    <a:pt x="127" y="206"/>
                    <a:pt x="127" y="201"/>
                  </a:cubicBezTo>
                  <a:cubicBezTo>
                    <a:pt x="127" y="197"/>
                    <a:pt x="130" y="193"/>
                    <a:pt x="134" y="19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1" y="171"/>
                    <a:pt x="128" y="171"/>
                    <a:pt x="125" y="170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1" y="192"/>
                    <a:pt x="122" y="196"/>
                    <a:pt x="121" y="200"/>
                  </a:cubicBezTo>
                  <a:cubicBezTo>
                    <a:pt x="120" y="203"/>
                    <a:pt x="116" y="205"/>
                    <a:pt x="113" y="205"/>
                  </a:cubicBezTo>
                  <a:cubicBezTo>
                    <a:pt x="112" y="206"/>
                    <a:pt x="111" y="205"/>
                    <a:pt x="109" y="205"/>
                  </a:cubicBezTo>
                  <a:cubicBezTo>
                    <a:pt x="105" y="203"/>
                    <a:pt x="102" y="198"/>
                    <a:pt x="104" y="193"/>
                  </a:cubicBezTo>
                  <a:cubicBezTo>
                    <a:pt x="105" y="190"/>
                    <a:pt x="109" y="187"/>
                    <a:pt x="113" y="188"/>
                  </a:cubicBezTo>
                  <a:cubicBezTo>
                    <a:pt x="114" y="186"/>
                    <a:pt x="114" y="186"/>
                    <a:pt x="114" y="186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19" y="168"/>
                    <a:pt x="118" y="167"/>
                    <a:pt x="118" y="167"/>
                  </a:cubicBezTo>
                  <a:cubicBezTo>
                    <a:pt x="116" y="166"/>
                    <a:pt x="114" y="165"/>
                    <a:pt x="112" y="164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1" y="183"/>
                    <a:pt x="101" y="187"/>
                    <a:pt x="99" y="190"/>
                  </a:cubicBezTo>
                  <a:cubicBezTo>
                    <a:pt x="95" y="194"/>
                    <a:pt x="90" y="195"/>
                    <a:pt x="86" y="191"/>
                  </a:cubicBezTo>
                  <a:cubicBezTo>
                    <a:pt x="82" y="188"/>
                    <a:pt x="82" y="183"/>
                    <a:pt x="85" y="179"/>
                  </a:cubicBezTo>
                  <a:cubicBezTo>
                    <a:pt x="87" y="176"/>
                    <a:pt x="92" y="175"/>
                    <a:pt x="95" y="176"/>
                  </a:cubicBezTo>
                  <a:cubicBezTo>
                    <a:pt x="109" y="161"/>
                    <a:pt x="109" y="161"/>
                    <a:pt x="109" y="161"/>
                  </a:cubicBezTo>
                  <a:cubicBezTo>
                    <a:pt x="107" y="158"/>
                    <a:pt x="105" y="156"/>
                    <a:pt x="103" y="15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6" y="168"/>
                    <a:pt x="84" y="172"/>
                    <a:pt x="81" y="174"/>
                  </a:cubicBezTo>
                  <a:cubicBezTo>
                    <a:pt x="76" y="176"/>
                    <a:pt x="71" y="175"/>
                    <a:pt x="69" y="171"/>
                  </a:cubicBezTo>
                  <a:cubicBezTo>
                    <a:pt x="66" y="166"/>
                    <a:pt x="68" y="161"/>
                    <a:pt x="72" y="158"/>
                  </a:cubicBezTo>
                  <a:cubicBezTo>
                    <a:pt x="75" y="156"/>
                    <a:pt x="80" y="157"/>
                    <a:pt x="83" y="160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99" y="147"/>
                    <a:pt x="98" y="144"/>
                    <a:pt x="97" y="141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77" y="148"/>
                    <a:pt x="74" y="152"/>
                    <a:pt x="70" y="152"/>
                  </a:cubicBezTo>
                  <a:cubicBezTo>
                    <a:pt x="65" y="153"/>
                    <a:pt x="60" y="150"/>
                    <a:pt x="59" y="145"/>
                  </a:cubicBezTo>
                  <a:cubicBezTo>
                    <a:pt x="58" y="140"/>
                    <a:pt x="62" y="136"/>
                    <a:pt x="67" y="135"/>
                  </a:cubicBezTo>
                  <a:cubicBezTo>
                    <a:pt x="71" y="134"/>
                    <a:pt x="74" y="136"/>
                    <a:pt x="76" y="140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5"/>
                    <a:pt x="96" y="133"/>
                    <a:pt x="96" y="132"/>
                  </a:cubicBezTo>
                  <a:cubicBezTo>
                    <a:pt x="96" y="130"/>
                    <a:pt x="96" y="129"/>
                    <a:pt x="97" y="127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4" y="127"/>
                    <a:pt x="71" y="129"/>
                    <a:pt x="67" y="128"/>
                  </a:cubicBezTo>
                  <a:cubicBezTo>
                    <a:pt x="64" y="128"/>
                    <a:pt x="62" y="127"/>
                    <a:pt x="61" y="125"/>
                  </a:cubicBezTo>
                  <a:cubicBezTo>
                    <a:pt x="59" y="123"/>
                    <a:pt x="59" y="121"/>
                    <a:pt x="59" y="118"/>
                  </a:cubicBezTo>
                  <a:cubicBezTo>
                    <a:pt x="60" y="113"/>
                    <a:pt x="65" y="110"/>
                    <a:pt x="70" y="111"/>
                  </a:cubicBezTo>
                  <a:cubicBezTo>
                    <a:pt x="74" y="112"/>
                    <a:pt x="77" y="115"/>
                    <a:pt x="77" y="119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97" y="122"/>
                    <a:pt x="97" y="122"/>
                    <a:pt x="97" y="122"/>
                  </a:cubicBezTo>
                  <a:cubicBezTo>
                    <a:pt x="98" y="122"/>
                    <a:pt x="98" y="121"/>
                    <a:pt x="98" y="120"/>
                  </a:cubicBezTo>
                  <a:cubicBezTo>
                    <a:pt x="99" y="118"/>
                    <a:pt x="100" y="116"/>
                    <a:pt x="101" y="114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0" y="106"/>
                    <a:pt x="75" y="107"/>
                    <a:pt x="72" y="105"/>
                  </a:cubicBezTo>
                  <a:cubicBezTo>
                    <a:pt x="68" y="102"/>
                    <a:pt x="66" y="97"/>
                    <a:pt x="69" y="93"/>
                  </a:cubicBezTo>
                  <a:cubicBezTo>
                    <a:pt x="71" y="88"/>
                    <a:pt x="76" y="87"/>
                    <a:pt x="81" y="89"/>
                  </a:cubicBezTo>
                  <a:cubicBezTo>
                    <a:pt x="84" y="91"/>
                    <a:pt x="86" y="96"/>
                    <a:pt x="85" y="99"/>
                  </a:cubicBezTo>
                  <a:cubicBezTo>
                    <a:pt x="103" y="110"/>
                    <a:pt x="103" y="110"/>
                    <a:pt x="103" y="110"/>
                  </a:cubicBezTo>
                  <a:cubicBezTo>
                    <a:pt x="105" y="107"/>
                    <a:pt x="107" y="105"/>
                    <a:pt x="109" y="103"/>
                  </a:cubicBezTo>
                  <a:cubicBezTo>
                    <a:pt x="95" y="87"/>
                    <a:pt x="95" y="87"/>
                    <a:pt x="95" y="87"/>
                  </a:cubicBezTo>
                  <a:cubicBezTo>
                    <a:pt x="92" y="88"/>
                    <a:pt x="87" y="88"/>
                    <a:pt x="85" y="85"/>
                  </a:cubicBezTo>
                  <a:cubicBezTo>
                    <a:pt x="82" y="81"/>
                    <a:pt x="82" y="75"/>
                    <a:pt x="86" y="72"/>
                  </a:cubicBezTo>
                  <a:cubicBezTo>
                    <a:pt x="90" y="69"/>
                    <a:pt x="95" y="69"/>
                    <a:pt x="99" y="73"/>
                  </a:cubicBezTo>
                  <a:cubicBezTo>
                    <a:pt x="101" y="76"/>
                    <a:pt x="101" y="81"/>
                    <a:pt x="99" y="84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5" y="98"/>
                    <a:pt x="117" y="96"/>
                    <a:pt x="120" y="95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09" y="76"/>
                    <a:pt x="105" y="74"/>
                    <a:pt x="104" y="70"/>
                  </a:cubicBezTo>
                  <a:cubicBezTo>
                    <a:pt x="102" y="65"/>
                    <a:pt x="105" y="60"/>
                    <a:pt x="109" y="58"/>
                  </a:cubicBezTo>
                  <a:cubicBezTo>
                    <a:pt x="112" y="58"/>
                    <a:pt x="114" y="58"/>
                    <a:pt x="116" y="59"/>
                  </a:cubicBezTo>
                  <a:cubicBezTo>
                    <a:pt x="118" y="60"/>
                    <a:pt x="120" y="61"/>
                    <a:pt x="121" y="64"/>
                  </a:cubicBezTo>
                  <a:cubicBezTo>
                    <a:pt x="121" y="65"/>
                    <a:pt x="121" y="67"/>
                    <a:pt x="121" y="68"/>
                  </a:cubicBezTo>
                  <a:cubicBezTo>
                    <a:pt x="121" y="70"/>
                    <a:pt x="120" y="73"/>
                    <a:pt x="118" y="74"/>
                  </a:cubicBezTo>
                  <a:cubicBezTo>
                    <a:pt x="125" y="94"/>
                    <a:pt x="125" y="94"/>
                    <a:pt x="125" y="94"/>
                  </a:cubicBezTo>
                  <a:cubicBezTo>
                    <a:pt x="126" y="93"/>
                    <a:pt x="128" y="93"/>
                    <a:pt x="130" y="92"/>
                  </a:cubicBezTo>
                  <a:cubicBezTo>
                    <a:pt x="131" y="92"/>
                    <a:pt x="133" y="92"/>
                    <a:pt x="134" y="92"/>
                  </a:cubicBezTo>
                  <a:cubicBezTo>
                    <a:pt x="134" y="71"/>
                    <a:pt x="134" y="71"/>
                    <a:pt x="134" y="71"/>
                  </a:cubicBezTo>
                  <a:cubicBezTo>
                    <a:pt x="130" y="70"/>
                    <a:pt x="127" y="67"/>
                    <a:pt x="127" y="63"/>
                  </a:cubicBezTo>
                  <a:cubicBezTo>
                    <a:pt x="127" y="58"/>
                    <a:pt x="131" y="54"/>
                    <a:pt x="136" y="54"/>
                  </a:cubicBezTo>
                  <a:cubicBezTo>
                    <a:pt x="141" y="54"/>
                    <a:pt x="145" y="58"/>
                    <a:pt x="145" y="63"/>
                  </a:cubicBezTo>
                  <a:cubicBezTo>
                    <a:pt x="145" y="67"/>
                    <a:pt x="142" y="70"/>
                    <a:pt x="138" y="71"/>
                  </a:cubicBezTo>
                  <a:cubicBezTo>
                    <a:pt x="138" y="92"/>
                    <a:pt x="138" y="92"/>
                    <a:pt x="138" y="92"/>
                  </a:cubicBezTo>
                  <a:cubicBezTo>
                    <a:pt x="140" y="92"/>
                    <a:pt x="141" y="92"/>
                    <a:pt x="142" y="92"/>
                  </a:cubicBezTo>
                  <a:cubicBezTo>
                    <a:pt x="144" y="93"/>
                    <a:pt x="146" y="93"/>
                    <a:pt x="147" y="9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2" y="73"/>
                    <a:pt x="151" y="70"/>
                    <a:pt x="151" y="68"/>
                  </a:cubicBezTo>
                  <a:cubicBezTo>
                    <a:pt x="151" y="67"/>
                    <a:pt x="151" y="65"/>
                    <a:pt x="151" y="64"/>
                  </a:cubicBezTo>
                  <a:cubicBezTo>
                    <a:pt x="152" y="61"/>
                    <a:pt x="154" y="60"/>
                    <a:pt x="156" y="59"/>
                  </a:cubicBezTo>
                  <a:cubicBezTo>
                    <a:pt x="158" y="58"/>
                    <a:pt x="160" y="58"/>
                    <a:pt x="163" y="58"/>
                  </a:cubicBezTo>
                  <a:cubicBezTo>
                    <a:pt x="167" y="60"/>
                    <a:pt x="170" y="65"/>
                    <a:pt x="168" y="70"/>
                  </a:cubicBezTo>
                  <a:cubicBezTo>
                    <a:pt x="167" y="74"/>
                    <a:pt x="163" y="76"/>
                    <a:pt x="159" y="76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5" y="96"/>
                    <a:pt x="157" y="98"/>
                    <a:pt x="160" y="100"/>
                  </a:cubicBezTo>
                  <a:cubicBezTo>
                    <a:pt x="173" y="84"/>
                    <a:pt x="173" y="84"/>
                    <a:pt x="173" y="84"/>
                  </a:cubicBezTo>
                  <a:cubicBezTo>
                    <a:pt x="171" y="81"/>
                    <a:pt x="171" y="76"/>
                    <a:pt x="174" y="73"/>
                  </a:cubicBezTo>
                  <a:cubicBezTo>
                    <a:pt x="177" y="69"/>
                    <a:pt x="182" y="69"/>
                    <a:pt x="186" y="72"/>
                  </a:cubicBezTo>
                  <a:cubicBezTo>
                    <a:pt x="190" y="75"/>
                    <a:pt x="190" y="81"/>
                    <a:pt x="187" y="85"/>
                  </a:cubicBezTo>
                  <a:cubicBezTo>
                    <a:pt x="185" y="88"/>
                    <a:pt x="180" y="88"/>
                    <a:pt x="177" y="87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6" y="105"/>
                    <a:pt x="168" y="107"/>
                    <a:pt x="169" y="110"/>
                  </a:cubicBezTo>
                  <a:cubicBezTo>
                    <a:pt x="187" y="99"/>
                    <a:pt x="187" y="99"/>
                    <a:pt x="187" y="99"/>
                  </a:cubicBezTo>
                  <a:cubicBezTo>
                    <a:pt x="186" y="96"/>
                    <a:pt x="188" y="91"/>
                    <a:pt x="191" y="89"/>
                  </a:cubicBezTo>
                  <a:cubicBezTo>
                    <a:pt x="196" y="87"/>
                    <a:pt x="201" y="88"/>
                    <a:pt x="204" y="93"/>
                  </a:cubicBezTo>
                  <a:cubicBezTo>
                    <a:pt x="206" y="97"/>
                    <a:pt x="205" y="102"/>
                    <a:pt x="200" y="105"/>
                  </a:cubicBezTo>
                  <a:cubicBezTo>
                    <a:pt x="197" y="107"/>
                    <a:pt x="192" y="106"/>
                    <a:pt x="190" y="103"/>
                  </a:cubicBezTo>
                  <a:cubicBezTo>
                    <a:pt x="172" y="114"/>
                    <a:pt x="172" y="114"/>
                    <a:pt x="172" y="114"/>
                  </a:cubicBezTo>
                  <a:cubicBezTo>
                    <a:pt x="173" y="117"/>
                    <a:pt x="174" y="119"/>
                    <a:pt x="175" y="122"/>
                  </a:cubicBezTo>
                  <a:cubicBezTo>
                    <a:pt x="195" y="119"/>
                    <a:pt x="195" y="119"/>
                    <a:pt x="195" y="119"/>
                  </a:cubicBezTo>
                  <a:cubicBezTo>
                    <a:pt x="196" y="115"/>
                    <a:pt x="198" y="112"/>
                    <a:pt x="202" y="111"/>
                  </a:cubicBezTo>
                  <a:cubicBezTo>
                    <a:pt x="207" y="110"/>
                    <a:pt x="212" y="113"/>
                    <a:pt x="213" y="118"/>
                  </a:cubicBezTo>
                  <a:cubicBezTo>
                    <a:pt x="214" y="123"/>
                    <a:pt x="210" y="128"/>
                    <a:pt x="206" y="128"/>
                  </a:cubicBezTo>
                  <a:cubicBezTo>
                    <a:pt x="202" y="129"/>
                    <a:pt x="198" y="127"/>
                    <a:pt x="196" y="123"/>
                  </a:cubicBezTo>
                  <a:cubicBezTo>
                    <a:pt x="176" y="127"/>
                    <a:pt x="176" y="127"/>
                    <a:pt x="176" y="127"/>
                  </a:cubicBezTo>
                  <a:cubicBezTo>
                    <a:pt x="176" y="129"/>
                    <a:pt x="176" y="130"/>
                    <a:pt x="176" y="132"/>
                  </a:cubicBezTo>
                  <a:cubicBezTo>
                    <a:pt x="176" y="133"/>
                    <a:pt x="176" y="135"/>
                    <a:pt x="176" y="136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8" y="136"/>
                    <a:pt x="202" y="134"/>
                    <a:pt x="206" y="135"/>
                  </a:cubicBezTo>
                  <a:cubicBezTo>
                    <a:pt x="210" y="136"/>
                    <a:pt x="214" y="140"/>
                    <a:pt x="213" y="145"/>
                  </a:cubicBezTo>
                  <a:cubicBezTo>
                    <a:pt x="212" y="150"/>
                    <a:pt x="207" y="153"/>
                    <a:pt x="202" y="152"/>
                  </a:cubicBezTo>
                  <a:cubicBezTo>
                    <a:pt x="198" y="152"/>
                    <a:pt x="196" y="148"/>
                    <a:pt x="195" y="144"/>
                  </a:cubicBezTo>
                  <a:cubicBezTo>
                    <a:pt x="175" y="141"/>
                    <a:pt x="175" y="141"/>
                    <a:pt x="175" y="141"/>
                  </a:cubicBezTo>
                  <a:cubicBezTo>
                    <a:pt x="174" y="144"/>
                    <a:pt x="173" y="147"/>
                    <a:pt x="172" y="149"/>
                  </a:cubicBezTo>
                  <a:cubicBezTo>
                    <a:pt x="190" y="160"/>
                    <a:pt x="190" y="160"/>
                    <a:pt x="190" y="160"/>
                  </a:cubicBezTo>
                  <a:cubicBezTo>
                    <a:pt x="192" y="157"/>
                    <a:pt x="197" y="156"/>
                    <a:pt x="200" y="158"/>
                  </a:cubicBezTo>
                  <a:cubicBezTo>
                    <a:pt x="205" y="161"/>
                    <a:pt x="206" y="166"/>
                    <a:pt x="204" y="171"/>
                  </a:cubicBezTo>
                  <a:cubicBezTo>
                    <a:pt x="203" y="171"/>
                    <a:pt x="203" y="171"/>
                    <a:pt x="203" y="171"/>
                  </a:cubicBezTo>
                  <a:cubicBezTo>
                    <a:pt x="201" y="175"/>
                    <a:pt x="196" y="176"/>
                    <a:pt x="191" y="17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08"/>
            <p:cNvSpPr>
              <a:spLocks/>
            </p:cNvSpPr>
            <p:nvPr/>
          </p:nvSpPr>
          <p:spPr bwMode="auto">
            <a:xfrm>
              <a:off x="5840413" y="4932363"/>
              <a:ext cx="276225" cy="328613"/>
            </a:xfrm>
            <a:custGeom>
              <a:avLst/>
              <a:gdLst>
                <a:gd name="T0" fmla="*/ 17 w 105"/>
                <a:gd name="T1" fmla="*/ 0 h 125"/>
                <a:gd name="T2" fmla="*/ 21 w 105"/>
                <a:gd name="T3" fmla="*/ 83 h 125"/>
                <a:gd name="T4" fmla="*/ 86 w 105"/>
                <a:gd name="T5" fmla="*/ 125 h 125"/>
                <a:gd name="T6" fmla="*/ 56 w 105"/>
                <a:gd name="T7" fmla="*/ 93 h 125"/>
                <a:gd name="T8" fmla="*/ 21 w 105"/>
                <a:gd name="T9" fmla="*/ 44 h 125"/>
                <a:gd name="T10" fmla="*/ 63 w 105"/>
                <a:gd name="T11" fmla="*/ 88 h 125"/>
                <a:gd name="T12" fmla="*/ 67 w 105"/>
                <a:gd name="T13" fmla="*/ 92 h 125"/>
                <a:gd name="T14" fmla="*/ 61 w 105"/>
                <a:gd name="T15" fmla="*/ 83 h 125"/>
                <a:gd name="T16" fmla="*/ 32 w 105"/>
                <a:gd name="T17" fmla="*/ 25 h 125"/>
                <a:gd name="T18" fmla="*/ 69 w 105"/>
                <a:gd name="T19" fmla="*/ 78 h 125"/>
                <a:gd name="T20" fmla="*/ 75 w 105"/>
                <a:gd name="T21" fmla="*/ 87 h 125"/>
                <a:gd name="T22" fmla="*/ 73 w 105"/>
                <a:gd name="T23" fmla="*/ 82 h 125"/>
                <a:gd name="T24" fmla="*/ 55 w 105"/>
                <a:gd name="T25" fmla="*/ 24 h 125"/>
                <a:gd name="T26" fmla="*/ 81 w 105"/>
                <a:gd name="T27" fmla="*/ 79 h 125"/>
                <a:gd name="T28" fmla="*/ 95 w 105"/>
                <a:gd name="T29" fmla="*/ 120 h 125"/>
                <a:gd name="T30" fmla="*/ 88 w 105"/>
                <a:gd name="T31" fmla="*/ 43 h 125"/>
                <a:gd name="T32" fmla="*/ 17 w 105"/>
                <a:gd name="T3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25">
                  <a:moveTo>
                    <a:pt x="17" y="0"/>
                  </a:moveTo>
                  <a:cubicBezTo>
                    <a:pt x="17" y="0"/>
                    <a:pt x="0" y="48"/>
                    <a:pt x="21" y="83"/>
                  </a:cubicBezTo>
                  <a:cubicBezTo>
                    <a:pt x="38" y="111"/>
                    <a:pt x="72" y="122"/>
                    <a:pt x="86" y="125"/>
                  </a:cubicBezTo>
                  <a:cubicBezTo>
                    <a:pt x="78" y="118"/>
                    <a:pt x="68" y="107"/>
                    <a:pt x="56" y="93"/>
                  </a:cubicBezTo>
                  <a:cubicBezTo>
                    <a:pt x="35" y="68"/>
                    <a:pt x="21" y="44"/>
                    <a:pt x="21" y="44"/>
                  </a:cubicBezTo>
                  <a:cubicBezTo>
                    <a:pt x="21" y="44"/>
                    <a:pt x="41" y="62"/>
                    <a:pt x="63" y="88"/>
                  </a:cubicBezTo>
                  <a:cubicBezTo>
                    <a:pt x="64" y="89"/>
                    <a:pt x="66" y="91"/>
                    <a:pt x="67" y="92"/>
                  </a:cubicBezTo>
                  <a:cubicBezTo>
                    <a:pt x="65" y="89"/>
                    <a:pt x="63" y="86"/>
                    <a:pt x="61" y="83"/>
                  </a:cubicBezTo>
                  <a:cubicBezTo>
                    <a:pt x="43" y="53"/>
                    <a:pt x="32" y="25"/>
                    <a:pt x="32" y="25"/>
                  </a:cubicBezTo>
                  <a:cubicBezTo>
                    <a:pt x="32" y="25"/>
                    <a:pt x="51" y="48"/>
                    <a:pt x="69" y="78"/>
                  </a:cubicBezTo>
                  <a:cubicBezTo>
                    <a:pt x="71" y="81"/>
                    <a:pt x="73" y="84"/>
                    <a:pt x="75" y="87"/>
                  </a:cubicBezTo>
                  <a:cubicBezTo>
                    <a:pt x="74" y="86"/>
                    <a:pt x="73" y="84"/>
                    <a:pt x="73" y="82"/>
                  </a:cubicBezTo>
                  <a:cubicBezTo>
                    <a:pt x="60" y="51"/>
                    <a:pt x="55" y="24"/>
                    <a:pt x="55" y="24"/>
                  </a:cubicBezTo>
                  <a:cubicBezTo>
                    <a:pt x="55" y="24"/>
                    <a:pt x="69" y="48"/>
                    <a:pt x="81" y="79"/>
                  </a:cubicBezTo>
                  <a:cubicBezTo>
                    <a:pt x="87" y="95"/>
                    <a:pt x="92" y="110"/>
                    <a:pt x="95" y="120"/>
                  </a:cubicBezTo>
                  <a:cubicBezTo>
                    <a:pt x="98" y="106"/>
                    <a:pt x="105" y="71"/>
                    <a:pt x="88" y="43"/>
                  </a:cubicBezTo>
                  <a:cubicBezTo>
                    <a:pt x="67" y="8"/>
                    <a:pt x="17" y="0"/>
                    <a:pt x="17" y="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09"/>
            <p:cNvSpPr>
              <a:spLocks/>
            </p:cNvSpPr>
            <p:nvPr/>
          </p:nvSpPr>
          <p:spPr bwMode="auto">
            <a:xfrm>
              <a:off x="6164263" y="4921250"/>
              <a:ext cx="136525" cy="244475"/>
            </a:xfrm>
            <a:custGeom>
              <a:avLst/>
              <a:gdLst>
                <a:gd name="T0" fmla="*/ 28 w 52"/>
                <a:gd name="T1" fmla="*/ 0 h 93"/>
                <a:gd name="T2" fmla="*/ 1 w 52"/>
                <a:gd name="T3" fmla="*/ 47 h 93"/>
                <a:gd name="T4" fmla="*/ 22 w 52"/>
                <a:gd name="T5" fmla="*/ 92 h 93"/>
                <a:gd name="T6" fmla="*/ 16 w 52"/>
                <a:gd name="T7" fmla="*/ 65 h 93"/>
                <a:gd name="T8" fmla="*/ 14 w 52"/>
                <a:gd name="T9" fmla="*/ 26 h 93"/>
                <a:gd name="T10" fmla="*/ 22 w 52"/>
                <a:gd name="T11" fmla="*/ 64 h 93"/>
                <a:gd name="T12" fmla="*/ 23 w 52"/>
                <a:gd name="T13" fmla="*/ 68 h 93"/>
                <a:gd name="T14" fmla="*/ 23 w 52"/>
                <a:gd name="T15" fmla="*/ 61 h 93"/>
                <a:gd name="T16" fmla="*/ 27 w 52"/>
                <a:gd name="T17" fmla="*/ 19 h 93"/>
                <a:gd name="T18" fmla="*/ 29 w 52"/>
                <a:gd name="T19" fmla="*/ 61 h 93"/>
                <a:gd name="T20" fmla="*/ 28 w 52"/>
                <a:gd name="T21" fmla="*/ 68 h 93"/>
                <a:gd name="T22" fmla="*/ 29 w 52"/>
                <a:gd name="T23" fmla="*/ 64 h 93"/>
                <a:gd name="T24" fmla="*/ 40 w 52"/>
                <a:gd name="T25" fmla="*/ 26 h 93"/>
                <a:gd name="T26" fmla="*/ 35 w 52"/>
                <a:gd name="T27" fmla="*/ 65 h 93"/>
                <a:gd name="T28" fmla="*/ 28 w 52"/>
                <a:gd name="T29" fmla="*/ 93 h 93"/>
                <a:gd name="T30" fmla="*/ 51 w 52"/>
                <a:gd name="T31" fmla="*/ 49 h 93"/>
                <a:gd name="T32" fmla="*/ 28 w 52"/>
                <a:gd name="T3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93">
                  <a:moveTo>
                    <a:pt x="28" y="0"/>
                  </a:moveTo>
                  <a:cubicBezTo>
                    <a:pt x="28" y="0"/>
                    <a:pt x="2" y="21"/>
                    <a:pt x="1" y="47"/>
                  </a:cubicBezTo>
                  <a:cubicBezTo>
                    <a:pt x="0" y="68"/>
                    <a:pt x="15" y="86"/>
                    <a:pt x="22" y="92"/>
                  </a:cubicBezTo>
                  <a:cubicBezTo>
                    <a:pt x="20" y="86"/>
                    <a:pt x="18" y="76"/>
                    <a:pt x="16" y="65"/>
                  </a:cubicBezTo>
                  <a:cubicBezTo>
                    <a:pt x="14" y="43"/>
                    <a:pt x="14" y="26"/>
                    <a:pt x="14" y="26"/>
                  </a:cubicBezTo>
                  <a:cubicBezTo>
                    <a:pt x="14" y="26"/>
                    <a:pt x="19" y="43"/>
                    <a:pt x="22" y="64"/>
                  </a:cubicBezTo>
                  <a:cubicBezTo>
                    <a:pt x="22" y="65"/>
                    <a:pt x="22" y="66"/>
                    <a:pt x="23" y="68"/>
                  </a:cubicBezTo>
                  <a:cubicBezTo>
                    <a:pt x="23" y="65"/>
                    <a:pt x="23" y="63"/>
                    <a:pt x="23" y="61"/>
                  </a:cubicBezTo>
                  <a:cubicBezTo>
                    <a:pt x="23" y="38"/>
                    <a:pt x="27" y="19"/>
                    <a:pt x="27" y="19"/>
                  </a:cubicBezTo>
                  <a:cubicBezTo>
                    <a:pt x="27" y="19"/>
                    <a:pt x="30" y="38"/>
                    <a:pt x="29" y="61"/>
                  </a:cubicBezTo>
                  <a:cubicBezTo>
                    <a:pt x="29" y="63"/>
                    <a:pt x="29" y="66"/>
                    <a:pt x="28" y="68"/>
                  </a:cubicBezTo>
                  <a:cubicBezTo>
                    <a:pt x="29" y="67"/>
                    <a:pt x="29" y="65"/>
                    <a:pt x="29" y="64"/>
                  </a:cubicBezTo>
                  <a:cubicBezTo>
                    <a:pt x="33" y="43"/>
                    <a:pt x="40" y="26"/>
                    <a:pt x="40" y="26"/>
                  </a:cubicBezTo>
                  <a:cubicBezTo>
                    <a:pt x="40" y="26"/>
                    <a:pt x="39" y="44"/>
                    <a:pt x="35" y="65"/>
                  </a:cubicBezTo>
                  <a:cubicBezTo>
                    <a:pt x="33" y="76"/>
                    <a:pt x="30" y="86"/>
                    <a:pt x="28" y="93"/>
                  </a:cubicBezTo>
                  <a:cubicBezTo>
                    <a:pt x="35" y="86"/>
                    <a:pt x="51" y="69"/>
                    <a:pt x="51" y="49"/>
                  </a:cubicBezTo>
                  <a:cubicBezTo>
                    <a:pt x="52" y="22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10"/>
            <p:cNvSpPr>
              <a:spLocks/>
            </p:cNvSpPr>
            <p:nvPr/>
          </p:nvSpPr>
          <p:spPr bwMode="auto">
            <a:xfrm>
              <a:off x="5719763" y="5229225"/>
              <a:ext cx="209550" cy="179388"/>
            </a:xfrm>
            <a:custGeom>
              <a:avLst/>
              <a:gdLst>
                <a:gd name="T0" fmla="*/ 0 w 80"/>
                <a:gd name="T1" fmla="*/ 11 h 68"/>
                <a:gd name="T2" fmla="*/ 54 w 80"/>
                <a:gd name="T3" fmla="*/ 14 h 68"/>
                <a:gd name="T4" fmla="*/ 80 w 80"/>
                <a:gd name="T5" fmla="*/ 57 h 68"/>
                <a:gd name="T6" fmla="*/ 60 w 80"/>
                <a:gd name="T7" fmla="*/ 37 h 68"/>
                <a:gd name="T8" fmla="*/ 29 w 80"/>
                <a:gd name="T9" fmla="*/ 13 h 68"/>
                <a:gd name="T10" fmla="*/ 56 w 80"/>
                <a:gd name="T11" fmla="*/ 41 h 68"/>
                <a:gd name="T12" fmla="*/ 59 w 80"/>
                <a:gd name="T13" fmla="*/ 44 h 68"/>
                <a:gd name="T14" fmla="*/ 54 w 80"/>
                <a:gd name="T15" fmla="*/ 40 h 68"/>
                <a:gd name="T16" fmla="*/ 16 w 80"/>
                <a:gd name="T17" fmla="*/ 21 h 68"/>
                <a:gd name="T18" fmla="*/ 50 w 80"/>
                <a:gd name="T19" fmla="*/ 45 h 68"/>
                <a:gd name="T20" fmla="*/ 56 w 80"/>
                <a:gd name="T21" fmla="*/ 49 h 68"/>
                <a:gd name="T22" fmla="*/ 53 w 80"/>
                <a:gd name="T23" fmla="*/ 47 h 68"/>
                <a:gd name="T24" fmla="*/ 16 w 80"/>
                <a:gd name="T25" fmla="*/ 35 h 68"/>
                <a:gd name="T26" fmla="*/ 50 w 80"/>
                <a:gd name="T27" fmla="*/ 52 h 68"/>
                <a:gd name="T28" fmla="*/ 77 w 80"/>
                <a:gd name="T29" fmla="*/ 62 h 68"/>
                <a:gd name="T30" fmla="*/ 27 w 80"/>
                <a:gd name="T31" fmla="*/ 57 h 68"/>
                <a:gd name="T32" fmla="*/ 0 w 80"/>
                <a:gd name="T33" fmla="*/ 1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68">
                  <a:moveTo>
                    <a:pt x="0" y="11"/>
                  </a:moveTo>
                  <a:cubicBezTo>
                    <a:pt x="0" y="11"/>
                    <a:pt x="31" y="0"/>
                    <a:pt x="54" y="14"/>
                  </a:cubicBezTo>
                  <a:cubicBezTo>
                    <a:pt x="71" y="25"/>
                    <a:pt x="78" y="47"/>
                    <a:pt x="80" y="57"/>
                  </a:cubicBezTo>
                  <a:cubicBezTo>
                    <a:pt x="76" y="51"/>
                    <a:pt x="69" y="44"/>
                    <a:pt x="60" y="37"/>
                  </a:cubicBezTo>
                  <a:cubicBezTo>
                    <a:pt x="44" y="23"/>
                    <a:pt x="29" y="13"/>
                    <a:pt x="29" y="13"/>
                  </a:cubicBezTo>
                  <a:cubicBezTo>
                    <a:pt x="29" y="13"/>
                    <a:pt x="40" y="27"/>
                    <a:pt x="56" y="41"/>
                  </a:cubicBezTo>
                  <a:cubicBezTo>
                    <a:pt x="57" y="42"/>
                    <a:pt x="58" y="43"/>
                    <a:pt x="59" y="44"/>
                  </a:cubicBezTo>
                  <a:cubicBezTo>
                    <a:pt x="57" y="42"/>
                    <a:pt x="56" y="41"/>
                    <a:pt x="54" y="40"/>
                  </a:cubicBezTo>
                  <a:cubicBezTo>
                    <a:pt x="34" y="28"/>
                    <a:pt x="16" y="21"/>
                    <a:pt x="16" y="21"/>
                  </a:cubicBezTo>
                  <a:cubicBezTo>
                    <a:pt x="16" y="21"/>
                    <a:pt x="31" y="33"/>
                    <a:pt x="50" y="45"/>
                  </a:cubicBezTo>
                  <a:cubicBezTo>
                    <a:pt x="52" y="46"/>
                    <a:pt x="54" y="48"/>
                    <a:pt x="56" y="49"/>
                  </a:cubicBezTo>
                  <a:cubicBezTo>
                    <a:pt x="55" y="48"/>
                    <a:pt x="54" y="48"/>
                    <a:pt x="53" y="47"/>
                  </a:cubicBezTo>
                  <a:cubicBezTo>
                    <a:pt x="33" y="39"/>
                    <a:pt x="16" y="35"/>
                    <a:pt x="16" y="35"/>
                  </a:cubicBezTo>
                  <a:cubicBezTo>
                    <a:pt x="16" y="35"/>
                    <a:pt x="31" y="44"/>
                    <a:pt x="50" y="52"/>
                  </a:cubicBezTo>
                  <a:cubicBezTo>
                    <a:pt x="61" y="57"/>
                    <a:pt x="70" y="60"/>
                    <a:pt x="77" y="62"/>
                  </a:cubicBezTo>
                  <a:cubicBezTo>
                    <a:pt x="68" y="64"/>
                    <a:pt x="45" y="68"/>
                    <a:pt x="27" y="57"/>
                  </a:cubicBezTo>
                  <a:cubicBezTo>
                    <a:pt x="5" y="43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11"/>
            <p:cNvSpPr>
              <a:spLocks/>
            </p:cNvSpPr>
            <p:nvPr/>
          </p:nvSpPr>
          <p:spPr bwMode="auto">
            <a:xfrm>
              <a:off x="5668963" y="5908675"/>
              <a:ext cx="220663" cy="173038"/>
            </a:xfrm>
            <a:custGeom>
              <a:avLst/>
              <a:gdLst>
                <a:gd name="T0" fmla="*/ 0 w 84"/>
                <a:gd name="T1" fmla="*/ 54 h 66"/>
                <a:gd name="T2" fmla="*/ 31 w 84"/>
                <a:gd name="T3" fmla="*/ 10 h 66"/>
                <a:gd name="T4" fmla="*/ 81 w 84"/>
                <a:gd name="T5" fmla="*/ 9 h 66"/>
                <a:gd name="T6" fmla="*/ 54 w 84"/>
                <a:gd name="T7" fmla="*/ 16 h 66"/>
                <a:gd name="T8" fmla="*/ 17 w 84"/>
                <a:gd name="T9" fmla="*/ 30 h 66"/>
                <a:gd name="T10" fmla="*/ 55 w 84"/>
                <a:gd name="T11" fmla="*/ 21 h 66"/>
                <a:gd name="T12" fmla="*/ 59 w 84"/>
                <a:gd name="T13" fmla="*/ 20 h 66"/>
                <a:gd name="T14" fmla="*/ 53 w 84"/>
                <a:gd name="T15" fmla="*/ 23 h 66"/>
                <a:gd name="T16" fmla="*/ 17 w 84"/>
                <a:gd name="T17" fmla="*/ 45 h 66"/>
                <a:gd name="T18" fmla="*/ 56 w 84"/>
                <a:gd name="T19" fmla="*/ 29 h 66"/>
                <a:gd name="T20" fmla="*/ 62 w 84"/>
                <a:gd name="T21" fmla="*/ 26 h 66"/>
                <a:gd name="T22" fmla="*/ 59 w 84"/>
                <a:gd name="T23" fmla="*/ 28 h 66"/>
                <a:gd name="T24" fmla="*/ 29 w 84"/>
                <a:gd name="T25" fmla="*/ 53 h 66"/>
                <a:gd name="T26" fmla="*/ 62 w 84"/>
                <a:gd name="T27" fmla="*/ 32 h 66"/>
                <a:gd name="T28" fmla="*/ 84 w 84"/>
                <a:gd name="T29" fmla="*/ 14 h 66"/>
                <a:gd name="T30" fmla="*/ 54 w 84"/>
                <a:gd name="T31" fmla="*/ 54 h 66"/>
                <a:gd name="T32" fmla="*/ 0 w 84"/>
                <a:gd name="T3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" h="66">
                  <a:moveTo>
                    <a:pt x="0" y="54"/>
                  </a:moveTo>
                  <a:cubicBezTo>
                    <a:pt x="0" y="54"/>
                    <a:pt x="8" y="22"/>
                    <a:pt x="31" y="10"/>
                  </a:cubicBezTo>
                  <a:cubicBezTo>
                    <a:pt x="50" y="0"/>
                    <a:pt x="72" y="6"/>
                    <a:pt x="81" y="9"/>
                  </a:cubicBezTo>
                  <a:cubicBezTo>
                    <a:pt x="74" y="10"/>
                    <a:pt x="64" y="13"/>
                    <a:pt x="54" y="16"/>
                  </a:cubicBezTo>
                  <a:cubicBezTo>
                    <a:pt x="33" y="23"/>
                    <a:pt x="17" y="30"/>
                    <a:pt x="17" y="30"/>
                  </a:cubicBezTo>
                  <a:cubicBezTo>
                    <a:pt x="17" y="30"/>
                    <a:pt x="35" y="28"/>
                    <a:pt x="55" y="21"/>
                  </a:cubicBezTo>
                  <a:cubicBezTo>
                    <a:pt x="57" y="21"/>
                    <a:pt x="58" y="21"/>
                    <a:pt x="59" y="20"/>
                  </a:cubicBezTo>
                  <a:cubicBezTo>
                    <a:pt x="57" y="21"/>
                    <a:pt x="55" y="22"/>
                    <a:pt x="53" y="23"/>
                  </a:cubicBezTo>
                  <a:cubicBezTo>
                    <a:pt x="32" y="34"/>
                    <a:pt x="17" y="45"/>
                    <a:pt x="17" y="45"/>
                  </a:cubicBezTo>
                  <a:cubicBezTo>
                    <a:pt x="17" y="45"/>
                    <a:pt x="35" y="39"/>
                    <a:pt x="56" y="29"/>
                  </a:cubicBezTo>
                  <a:cubicBezTo>
                    <a:pt x="58" y="28"/>
                    <a:pt x="60" y="27"/>
                    <a:pt x="62" y="26"/>
                  </a:cubicBezTo>
                  <a:cubicBezTo>
                    <a:pt x="61" y="26"/>
                    <a:pt x="60" y="27"/>
                    <a:pt x="59" y="28"/>
                  </a:cubicBezTo>
                  <a:cubicBezTo>
                    <a:pt x="41" y="41"/>
                    <a:pt x="29" y="53"/>
                    <a:pt x="29" y="53"/>
                  </a:cubicBezTo>
                  <a:cubicBezTo>
                    <a:pt x="29" y="53"/>
                    <a:pt x="45" y="45"/>
                    <a:pt x="62" y="32"/>
                  </a:cubicBezTo>
                  <a:cubicBezTo>
                    <a:pt x="71" y="26"/>
                    <a:pt x="79" y="19"/>
                    <a:pt x="84" y="14"/>
                  </a:cubicBezTo>
                  <a:cubicBezTo>
                    <a:pt x="81" y="23"/>
                    <a:pt x="72" y="45"/>
                    <a:pt x="54" y="54"/>
                  </a:cubicBezTo>
                  <a:cubicBezTo>
                    <a:pt x="30" y="66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12"/>
            <p:cNvSpPr>
              <a:spLocks/>
            </p:cNvSpPr>
            <p:nvPr/>
          </p:nvSpPr>
          <p:spPr bwMode="auto">
            <a:xfrm>
              <a:off x="6832600" y="6157913"/>
              <a:ext cx="217488" cy="212725"/>
            </a:xfrm>
            <a:custGeom>
              <a:avLst/>
              <a:gdLst>
                <a:gd name="T0" fmla="*/ 82 w 83"/>
                <a:gd name="T1" fmla="*/ 76 h 81"/>
                <a:gd name="T2" fmla="*/ 21 w 83"/>
                <a:gd name="T3" fmla="*/ 60 h 81"/>
                <a:gd name="T4" fmla="*/ 0 w 83"/>
                <a:gd name="T5" fmla="*/ 6 h 81"/>
                <a:gd name="T6" fmla="*/ 19 w 83"/>
                <a:gd name="T7" fmla="*/ 33 h 81"/>
                <a:gd name="T8" fmla="*/ 50 w 83"/>
                <a:gd name="T9" fmla="*/ 67 h 81"/>
                <a:gd name="T10" fmla="*/ 24 w 83"/>
                <a:gd name="T11" fmla="*/ 29 h 81"/>
                <a:gd name="T12" fmla="*/ 22 w 83"/>
                <a:gd name="T13" fmla="*/ 25 h 81"/>
                <a:gd name="T14" fmla="*/ 27 w 83"/>
                <a:gd name="T15" fmla="*/ 31 h 81"/>
                <a:gd name="T16" fmla="*/ 66 w 83"/>
                <a:gd name="T17" fmla="*/ 61 h 81"/>
                <a:gd name="T18" fmla="*/ 32 w 83"/>
                <a:gd name="T19" fmla="*/ 26 h 81"/>
                <a:gd name="T20" fmla="*/ 26 w 83"/>
                <a:gd name="T21" fmla="*/ 20 h 81"/>
                <a:gd name="T22" fmla="*/ 30 w 83"/>
                <a:gd name="T23" fmla="*/ 23 h 81"/>
                <a:gd name="T24" fmla="*/ 70 w 83"/>
                <a:gd name="T25" fmla="*/ 45 h 81"/>
                <a:gd name="T26" fmla="*/ 34 w 83"/>
                <a:gd name="T27" fmla="*/ 17 h 81"/>
                <a:gd name="T28" fmla="*/ 5 w 83"/>
                <a:gd name="T29" fmla="*/ 1 h 81"/>
                <a:gd name="T30" fmla="*/ 61 w 83"/>
                <a:gd name="T31" fmla="*/ 17 h 81"/>
                <a:gd name="T32" fmla="*/ 82 w 83"/>
                <a:gd name="T33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1">
                  <a:moveTo>
                    <a:pt x="82" y="76"/>
                  </a:moveTo>
                  <a:cubicBezTo>
                    <a:pt x="82" y="76"/>
                    <a:pt x="44" y="81"/>
                    <a:pt x="21" y="60"/>
                  </a:cubicBezTo>
                  <a:cubicBezTo>
                    <a:pt x="4" y="44"/>
                    <a:pt x="1" y="17"/>
                    <a:pt x="0" y="6"/>
                  </a:cubicBezTo>
                  <a:cubicBezTo>
                    <a:pt x="5" y="13"/>
                    <a:pt x="11" y="23"/>
                    <a:pt x="19" y="33"/>
                  </a:cubicBezTo>
                  <a:cubicBezTo>
                    <a:pt x="35" y="53"/>
                    <a:pt x="50" y="67"/>
                    <a:pt x="50" y="67"/>
                  </a:cubicBezTo>
                  <a:cubicBezTo>
                    <a:pt x="50" y="67"/>
                    <a:pt x="40" y="49"/>
                    <a:pt x="24" y="29"/>
                  </a:cubicBezTo>
                  <a:cubicBezTo>
                    <a:pt x="23" y="28"/>
                    <a:pt x="23" y="27"/>
                    <a:pt x="22" y="25"/>
                  </a:cubicBezTo>
                  <a:cubicBezTo>
                    <a:pt x="23" y="27"/>
                    <a:pt x="25" y="29"/>
                    <a:pt x="27" y="31"/>
                  </a:cubicBezTo>
                  <a:cubicBezTo>
                    <a:pt x="47" y="49"/>
                    <a:pt x="66" y="61"/>
                    <a:pt x="66" y="61"/>
                  </a:cubicBezTo>
                  <a:cubicBezTo>
                    <a:pt x="66" y="61"/>
                    <a:pt x="52" y="44"/>
                    <a:pt x="32" y="26"/>
                  </a:cubicBezTo>
                  <a:cubicBezTo>
                    <a:pt x="30" y="24"/>
                    <a:pt x="28" y="22"/>
                    <a:pt x="26" y="20"/>
                  </a:cubicBezTo>
                  <a:cubicBezTo>
                    <a:pt x="28" y="21"/>
                    <a:pt x="29" y="22"/>
                    <a:pt x="30" y="23"/>
                  </a:cubicBezTo>
                  <a:cubicBezTo>
                    <a:pt x="51" y="36"/>
                    <a:pt x="70" y="45"/>
                    <a:pt x="70" y="45"/>
                  </a:cubicBezTo>
                  <a:cubicBezTo>
                    <a:pt x="70" y="45"/>
                    <a:pt x="55" y="31"/>
                    <a:pt x="34" y="17"/>
                  </a:cubicBezTo>
                  <a:cubicBezTo>
                    <a:pt x="23" y="10"/>
                    <a:pt x="12" y="5"/>
                    <a:pt x="5" y="1"/>
                  </a:cubicBezTo>
                  <a:cubicBezTo>
                    <a:pt x="16" y="0"/>
                    <a:pt x="43" y="1"/>
                    <a:pt x="61" y="17"/>
                  </a:cubicBezTo>
                  <a:cubicBezTo>
                    <a:pt x="83" y="38"/>
                    <a:pt x="82" y="76"/>
                    <a:pt x="82" y="76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13"/>
            <p:cNvSpPr>
              <a:spLocks/>
            </p:cNvSpPr>
            <p:nvPr/>
          </p:nvSpPr>
          <p:spPr bwMode="auto">
            <a:xfrm>
              <a:off x="5713413" y="5653088"/>
              <a:ext cx="153988" cy="93663"/>
            </a:xfrm>
            <a:custGeom>
              <a:avLst/>
              <a:gdLst>
                <a:gd name="T0" fmla="*/ 0 w 58"/>
                <a:gd name="T1" fmla="*/ 13 h 36"/>
                <a:gd name="T2" fmla="*/ 32 w 58"/>
                <a:gd name="T3" fmla="*/ 3 h 36"/>
                <a:gd name="T4" fmla="*/ 58 w 58"/>
                <a:gd name="T5" fmla="*/ 21 h 36"/>
                <a:gd name="T6" fmla="*/ 41 w 58"/>
                <a:gd name="T7" fmla="*/ 14 h 36"/>
                <a:gd name="T8" fmla="*/ 18 w 58"/>
                <a:gd name="T9" fmla="*/ 8 h 36"/>
                <a:gd name="T10" fmla="*/ 40 w 58"/>
                <a:gd name="T11" fmla="*/ 18 h 36"/>
                <a:gd name="T12" fmla="*/ 42 w 58"/>
                <a:gd name="T13" fmla="*/ 18 h 36"/>
                <a:gd name="T14" fmla="*/ 38 w 58"/>
                <a:gd name="T15" fmla="*/ 18 h 36"/>
                <a:gd name="T16" fmla="*/ 12 w 58"/>
                <a:gd name="T17" fmla="*/ 15 h 36"/>
                <a:gd name="T18" fmla="*/ 37 w 58"/>
                <a:gd name="T19" fmla="*/ 21 h 36"/>
                <a:gd name="T20" fmla="*/ 42 w 58"/>
                <a:gd name="T21" fmla="*/ 22 h 36"/>
                <a:gd name="T22" fmla="*/ 39 w 58"/>
                <a:gd name="T23" fmla="*/ 22 h 36"/>
                <a:gd name="T24" fmla="*/ 15 w 58"/>
                <a:gd name="T25" fmla="*/ 24 h 36"/>
                <a:gd name="T26" fmla="*/ 39 w 58"/>
                <a:gd name="T27" fmla="*/ 26 h 36"/>
                <a:gd name="T28" fmla="*/ 57 w 58"/>
                <a:gd name="T29" fmla="*/ 25 h 36"/>
                <a:gd name="T30" fmla="*/ 27 w 58"/>
                <a:gd name="T31" fmla="*/ 34 h 36"/>
                <a:gd name="T32" fmla="*/ 0 w 58"/>
                <a:gd name="T33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36">
                  <a:moveTo>
                    <a:pt x="0" y="13"/>
                  </a:moveTo>
                  <a:cubicBezTo>
                    <a:pt x="0" y="13"/>
                    <a:pt x="16" y="0"/>
                    <a:pt x="32" y="3"/>
                  </a:cubicBezTo>
                  <a:cubicBezTo>
                    <a:pt x="45" y="5"/>
                    <a:pt x="54" y="16"/>
                    <a:pt x="58" y="21"/>
                  </a:cubicBezTo>
                  <a:cubicBezTo>
                    <a:pt x="54" y="19"/>
                    <a:pt x="48" y="17"/>
                    <a:pt x="41" y="14"/>
                  </a:cubicBezTo>
                  <a:cubicBezTo>
                    <a:pt x="28" y="10"/>
                    <a:pt x="18" y="8"/>
                    <a:pt x="18" y="8"/>
                  </a:cubicBezTo>
                  <a:cubicBezTo>
                    <a:pt x="18" y="8"/>
                    <a:pt x="27" y="13"/>
                    <a:pt x="40" y="18"/>
                  </a:cubicBezTo>
                  <a:cubicBezTo>
                    <a:pt x="41" y="18"/>
                    <a:pt x="42" y="18"/>
                    <a:pt x="42" y="18"/>
                  </a:cubicBezTo>
                  <a:cubicBezTo>
                    <a:pt x="41" y="18"/>
                    <a:pt x="40" y="18"/>
                    <a:pt x="38" y="18"/>
                  </a:cubicBezTo>
                  <a:cubicBezTo>
                    <a:pt x="24" y="15"/>
                    <a:pt x="12" y="15"/>
                    <a:pt x="12" y="15"/>
                  </a:cubicBezTo>
                  <a:cubicBezTo>
                    <a:pt x="12" y="15"/>
                    <a:pt x="23" y="19"/>
                    <a:pt x="37" y="21"/>
                  </a:cubicBezTo>
                  <a:cubicBezTo>
                    <a:pt x="39" y="22"/>
                    <a:pt x="40" y="22"/>
                    <a:pt x="42" y="22"/>
                  </a:cubicBezTo>
                  <a:cubicBezTo>
                    <a:pt x="41" y="22"/>
                    <a:pt x="40" y="22"/>
                    <a:pt x="39" y="22"/>
                  </a:cubicBezTo>
                  <a:cubicBezTo>
                    <a:pt x="26" y="22"/>
                    <a:pt x="15" y="24"/>
                    <a:pt x="15" y="24"/>
                  </a:cubicBezTo>
                  <a:cubicBezTo>
                    <a:pt x="15" y="24"/>
                    <a:pt x="26" y="26"/>
                    <a:pt x="39" y="26"/>
                  </a:cubicBezTo>
                  <a:cubicBezTo>
                    <a:pt x="46" y="26"/>
                    <a:pt x="53" y="25"/>
                    <a:pt x="57" y="25"/>
                  </a:cubicBezTo>
                  <a:cubicBezTo>
                    <a:pt x="52" y="28"/>
                    <a:pt x="40" y="36"/>
                    <a:pt x="27" y="34"/>
                  </a:cubicBezTo>
                  <a:cubicBezTo>
                    <a:pt x="11" y="31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14"/>
            <p:cNvSpPr>
              <a:spLocks/>
            </p:cNvSpPr>
            <p:nvPr/>
          </p:nvSpPr>
          <p:spPr bwMode="auto">
            <a:xfrm>
              <a:off x="5889625" y="6197600"/>
              <a:ext cx="182563" cy="160338"/>
            </a:xfrm>
            <a:custGeom>
              <a:avLst/>
              <a:gdLst>
                <a:gd name="T0" fmla="*/ 0 w 69"/>
                <a:gd name="T1" fmla="*/ 54 h 61"/>
                <a:gd name="T2" fmla="*/ 22 w 69"/>
                <a:gd name="T3" fmla="*/ 11 h 61"/>
                <a:gd name="T4" fmla="*/ 66 w 69"/>
                <a:gd name="T5" fmla="*/ 4 h 61"/>
                <a:gd name="T6" fmla="*/ 42 w 69"/>
                <a:gd name="T7" fmla="*/ 14 h 61"/>
                <a:gd name="T8" fmla="*/ 12 w 69"/>
                <a:gd name="T9" fmla="*/ 31 h 61"/>
                <a:gd name="T10" fmla="*/ 45 w 69"/>
                <a:gd name="T11" fmla="*/ 18 h 61"/>
                <a:gd name="T12" fmla="*/ 48 w 69"/>
                <a:gd name="T13" fmla="*/ 17 h 61"/>
                <a:gd name="T14" fmla="*/ 43 w 69"/>
                <a:gd name="T15" fmla="*/ 20 h 61"/>
                <a:gd name="T16" fmla="*/ 14 w 69"/>
                <a:gd name="T17" fmla="*/ 44 h 61"/>
                <a:gd name="T18" fmla="*/ 46 w 69"/>
                <a:gd name="T19" fmla="*/ 24 h 61"/>
                <a:gd name="T20" fmla="*/ 51 w 69"/>
                <a:gd name="T21" fmla="*/ 21 h 61"/>
                <a:gd name="T22" fmla="*/ 48 w 69"/>
                <a:gd name="T23" fmla="*/ 23 h 61"/>
                <a:gd name="T24" fmla="*/ 25 w 69"/>
                <a:gd name="T25" fmla="*/ 49 h 61"/>
                <a:gd name="T26" fmla="*/ 52 w 69"/>
                <a:gd name="T27" fmla="*/ 27 h 61"/>
                <a:gd name="T28" fmla="*/ 69 w 69"/>
                <a:gd name="T29" fmla="*/ 8 h 61"/>
                <a:gd name="T30" fmla="*/ 48 w 69"/>
                <a:gd name="T31" fmla="*/ 47 h 61"/>
                <a:gd name="T32" fmla="*/ 0 w 69"/>
                <a:gd name="T33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1">
                  <a:moveTo>
                    <a:pt x="0" y="54"/>
                  </a:moveTo>
                  <a:cubicBezTo>
                    <a:pt x="0" y="54"/>
                    <a:pt x="2" y="24"/>
                    <a:pt x="22" y="11"/>
                  </a:cubicBezTo>
                  <a:cubicBezTo>
                    <a:pt x="37" y="0"/>
                    <a:pt x="57" y="2"/>
                    <a:pt x="66" y="4"/>
                  </a:cubicBezTo>
                  <a:cubicBezTo>
                    <a:pt x="60" y="6"/>
                    <a:pt x="51" y="9"/>
                    <a:pt x="42" y="14"/>
                  </a:cubicBezTo>
                  <a:cubicBezTo>
                    <a:pt x="25" y="22"/>
                    <a:pt x="12" y="31"/>
                    <a:pt x="12" y="31"/>
                  </a:cubicBezTo>
                  <a:cubicBezTo>
                    <a:pt x="12" y="31"/>
                    <a:pt x="27" y="27"/>
                    <a:pt x="45" y="18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6" y="18"/>
                    <a:pt x="44" y="19"/>
                    <a:pt x="43" y="20"/>
                  </a:cubicBezTo>
                  <a:cubicBezTo>
                    <a:pt x="26" y="32"/>
                    <a:pt x="14" y="44"/>
                    <a:pt x="14" y="44"/>
                  </a:cubicBezTo>
                  <a:cubicBezTo>
                    <a:pt x="14" y="44"/>
                    <a:pt x="29" y="36"/>
                    <a:pt x="46" y="24"/>
                  </a:cubicBezTo>
                  <a:cubicBezTo>
                    <a:pt x="47" y="23"/>
                    <a:pt x="49" y="22"/>
                    <a:pt x="51" y="21"/>
                  </a:cubicBezTo>
                  <a:cubicBezTo>
                    <a:pt x="50" y="22"/>
                    <a:pt x="49" y="22"/>
                    <a:pt x="48" y="23"/>
                  </a:cubicBezTo>
                  <a:cubicBezTo>
                    <a:pt x="35" y="37"/>
                    <a:pt x="25" y="49"/>
                    <a:pt x="25" y="49"/>
                  </a:cubicBezTo>
                  <a:cubicBezTo>
                    <a:pt x="25" y="49"/>
                    <a:pt x="38" y="40"/>
                    <a:pt x="52" y="27"/>
                  </a:cubicBezTo>
                  <a:cubicBezTo>
                    <a:pt x="59" y="20"/>
                    <a:pt x="65" y="13"/>
                    <a:pt x="69" y="8"/>
                  </a:cubicBezTo>
                  <a:cubicBezTo>
                    <a:pt x="67" y="16"/>
                    <a:pt x="63" y="37"/>
                    <a:pt x="48" y="47"/>
                  </a:cubicBezTo>
                  <a:cubicBezTo>
                    <a:pt x="28" y="61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15"/>
            <p:cNvSpPr>
              <a:spLocks/>
            </p:cNvSpPr>
            <p:nvPr/>
          </p:nvSpPr>
          <p:spPr bwMode="auto">
            <a:xfrm>
              <a:off x="6700838" y="6270625"/>
              <a:ext cx="115888" cy="166688"/>
            </a:xfrm>
            <a:custGeom>
              <a:avLst/>
              <a:gdLst>
                <a:gd name="T0" fmla="*/ 32 w 44"/>
                <a:gd name="T1" fmla="*/ 63 h 63"/>
                <a:gd name="T2" fmla="*/ 4 w 44"/>
                <a:gd name="T3" fmla="*/ 36 h 63"/>
                <a:gd name="T4" fmla="*/ 9 w 44"/>
                <a:gd name="T5" fmla="*/ 1 h 63"/>
                <a:gd name="T6" fmla="*/ 11 w 44"/>
                <a:gd name="T7" fmla="*/ 21 h 63"/>
                <a:gd name="T8" fmla="*/ 17 w 44"/>
                <a:gd name="T9" fmla="*/ 48 h 63"/>
                <a:gd name="T10" fmla="*/ 15 w 44"/>
                <a:gd name="T11" fmla="*/ 21 h 63"/>
                <a:gd name="T12" fmla="*/ 15 w 44"/>
                <a:gd name="T13" fmla="*/ 18 h 63"/>
                <a:gd name="T14" fmla="*/ 16 w 44"/>
                <a:gd name="T15" fmla="*/ 23 h 63"/>
                <a:gd name="T16" fmla="*/ 27 w 44"/>
                <a:gd name="T17" fmla="*/ 50 h 63"/>
                <a:gd name="T18" fmla="*/ 20 w 44"/>
                <a:gd name="T19" fmla="*/ 21 h 63"/>
                <a:gd name="T20" fmla="*/ 18 w 44"/>
                <a:gd name="T21" fmla="*/ 17 h 63"/>
                <a:gd name="T22" fmla="*/ 20 w 44"/>
                <a:gd name="T23" fmla="*/ 19 h 63"/>
                <a:gd name="T24" fmla="*/ 34 w 44"/>
                <a:gd name="T25" fmla="*/ 42 h 63"/>
                <a:gd name="T26" fmla="*/ 23 w 44"/>
                <a:gd name="T27" fmla="*/ 17 h 63"/>
                <a:gd name="T28" fmla="*/ 13 w 44"/>
                <a:gd name="T29" fmla="*/ 0 h 63"/>
                <a:gd name="T30" fmla="*/ 38 w 44"/>
                <a:gd name="T31" fmla="*/ 25 h 63"/>
                <a:gd name="T32" fmla="*/ 32 w 44"/>
                <a:gd name="T3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63">
                  <a:moveTo>
                    <a:pt x="32" y="63"/>
                  </a:moveTo>
                  <a:cubicBezTo>
                    <a:pt x="32" y="63"/>
                    <a:pt x="10" y="54"/>
                    <a:pt x="4" y="36"/>
                  </a:cubicBezTo>
                  <a:cubicBezTo>
                    <a:pt x="0" y="23"/>
                    <a:pt x="6" y="7"/>
                    <a:pt x="9" y="1"/>
                  </a:cubicBezTo>
                  <a:cubicBezTo>
                    <a:pt x="9" y="6"/>
                    <a:pt x="10" y="14"/>
                    <a:pt x="11" y="21"/>
                  </a:cubicBezTo>
                  <a:cubicBezTo>
                    <a:pt x="13" y="36"/>
                    <a:pt x="17" y="48"/>
                    <a:pt x="17" y="48"/>
                  </a:cubicBezTo>
                  <a:cubicBezTo>
                    <a:pt x="17" y="48"/>
                    <a:pt x="17" y="36"/>
                    <a:pt x="15" y="21"/>
                  </a:cubicBezTo>
                  <a:cubicBezTo>
                    <a:pt x="15" y="20"/>
                    <a:pt x="15" y="19"/>
                    <a:pt x="15" y="18"/>
                  </a:cubicBezTo>
                  <a:cubicBezTo>
                    <a:pt x="15" y="20"/>
                    <a:pt x="15" y="21"/>
                    <a:pt x="16" y="23"/>
                  </a:cubicBezTo>
                  <a:cubicBezTo>
                    <a:pt x="21" y="38"/>
                    <a:pt x="27" y="50"/>
                    <a:pt x="27" y="50"/>
                  </a:cubicBezTo>
                  <a:cubicBezTo>
                    <a:pt x="27" y="50"/>
                    <a:pt x="25" y="37"/>
                    <a:pt x="20" y="21"/>
                  </a:cubicBezTo>
                  <a:cubicBezTo>
                    <a:pt x="20" y="20"/>
                    <a:pt x="19" y="18"/>
                    <a:pt x="18" y="17"/>
                  </a:cubicBezTo>
                  <a:cubicBezTo>
                    <a:pt x="19" y="17"/>
                    <a:pt x="19" y="18"/>
                    <a:pt x="20" y="19"/>
                  </a:cubicBezTo>
                  <a:cubicBezTo>
                    <a:pt x="27" y="32"/>
                    <a:pt x="34" y="42"/>
                    <a:pt x="34" y="42"/>
                  </a:cubicBezTo>
                  <a:cubicBezTo>
                    <a:pt x="34" y="42"/>
                    <a:pt x="30" y="31"/>
                    <a:pt x="23" y="17"/>
                  </a:cubicBezTo>
                  <a:cubicBezTo>
                    <a:pt x="20" y="10"/>
                    <a:pt x="16" y="4"/>
                    <a:pt x="13" y="0"/>
                  </a:cubicBezTo>
                  <a:cubicBezTo>
                    <a:pt x="19" y="3"/>
                    <a:pt x="33" y="11"/>
                    <a:pt x="38" y="25"/>
                  </a:cubicBezTo>
                  <a:cubicBezTo>
                    <a:pt x="44" y="43"/>
                    <a:pt x="32" y="63"/>
                    <a:pt x="32" y="6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16"/>
            <p:cNvSpPr>
              <a:spLocks/>
            </p:cNvSpPr>
            <p:nvPr/>
          </p:nvSpPr>
          <p:spPr bwMode="auto">
            <a:xfrm>
              <a:off x="6945313" y="6013450"/>
              <a:ext cx="192088" cy="104775"/>
            </a:xfrm>
            <a:custGeom>
              <a:avLst/>
              <a:gdLst>
                <a:gd name="T0" fmla="*/ 73 w 73"/>
                <a:gd name="T1" fmla="*/ 21 h 40"/>
                <a:gd name="T2" fmla="*/ 35 w 73"/>
                <a:gd name="T3" fmla="*/ 40 h 40"/>
                <a:gd name="T4" fmla="*/ 0 w 73"/>
                <a:gd name="T5" fmla="*/ 22 h 40"/>
                <a:gd name="T6" fmla="*/ 22 w 73"/>
                <a:gd name="T7" fmla="*/ 27 h 40"/>
                <a:gd name="T8" fmla="*/ 52 w 73"/>
                <a:gd name="T9" fmla="*/ 30 h 40"/>
                <a:gd name="T10" fmla="*/ 23 w 73"/>
                <a:gd name="T11" fmla="*/ 22 h 40"/>
                <a:gd name="T12" fmla="*/ 20 w 73"/>
                <a:gd name="T13" fmla="*/ 22 h 40"/>
                <a:gd name="T14" fmla="*/ 25 w 73"/>
                <a:gd name="T15" fmla="*/ 22 h 40"/>
                <a:gd name="T16" fmla="*/ 58 w 73"/>
                <a:gd name="T17" fmla="*/ 20 h 40"/>
                <a:gd name="T18" fmla="*/ 25 w 73"/>
                <a:gd name="T19" fmla="*/ 17 h 40"/>
                <a:gd name="T20" fmla="*/ 20 w 73"/>
                <a:gd name="T21" fmla="*/ 17 h 40"/>
                <a:gd name="T22" fmla="*/ 23 w 73"/>
                <a:gd name="T23" fmla="*/ 17 h 40"/>
                <a:gd name="T24" fmla="*/ 53 w 73"/>
                <a:gd name="T25" fmla="*/ 10 h 40"/>
                <a:gd name="T26" fmla="*/ 22 w 73"/>
                <a:gd name="T27" fmla="*/ 12 h 40"/>
                <a:gd name="T28" fmla="*/ 0 w 73"/>
                <a:gd name="T29" fmla="*/ 17 h 40"/>
                <a:gd name="T30" fmla="*/ 36 w 73"/>
                <a:gd name="T31" fmla="*/ 0 h 40"/>
                <a:gd name="T32" fmla="*/ 73 w 73"/>
                <a:gd name="T3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40">
                  <a:moveTo>
                    <a:pt x="73" y="21"/>
                  </a:moveTo>
                  <a:cubicBezTo>
                    <a:pt x="73" y="21"/>
                    <a:pt x="56" y="40"/>
                    <a:pt x="35" y="40"/>
                  </a:cubicBezTo>
                  <a:cubicBezTo>
                    <a:pt x="19" y="39"/>
                    <a:pt x="5" y="27"/>
                    <a:pt x="0" y="22"/>
                  </a:cubicBezTo>
                  <a:cubicBezTo>
                    <a:pt x="5" y="23"/>
                    <a:pt x="13" y="25"/>
                    <a:pt x="22" y="27"/>
                  </a:cubicBezTo>
                  <a:cubicBezTo>
                    <a:pt x="38" y="30"/>
                    <a:pt x="52" y="30"/>
                    <a:pt x="52" y="30"/>
                  </a:cubicBezTo>
                  <a:cubicBezTo>
                    <a:pt x="52" y="30"/>
                    <a:pt x="39" y="26"/>
                    <a:pt x="23" y="22"/>
                  </a:cubicBezTo>
                  <a:cubicBezTo>
                    <a:pt x="22" y="22"/>
                    <a:pt x="21" y="22"/>
                    <a:pt x="20" y="22"/>
                  </a:cubicBezTo>
                  <a:cubicBezTo>
                    <a:pt x="21" y="22"/>
                    <a:pt x="23" y="22"/>
                    <a:pt x="25" y="22"/>
                  </a:cubicBezTo>
                  <a:cubicBezTo>
                    <a:pt x="43" y="22"/>
                    <a:pt x="58" y="20"/>
                    <a:pt x="58" y="20"/>
                  </a:cubicBezTo>
                  <a:cubicBezTo>
                    <a:pt x="58" y="20"/>
                    <a:pt x="43" y="18"/>
                    <a:pt x="25" y="17"/>
                  </a:cubicBezTo>
                  <a:cubicBezTo>
                    <a:pt x="23" y="17"/>
                    <a:pt x="21" y="17"/>
                    <a:pt x="20" y="17"/>
                  </a:cubicBezTo>
                  <a:cubicBezTo>
                    <a:pt x="21" y="17"/>
                    <a:pt x="22" y="17"/>
                    <a:pt x="23" y="17"/>
                  </a:cubicBezTo>
                  <a:cubicBezTo>
                    <a:pt x="39" y="14"/>
                    <a:pt x="53" y="10"/>
                    <a:pt x="53" y="10"/>
                  </a:cubicBezTo>
                  <a:cubicBezTo>
                    <a:pt x="53" y="10"/>
                    <a:pt x="39" y="10"/>
                    <a:pt x="22" y="12"/>
                  </a:cubicBezTo>
                  <a:cubicBezTo>
                    <a:pt x="13" y="14"/>
                    <a:pt x="6" y="15"/>
                    <a:pt x="0" y="17"/>
                  </a:cubicBezTo>
                  <a:cubicBezTo>
                    <a:pt x="5" y="12"/>
                    <a:pt x="20" y="0"/>
                    <a:pt x="36" y="0"/>
                  </a:cubicBezTo>
                  <a:cubicBezTo>
                    <a:pt x="57" y="0"/>
                    <a:pt x="73" y="21"/>
                    <a:pt x="73" y="2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17"/>
            <p:cNvSpPr>
              <a:spLocks/>
            </p:cNvSpPr>
            <p:nvPr/>
          </p:nvSpPr>
          <p:spPr bwMode="auto">
            <a:xfrm>
              <a:off x="5627688" y="4964113"/>
              <a:ext cx="80963" cy="141288"/>
            </a:xfrm>
            <a:custGeom>
              <a:avLst/>
              <a:gdLst>
                <a:gd name="T0" fmla="*/ 21 w 31"/>
                <a:gd name="T1" fmla="*/ 24 h 54"/>
                <a:gd name="T2" fmla="*/ 31 w 31"/>
                <a:gd name="T3" fmla="*/ 54 h 54"/>
                <a:gd name="T4" fmla="*/ 10 w 31"/>
                <a:gd name="T5" fmla="*/ 30 h 54"/>
                <a:gd name="T6" fmla="*/ 0 w 31"/>
                <a:gd name="T7" fmla="*/ 0 h 54"/>
                <a:gd name="T8" fmla="*/ 21 w 31"/>
                <a:gd name="T9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54">
                  <a:moveTo>
                    <a:pt x="21" y="24"/>
                  </a:moveTo>
                  <a:cubicBezTo>
                    <a:pt x="29" y="39"/>
                    <a:pt x="31" y="54"/>
                    <a:pt x="31" y="54"/>
                  </a:cubicBezTo>
                  <a:cubicBezTo>
                    <a:pt x="31" y="54"/>
                    <a:pt x="18" y="45"/>
                    <a:pt x="10" y="30"/>
                  </a:cubicBezTo>
                  <a:cubicBezTo>
                    <a:pt x="1" y="15"/>
                    <a:pt x="0" y="0"/>
                    <a:pt x="0" y="0"/>
                  </a:cubicBezTo>
                  <a:cubicBezTo>
                    <a:pt x="0" y="0"/>
                    <a:pt x="12" y="9"/>
                    <a:pt x="21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18"/>
            <p:cNvSpPr>
              <a:spLocks/>
            </p:cNvSpPr>
            <p:nvPr/>
          </p:nvSpPr>
          <p:spPr bwMode="auto">
            <a:xfrm>
              <a:off x="5656263" y="4940300"/>
              <a:ext cx="119063" cy="112713"/>
            </a:xfrm>
            <a:custGeom>
              <a:avLst/>
              <a:gdLst>
                <a:gd name="T0" fmla="*/ 27 w 45"/>
                <a:gd name="T1" fmla="*/ 17 h 43"/>
                <a:gd name="T2" fmla="*/ 45 w 45"/>
                <a:gd name="T3" fmla="*/ 43 h 43"/>
                <a:gd name="T4" fmla="*/ 18 w 45"/>
                <a:gd name="T5" fmla="*/ 26 h 43"/>
                <a:gd name="T6" fmla="*/ 0 w 45"/>
                <a:gd name="T7" fmla="*/ 0 h 43"/>
                <a:gd name="T8" fmla="*/ 27 w 45"/>
                <a:gd name="T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27" y="17"/>
                  </a:moveTo>
                  <a:cubicBezTo>
                    <a:pt x="40" y="29"/>
                    <a:pt x="45" y="43"/>
                    <a:pt x="45" y="43"/>
                  </a:cubicBezTo>
                  <a:cubicBezTo>
                    <a:pt x="45" y="43"/>
                    <a:pt x="31" y="38"/>
                    <a:pt x="18" y="26"/>
                  </a:cubicBezTo>
                  <a:cubicBezTo>
                    <a:pt x="6" y="14"/>
                    <a:pt x="0" y="0"/>
                    <a:pt x="0" y="0"/>
                  </a:cubicBezTo>
                  <a:cubicBezTo>
                    <a:pt x="0" y="0"/>
                    <a:pt x="15" y="5"/>
                    <a:pt x="27" y="17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19"/>
            <p:cNvSpPr>
              <a:spLocks/>
            </p:cNvSpPr>
            <p:nvPr/>
          </p:nvSpPr>
          <p:spPr bwMode="auto">
            <a:xfrm>
              <a:off x="5516563" y="4987925"/>
              <a:ext cx="44450" cy="161925"/>
            </a:xfrm>
            <a:custGeom>
              <a:avLst/>
              <a:gdLst>
                <a:gd name="T0" fmla="*/ 15 w 17"/>
                <a:gd name="T1" fmla="*/ 30 h 62"/>
                <a:gd name="T2" fmla="*/ 12 w 17"/>
                <a:gd name="T3" fmla="*/ 62 h 62"/>
                <a:gd name="T4" fmla="*/ 2 w 17"/>
                <a:gd name="T5" fmla="*/ 32 h 62"/>
                <a:gd name="T6" fmla="*/ 5 w 17"/>
                <a:gd name="T7" fmla="*/ 0 h 62"/>
                <a:gd name="T8" fmla="*/ 15 w 17"/>
                <a:gd name="T9" fmla="*/ 3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2">
                  <a:moveTo>
                    <a:pt x="15" y="30"/>
                  </a:moveTo>
                  <a:cubicBezTo>
                    <a:pt x="17" y="48"/>
                    <a:pt x="12" y="62"/>
                    <a:pt x="12" y="62"/>
                  </a:cubicBezTo>
                  <a:cubicBezTo>
                    <a:pt x="12" y="62"/>
                    <a:pt x="4" y="49"/>
                    <a:pt x="2" y="32"/>
                  </a:cubicBezTo>
                  <a:cubicBezTo>
                    <a:pt x="0" y="15"/>
                    <a:pt x="5" y="0"/>
                    <a:pt x="5" y="0"/>
                  </a:cubicBezTo>
                  <a:cubicBezTo>
                    <a:pt x="5" y="0"/>
                    <a:pt x="13" y="13"/>
                    <a:pt x="15" y="3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20"/>
            <p:cNvSpPr>
              <a:spLocks/>
            </p:cNvSpPr>
            <p:nvPr/>
          </p:nvSpPr>
          <p:spPr bwMode="auto">
            <a:xfrm>
              <a:off x="5580063" y="4981575"/>
              <a:ext cx="47625" cy="136525"/>
            </a:xfrm>
            <a:custGeom>
              <a:avLst/>
              <a:gdLst>
                <a:gd name="T0" fmla="*/ 14 w 18"/>
                <a:gd name="T1" fmla="*/ 24 h 52"/>
                <a:gd name="T2" fmla="*/ 16 w 18"/>
                <a:gd name="T3" fmla="*/ 52 h 52"/>
                <a:gd name="T4" fmla="*/ 4 w 18"/>
                <a:gd name="T5" fmla="*/ 27 h 52"/>
                <a:gd name="T6" fmla="*/ 2 w 18"/>
                <a:gd name="T7" fmla="*/ 0 h 52"/>
                <a:gd name="T8" fmla="*/ 14 w 18"/>
                <a:gd name="T9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4" y="24"/>
                  </a:moveTo>
                  <a:cubicBezTo>
                    <a:pt x="18" y="39"/>
                    <a:pt x="16" y="52"/>
                    <a:pt x="16" y="52"/>
                  </a:cubicBezTo>
                  <a:cubicBezTo>
                    <a:pt x="16" y="52"/>
                    <a:pt x="8" y="41"/>
                    <a:pt x="4" y="27"/>
                  </a:cubicBezTo>
                  <a:cubicBezTo>
                    <a:pt x="0" y="13"/>
                    <a:pt x="2" y="0"/>
                    <a:pt x="2" y="0"/>
                  </a:cubicBezTo>
                  <a:cubicBezTo>
                    <a:pt x="2" y="0"/>
                    <a:pt x="11" y="10"/>
                    <a:pt x="14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21"/>
            <p:cNvSpPr>
              <a:spLocks/>
            </p:cNvSpPr>
            <p:nvPr/>
          </p:nvSpPr>
          <p:spPr bwMode="auto">
            <a:xfrm>
              <a:off x="5700713" y="4908550"/>
              <a:ext cx="131763" cy="76200"/>
            </a:xfrm>
            <a:custGeom>
              <a:avLst/>
              <a:gdLst>
                <a:gd name="T0" fmla="*/ 28 w 50"/>
                <a:gd name="T1" fmla="*/ 9 h 29"/>
                <a:gd name="T2" fmla="*/ 50 w 50"/>
                <a:gd name="T3" fmla="*/ 29 h 29"/>
                <a:gd name="T4" fmla="*/ 22 w 50"/>
                <a:gd name="T5" fmla="*/ 19 h 29"/>
                <a:gd name="T6" fmla="*/ 0 w 50"/>
                <a:gd name="T7" fmla="*/ 0 h 29"/>
                <a:gd name="T8" fmla="*/ 28 w 50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9">
                  <a:moveTo>
                    <a:pt x="28" y="9"/>
                  </a:moveTo>
                  <a:cubicBezTo>
                    <a:pt x="41" y="17"/>
                    <a:pt x="50" y="29"/>
                    <a:pt x="50" y="29"/>
                  </a:cubicBezTo>
                  <a:cubicBezTo>
                    <a:pt x="50" y="29"/>
                    <a:pt x="35" y="27"/>
                    <a:pt x="22" y="19"/>
                  </a:cubicBezTo>
                  <a:cubicBezTo>
                    <a:pt x="8" y="12"/>
                    <a:pt x="0" y="0"/>
                    <a:pt x="0" y="0"/>
                  </a:cubicBezTo>
                  <a:cubicBezTo>
                    <a:pt x="0" y="0"/>
                    <a:pt x="14" y="1"/>
                    <a:pt x="28" y="9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Oval 122"/>
            <p:cNvSpPr>
              <a:spLocks noChangeArrowheads="1"/>
            </p:cNvSpPr>
            <p:nvPr/>
          </p:nvSpPr>
          <p:spPr bwMode="auto">
            <a:xfrm>
              <a:off x="5472113" y="4995863"/>
              <a:ext cx="26988" cy="130175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23"/>
            <p:cNvSpPr>
              <a:spLocks/>
            </p:cNvSpPr>
            <p:nvPr/>
          </p:nvSpPr>
          <p:spPr bwMode="auto">
            <a:xfrm>
              <a:off x="5776913" y="4818063"/>
              <a:ext cx="112713" cy="31750"/>
            </a:xfrm>
            <a:custGeom>
              <a:avLst/>
              <a:gdLst>
                <a:gd name="T0" fmla="*/ 22 w 43"/>
                <a:gd name="T1" fmla="*/ 2 h 12"/>
                <a:gd name="T2" fmla="*/ 43 w 43"/>
                <a:gd name="T3" fmla="*/ 9 h 12"/>
                <a:gd name="T4" fmla="*/ 21 w 43"/>
                <a:gd name="T5" fmla="*/ 10 h 12"/>
                <a:gd name="T6" fmla="*/ 0 w 43"/>
                <a:gd name="T7" fmla="*/ 3 h 12"/>
                <a:gd name="T8" fmla="*/ 22 w 43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2">
                  <a:moveTo>
                    <a:pt x="22" y="2"/>
                  </a:moveTo>
                  <a:cubicBezTo>
                    <a:pt x="34" y="3"/>
                    <a:pt x="43" y="9"/>
                    <a:pt x="43" y="9"/>
                  </a:cubicBezTo>
                  <a:cubicBezTo>
                    <a:pt x="43" y="9"/>
                    <a:pt x="33" y="12"/>
                    <a:pt x="21" y="10"/>
                  </a:cubicBezTo>
                  <a:cubicBezTo>
                    <a:pt x="9" y="9"/>
                    <a:pt x="0" y="3"/>
                    <a:pt x="0" y="3"/>
                  </a:cubicBezTo>
                  <a:cubicBezTo>
                    <a:pt x="0" y="3"/>
                    <a:pt x="10" y="0"/>
                    <a:pt x="22" y="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24"/>
            <p:cNvSpPr>
              <a:spLocks/>
            </p:cNvSpPr>
            <p:nvPr/>
          </p:nvSpPr>
          <p:spPr bwMode="auto">
            <a:xfrm>
              <a:off x="5729288" y="4868863"/>
              <a:ext cx="131763" cy="41275"/>
            </a:xfrm>
            <a:custGeom>
              <a:avLst/>
              <a:gdLst>
                <a:gd name="T0" fmla="*/ 26 w 50"/>
                <a:gd name="T1" fmla="*/ 3 h 16"/>
                <a:gd name="T2" fmla="*/ 50 w 50"/>
                <a:gd name="T3" fmla="*/ 14 h 16"/>
                <a:gd name="T4" fmla="*/ 24 w 50"/>
                <a:gd name="T5" fmla="*/ 13 h 16"/>
                <a:gd name="T6" fmla="*/ 0 w 50"/>
                <a:gd name="T7" fmla="*/ 2 h 16"/>
                <a:gd name="T8" fmla="*/ 26 w 50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6">
                  <a:moveTo>
                    <a:pt x="26" y="3"/>
                  </a:moveTo>
                  <a:cubicBezTo>
                    <a:pt x="40" y="6"/>
                    <a:pt x="50" y="14"/>
                    <a:pt x="50" y="14"/>
                  </a:cubicBezTo>
                  <a:cubicBezTo>
                    <a:pt x="50" y="14"/>
                    <a:pt x="38" y="16"/>
                    <a:pt x="24" y="13"/>
                  </a:cubicBezTo>
                  <a:cubicBezTo>
                    <a:pt x="10" y="10"/>
                    <a:pt x="0" y="2"/>
                    <a:pt x="0" y="2"/>
                  </a:cubicBezTo>
                  <a:cubicBezTo>
                    <a:pt x="0" y="2"/>
                    <a:pt x="13" y="0"/>
                    <a:pt x="26" y="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Oval 125"/>
            <p:cNvSpPr>
              <a:spLocks noChangeArrowheads="1"/>
            </p:cNvSpPr>
            <p:nvPr/>
          </p:nvSpPr>
          <p:spPr bwMode="auto">
            <a:xfrm>
              <a:off x="5607050" y="4064000"/>
              <a:ext cx="504825" cy="504825"/>
            </a:xfrm>
            <a:prstGeom prst="ellipse">
              <a:avLst/>
            </a:pr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Oval 126"/>
            <p:cNvSpPr>
              <a:spLocks noChangeArrowheads="1"/>
            </p:cNvSpPr>
            <p:nvPr/>
          </p:nvSpPr>
          <p:spPr bwMode="auto">
            <a:xfrm>
              <a:off x="5848350" y="4084638"/>
              <a:ext cx="23813" cy="144463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27"/>
            <p:cNvSpPr>
              <a:spLocks/>
            </p:cNvSpPr>
            <p:nvPr/>
          </p:nvSpPr>
          <p:spPr bwMode="auto">
            <a:xfrm>
              <a:off x="5780088" y="4097338"/>
              <a:ext cx="49213" cy="138113"/>
            </a:xfrm>
            <a:custGeom>
              <a:avLst/>
              <a:gdLst>
                <a:gd name="T0" fmla="*/ 14 w 19"/>
                <a:gd name="T1" fmla="*/ 24 h 52"/>
                <a:gd name="T2" fmla="*/ 19 w 19"/>
                <a:gd name="T3" fmla="*/ 52 h 52"/>
                <a:gd name="T4" fmla="*/ 5 w 19"/>
                <a:gd name="T5" fmla="*/ 27 h 52"/>
                <a:gd name="T6" fmla="*/ 0 w 19"/>
                <a:gd name="T7" fmla="*/ 0 h 52"/>
                <a:gd name="T8" fmla="*/ 14 w 19"/>
                <a:gd name="T9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2">
                  <a:moveTo>
                    <a:pt x="14" y="24"/>
                  </a:moveTo>
                  <a:cubicBezTo>
                    <a:pt x="19" y="38"/>
                    <a:pt x="19" y="52"/>
                    <a:pt x="19" y="52"/>
                  </a:cubicBezTo>
                  <a:cubicBezTo>
                    <a:pt x="19" y="52"/>
                    <a:pt x="11" y="42"/>
                    <a:pt x="5" y="27"/>
                  </a:cubicBezTo>
                  <a:cubicBezTo>
                    <a:pt x="0" y="13"/>
                    <a:pt x="0" y="0"/>
                    <a:pt x="0" y="0"/>
                  </a:cubicBezTo>
                  <a:cubicBezTo>
                    <a:pt x="0" y="0"/>
                    <a:pt x="9" y="10"/>
                    <a:pt x="14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28"/>
            <p:cNvSpPr>
              <a:spLocks/>
            </p:cNvSpPr>
            <p:nvPr/>
          </p:nvSpPr>
          <p:spPr bwMode="auto">
            <a:xfrm>
              <a:off x="5711825" y="4137025"/>
              <a:ext cx="92075" cy="111125"/>
            </a:xfrm>
            <a:custGeom>
              <a:avLst/>
              <a:gdLst>
                <a:gd name="T0" fmla="*/ 21 w 35"/>
                <a:gd name="T1" fmla="*/ 18 h 42"/>
                <a:gd name="T2" fmla="*/ 35 w 35"/>
                <a:gd name="T3" fmla="*/ 42 h 42"/>
                <a:gd name="T4" fmla="*/ 14 w 35"/>
                <a:gd name="T5" fmla="*/ 24 h 42"/>
                <a:gd name="T6" fmla="*/ 0 w 35"/>
                <a:gd name="T7" fmla="*/ 0 h 42"/>
                <a:gd name="T8" fmla="*/ 21 w 35"/>
                <a:gd name="T9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2">
                  <a:moveTo>
                    <a:pt x="21" y="18"/>
                  </a:moveTo>
                  <a:cubicBezTo>
                    <a:pt x="31" y="30"/>
                    <a:pt x="35" y="42"/>
                    <a:pt x="35" y="42"/>
                  </a:cubicBezTo>
                  <a:cubicBezTo>
                    <a:pt x="35" y="42"/>
                    <a:pt x="24" y="36"/>
                    <a:pt x="14" y="24"/>
                  </a:cubicBezTo>
                  <a:cubicBezTo>
                    <a:pt x="4" y="13"/>
                    <a:pt x="0" y="0"/>
                    <a:pt x="0" y="0"/>
                  </a:cubicBezTo>
                  <a:cubicBezTo>
                    <a:pt x="0" y="0"/>
                    <a:pt x="11" y="7"/>
                    <a:pt x="21" y="1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29"/>
            <p:cNvSpPr>
              <a:spLocks/>
            </p:cNvSpPr>
            <p:nvPr/>
          </p:nvSpPr>
          <p:spPr bwMode="auto">
            <a:xfrm>
              <a:off x="5659438" y="4197350"/>
              <a:ext cx="123825" cy="74613"/>
            </a:xfrm>
            <a:custGeom>
              <a:avLst/>
              <a:gdLst>
                <a:gd name="T0" fmla="*/ 26 w 47"/>
                <a:gd name="T1" fmla="*/ 10 h 28"/>
                <a:gd name="T2" fmla="*/ 47 w 47"/>
                <a:gd name="T3" fmla="*/ 28 h 28"/>
                <a:gd name="T4" fmla="*/ 21 w 47"/>
                <a:gd name="T5" fmla="*/ 18 h 28"/>
                <a:gd name="T6" fmla="*/ 0 w 47"/>
                <a:gd name="T7" fmla="*/ 0 h 28"/>
                <a:gd name="T8" fmla="*/ 26 w 47"/>
                <a:gd name="T9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8">
                  <a:moveTo>
                    <a:pt x="26" y="10"/>
                  </a:moveTo>
                  <a:cubicBezTo>
                    <a:pt x="39" y="18"/>
                    <a:pt x="47" y="28"/>
                    <a:pt x="47" y="28"/>
                  </a:cubicBezTo>
                  <a:cubicBezTo>
                    <a:pt x="47" y="28"/>
                    <a:pt x="34" y="26"/>
                    <a:pt x="21" y="18"/>
                  </a:cubicBezTo>
                  <a:cubicBezTo>
                    <a:pt x="8" y="11"/>
                    <a:pt x="0" y="0"/>
                    <a:pt x="0" y="0"/>
                  </a:cubicBezTo>
                  <a:cubicBezTo>
                    <a:pt x="0" y="0"/>
                    <a:pt x="13" y="2"/>
                    <a:pt x="26" y="1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30"/>
            <p:cNvSpPr>
              <a:spLocks/>
            </p:cNvSpPr>
            <p:nvPr/>
          </p:nvSpPr>
          <p:spPr bwMode="auto">
            <a:xfrm>
              <a:off x="5629275" y="4265613"/>
              <a:ext cx="142875" cy="39688"/>
            </a:xfrm>
            <a:custGeom>
              <a:avLst/>
              <a:gdLst>
                <a:gd name="T0" fmla="*/ 28 w 54"/>
                <a:gd name="T1" fmla="*/ 3 h 15"/>
                <a:gd name="T2" fmla="*/ 54 w 54"/>
                <a:gd name="T3" fmla="*/ 12 h 15"/>
                <a:gd name="T4" fmla="*/ 26 w 54"/>
                <a:gd name="T5" fmla="*/ 12 h 15"/>
                <a:gd name="T6" fmla="*/ 0 w 54"/>
                <a:gd name="T7" fmla="*/ 3 h 15"/>
                <a:gd name="T8" fmla="*/ 28 w 5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5">
                  <a:moveTo>
                    <a:pt x="28" y="3"/>
                  </a:moveTo>
                  <a:cubicBezTo>
                    <a:pt x="43" y="6"/>
                    <a:pt x="54" y="12"/>
                    <a:pt x="54" y="12"/>
                  </a:cubicBezTo>
                  <a:cubicBezTo>
                    <a:pt x="54" y="12"/>
                    <a:pt x="41" y="15"/>
                    <a:pt x="26" y="12"/>
                  </a:cubicBezTo>
                  <a:cubicBezTo>
                    <a:pt x="12" y="10"/>
                    <a:pt x="0" y="3"/>
                    <a:pt x="0" y="3"/>
                  </a:cubicBezTo>
                  <a:cubicBezTo>
                    <a:pt x="0" y="3"/>
                    <a:pt x="13" y="0"/>
                    <a:pt x="28" y="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31"/>
            <p:cNvSpPr>
              <a:spLocks/>
            </p:cNvSpPr>
            <p:nvPr/>
          </p:nvSpPr>
          <p:spPr bwMode="auto">
            <a:xfrm>
              <a:off x="5629275" y="4321175"/>
              <a:ext cx="142875" cy="39688"/>
            </a:xfrm>
            <a:custGeom>
              <a:avLst/>
              <a:gdLst>
                <a:gd name="T0" fmla="*/ 26 w 54"/>
                <a:gd name="T1" fmla="*/ 3 h 15"/>
                <a:gd name="T2" fmla="*/ 54 w 54"/>
                <a:gd name="T3" fmla="*/ 3 h 15"/>
                <a:gd name="T4" fmla="*/ 28 w 54"/>
                <a:gd name="T5" fmla="*/ 12 h 15"/>
                <a:gd name="T6" fmla="*/ 0 w 54"/>
                <a:gd name="T7" fmla="*/ 12 h 15"/>
                <a:gd name="T8" fmla="*/ 26 w 5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5">
                  <a:moveTo>
                    <a:pt x="26" y="3"/>
                  </a:moveTo>
                  <a:cubicBezTo>
                    <a:pt x="41" y="0"/>
                    <a:pt x="54" y="3"/>
                    <a:pt x="54" y="3"/>
                  </a:cubicBezTo>
                  <a:cubicBezTo>
                    <a:pt x="54" y="3"/>
                    <a:pt x="43" y="10"/>
                    <a:pt x="28" y="12"/>
                  </a:cubicBezTo>
                  <a:cubicBezTo>
                    <a:pt x="13" y="15"/>
                    <a:pt x="0" y="12"/>
                    <a:pt x="0" y="12"/>
                  </a:cubicBezTo>
                  <a:cubicBezTo>
                    <a:pt x="0" y="12"/>
                    <a:pt x="11" y="6"/>
                    <a:pt x="26" y="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32"/>
            <p:cNvSpPr>
              <a:spLocks/>
            </p:cNvSpPr>
            <p:nvPr/>
          </p:nvSpPr>
          <p:spPr bwMode="auto">
            <a:xfrm>
              <a:off x="5656263" y="4357688"/>
              <a:ext cx="127000" cy="71438"/>
            </a:xfrm>
            <a:custGeom>
              <a:avLst/>
              <a:gdLst>
                <a:gd name="T0" fmla="*/ 22 w 48"/>
                <a:gd name="T1" fmla="*/ 10 h 27"/>
                <a:gd name="T2" fmla="*/ 48 w 48"/>
                <a:gd name="T3" fmla="*/ 0 h 27"/>
                <a:gd name="T4" fmla="*/ 26 w 48"/>
                <a:gd name="T5" fmla="*/ 18 h 27"/>
                <a:gd name="T6" fmla="*/ 0 w 48"/>
                <a:gd name="T7" fmla="*/ 27 h 27"/>
                <a:gd name="T8" fmla="*/ 22 w 48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22" y="10"/>
                  </a:moveTo>
                  <a:cubicBezTo>
                    <a:pt x="35" y="2"/>
                    <a:pt x="48" y="0"/>
                    <a:pt x="48" y="0"/>
                  </a:cubicBezTo>
                  <a:cubicBezTo>
                    <a:pt x="48" y="0"/>
                    <a:pt x="39" y="10"/>
                    <a:pt x="26" y="18"/>
                  </a:cubicBezTo>
                  <a:cubicBezTo>
                    <a:pt x="13" y="25"/>
                    <a:pt x="0" y="27"/>
                    <a:pt x="0" y="27"/>
                  </a:cubicBezTo>
                  <a:cubicBezTo>
                    <a:pt x="0" y="27"/>
                    <a:pt x="8" y="17"/>
                    <a:pt x="22" y="1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33"/>
            <p:cNvSpPr>
              <a:spLocks/>
            </p:cNvSpPr>
            <p:nvPr/>
          </p:nvSpPr>
          <p:spPr bwMode="auto">
            <a:xfrm>
              <a:off x="5708650" y="4381500"/>
              <a:ext cx="92075" cy="111125"/>
            </a:xfrm>
            <a:custGeom>
              <a:avLst/>
              <a:gdLst>
                <a:gd name="T0" fmla="*/ 14 w 35"/>
                <a:gd name="T1" fmla="*/ 18 h 42"/>
                <a:gd name="T2" fmla="*/ 35 w 35"/>
                <a:gd name="T3" fmla="*/ 0 h 42"/>
                <a:gd name="T4" fmla="*/ 21 w 35"/>
                <a:gd name="T5" fmla="*/ 24 h 42"/>
                <a:gd name="T6" fmla="*/ 0 w 35"/>
                <a:gd name="T7" fmla="*/ 42 h 42"/>
                <a:gd name="T8" fmla="*/ 14 w 35"/>
                <a:gd name="T9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2">
                  <a:moveTo>
                    <a:pt x="14" y="18"/>
                  </a:moveTo>
                  <a:cubicBezTo>
                    <a:pt x="23" y="6"/>
                    <a:pt x="35" y="0"/>
                    <a:pt x="35" y="0"/>
                  </a:cubicBezTo>
                  <a:cubicBezTo>
                    <a:pt x="35" y="0"/>
                    <a:pt x="30" y="12"/>
                    <a:pt x="21" y="24"/>
                  </a:cubicBezTo>
                  <a:cubicBezTo>
                    <a:pt x="11" y="35"/>
                    <a:pt x="0" y="42"/>
                    <a:pt x="0" y="42"/>
                  </a:cubicBezTo>
                  <a:cubicBezTo>
                    <a:pt x="0" y="42"/>
                    <a:pt x="4" y="29"/>
                    <a:pt x="14" y="1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34"/>
            <p:cNvSpPr>
              <a:spLocks/>
            </p:cNvSpPr>
            <p:nvPr/>
          </p:nvSpPr>
          <p:spPr bwMode="auto">
            <a:xfrm>
              <a:off x="5776913" y="4397375"/>
              <a:ext cx="50800" cy="134938"/>
            </a:xfrm>
            <a:custGeom>
              <a:avLst/>
              <a:gdLst>
                <a:gd name="T0" fmla="*/ 5 w 19"/>
                <a:gd name="T1" fmla="*/ 24 h 51"/>
                <a:gd name="T2" fmla="*/ 19 w 19"/>
                <a:gd name="T3" fmla="*/ 0 h 51"/>
                <a:gd name="T4" fmla="*/ 14 w 19"/>
                <a:gd name="T5" fmla="*/ 27 h 51"/>
                <a:gd name="T6" fmla="*/ 0 w 19"/>
                <a:gd name="T7" fmla="*/ 51 h 51"/>
                <a:gd name="T8" fmla="*/ 5 w 19"/>
                <a:gd name="T9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1">
                  <a:moveTo>
                    <a:pt x="5" y="24"/>
                  </a:moveTo>
                  <a:cubicBezTo>
                    <a:pt x="10" y="10"/>
                    <a:pt x="19" y="0"/>
                    <a:pt x="19" y="0"/>
                  </a:cubicBezTo>
                  <a:cubicBezTo>
                    <a:pt x="19" y="0"/>
                    <a:pt x="19" y="13"/>
                    <a:pt x="14" y="27"/>
                  </a:cubicBezTo>
                  <a:cubicBezTo>
                    <a:pt x="8" y="41"/>
                    <a:pt x="0" y="51"/>
                    <a:pt x="0" y="51"/>
                  </a:cubicBezTo>
                  <a:cubicBezTo>
                    <a:pt x="0" y="51"/>
                    <a:pt x="0" y="38"/>
                    <a:pt x="5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Oval 135"/>
            <p:cNvSpPr>
              <a:spLocks noChangeArrowheads="1"/>
            </p:cNvSpPr>
            <p:nvPr/>
          </p:nvSpPr>
          <p:spPr bwMode="auto">
            <a:xfrm>
              <a:off x="5843588" y="4403725"/>
              <a:ext cx="25400" cy="144463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36"/>
            <p:cNvSpPr>
              <a:spLocks/>
            </p:cNvSpPr>
            <p:nvPr/>
          </p:nvSpPr>
          <p:spPr bwMode="auto">
            <a:xfrm>
              <a:off x="5884863" y="4400550"/>
              <a:ext cx="50800" cy="134938"/>
            </a:xfrm>
            <a:custGeom>
              <a:avLst/>
              <a:gdLst>
                <a:gd name="T0" fmla="*/ 5 w 19"/>
                <a:gd name="T1" fmla="*/ 27 h 51"/>
                <a:gd name="T2" fmla="*/ 0 w 19"/>
                <a:gd name="T3" fmla="*/ 0 h 51"/>
                <a:gd name="T4" fmla="*/ 14 w 19"/>
                <a:gd name="T5" fmla="*/ 24 h 51"/>
                <a:gd name="T6" fmla="*/ 19 w 19"/>
                <a:gd name="T7" fmla="*/ 51 h 51"/>
                <a:gd name="T8" fmla="*/ 5 w 19"/>
                <a:gd name="T9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1">
                  <a:moveTo>
                    <a:pt x="5" y="27"/>
                  </a:moveTo>
                  <a:cubicBezTo>
                    <a:pt x="0" y="13"/>
                    <a:pt x="0" y="0"/>
                    <a:pt x="0" y="0"/>
                  </a:cubicBezTo>
                  <a:cubicBezTo>
                    <a:pt x="0" y="0"/>
                    <a:pt x="9" y="9"/>
                    <a:pt x="14" y="24"/>
                  </a:cubicBezTo>
                  <a:cubicBezTo>
                    <a:pt x="19" y="38"/>
                    <a:pt x="19" y="51"/>
                    <a:pt x="19" y="51"/>
                  </a:cubicBezTo>
                  <a:cubicBezTo>
                    <a:pt x="19" y="51"/>
                    <a:pt x="10" y="41"/>
                    <a:pt x="5" y="27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37"/>
            <p:cNvSpPr>
              <a:spLocks/>
            </p:cNvSpPr>
            <p:nvPr/>
          </p:nvSpPr>
          <p:spPr bwMode="auto">
            <a:xfrm>
              <a:off x="5911850" y="4384675"/>
              <a:ext cx="93663" cy="111125"/>
            </a:xfrm>
            <a:custGeom>
              <a:avLst/>
              <a:gdLst>
                <a:gd name="T0" fmla="*/ 14 w 36"/>
                <a:gd name="T1" fmla="*/ 24 h 42"/>
                <a:gd name="T2" fmla="*/ 0 w 36"/>
                <a:gd name="T3" fmla="*/ 0 h 42"/>
                <a:gd name="T4" fmla="*/ 22 w 36"/>
                <a:gd name="T5" fmla="*/ 18 h 42"/>
                <a:gd name="T6" fmla="*/ 36 w 36"/>
                <a:gd name="T7" fmla="*/ 42 h 42"/>
                <a:gd name="T8" fmla="*/ 14 w 36"/>
                <a:gd name="T9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2">
                  <a:moveTo>
                    <a:pt x="14" y="24"/>
                  </a:moveTo>
                  <a:cubicBezTo>
                    <a:pt x="5" y="12"/>
                    <a:pt x="0" y="0"/>
                    <a:pt x="0" y="0"/>
                  </a:cubicBezTo>
                  <a:cubicBezTo>
                    <a:pt x="0" y="0"/>
                    <a:pt x="12" y="6"/>
                    <a:pt x="22" y="18"/>
                  </a:cubicBezTo>
                  <a:cubicBezTo>
                    <a:pt x="31" y="30"/>
                    <a:pt x="36" y="42"/>
                    <a:pt x="36" y="42"/>
                  </a:cubicBezTo>
                  <a:cubicBezTo>
                    <a:pt x="36" y="42"/>
                    <a:pt x="24" y="36"/>
                    <a:pt x="14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38"/>
            <p:cNvSpPr>
              <a:spLocks/>
            </p:cNvSpPr>
            <p:nvPr/>
          </p:nvSpPr>
          <p:spPr bwMode="auto">
            <a:xfrm>
              <a:off x="5932488" y="4360863"/>
              <a:ext cx="123825" cy="74613"/>
            </a:xfrm>
            <a:custGeom>
              <a:avLst/>
              <a:gdLst>
                <a:gd name="T0" fmla="*/ 21 w 47"/>
                <a:gd name="T1" fmla="*/ 18 h 28"/>
                <a:gd name="T2" fmla="*/ 0 w 47"/>
                <a:gd name="T3" fmla="*/ 0 h 28"/>
                <a:gd name="T4" fmla="*/ 26 w 47"/>
                <a:gd name="T5" fmla="*/ 10 h 28"/>
                <a:gd name="T6" fmla="*/ 47 w 47"/>
                <a:gd name="T7" fmla="*/ 28 h 28"/>
                <a:gd name="T8" fmla="*/ 21 w 47"/>
                <a:gd name="T9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8">
                  <a:moveTo>
                    <a:pt x="21" y="18"/>
                  </a:moveTo>
                  <a:cubicBezTo>
                    <a:pt x="8" y="11"/>
                    <a:pt x="0" y="0"/>
                    <a:pt x="0" y="0"/>
                  </a:cubicBezTo>
                  <a:cubicBezTo>
                    <a:pt x="0" y="0"/>
                    <a:pt x="13" y="2"/>
                    <a:pt x="26" y="10"/>
                  </a:cubicBezTo>
                  <a:cubicBezTo>
                    <a:pt x="39" y="18"/>
                    <a:pt x="47" y="28"/>
                    <a:pt x="47" y="28"/>
                  </a:cubicBezTo>
                  <a:cubicBezTo>
                    <a:pt x="47" y="28"/>
                    <a:pt x="34" y="26"/>
                    <a:pt x="21" y="1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39"/>
            <p:cNvSpPr>
              <a:spLocks/>
            </p:cNvSpPr>
            <p:nvPr/>
          </p:nvSpPr>
          <p:spPr bwMode="auto">
            <a:xfrm>
              <a:off x="5943600" y="4327525"/>
              <a:ext cx="141288" cy="38100"/>
            </a:xfrm>
            <a:custGeom>
              <a:avLst/>
              <a:gdLst>
                <a:gd name="T0" fmla="*/ 26 w 54"/>
                <a:gd name="T1" fmla="*/ 12 h 15"/>
                <a:gd name="T2" fmla="*/ 0 w 54"/>
                <a:gd name="T3" fmla="*/ 3 h 15"/>
                <a:gd name="T4" fmla="*/ 28 w 54"/>
                <a:gd name="T5" fmla="*/ 3 h 15"/>
                <a:gd name="T6" fmla="*/ 54 w 54"/>
                <a:gd name="T7" fmla="*/ 12 h 15"/>
                <a:gd name="T8" fmla="*/ 26 w 5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5">
                  <a:moveTo>
                    <a:pt x="26" y="12"/>
                  </a:moveTo>
                  <a:cubicBezTo>
                    <a:pt x="12" y="9"/>
                    <a:pt x="0" y="3"/>
                    <a:pt x="0" y="3"/>
                  </a:cubicBezTo>
                  <a:cubicBezTo>
                    <a:pt x="0" y="3"/>
                    <a:pt x="13" y="0"/>
                    <a:pt x="28" y="3"/>
                  </a:cubicBezTo>
                  <a:cubicBezTo>
                    <a:pt x="43" y="5"/>
                    <a:pt x="54" y="12"/>
                    <a:pt x="54" y="12"/>
                  </a:cubicBezTo>
                  <a:cubicBezTo>
                    <a:pt x="54" y="12"/>
                    <a:pt x="41" y="15"/>
                    <a:pt x="26" y="1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40"/>
            <p:cNvSpPr>
              <a:spLocks/>
            </p:cNvSpPr>
            <p:nvPr/>
          </p:nvSpPr>
          <p:spPr bwMode="auto">
            <a:xfrm>
              <a:off x="5945188" y="4271963"/>
              <a:ext cx="139700" cy="39688"/>
            </a:xfrm>
            <a:custGeom>
              <a:avLst/>
              <a:gdLst>
                <a:gd name="T0" fmla="*/ 27 w 53"/>
                <a:gd name="T1" fmla="*/ 12 h 15"/>
                <a:gd name="T2" fmla="*/ 0 w 53"/>
                <a:gd name="T3" fmla="*/ 12 h 15"/>
                <a:gd name="T4" fmla="*/ 26 w 53"/>
                <a:gd name="T5" fmla="*/ 3 h 15"/>
                <a:gd name="T6" fmla="*/ 53 w 53"/>
                <a:gd name="T7" fmla="*/ 3 h 15"/>
                <a:gd name="T8" fmla="*/ 27 w 53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5">
                  <a:moveTo>
                    <a:pt x="27" y="12"/>
                  </a:moveTo>
                  <a:cubicBezTo>
                    <a:pt x="12" y="15"/>
                    <a:pt x="0" y="12"/>
                    <a:pt x="0" y="12"/>
                  </a:cubicBezTo>
                  <a:cubicBezTo>
                    <a:pt x="0" y="12"/>
                    <a:pt x="11" y="5"/>
                    <a:pt x="26" y="3"/>
                  </a:cubicBezTo>
                  <a:cubicBezTo>
                    <a:pt x="41" y="0"/>
                    <a:pt x="53" y="3"/>
                    <a:pt x="53" y="3"/>
                  </a:cubicBezTo>
                  <a:cubicBezTo>
                    <a:pt x="53" y="3"/>
                    <a:pt x="42" y="9"/>
                    <a:pt x="27" y="1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41"/>
            <p:cNvSpPr>
              <a:spLocks/>
            </p:cNvSpPr>
            <p:nvPr/>
          </p:nvSpPr>
          <p:spPr bwMode="auto">
            <a:xfrm>
              <a:off x="5935663" y="4203700"/>
              <a:ext cx="123825" cy="69850"/>
            </a:xfrm>
            <a:custGeom>
              <a:avLst/>
              <a:gdLst>
                <a:gd name="T0" fmla="*/ 26 w 47"/>
                <a:gd name="T1" fmla="*/ 18 h 27"/>
                <a:gd name="T2" fmla="*/ 0 w 47"/>
                <a:gd name="T3" fmla="*/ 27 h 27"/>
                <a:gd name="T4" fmla="*/ 21 w 47"/>
                <a:gd name="T5" fmla="*/ 9 h 27"/>
                <a:gd name="T6" fmla="*/ 47 w 47"/>
                <a:gd name="T7" fmla="*/ 0 h 27"/>
                <a:gd name="T8" fmla="*/ 26 w 47"/>
                <a:gd name="T9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7">
                  <a:moveTo>
                    <a:pt x="26" y="18"/>
                  </a:moveTo>
                  <a:cubicBezTo>
                    <a:pt x="13" y="25"/>
                    <a:pt x="0" y="27"/>
                    <a:pt x="0" y="27"/>
                  </a:cubicBezTo>
                  <a:cubicBezTo>
                    <a:pt x="0" y="27"/>
                    <a:pt x="8" y="17"/>
                    <a:pt x="21" y="9"/>
                  </a:cubicBezTo>
                  <a:cubicBezTo>
                    <a:pt x="34" y="2"/>
                    <a:pt x="47" y="0"/>
                    <a:pt x="47" y="0"/>
                  </a:cubicBezTo>
                  <a:cubicBezTo>
                    <a:pt x="47" y="0"/>
                    <a:pt x="39" y="10"/>
                    <a:pt x="26" y="1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42"/>
            <p:cNvSpPr>
              <a:spLocks/>
            </p:cNvSpPr>
            <p:nvPr/>
          </p:nvSpPr>
          <p:spPr bwMode="auto">
            <a:xfrm>
              <a:off x="5916613" y="4140200"/>
              <a:ext cx="92075" cy="111125"/>
            </a:xfrm>
            <a:custGeom>
              <a:avLst/>
              <a:gdLst>
                <a:gd name="T0" fmla="*/ 21 w 35"/>
                <a:gd name="T1" fmla="*/ 24 h 42"/>
                <a:gd name="T2" fmla="*/ 0 w 35"/>
                <a:gd name="T3" fmla="*/ 42 h 42"/>
                <a:gd name="T4" fmla="*/ 14 w 35"/>
                <a:gd name="T5" fmla="*/ 18 h 42"/>
                <a:gd name="T6" fmla="*/ 35 w 35"/>
                <a:gd name="T7" fmla="*/ 0 h 42"/>
                <a:gd name="T8" fmla="*/ 21 w 35"/>
                <a:gd name="T9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2">
                  <a:moveTo>
                    <a:pt x="21" y="24"/>
                  </a:moveTo>
                  <a:cubicBezTo>
                    <a:pt x="11" y="36"/>
                    <a:pt x="0" y="42"/>
                    <a:pt x="0" y="42"/>
                  </a:cubicBezTo>
                  <a:cubicBezTo>
                    <a:pt x="0" y="42"/>
                    <a:pt x="4" y="30"/>
                    <a:pt x="14" y="18"/>
                  </a:cubicBezTo>
                  <a:cubicBezTo>
                    <a:pt x="23" y="7"/>
                    <a:pt x="35" y="0"/>
                    <a:pt x="35" y="0"/>
                  </a:cubicBezTo>
                  <a:cubicBezTo>
                    <a:pt x="35" y="0"/>
                    <a:pt x="31" y="13"/>
                    <a:pt x="21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43"/>
            <p:cNvSpPr>
              <a:spLocks/>
            </p:cNvSpPr>
            <p:nvPr/>
          </p:nvSpPr>
          <p:spPr bwMode="auto">
            <a:xfrm>
              <a:off x="5889625" y="4100513"/>
              <a:ext cx="50800" cy="134938"/>
            </a:xfrm>
            <a:custGeom>
              <a:avLst/>
              <a:gdLst>
                <a:gd name="T0" fmla="*/ 14 w 19"/>
                <a:gd name="T1" fmla="*/ 27 h 51"/>
                <a:gd name="T2" fmla="*/ 0 w 19"/>
                <a:gd name="T3" fmla="*/ 51 h 51"/>
                <a:gd name="T4" fmla="*/ 5 w 19"/>
                <a:gd name="T5" fmla="*/ 24 h 51"/>
                <a:gd name="T6" fmla="*/ 19 w 19"/>
                <a:gd name="T7" fmla="*/ 0 h 51"/>
                <a:gd name="T8" fmla="*/ 14 w 19"/>
                <a:gd name="T9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1">
                  <a:moveTo>
                    <a:pt x="14" y="27"/>
                  </a:moveTo>
                  <a:cubicBezTo>
                    <a:pt x="9" y="41"/>
                    <a:pt x="0" y="51"/>
                    <a:pt x="0" y="51"/>
                  </a:cubicBezTo>
                  <a:cubicBezTo>
                    <a:pt x="0" y="51"/>
                    <a:pt x="0" y="38"/>
                    <a:pt x="5" y="24"/>
                  </a:cubicBezTo>
                  <a:cubicBezTo>
                    <a:pt x="10" y="10"/>
                    <a:pt x="19" y="0"/>
                    <a:pt x="19" y="0"/>
                  </a:cubicBezTo>
                  <a:cubicBezTo>
                    <a:pt x="19" y="0"/>
                    <a:pt x="19" y="13"/>
                    <a:pt x="14" y="27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41" name="图片 2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632" y="2467263"/>
            <a:ext cx="3638947" cy="363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90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图片 17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57" y="0"/>
            <a:ext cx="12207327" cy="684940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2138" y="27648"/>
            <a:ext cx="12192551" cy="6634955"/>
            <a:chOff x="-2138" y="27648"/>
            <a:chExt cx="12192551" cy="6634955"/>
          </a:xfrm>
        </p:grpSpPr>
        <p:sp>
          <p:nvSpPr>
            <p:cNvPr id="3" name="Freeform 7"/>
            <p:cNvSpPr>
              <a:spLocks/>
            </p:cNvSpPr>
            <p:nvPr/>
          </p:nvSpPr>
          <p:spPr bwMode="auto">
            <a:xfrm>
              <a:off x="9525" y="273711"/>
              <a:ext cx="519113" cy="5156200"/>
            </a:xfrm>
            <a:custGeom>
              <a:avLst/>
              <a:gdLst>
                <a:gd name="T0" fmla="*/ 0 w 327"/>
                <a:gd name="T1" fmla="*/ 0 h 1929"/>
                <a:gd name="T2" fmla="*/ 160 w 327"/>
                <a:gd name="T3" fmla="*/ 0 h 1929"/>
                <a:gd name="T4" fmla="*/ 160 w 327"/>
                <a:gd name="T5" fmla="*/ 269 h 1929"/>
                <a:gd name="T6" fmla="*/ 327 w 327"/>
                <a:gd name="T7" fmla="*/ 269 h 1929"/>
                <a:gd name="T8" fmla="*/ 327 w 327"/>
                <a:gd name="T9" fmla="*/ 442 h 1929"/>
                <a:gd name="T10" fmla="*/ 172 w 327"/>
                <a:gd name="T11" fmla="*/ 442 h 1929"/>
                <a:gd name="T12" fmla="*/ 0 w 327"/>
                <a:gd name="T13" fmla="*/ 442 h 1929"/>
                <a:gd name="T14" fmla="*/ 0 w 327"/>
                <a:gd name="T15" fmla="*/ 341 h 1929"/>
                <a:gd name="T16" fmla="*/ 160 w 327"/>
                <a:gd name="T17" fmla="*/ 341 h 1929"/>
                <a:gd name="T18" fmla="*/ 160 w 327"/>
                <a:gd name="T19" fmla="*/ 645 h 1929"/>
                <a:gd name="T20" fmla="*/ 160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0" y="0"/>
                  </a:moveTo>
                  <a:lnTo>
                    <a:pt x="160" y="0"/>
                  </a:lnTo>
                  <a:lnTo>
                    <a:pt x="160" y="269"/>
                  </a:lnTo>
                  <a:lnTo>
                    <a:pt x="327" y="269"/>
                  </a:lnTo>
                  <a:lnTo>
                    <a:pt x="327" y="442"/>
                  </a:lnTo>
                  <a:lnTo>
                    <a:pt x="172" y="442"/>
                  </a:lnTo>
                  <a:lnTo>
                    <a:pt x="0" y="442"/>
                  </a:lnTo>
                  <a:lnTo>
                    <a:pt x="0" y="341"/>
                  </a:lnTo>
                  <a:lnTo>
                    <a:pt x="160" y="341"/>
                  </a:lnTo>
                  <a:lnTo>
                    <a:pt x="160" y="645"/>
                  </a:lnTo>
                  <a:lnTo>
                    <a:pt x="160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9"/>
            <p:cNvSpPr>
              <a:spLocks/>
            </p:cNvSpPr>
            <p:nvPr/>
          </p:nvSpPr>
          <p:spPr bwMode="auto">
            <a:xfrm>
              <a:off x="11671300" y="273711"/>
              <a:ext cx="519113" cy="5156200"/>
            </a:xfrm>
            <a:custGeom>
              <a:avLst/>
              <a:gdLst>
                <a:gd name="T0" fmla="*/ 327 w 327"/>
                <a:gd name="T1" fmla="*/ 0 h 1929"/>
                <a:gd name="T2" fmla="*/ 167 w 327"/>
                <a:gd name="T3" fmla="*/ 0 h 1929"/>
                <a:gd name="T4" fmla="*/ 167 w 327"/>
                <a:gd name="T5" fmla="*/ 269 h 1929"/>
                <a:gd name="T6" fmla="*/ 0 w 327"/>
                <a:gd name="T7" fmla="*/ 269 h 1929"/>
                <a:gd name="T8" fmla="*/ 0 w 327"/>
                <a:gd name="T9" fmla="*/ 442 h 1929"/>
                <a:gd name="T10" fmla="*/ 155 w 327"/>
                <a:gd name="T11" fmla="*/ 442 h 1929"/>
                <a:gd name="T12" fmla="*/ 327 w 327"/>
                <a:gd name="T13" fmla="*/ 442 h 1929"/>
                <a:gd name="T14" fmla="*/ 327 w 327"/>
                <a:gd name="T15" fmla="*/ 341 h 1929"/>
                <a:gd name="T16" fmla="*/ 167 w 327"/>
                <a:gd name="T17" fmla="*/ 341 h 1929"/>
                <a:gd name="T18" fmla="*/ 167 w 327"/>
                <a:gd name="T19" fmla="*/ 645 h 1929"/>
                <a:gd name="T20" fmla="*/ 167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327" y="0"/>
                  </a:moveTo>
                  <a:lnTo>
                    <a:pt x="167" y="0"/>
                  </a:lnTo>
                  <a:lnTo>
                    <a:pt x="167" y="269"/>
                  </a:lnTo>
                  <a:lnTo>
                    <a:pt x="0" y="269"/>
                  </a:lnTo>
                  <a:lnTo>
                    <a:pt x="0" y="442"/>
                  </a:lnTo>
                  <a:lnTo>
                    <a:pt x="155" y="442"/>
                  </a:lnTo>
                  <a:lnTo>
                    <a:pt x="327" y="442"/>
                  </a:lnTo>
                  <a:lnTo>
                    <a:pt x="327" y="341"/>
                  </a:lnTo>
                  <a:lnTo>
                    <a:pt x="167" y="341"/>
                  </a:lnTo>
                  <a:lnTo>
                    <a:pt x="167" y="645"/>
                  </a:lnTo>
                  <a:lnTo>
                    <a:pt x="167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525" y="27648"/>
              <a:ext cx="12180888" cy="465138"/>
              <a:chOff x="9525" y="27648"/>
              <a:chExt cx="12180888" cy="465138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9525" y="27648"/>
                <a:ext cx="1028700" cy="465138"/>
              </a:xfrm>
              <a:custGeom>
                <a:avLst/>
                <a:gdLst>
                  <a:gd name="T0" fmla="*/ 0 w 648"/>
                  <a:gd name="T1" fmla="*/ 0 h 293"/>
                  <a:gd name="T2" fmla="*/ 0 w 648"/>
                  <a:gd name="T3" fmla="*/ 293 h 293"/>
                  <a:gd name="T4" fmla="*/ 416 w 648"/>
                  <a:gd name="T5" fmla="*/ 293 h 293"/>
                  <a:gd name="T6" fmla="*/ 416 w 648"/>
                  <a:gd name="T7" fmla="*/ 0 h 293"/>
                  <a:gd name="T8" fmla="*/ 238 w 648"/>
                  <a:gd name="T9" fmla="*/ 0 h 293"/>
                  <a:gd name="T10" fmla="*/ 238 w 648"/>
                  <a:gd name="T11" fmla="*/ 143 h 293"/>
                  <a:gd name="T12" fmla="*/ 648 w 648"/>
                  <a:gd name="T13" fmla="*/ 143 h 293"/>
                  <a:gd name="T14" fmla="*/ 648 w 648"/>
                  <a:gd name="T15" fmla="*/ 287 h 293"/>
                  <a:gd name="T16" fmla="*/ 416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0" y="0"/>
                    </a:moveTo>
                    <a:lnTo>
                      <a:pt x="0" y="293"/>
                    </a:lnTo>
                    <a:lnTo>
                      <a:pt x="416" y="293"/>
                    </a:lnTo>
                    <a:lnTo>
                      <a:pt x="416" y="0"/>
                    </a:lnTo>
                    <a:lnTo>
                      <a:pt x="238" y="0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287"/>
                    </a:lnTo>
                    <a:lnTo>
                      <a:pt x="416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11161713" y="27648"/>
                <a:ext cx="1028700" cy="465138"/>
              </a:xfrm>
              <a:custGeom>
                <a:avLst/>
                <a:gdLst>
                  <a:gd name="T0" fmla="*/ 648 w 648"/>
                  <a:gd name="T1" fmla="*/ 0 h 293"/>
                  <a:gd name="T2" fmla="*/ 648 w 648"/>
                  <a:gd name="T3" fmla="*/ 293 h 293"/>
                  <a:gd name="T4" fmla="*/ 232 w 648"/>
                  <a:gd name="T5" fmla="*/ 293 h 293"/>
                  <a:gd name="T6" fmla="*/ 232 w 648"/>
                  <a:gd name="T7" fmla="*/ 0 h 293"/>
                  <a:gd name="T8" fmla="*/ 410 w 648"/>
                  <a:gd name="T9" fmla="*/ 0 h 293"/>
                  <a:gd name="T10" fmla="*/ 410 w 648"/>
                  <a:gd name="T11" fmla="*/ 143 h 293"/>
                  <a:gd name="T12" fmla="*/ 0 w 648"/>
                  <a:gd name="T13" fmla="*/ 143 h 293"/>
                  <a:gd name="T14" fmla="*/ 0 w 648"/>
                  <a:gd name="T15" fmla="*/ 287 h 293"/>
                  <a:gd name="T16" fmla="*/ 232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648" y="0"/>
                    </a:moveTo>
                    <a:lnTo>
                      <a:pt x="648" y="293"/>
                    </a:lnTo>
                    <a:lnTo>
                      <a:pt x="232" y="293"/>
                    </a:lnTo>
                    <a:lnTo>
                      <a:pt x="232" y="0"/>
                    </a:lnTo>
                    <a:lnTo>
                      <a:pt x="410" y="0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287"/>
                    </a:lnTo>
                    <a:lnTo>
                      <a:pt x="232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Line 10"/>
              <p:cNvSpPr>
                <a:spLocks noChangeShapeType="1"/>
              </p:cNvSpPr>
              <p:nvPr/>
            </p:nvSpPr>
            <p:spPr bwMode="auto">
              <a:xfrm>
                <a:off x="1038225" y="254661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-2138" y="5392602"/>
              <a:ext cx="12180888" cy="1270001"/>
              <a:chOff x="9525" y="3335998"/>
              <a:chExt cx="12180888" cy="1270001"/>
            </a:xfrm>
          </p:grpSpPr>
          <p:sp>
            <p:nvSpPr>
              <p:cNvPr id="7" name="Line 11"/>
              <p:cNvSpPr>
                <a:spLocks noChangeShapeType="1"/>
              </p:cNvSpPr>
              <p:nvPr/>
            </p:nvSpPr>
            <p:spPr bwMode="auto">
              <a:xfrm>
                <a:off x="1038225" y="4377398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2"/>
              <p:cNvSpPr>
                <a:spLocks/>
              </p:cNvSpPr>
              <p:nvPr/>
            </p:nvSpPr>
            <p:spPr bwMode="auto">
              <a:xfrm>
                <a:off x="11161713" y="4150386"/>
                <a:ext cx="1028700" cy="455613"/>
              </a:xfrm>
              <a:custGeom>
                <a:avLst/>
                <a:gdLst>
                  <a:gd name="T0" fmla="*/ 648 w 648"/>
                  <a:gd name="T1" fmla="*/ 287 h 287"/>
                  <a:gd name="T2" fmla="*/ 648 w 648"/>
                  <a:gd name="T3" fmla="*/ 0 h 287"/>
                  <a:gd name="T4" fmla="*/ 232 w 648"/>
                  <a:gd name="T5" fmla="*/ 0 h 287"/>
                  <a:gd name="T6" fmla="*/ 232 w 648"/>
                  <a:gd name="T7" fmla="*/ 287 h 287"/>
                  <a:gd name="T8" fmla="*/ 410 w 648"/>
                  <a:gd name="T9" fmla="*/ 287 h 287"/>
                  <a:gd name="T10" fmla="*/ 410 w 648"/>
                  <a:gd name="T11" fmla="*/ 143 h 287"/>
                  <a:gd name="T12" fmla="*/ 0 w 648"/>
                  <a:gd name="T13" fmla="*/ 143 h 287"/>
                  <a:gd name="T14" fmla="*/ 0 w 648"/>
                  <a:gd name="T15" fmla="*/ 0 h 287"/>
                  <a:gd name="T16" fmla="*/ 232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648" y="287"/>
                    </a:moveTo>
                    <a:lnTo>
                      <a:pt x="648" y="0"/>
                    </a:lnTo>
                    <a:lnTo>
                      <a:pt x="232" y="0"/>
                    </a:lnTo>
                    <a:lnTo>
                      <a:pt x="232" y="287"/>
                    </a:lnTo>
                    <a:lnTo>
                      <a:pt x="410" y="287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0"/>
                    </a:lnTo>
                    <a:lnTo>
                      <a:pt x="232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3"/>
              <p:cNvSpPr>
                <a:spLocks/>
              </p:cNvSpPr>
              <p:nvPr/>
            </p:nvSpPr>
            <p:spPr bwMode="auto">
              <a:xfrm>
                <a:off x="11671300" y="3335998"/>
                <a:ext cx="519113" cy="1023938"/>
              </a:xfrm>
              <a:custGeom>
                <a:avLst/>
                <a:gdLst>
                  <a:gd name="T0" fmla="*/ 327 w 327"/>
                  <a:gd name="T1" fmla="*/ 645 h 645"/>
                  <a:gd name="T2" fmla="*/ 167 w 327"/>
                  <a:gd name="T3" fmla="*/ 645 h 645"/>
                  <a:gd name="T4" fmla="*/ 167 w 327"/>
                  <a:gd name="T5" fmla="*/ 382 h 645"/>
                  <a:gd name="T6" fmla="*/ 0 w 327"/>
                  <a:gd name="T7" fmla="*/ 382 h 645"/>
                  <a:gd name="T8" fmla="*/ 0 w 327"/>
                  <a:gd name="T9" fmla="*/ 203 h 645"/>
                  <a:gd name="T10" fmla="*/ 155 w 327"/>
                  <a:gd name="T11" fmla="*/ 203 h 645"/>
                  <a:gd name="T12" fmla="*/ 327 w 327"/>
                  <a:gd name="T13" fmla="*/ 203 h 645"/>
                  <a:gd name="T14" fmla="*/ 327 w 327"/>
                  <a:gd name="T15" fmla="*/ 304 h 645"/>
                  <a:gd name="T16" fmla="*/ 167 w 327"/>
                  <a:gd name="T17" fmla="*/ 304 h 645"/>
                  <a:gd name="T18" fmla="*/ 167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327" y="645"/>
                    </a:moveTo>
                    <a:lnTo>
                      <a:pt x="167" y="645"/>
                    </a:lnTo>
                    <a:lnTo>
                      <a:pt x="167" y="382"/>
                    </a:lnTo>
                    <a:lnTo>
                      <a:pt x="0" y="382"/>
                    </a:lnTo>
                    <a:lnTo>
                      <a:pt x="0" y="203"/>
                    </a:lnTo>
                    <a:lnTo>
                      <a:pt x="155" y="203"/>
                    </a:lnTo>
                    <a:lnTo>
                      <a:pt x="327" y="203"/>
                    </a:lnTo>
                    <a:lnTo>
                      <a:pt x="327" y="304"/>
                    </a:lnTo>
                    <a:lnTo>
                      <a:pt x="167" y="304"/>
                    </a:lnTo>
                    <a:lnTo>
                      <a:pt x="167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4"/>
              <p:cNvSpPr>
                <a:spLocks/>
              </p:cNvSpPr>
              <p:nvPr/>
            </p:nvSpPr>
            <p:spPr bwMode="auto">
              <a:xfrm>
                <a:off x="9525" y="4150386"/>
                <a:ext cx="1028700" cy="455613"/>
              </a:xfrm>
              <a:custGeom>
                <a:avLst/>
                <a:gdLst>
                  <a:gd name="T0" fmla="*/ 0 w 648"/>
                  <a:gd name="T1" fmla="*/ 287 h 287"/>
                  <a:gd name="T2" fmla="*/ 0 w 648"/>
                  <a:gd name="T3" fmla="*/ 0 h 287"/>
                  <a:gd name="T4" fmla="*/ 416 w 648"/>
                  <a:gd name="T5" fmla="*/ 0 h 287"/>
                  <a:gd name="T6" fmla="*/ 416 w 648"/>
                  <a:gd name="T7" fmla="*/ 287 h 287"/>
                  <a:gd name="T8" fmla="*/ 238 w 648"/>
                  <a:gd name="T9" fmla="*/ 287 h 287"/>
                  <a:gd name="T10" fmla="*/ 238 w 648"/>
                  <a:gd name="T11" fmla="*/ 143 h 287"/>
                  <a:gd name="T12" fmla="*/ 648 w 648"/>
                  <a:gd name="T13" fmla="*/ 143 h 287"/>
                  <a:gd name="T14" fmla="*/ 648 w 648"/>
                  <a:gd name="T15" fmla="*/ 0 h 287"/>
                  <a:gd name="T16" fmla="*/ 416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0" y="287"/>
                    </a:moveTo>
                    <a:lnTo>
                      <a:pt x="0" y="0"/>
                    </a:lnTo>
                    <a:lnTo>
                      <a:pt x="416" y="0"/>
                    </a:lnTo>
                    <a:lnTo>
                      <a:pt x="416" y="287"/>
                    </a:lnTo>
                    <a:lnTo>
                      <a:pt x="238" y="287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0"/>
                    </a:lnTo>
                    <a:lnTo>
                      <a:pt x="416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5"/>
              <p:cNvSpPr>
                <a:spLocks/>
              </p:cNvSpPr>
              <p:nvPr/>
            </p:nvSpPr>
            <p:spPr bwMode="auto">
              <a:xfrm>
                <a:off x="9525" y="3335998"/>
                <a:ext cx="519113" cy="1023938"/>
              </a:xfrm>
              <a:custGeom>
                <a:avLst/>
                <a:gdLst>
                  <a:gd name="T0" fmla="*/ 0 w 327"/>
                  <a:gd name="T1" fmla="*/ 645 h 645"/>
                  <a:gd name="T2" fmla="*/ 160 w 327"/>
                  <a:gd name="T3" fmla="*/ 645 h 645"/>
                  <a:gd name="T4" fmla="*/ 160 w 327"/>
                  <a:gd name="T5" fmla="*/ 382 h 645"/>
                  <a:gd name="T6" fmla="*/ 327 w 327"/>
                  <a:gd name="T7" fmla="*/ 382 h 645"/>
                  <a:gd name="T8" fmla="*/ 327 w 327"/>
                  <a:gd name="T9" fmla="*/ 203 h 645"/>
                  <a:gd name="T10" fmla="*/ 172 w 327"/>
                  <a:gd name="T11" fmla="*/ 203 h 645"/>
                  <a:gd name="T12" fmla="*/ 0 w 327"/>
                  <a:gd name="T13" fmla="*/ 203 h 645"/>
                  <a:gd name="T14" fmla="*/ 0 w 327"/>
                  <a:gd name="T15" fmla="*/ 304 h 645"/>
                  <a:gd name="T16" fmla="*/ 160 w 327"/>
                  <a:gd name="T17" fmla="*/ 304 h 645"/>
                  <a:gd name="T18" fmla="*/ 160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0" y="645"/>
                    </a:moveTo>
                    <a:lnTo>
                      <a:pt x="160" y="645"/>
                    </a:lnTo>
                    <a:lnTo>
                      <a:pt x="160" y="382"/>
                    </a:lnTo>
                    <a:lnTo>
                      <a:pt x="327" y="382"/>
                    </a:lnTo>
                    <a:lnTo>
                      <a:pt x="327" y="203"/>
                    </a:lnTo>
                    <a:lnTo>
                      <a:pt x="172" y="203"/>
                    </a:lnTo>
                    <a:lnTo>
                      <a:pt x="0" y="203"/>
                    </a:lnTo>
                    <a:lnTo>
                      <a:pt x="0" y="304"/>
                    </a:lnTo>
                    <a:lnTo>
                      <a:pt x="160" y="304"/>
                    </a:lnTo>
                    <a:lnTo>
                      <a:pt x="160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409700" y="282575"/>
            <a:ext cx="877888" cy="3648075"/>
            <a:chOff x="1409700" y="282575"/>
            <a:chExt cx="877888" cy="3648075"/>
          </a:xfrm>
        </p:grpSpPr>
        <p:sp>
          <p:nvSpPr>
            <p:cNvPr id="16" name="Freeform 34"/>
            <p:cNvSpPr>
              <a:spLocks/>
            </p:cNvSpPr>
            <p:nvPr/>
          </p:nvSpPr>
          <p:spPr bwMode="auto">
            <a:xfrm>
              <a:off x="1409700" y="101917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5"/>
            <p:cNvSpPr>
              <a:spLocks/>
            </p:cNvSpPr>
            <p:nvPr/>
          </p:nvSpPr>
          <p:spPr bwMode="auto">
            <a:xfrm>
              <a:off x="1554163" y="865188"/>
              <a:ext cx="588963" cy="144463"/>
            </a:xfrm>
            <a:custGeom>
              <a:avLst/>
              <a:gdLst>
                <a:gd name="T0" fmla="*/ 371 w 371"/>
                <a:gd name="T1" fmla="*/ 91 h 91"/>
                <a:gd name="T2" fmla="*/ 0 w 371"/>
                <a:gd name="T3" fmla="*/ 91 h 91"/>
                <a:gd name="T4" fmla="*/ 40 w 371"/>
                <a:gd name="T5" fmla="*/ 0 h 91"/>
                <a:gd name="T6" fmla="*/ 331 w 371"/>
                <a:gd name="T7" fmla="*/ 0 h 91"/>
                <a:gd name="T8" fmla="*/ 371 w 37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91">
                  <a:moveTo>
                    <a:pt x="371" y="91"/>
                  </a:moveTo>
                  <a:lnTo>
                    <a:pt x="0" y="91"/>
                  </a:lnTo>
                  <a:lnTo>
                    <a:pt x="40" y="0"/>
                  </a:lnTo>
                  <a:lnTo>
                    <a:pt x="331" y="0"/>
                  </a:lnTo>
                  <a:lnTo>
                    <a:pt x="371" y="91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"/>
            <p:cNvSpPr>
              <a:spLocks/>
            </p:cNvSpPr>
            <p:nvPr/>
          </p:nvSpPr>
          <p:spPr bwMode="auto">
            <a:xfrm>
              <a:off x="1500188" y="1957388"/>
              <a:ext cx="696913" cy="144463"/>
            </a:xfrm>
            <a:custGeom>
              <a:avLst/>
              <a:gdLst>
                <a:gd name="T0" fmla="*/ 0 w 439"/>
                <a:gd name="T1" fmla="*/ 0 h 91"/>
                <a:gd name="T2" fmla="*/ 439 w 439"/>
                <a:gd name="T3" fmla="*/ 0 h 91"/>
                <a:gd name="T4" fmla="*/ 388 w 439"/>
                <a:gd name="T5" fmla="*/ 91 h 91"/>
                <a:gd name="T6" fmla="*/ 51 w 439"/>
                <a:gd name="T7" fmla="*/ 91 h 91"/>
                <a:gd name="T8" fmla="*/ 0 w 43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91">
                  <a:moveTo>
                    <a:pt x="0" y="0"/>
                  </a:moveTo>
                  <a:lnTo>
                    <a:pt x="439" y="0"/>
                  </a:lnTo>
                  <a:lnTo>
                    <a:pt x="388" y="91"/>
                  </a:lnTo>
                  <a:lnTo>
                    <a:pt x="51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1409700" y="1138238"/>
              <a:ext cx="877888" cy="117475"/>
            </a:xfrm>
            <a:custGeom>
              <a:avLst/>
              <a:gdLst>
                <a:gd name="T0" fmla="*/ 553 w 553"/>
                <a:gd name="T1" fmla="*/ 74 h 74"/>
                <a:gd name="T2" fmla="*/ 0 w 553"/>
                <a:gd name="T3" fmla="*/ 74 h 74"/>
                <a:gd name="T4" fmla="*/ 22 w 553"/>
                <a:gd name="T5" fmla="*/ 0 h 74"/>
                <a:gd name="T6" fmla="*/ 530 w 553"/>
                <a:gd name="T7" fmla="*/ 0 h 74"/>
                <a:gd name="T8" fmla="*/ 553 w 553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4">
                  <a:moveTo>
                    <a:pt x="553" y="74"/>
                  </a:moveTo>
                  <a:lnTo>
                    <a:pt x="0" y="74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4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8"/>
            <p:cNvSpPr>
              <a:spLocks/>
            </p:cNvSpPr>
            <p:nvPr/>
          </p:nvSpPr>
          <p:spPr bwMode="auto">
            <a:xfrm>
              <a:off x="1409700" y="1255713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1409700" y="1374775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1409700" y="148272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1409700" y="1601788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409700" y="1720850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409700" y="1828800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1781175" y="792163"/>
              <a:ext cx="134938" cy="73025"/>
            </a:xfrm>
            <a:custGeom>
              <a:avLst/>
              <a:gdLst>
                <a:gd name="T0" fmla="*/ 0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8 w 15"/>
                <a:gd name="T7" fmla="*/ 0 h 8"/>
                <a:gd name="T8" fmla="*/ 15 w 15"/>
                <a:gd name="T9" fmla="*/ 8 h 8"/>
                <a:gd name="T10" fmla="*/ 15 w 1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45"/>
            <p:cNvSpPr>
              <a:spLocks noChangeShapeType="1"/>
            </p:cNvSpPr>
            <p:nvPr/>
          </p:nvSpPr>
          <p:spPr bwMode="auto">
            <a:xfrm>
              <a:off x="1852613" y="2101850"/>
              <a:ext cx="0" cy="355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6"/>
            <p:cNvSpPr>
              <a:spLocks/>
            </p:cNvSpPr>
            <p:nvPr/>
          </p:nvSpPr>
          <p:spPr bwMode="auto">
            <a:xfrm>
              <a:off x="1717675" y="2457450"/>
              <a:ext cx="261938" cy="263525"/>
            </a:xfrm>
            <a:custGeom>
              <a:avLst/>
              <a:gdLst>
                <a:gd name="T0" fmla="*/ 85 w 165"/>
                <a:gd name="T1" fmla="*/ 166 h 166"/>
                <a:gd name="T2" fmla="*/ 0 w 165"/>
                <a:gd name="T3" fmla="*/ 86 h 166"/>
                <a:gd name="T4" fmla="*/ 85 w 165"/>
                <a:gd name="T5" fmla="*/ 0 h 166"/>
                <a:gd name="T6" fmla="*/ 165 w 165"/>
                <a:gd name="T7" fmla="*/ 86 h 166"/>
                <a:gd name="T8" fmla="*/ 85 w 165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6">
                  <a:moveTo>
                    <a:pt x="85" y="166"/>
                  </a:moveTo>
                  <a:lnTo>
                    <a:pt x="0" y="86"/>
                  </a:lnTo>
                  <a:lnTo>
                    <a:pt x="85" y="0"/>
                  </a:lnTo>
                  <a:lnTo>
                    <a:pt x="165" y="86"/>
                  </a:lnTo>
                  <a:lnTo>
                    <a:pt x="85" y="166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47"/>
            <p:cNvSpPr>
              <a:spLocks noChangeShapeType="1"/>
            </p:cNvSpPr>
            <p:nvPr/>
          </p:nvSpPr>
          <p:spPr bwMode="auto">
            <a:xfrm flipV="1">
              <a:off x="1852613" y="2457450"/>
              <a:ext cx="0" cy="263525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48"/>
            <p:cNvSpPr>
              <a:spLocks noChangeShapeType="1"/>
            </p:cNvSpPr>
            <p:nvPr/>
          </p:nvSpPr>
          <p:spPr bwMode="auto">
            <a:xfrm flipH="1">
              <a:off x="1717675" y="2593975"/>
              <a:ext cx="261938" cy="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9"/>
            <p:cNvSpPr>
              <a:spLocks/>
            </p:cNvSpPr>
            <p:nvPr/>
          </p:nvSpPr>
          <p:spPr bwMode="auto">
            <a:xfrm>
              <a:off x="1708150" y="2430463"/>
              <a:ext cx="136525" cy="127000"/>
            </a:xfrm>
            <a:custGeom>
              <a:avLst/>
              <a:gdLst>
                <a:gd name="T0" fmla="*/ 4 w 15"/>
                <a:gd name="T1" fmla="*/ 14 h 14"/>
                <a:gd name="T2" fmla="*/ 4 w 15"/>
                <a:gd name="T3" fmla="*/ 3 h 14"/>
                <a:gd name="T4" fmla="*/ 15 w 15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4" y="14"/>
                  </a:moveTo>
                  <a:cubicBezTo>
                    <a:pt x="0" y="11"/>
                    <a:pt x="0" y="6"/>
                    <a:pt x="4" y="3"/>
                  </a:cubicBezTo>
                  <a:cubicBezTo>
                    <a:pt x="7" y="0"/>
                    <a:pt x="12" y="0"/>
                    <a:pt x="15" y="3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0"/>
            <p:cNvSpPr>
              <a:spLocks/>
            </p:cNvSpPr>
            <p:nvPr/>
          </p:nvSpPr>
          <p:spPr bwMode="auto">
            <a:xfrm>
              <a:off x="1862138" y="2430463"/>
              <a:ext cx="127000" cy="127000"/>
            </a:xfrm>
            <a:custGeom>
              <a:avLst/>
              <a:gdLst>
                <a:gd name="T0" fmla="*/ 0 w 14"/>
                <a:gd name="T1" fmla="*/ 3 h 14"/>
                <a:gd name="T2" fmla="*/ 11 w 14"/>
                <a:gd name="T3" fmla="*/ 3 h 14"/>
                <a:gd name="T4" fmla="*/ 11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0" y="3"/>
                  </a:moveTo>
                  <a:cubicBezTo>
                    <a:pt x="3" y="0"/>
                    <a:pt x="8" y="0"/>
                    <a:pt x="11" y="3"/>
                  </a:cubicBezTo>
                  <a:cubicBezTo>
                    <a:pt x="14" y="6"/>
                    <a:pt x="14" y="11"/>
                    <a:pt x="11" y="14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1"/>
            <p:cNvSpPr>
              <a:spLocks/>
            </p:cNvSpPr>
            <p:nvPr/>
          </p:nvSpPr>
          <p:spPr bwMode="auto">
            <a:xfrm>
              <a:off x="1989138" y="2511425"/>
              <a:ext cx="71438" cy="146050"/>
            </a:xfrm>
            <a:custGeom>
              <a:avLst/>
              <a:gdLst>
                <a:gd name="T0" fmla="*/ 0 w 8"/>
                <a:gd name="T1" fmla="*/ 0 h 16"/>
                <a:gd name="T2" fmla="*/ 8 w 8"/>
                <a:gd name="T3" fmla="*/ 8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4" y="0"/>
                    <a:pt x="8" y="4"/>
                    <a:pt x="8" y="8"/>
                  </a:cubicBezTo>
                  <a:cubicBezTo>
                    <a:pt x="8" y="12"/>
                    <a:pt x="4" y="16"/>
                    <a:pt x="0" y="16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2"/>
            <p:cNvSpPr>
              <a:spLocks/>
            </p:cNvSpPr>
            <p:nvPr/>
          </p:nvSpPr>
          <p:spPr bwMode="auto">
            <a:xfrm>
              <a:off x="1644650" y="2511425"/>
              <a:ext cx="73025" cy="146050"/>
            </a:xfrm>
            <a:custGeom>
              <a:avLst/>
              <a:gdLst>
                <a:gd name="T0" fmla="*/ 8 w 8"/>
                <a:gd name="T1" fmla="*/ 16 h 16"/>
                <a:gd name="T2" fmla="*/ 0 w 8"/>
                <a:gd name="T3" fmla="*/ 8 h 16"/>
                <a:gd name="T4" fmla="*/ 8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3"/>
            <p:cNvSpPr>
              <a:spLocks/>
            </p:cNvSpPr>
            <p:nvPr/>
          </p:nvSpPr>
          <p:spPr bwMode="auto">
            <a:xfrm>
              <a:off x="1862138" y="2630488"/>
              <a:ext cx="127000" cy="280988"/>
            </a:xfrm>
            <a:custGeom>
              <a:avLst/>
              <a:gdLst>
                <a:gd name="T0" fmla="*/ 11 w 14"/>
                <a:gd name="T1" fmla="*/ 0 h 31"/>
                <a:gd name="T2" fmla="*/ 11 w 14"/>
                <a:gd name="T3" fmla="*/ 11 h 31"/>
                <a:gd name="T4" fmla="*/ 0 w 14"/>
                <a:gd name="T5" fmla="*/ 11 h 31"/>
                <a:gd name="T6" fmla="*/ 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1" y="0"/>
                  </a:moveTo>
                  <a:cubicBezTo>
                    <a:pt x="14" y="3"/>
                    <a:pt x="14" y="8"/>
                    <a:pt x="11" y="11"/>
                  </a:cubicBezTo>
                  <a:cubicBezTo>
                    <a:pt x="8" y="14"/>
                    <a:pt x="3" y="14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4"/>
            <p:cNvSpPr>
              <a:spLocks/>
            </p:cNvSpPr>
            <p:nvPr/>
          </p:nvSpPr>
          <p:spPr bwMode="auto">
            <a:xfrm>
              <a:off x="1708150" y="2630488"/>
              <a:ext cx="136525" cy="127000"/>
            </a:xfrm>
            <a:custGeom>
              <a:avLst/>
              <a:gdLst>
                <a:gd name="T0" fmla="*/ 15 w 15"/>
                <a:gd name="T1" fmla="*/ 11 h 14"/>
                <a:gd name="T2" fmla="*/ 4 w 15"/>
                <a:gd name="T3" fmla="*/ 11 h 14"/>
                <a:gd name="T4" fmla="*/ 4 w 1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15" y="11"/>
                  </a:moveTo>
                  <a:cubicBezTo>
                    <a:pt x="12" y="14"/>
                    <a:pt x="7" y="14"/>
                    <a:pt x="4" y="11"/>
                  </a:cubicBezTo>
                  <a:cubicBezTo>
                    <a:pt x="0" y="8"/>
                    <a:pt x="0" y="3"/>
                    <a:pt x="4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1789113" y="2874963"/>
              <a:ext cx="136525" cy="128588"/>
            </a:xfrm>
            <a:prstGeom prst="ellipse">
              <a:avLst/>
            </a:pr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56"/>
            <p:cNvSpPr>
              <a:spLocks noChangeShapeType="1"/>
            </p:cNvSpPr>
            <p:nvPr/>
          </p:nvSpPr>
          <p:spPr bwMode="auto">
            <a:xfrm>
              <a:off x="1808163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57"/>
            <p:cNvSpPr>
              <a:spLocks noChangeShapeType="1"/>
            </p:cNvSpPr>
            <p:nvPr/>
          </p:nvSpPr>
          <p:spPr bwMode="auto">
            <a:xfrm>
              <a:off x="186213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58"/>
            <p:cNvSpPr>
              <a:spLocks noChangeShapeType="1"/>
            </p:cNvSpPr>
            <p:nvPr/>
          </p:nvSpPr>
          <p:spPr bwMode="auto">
            <a:xfrm>
              <a:off x="190658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59"/>
            <p:cNvSpPr>
              <a:spLocks noChangeShapeType="1"/>
            </p:cNvSpPr>
            <p:nvPr/>
          </p:nvSpPr>
          <p:spPr bwMode="auto">
            <a:xfrm flipV="1">
              <a:off x="1852613" y="282575"/>
              <a:ext cx="0" cy="509588"/>
            </a:xfrm>
            <a:prstGeom prst="line">
              <a:avLst/>
            </a:prstGeom>
            <a:noFill/>
            <a:ln w="26988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2325" y="773113"/>
            <a:ext cx="715963" cy="746125"/>
            <a:chOff x="10982325" y="773113"/>
            <a:chExt cx="715963" cy="746125"/>
          </a:xfrm>
        </p:grpSpPr>
        <p:sp>
          <p:nvSpPr>
            <p:cNvPr id="43" name="Freeform 60"/>
            <p:cNvSpPr>
              <a:spLocks/>
            </p:cNvSpPr>
            <p:nvPr/>
          </p:nvSpPr>
          <p:spPr bwMode="auto">
            <a:xfrm>
              <a:off x="11272838" y="773113"/>
              <a:ext cx="198438" cy="355600"/>
            </a:xfrm>
            <a:custGeom>
              <a:avLst/>
              <a:gdLst>
                <a:gd name="T0" fmla="*/ 9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3 h 39"/>
                <a:gd name="T12" fmla="*/ 9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9" y="38"/>
                  </a:moveTo>
                  <a:cubicBezTo>
                    <a:pt x="4" y="35"/>
                    <a:pt x="1" y="30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8"/>
                    <a:pt x="14" y="8"/>
                    <a:pt x="15" y="10"/>
                  </a:cubicBezTo>
                  <a:cubicBezTo>
                    <a:pt x="22" y="16"/>
                    <a:pt x="20" y="26"/>
                    <a:pt x="15" y="33"/>
                  </a:cubicBezTo>
                  <a:cubicBezTo>
                    <a:pt x="14" y="33"/>
                    <a:pt x="9" y="39"/>
                    <a:pt x="9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1"/>
            <p:cNvSpPr>
              <a:spLocks/>
            </p:cNvSpPr>
            <p:nvPr/>
          </p:nvSpPr>
          <p:spPr bwMode="auto">
            <a:xfrm>
              <a:off x="11317288" y="938213"/>
              <a:ext cx="36513" cy="180975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11 h 20"/>
                <a:gd name="T4" fmla="*/ 0 w 4"/>
                <a:gd name="T5" fmla="*/ 5 h 20"/>
                <a:gd name="T6" fmla="*/ 0 w 4"/>
                <a:gd name="T7" fmla="*/ 0 h 20"/>
                <a:gd name="T8" fmla="*/ 1 w 4"/>
                <a:gd name="T9" fmla="*/ 10 h 20"/>
                <a:gd name="T10" fmla="*/ 2 w 4"/>
                <a:gd name="T11" fmla="*/ 15 h 20"/>
                <a:gd name="T12" fmla="*/ 4 w 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1" y="18"/>
                    <a:pt x="1" y="14"/>
                    <a:pt x="0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4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2"/>
            <p:cNvSpPr>
              <a:spLocks/>
            </p:cNvSpPr>
            <p:nvPr/>
          </p:nvSpPr>
          <p:spPr bwMode="auto">
            <a:xfrm>
              <a:off x="11353800" y="901700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3"/>
            <p:cNvSpPr>
              <a:spLocks/>
            </p:cNvSpPr>
            <p:nvPr/>
          </p:nvSpPr>
          <p:spPr bwMode="auto">
            <a:xfrm>
              <a:off x="11372850" y="946150"/>
              <a:ext cx="34925" cy="163513"/>
            </a:xfrm>
            <a:custGeom>
              <a:avLst/>
              <a:gdLst>
                <a:gd name="T0" fmla="*/ 0 w 4"/>
                <a:gd name="T1" fmla="*/ 18 h 18"/>
                <a:gd name="T2" fmla="*/ 4 w 4"/>
                <a:gd name="T3" fmla="*/ 0 h 18"/>
                <a:gd name="T4" fmla="*/ 3 w 4"/>
                <a:gd name="T5" fmla="*/ 9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2" y="12"/>
                    <a:pt x="3" y="6"/>
                    <a:pt x="4" y="0"/>
                  </a:cubicBezTo>
                  <a:cubicBezTo>
                    <a:pt x="4" y="3"/>
                    <a:pt x="4" y="6"/>
                    <a:pt x="3" y="9"/>
                  </a:cubicBezTo>
                  <a:cubicBezTo>
                    <a:pt x="2" y="12"/>
                    <a:pt x="2" y="15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4"/>
            <p:cNvSpPr>
              <a:spLocks/>
            </p:cNvSpPr>
            <p:nvPr/>
          </p:nvSpPr>
          <p:spPr bwMode="auto">
            <a:xfrm>
              <a:off x="11372850" y="992188"/>
              <a:ext cx="325438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1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1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8"/>
                    <a:pt x="29" y="9"/>
                  </a:cubicBezTo>
                  <a:cubicBezTo>
                    <a:pt x="27" y="18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5"/>
            <p:cNvSpPr>
              <a:spLocks/>
            </p:cNvSpPr>
            <p:nvPr/>
          </p:nvSpPr>
          <p:spPr bwMode="auto">
            <a:xfrm>
              <a:off x="11372850" y="1028700"/>
              <a:ext cx="153988" cy="109538"/>
            </a:xfrm>
            <a:custGeom>
              <a:avLst/>
              <a:gdLst>
                <a:gd name="T0" fmla="*/ 0 w 17"/>
                <a:gd name="T1" fmla="*/ 12 h 12"/>
                <a:gd name="T2" fmla="*/ 8 w 17"/>
                <a:gd name="T3" fmla="*/ 4 h 12"/>
                <a:gd name="T4" fmla="*/ 12 w 17"/>
                <a:gd name="T5" fmla="*/ 2 h 12"/>
                <a:gd name="T6" fmla="*/ 17 w 17"/>
                <a:gd name="T7" fmla="*/ 0 h 12"/>
                <a:gd name="T8" fmla="*/ 8 w 17"/>
                <a:gd name="T9" fmla="*/ 5 h 12"/>
                <a:gd name="T10" fmla="*/ 4 w 17"/>
                <a:gd name="T11" fmla="*/ 8 h 12"/>
                <a:gd name="T12" fmla="*/ 0 w 1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cubicBezTo>
                    <a:pt x="2" y="9"/>
                    <a:pt x="5" y="6"/>
                    <a:pt x="8" y="4"/>
                  </a:cubicBezTo>
                  <a:cubicBezTo>
                    <a:pt x="9" y="3"/>
                    <a:pt x="11" y="2"/>
                    <a:pt x="12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4" y="1"/>
                    <a:pt x="11" y="3"/>
                    <a:pt x="8" y="5"/>
                  </a:cubicBezTo>
                  <a:cubicBezTo>
                    <a:pt x="7" y="6"/>
                    <a:pt x="5" y="7"/>
                    <a:pt x="4" y="8"/>
                  </a:cubicBezTo>
                  <a:cubicBezTo>
                    <a:pt x="3" y="9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6"/>
            <p:cNvSpPr>
              <a:spLocks/>
            </p:cNvSpPr>
            <p:nvPr/>
          </p:nvSpPr>
          <p:spPr bwMode="auto">
            <a:xfrm>
              <a:off x="11380788" y="1046163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7"/>
            <p:cNvSpPr>
              <a:spLocks/>
            </p:cNvSpPr>
            <p:nvPr/>
          </p:nvSpPr>
          <p:spPr bwMode="auto">
            <a:xfrm>
              <a:off x="11399838" y="1109663"/>
              <a:ext cx="161925" cy="36513"/>
            </a:xfrm>
            <a:custGeom>
              <a:avLst/>
              <a:gdLst>
                <a:gd name="T0" fmla="*/ 0 w 18"/>
                <a:gd name="T1" fmla="*/ 4 h 4"/>
                <a:gd name="T2" fmla="*/ 18 w 18"/>
                <a:gd name="T3" fmla="*/ 0 h 4"/>
                <a:gd name="T4" fmla="*/ 9 w 18"/>
                <a:gd name="T5" fmla="*/ 3 h 4"/>
                <a:gd name="T6" fmla="*/ 0 w 1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6" y="3"/>
                    <a:pt x="12" y="2"/>
                    <a:pt x="18" y="0"/>
                  </a:cubicBezTo>
                  <a:cubicBezTo>
                    <a:pt x="15" y="1"/>
                    <a:pt x="12" y="2"/>
                    <a:pt x="9" y="3"/>
                  </a:cubicBezTo>
                  <a:cubicBezTo>
                    <a:pt x="6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8"/>
            <p:cNvSpPr>
              <a:spLocks/>
            </p:cNvSpPr>
            <p:nvPr/>
          </p:nvSpPr>
          <p:spPr bwMode="auto">
            <a:xfrm>
              <a:off x="11363325" y="1155700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4 h 26"/>
                <a:gd name="T4" fmla="*/ 25 w 31"/>
                <a:gd name="T5" fmla="*/ 15 h 26"/>
                <a:gd name="T6" fmla="*/ 25 w 31"/>
                <a:gd name="T7" fmla="*/ 24 h 26"/>
                <a:gd name="T8" fmla="*/ 20 w 31"/>
                <a:gd name="T9" fmla="*/ 24 h 26"/>
                <a:gd name="T10" fmla="*/ 2 w 31"/>
                <a:gd name="T11" fmla="*/ 10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4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5" y="24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10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9"/>
            <p:cNvSpPr>
              <a:spLocks/>
            </p:cNvSpPr>
            <p:nvPr/>
          </p:nvSpPr>
          <p:spPr bwMode="auto">
            <a:xfrm>
              <a:off x="11372850" y="1165225"/>
              <a:ext cx="171450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2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2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8"/>
                    <a:pt x="13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0"/>
            <p:cNvSpPr>
              <a:spLocks/>
            </p:cNvSpPr>
            <p:nvPr/>
          </p:nvSpPr>
          <p:spPr bwMode="auto">
            <a:xfrm>
              <a:off x="11372850" y="1174750"/>
              <a:ext cx="171450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10"/>
                    <a:pt x="19" y="15"/>
                  </a:cubicBezTo>
                  <a:cubicBezTo>
                    <a:pt x="12" y="11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1"/>
            <p:cNvSpPr>
              <a:spLocks/>
            </p:cNvSpPr>
            <p:nvPr/>
          </p:nvSpPr>
          <p:spPr bwMode="auto">
            <a:xfrm>
              <a:off x="11372850" y="1192213"/>
              <a:ext cx="107950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2"/>
            <p:cNvSpPr>
              <a:spLocks/>
            </p:cNvSpPr>
            <p:nvPr/>
          </p:nvSpPr>
          <p:spPr bwMode="auto">
            <a:xfrm>
              <a:off x="11190288" y="1174750"/>
              <a:ext cx="209550" cy="344488"/>
            </a:xfrm>
            <a:custGeom>
              <a:avLst/>
              <a:gdLst>
                <a:gd name="T0" fmla="*/ 18 w 23"/>
                <a:gd name="T1" fmla="*/ 0 h 38"/>
                <a:gd name="T2" fmla="*/ 22 w 23"/>
                <a:gd name="T3" fmla="*/ 16 h 38"/>
                <a:gd name="T4" fmla="*/ 16 w 23"/>
                <a:gd name="T5" fmla="*/ 28 h 38"/>
                <a:gd name="T6" fmla="*/ 7 w 23"/>
                <a:gd name="T7" fmla="*/ 31 h 38"/>
                <a:gd name="T8" fmla="*/ 5 w 23"/>
                <a:gd name="T9" fmla="*/ 27 h 38"/>
                <a:gd name="T10" fmla="*/ 10 w 23"/>
                <a:gd name="T11" fmla="*/ 5 h 38"/>
                <a:gd name="T12" fmla="*/ 18 w 23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8">
                  <a:moveTo>
                    <a:pt x="18" y="0"/>
                  </a:moveTo>
                  <a:cubicBezTo>
                    <a:pt x="21" y="5"/>
                    <a:pt x="23" y="11"/>
                    <a:pt x="22" y="16"/>
                  </a:cubicBezTo>
                  <a:cubicBezTo>
                    <a:pt x="22" y="21"/>
                    <a:pt x="19" y="24"/>
                    <a:pt x="16" y="28"/>
                  </a:cubicBezTo>
                  <a:cubicBezTo>
                    <a:pt x="14" y="29"/>
                    <a:pt x="8" y="38"/>
                    <a:pt x="7" y="31"/>
                  </a:cubicBezTo>
                  <a:cubicBezTo>
                    <a:pt x="6" y="29"/>
                    <a:pt x="6" y="29"/>
                    <a:pt x="5" y="27"/>
                  </a:cubicBezTo>
                  <a:cubicBezTo>
                    <a:pt x="0" y="20"/>
                    <a:pt x="4" y="10"/>
                    <a:pt x="10" y="5"/>
                  </a:cubicBezTo>
                  <a:cubicBezTo>
                    <a:pt x="11" y="4"/>
                    <a:pt x="17" y="0"/>
                    <a:pt x="18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3"/>
            <p:cNvSpPr>
              <a:spLocks/>
            </p:cNvSpPr>
            <p:nvPr/>
          </p:nvSpPr>
          <p:spPr bwMode="auto">
            <a:xfrm>
              <a:off x="11344275" y="1174750"/>
              <a:ext cx="19050" cy="190500"/>
            </a:xfrm>
            <a:custGeom>
              <a:avLst/>
              <a:gdLst>
                <a:gd name="T0" fmla="*/ 1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6 h 21"/>
                <a:gd name="T12" fmla="*/ 1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1" y="0"/>
                  </a:moveTo>
                  <a:cubicBezTo>
                    <a:pt x="2" y="4"/>
                    <a:pt x="2" y="7"/>
                    <a:pt x="2" y="11"/>
                  </a:cubicBezTo>
                  <a:cubicBezTo>
                    <a:pt x="2" y="13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8"/>
                    <a:pt x="1" y="14"/>
                    <a:pt x="1" y="11"/>
                  </a:cubicBezTo>
                  <a:cubicBezTo>
                    <a:pt x="1" y="9"/>
                    <a:pt x="1" y="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4"/>
            <p:cNvSpPr>
              <a:spLocks/>
            </p:cNvSpPr>
            <p:nvPr/>
          </p:nvSpPr>
          <p:spPr bwMode="auto">
            <a:xfrm>
              <a:off x="11290300" y="1174750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5"/>
            <p:cNvSpPr>
              <a:spLocks/>
            </p:cNvSpPr>
            <p:nvPr/>
          </p:nvSpPr>
          <p:spPr bwMode="auto">
            <a:xfrm>
              <a:off x="11263313" y="1192213"/>
              <a:ext cx="63500" cy="146050"/>
            </a:xfrm>
            <a:custGeom>
              <a:avLst/>
              <a:gdLst>
                <a:gd name="T0" fmla="*/ 7 w 7"/>
                <a:gd name="T1" fmla="*/ 0 h 16"/>
                <a:gd name="T2" fmla="*/ 0 w 7"/>
                <a:gd name="T3" fmla="*/ 16 h 16"/>
                <a:gd name="T4" fmla="*/ 2 w 7"/>
                <a:gd name="T5" fmla="*/ 8 h 16"/>
                <a:gd name="T6" fmla="*/ 7 w 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6">
                  <a:moveTo>
                    <a:pt x="7" y="0"/>
                  </a:moveTo>
                  <a:cubicBezTo>
                    <a:pt x="4" y="5"/>
                    <a:pt x="1" y="11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5" y="2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6"/>
            <p:cNvSpPr>
              <a:spLocks/>
            </p:cNvSpPr>
            <p:nvPr/>
          </p:nvSpPr>
          <p:spPr bwMode="auto">
            <a:xfrm>
              <a:off x="10982325" y="1092200"/>
              <a:ext cx="344488" cy="182563"/>
            </a:xfrm>
            <a:custGeom>
              <a:avLst/>
              <a:gdLst>
                <a:gd name="T0" fmla="*/ 38 w 38"/>
                <a:gd name="T1" fmla="*/ 7 h 20"/>
                <a:gd name="T2" fmla="*/ 26 w 38"/>
                <a:gd name="T3" fmla="*/ 19 h 20"/>
                <a:gd name="T4" fmla="*/ 13 w 38"/>
                <a:gd name="T5" fmla="*/ 18 h 20"/>
                <a:gd name="T6" fmla="*/ 5 w 38"/>
                <a:gd name="T7" fmla="*/ 11 h 20"/>
                <a:gd name="T8" fmla="*/ 9 w 38"/>
                <a:gd name="T9" fmla="*/ 8 h 20"/>
                <a:gd name="T10" fmla="*/ 31 w 38"/>
                <a:gd name="T11" fmla="*/ 3 h 20"/>
                <a:gd name="T12" fmla="*/ 38 w 38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38" y="7"/>
                  </a:moveTo>
                  <a:cubicBezTo>
                    <a:pt x="36" y="13"/>
                    <a:pt x="31" y="17"/>
                    <a:pt x="26" y="19"/>
                  </a:cubicBezTo>
                  <a:cubicBezTo>
                    <a:pt x="21" y="20"/>
                    <a:pt x="17" y="19"/>
                    <a:pt x="13" y="18"/>
                  </a:cubicBezTo>
                  <a:cubicBezTo>
                    <a:pt x="11" y="17"/>
                    <a:pt x="0" y="15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13" y="0"/>
                    <a:pt x="24" y="0"/>
                    <a:pt x="31" y="3"/>
                  </a:cubicBezTo>
                  <a:cubicBezTo>
                    <a:pt x="32" y="3"/>
                    <a:pt x="38" y="7"/>
                    <a:pt x="38" y="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7"/>
            <p:cNvSpPr>
              <a:spLocks/>
            </p:cNvSpPr>
            <p:nvPr/>
          </p:nvSpPr>
          <p:spPr bwMode="auto">
            <a:xfrm>
              <a:off x="11155363" y="1155700"/>
              <a:ext cx="171450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6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4" y="5"/>
                    <a:pt x="10" y="6"/>
                  </a:cubicBezTo>
                  <a:cubicBezTo>
                    <a:pt x="9" y="7"/>
                    <a:pt x="7" y="8"/>
                    <a:pt x="5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3" y="8"/>
                    <a:pt x="7" y="7"/>
                    <a:pt x="10" y="6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2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8"/>
            <p:cNvSpPr>
              <a:spLocks/>
            </p:cNvSpPr>
            <p:nvPr/>
          </p:nvSpPr>
          <p:spPr bwMode="auto">
            <a:xfrm>
              <a:off x="11109325" y="1146175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3"/>
                    <a:pt x="8" y="5"/>
                    <a:pt x="0" y="6"/>
                  </a:cubicBezTo>
                  <a:cubicBezTo>
                    <a:pt x="8" y="4"/>
                    <a:pt x="15" y="2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9"/>
            <p:cNvSpPr>
              <a:spLocks/>
            </p:cNvSpPr>
            <p:nvPr/>
          </p:nvSpPr>
          <p:spPr bwMode="auto">
            <a:xfrm>
              <a:off x="11136313" y="1138238"/>
              <a:ext cx="173038" cy="7938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1 h 1"/>
                <a:gd name="T4" fmla="*/ 9 w 19"/>
                <a:gd name="T5" fmla="*/ 0 h 1"/>
                <a:gd name="T6" fmla="*/ 19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1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3" y="0"/>
                    <a:pt x="16" y="0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0"/>
            <p:cNvSpPr>
              <a:spLocks/>
            </p:cNvSpPr>
            <p:nvPr/>
          </p:nvSpPr>
          <p:spPr bwMode="auto">
            <a:xfrm>
              <a:off x="11072813" y="901700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3 h 27"/>
                <a:gd name="T4" fmla="*/ 5 w 29"/>
                <a:gd name="T5" fmla="*/ 11 h 27"/>
                <a:gd name="T6" fmla="*/ 6 w 29"/>
                <a:gd name="T7" fmla="*/ 2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3"/>
                  </a:cubicBezTo>
                  <a:cubicBezTo>
                    <a:pt x="8" y="20"/>
                    <a:pt x="7" y="16"/>
                    <a:pt x="5" y="11"/>
                  </a:cubicBezTo>
                  <a:cubicBezTo>
                    <a:pt x="4" y="9"/>
                    <a:pt x="0" y="0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6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1"/>
            <p:cNvSpPr>
              <a:spLocks/>
            </p:cNvSpPr>
            <p:nvPr/>
          </p:nvSpPr>
          <p:spPr bwMode="auto">
            <a:xfrm>
              <a:off x="11163300" y="1038225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7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1"/>
                    <a:pt x="11" y="9"/>
                    <a:pt x="8" y="7"/>
                  </a:cubicBezTo>
                  <a:cubicBezTo>
                    <a:pt x="7" y="6"/>
                    <a:pt x="6" y="5"/>
                    <a:pt x="4" y="4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2"/>
            <p:cNvSpPr>
              <a:spLocks/>
            </p:cNvSpPr>
            <p:nvPr/>
          </p:nvSpPr>
          <p:spPr bwMode="auto">
            <a:xfrm>
              <a:off x="11172825" y="982663"/>
              <a:ext cx="163513" cy="146050"/>
            </a:xfrm>
            <a:custGeom>
              <a:avLst/>
              <a:gdLst>
                <a:gd name="T0" fmla="*/ 18 w 18"/>
                <a:gd name="T1" fmla="*/ 16 h 16"/>
                <a:gd name="T2" fmla="*/ 0 w 18"/>
                <a:gd name="T3" fmla="*/ 0 h 16"/>
                <a:gd name="T4" fmla="*/ 18 w 1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16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3"/>
            <p:cNvSpPr>
              <a:spLocks/>
            </p:cNvSpPr>
            <p:nvPr/>
          </p:nvSpPr>
          <p:spPr bwMode="auto">
            <a:xfrm>
              <a:off x="11226800" y="982663"/>
              <a:ext cx="109538" cy="127000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6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9"/>
                    <a:pt x="5" y="4"/>
                    <a:pt x="0" y="0"/>
                  </a:cubicBezTo>
                  <a:cubicBezTo>
                    <a:pt x="3" y="1"/>
                    <a:pt x="5" y="3"/>
                    <a:pt x="7" y="6"/>
                  </a:cubicBezTo>
                  <a:cubicBezTo>
                    <a:pt x="9" y="8"/>
                    <a:pt x="10" y="11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4"/>
            <p:cNvSpPr>
              <a:spLocks/>
            </p:cNvSpPr>
            <p:nvPr/>
          </p:nvSpPr>
          <p:spPr bwMode="auto">
            <a:xfrm>
              <a:off x="11263313" y="1065213"/>
              <a:ext cx="190500" cy="190500"/>
            </a:xfrm>
            <a:custGeom>
              <a:avLst/>
              <a:gdLst>
                <a:gd name="T0" fmla="*/ 19 w 21"/>
                <a:gd name="T1" fmla="*/ 6 h 21"/>
                <a:gd name="T2" fmla="*/ 20 w 21"/>
                <a:gd name="T3" fmla="*/ 5 h 21"/>
                <a:gd name="T4" fmla="*/ 14 w 21"/>
                <a:gd name="T5" fmla="*/ 6 h 21"/>
                <a:gd name="T6" fmla="*/ 15 w 21"/>
                <a:gd name="T7" fmla="*/ 3 h 21"/>
                <a:gd name="T8" fmla="*/ 15 w 21"/>
                <a:gd name="T9" fmla="*/ 1 h 21"/>
                <a:gd name="T10" fmla="*/ 15 w 21"/>
                <a:gd name="T11" fmla="*/ 0 h 21"/>
                <a:gd name="T12" fmla="*/ 11 w 21"/>
                <a:gd name="T13" fmla="*/ 4 h 21"/>
                <a:gd name="T14" fmla="*/ 9 w 21"/>
                <a:gd name="T15" fmla="*/ 1 h 21"/>
                <a:gd name="T16" fmla="*/ 8 w 21"/>
                <a:gd name="T17" fmla="*/ 0 h 21"/>
                <a:gd name="T18" fmla="*/ 8 w 21"/>
                <a:gd name="T19" fmla="*/ 0 h 21"/>
                <a:gd name="T20" fmla="*/ 8 w 21"/>
                <a:gd name="T21" fmla="*/ 4 h 21"/>
                <a:gd name="T22" fmla="*/ 6 w 21"/>
                <a:gd name="T23" fmla="*/ 2 h 21"/>
                <a:gd name="T24" fmla="*/ 5 w 21"/>
                <a:gd name="T25" fmla="*/ 2 h 21"/>
                <a:gd name="T26" fmla="*/ 4 w 21"/>
                <a:gd name="T27" fmla="*/ 1 h 21"/>
                <a:gd name="T28" fmla="*/ 6 w 21"/>
                <a:gd name="T29" fmla="*/ 7 h 21"/>
                <a:gd name="T30" fmla="*/ 2 w 21"/>
                <a:gd name="T31" fmla="*/ 7 h 21"/>
                <a:gd name="T32" fmla="*/ 1 w 21"/>
                <a:gd name="T33" fmla="*/ 7 h 21"/>
                <a:gd name="T34" fmla="*/ 0 w 21"/>
                <a:gd name="T35" fmla="*/ 7 h 21"/>
                <a:gd name="T36" fmla="*/ 5 w 21"/>
                <a:gd name="T37" fmla="*/ 10 h 21"/>
                <a:gd name="T38" fmla="*/ 2 w 21"/>
                <a:gd name="T39" fmla="*/ 12 h 21"/>
                <a:gd name="T40" fmla="*/ 1 w 21"/>
                <a:gd name="T41" fmla="*/ 13 h 21"/>
                <a:gd name="T42" fmla="*/ 0 w 21"/>
                <a:gd name="T43" fmla="*/ 14 h 21"/>
                <a:gd name="T44" fmla="*/ 6 w 21"/>
                <a:gd name="T45" fmla="*/ 13 h 21"/>
                <a:gd name="T46" fmla="*/ 5 w 21"/>
                <a:gd name="T47" fmla="*/ 17 h 21"/>
                <a:gd name="T48" fmla="*/ 5 w 21"/>
                <a:gd name="T49" fmla="*/ 19 h 21"/>
                <a:gd name="T50" fmla="*/ 5 w 21"/>
                <a:gd name="T51" fmla="*/ 19 h 21"/>
                <a:gd name="T52" fmla="*/ 9 w 21"/>
                <a:gd name="T53" fmla="*/ 16 h 21"/>
                <a:gd name="T54" fmla="*/ 10 w 21"/>
                <a:gd name="T55" fmla="*/ 19 h 21"/>
                <a:gd name="T56" fmla="*/ 11 w 21"/>
                <a:gd name="T57" fmla="*/ 20 h 21"/>
                <a:gd name="T58" fmla="*/ 11 w 21"/>
                <a:gd name="T59" fmla="*/ 21 h 21"/>
                <a:gd name="T60" fmla="*/ 12 w 21"/>
                <a:gd name="T61" fmla="*/ 15 h 21"/>
                <a:gd name="T62" fmla="*/ 16 w 21"/>
                <a:gd name="T63" fmla="*/ 17 h 21"/>
                <a:gd name="T64" fmla="*/ 17 w 21"/>
                <a:gd name="T65" fmla="*/ 18 h 21"/>
                <a:gd name="T66" fmla="*/ 18 w 21"/>
                <a:gd name="T67" fmla="*/ 18 h 21"/>
                <a:gd name="T68" fmla="*/ 15 w 21"/>
                <a:gd name="T69" fmla="*/ 13 h 21"/>
                <a:gd name="T70" fmla="*/ 19 w 21"/>
                <a:gd name="T71" fmla="*/ 12 h 21"/>
                <a:gd name="T72" fmla="*/ 20 w 21"/>
                <a:gd name="T73" fmla="*/ 12 h 21"/>
                <a:gd name="T74" fmla="*/ 21 w 21"/>
                <a:gd name="T75" fmla="*/ 12 h 21"/>
                <a:gd name="T76" fmla="*/ 16 w 21"/>
                <a:gd name="T77" fmla="*/ 9 h 21"/>
                <a:gd name="T78" fmla="*/ 18 w 21"/>
                <a:gd name="T79" fmla="*/ 7 h 21"/>
                <a:gd name="T80" fmla="*/ 19 w 21"/>
                <a:gd name="T8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1">
                  <a:moveTo>
                    <a:pt x="19" y="6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4" y="2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5" y="2"/>
                    <a:pt x="6" y="7"/>
                  </a:cubicBezTo>
                  <a:cubicBezTo>
                    <a:pt x="5" y="6"/>
                    <a:pt x="4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1"/>
                    <a:pt x="3" y="11"/>
                    <a:pt x="2" y="12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0" y="14"/>
                    <a:pt x="2" y="13"/>
                    <a:pt x="6" y="13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8"/>
                    <a:pt x="9" y="16"/>
                  </a:cubicBezTo>
                  <a:cubicBezTo>
                    <a:pt x="9" y="17"/>
                    <a:pt x="10" y="18"/>
                    <a:pt x="10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19"/>
                    <a:pt x="12" y="15"/>
                  </a:cubicBezTo>
                  <a:cubicBezTo>
                    <a:pt x="13" y="16"/>
                    <a:pt x="15" y="17"/>
                    <a:pt x="16" y="17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3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9"/>
                    <a:pt x="18" y="8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961188" y="3184525"/>
            <a:ext cx="715962" cy="746126"/>
            <a:chOff x="6961188" y="3184525"/>
            <a:chExt cx="715962" cy="746126"/>
          </a:xfrm>
        </p:grpSpPr>
        <p:sp>
          <p:nvSpPr>
            <p:cNvPr id="69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0314668" y="2352471"/>
            <a:ext cx="481013" cy="501650"/>
            <a:chOff x="7296150" y="536575"/>
            <a:chExt cx="481013" cy="501650"/>
          </a:xfrm>
        </p:grpSpPr>
        <p:sp>
          <p:nvSpPr>
            <p:cNvPr id="95" name="Freeform 110"/>
            <p:cNvSpPr>
              <a:spLocks/>
            </p:cNvSpPr>
            <p:nvPr/>
          </p:nvSpPr>
          <p:spPr bwMode="auto">
            <a:xfrm>
              <a:off x="7496175" y="536575"/>
              <a:ext cx="127000" cy="246063"/>
            </a:xfrm>
            <a:custGeom>
              <a:avLst/>
              <a:gdLst>
                <a:gd name="T0" fmla="*/ 5 w 14"/>
                <a:gd name="T1" fmla="*/ 26 h 27"/>
                <a:gd name="T2" fmla="*/ 0 w 14"/>
                <a:gd name="T3" fmla="*/ 17 h 27"/>
                <a:gd name="T4" fmla="*/ 3 w 14"/>
                <a:gd name="T5" fmla="*/ 8 h 27"/>
                <a:gd name="T6" fmla="*/ 8 w 14"/>
                <a:gd name="T7" fmla="*/ 4 h 27"/>
                <a:gd name="T8" fmla="*/ 10 w 14"/>
                <a:gd name="T9" fmla="*/ 7 h 27"/>
                <a:gd name="T10" fmla="*/ 9 w 14"/>
                <a:gd name="T11" fmla="*/ 22 h 27"/>
                <a:gd name="T12" fmla="*/ 5 w 14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5" y="26"/>
                  </a:moveTo>
                  <a:cubicBezTo>
                    <a:pt x="2" y="24"/>
                    <a:pt x="0" y="20"/>
                    <a:pt x="0" y="17"/>
                  </a:cubicBezTo>
                  <a:cubicBezTo>
                    <a:pt x="0" y="13"/>
                    <a:pt x="1" y="11"/>
                    <a:pt x="3" y="8"/>
                  </a:cubicBezTo>
                  <a:cubicBezTo>
                    <a:pt x="3" y="7"/>
                    <a:pt x="6" y="0"/>
                    <a:pt x="8" y="4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4" y="11"/>
                    <a:pt x="13" y="18"/>
                    <a:pt x="9" y="22"/>
                  </a:cubicBezTo>
                  <a:cubicBezTo>
                    <a:pt x="9" y="23"/>
                    <a:pt x="6" y="27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1"/>
            <p:cNvSpPr>
              <a:spLocks/>
            </p:cNvSpPr>
            <p:nvPr/>
          </p:nvSpPr>
          <p:spPr bwMode="auto">
            <a:xfrm>
              <a:off x="7513638" y="655638"/>
              <a:ext cx="26988" cy="117475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1 w 3"/>
                <a:gd name="T5" fmla="*/ 0 h 13"/>
                <a:gd name="T6" fmla="*/ 1 w 3"/>
                <a:gd name="T7" fmla="*/ 7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2" y="9"/>
                    <a:pt x="2" y="11"/>
                    <a:pt x="3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2"/>
            <p:cNvSpPr>
              <a:spLocks/>
            </p:cNvSpPr>
            <p:nvPr/>
          </p:nvSpPr>
          <p:spPr bwMode="auto">
            <a:xfrm>
              <a:off x="7550150" y="628650"/>
              <a:ext cx="0" cy="144463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3"/>
                    <a:pt x="0" y="11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1"/>
                    <a:pt x="0" y="13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3"/>
            <p:cNvSpPr>
              <a:spLocks/>
            </p:cNvSpPr>
            <p:nvPr/>
          </p:nvSpPr>
          <p:spPr bwMode="auto">
            <a:xfrm>
              <a:off x="7559675" y="655638"/>
              <a:ext cx="26988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4"/>
            <p:cNvSpPr>
              <a:spLocks/>
            </p:cNvSpPr>
            <p:nvPr/>
          </p:nvSpPr>
          <p:spPr bwMode="auto">
            <a:xfrm>
              <a:off x="7559675" y="692150"/>
              <a:ext cx="217488" cy="117475"/>
            </a:xfrm>
            <a:custGeom>
              <a:avLst/>
              <a:gdLst>
                <a:gd name="T0" fmla="*/ 0 w 24"/>
                <a:gd name="T1" fmla="*/ 10 h 13"/>
                <a:gd name="T2" fmla="*/ 7 w 24"/>
                <a:gd name="T3" fmla="*/ 1 h 13"/>
                <a:gd name="T4" fmla="*/ 15 w 24"/>
                <a:gd name="T5" fmla="*/ 0 h 13"/>
                <a:gd name="T6" fmla="*/ 21 w 24"/>
                <a:gd name="T7" fmla="*/ 3 h 13"/>
                <a:gd name="T8" fmla="*/ 19 w 24"/>
                <a:gd name="T9" fmla="*/ 6 h 13"/>
                <a:gd name="T10" fmla="*/ 6 w 24"/>
                <a:gd name="T11" fmla="*/ 12 h 13"/>
                <a:gd name="T12" fmla="*/ 0 w 24"/>
                <a:gd name="T1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1"/>
                    <a:pt x="11" y="13"/>
                    <a:pt x="6" y="12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5"/>
            <p:cNvSpPr>
              <a:spLocks/>
            </p:cNvSpPr>
            <p:nvPr/>
          </p:nvSpPr>
          <p:spPr bwMode="auto">
            <a:xfrm>
              <a:off x="7559675" y="709613"/>
              <a:ext cx="98425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6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6"/>
            <p:cNvSpPr>
              <a:spLocks/>
            </p:cNvSpPr>
            <p:nvPr/>
          </p:nvSpPr>
          <p:spPr bwMode="auto">
            <a:xfrm>
              <a:off x="7567613" y="728663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4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1"/>
                    <a:pt x="9" y="2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7"/>
            <p:cNvSpPr>
              <a:spLocks/>
            </p:cNvSpPr>
            <p:nvPr/>
          </p:nvSpPr>
          <p:spPr bwMode="auto">
            <a:xfrm>
              <a:off x="7577138" y="765175"/>
              <a:ext cx="109538" cy="26988"/>
            </a:xfrm>
            <a:custGeom>
              <a:avLst/>
              <a:gdLst>
                <a:gd name="T0" fmla="*/ 0 w 12"/>
                <a:gd name="T1" fmla="*/ 3 h 3"/>
                <a:gd name="T2" fmla="*/ 6 w 12"/>
                <a:gd name="T3" fmla="*/ 2 h 3"/>
                <a:gd name="T4" fmla="*/ 12 w 12"/>
                <a:gd name="T5" fmla="*/ 0 h 3"/>
                <a:gd name="T6" fmla="*/ 6 w 12"/>
                <a:gd name="T7" fmla="*/ 2 h 3"/>
                <a:gd name="T8" fmla="*/ 0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1"/>
                    <a:pt x="8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8"/>
            <p:cNvSpPr>
              <a:spLocks/>
            </p:cNvSpPr>
            <p:nvPr/>
          </p:nvSpPr>
          <p:spPr bwMode="auto">
            <a:xfrm>
              <a:off x="7550150" y="801688"/>
              <a:ext cx="190500" cy="153988"/>
            </a:xfrm>
            <a:custGeom>
              <a:avLst/>
              <a:gdLst>
                <a:gd name="T0" fmla="*/ 1 w 21"/>
                <a:gd name="T1" fmla="*/ 0 h 17"/>
                <a:gd name="T2" fmla="*/ 12 w 21"/>
                <a:gd name="T3" fmla="*/ 2 h 17"/>
                <a:gd name="T4" fmla="*/ 17 w 21"/>
                <a:gd name="T5" fmla="*/ 10 h 17"/>
                <a:gd name="T6" fmla="*/ 17 w 21"/>
                <a:gd name="T7" fmla="*/ 16 h 17"/>
                <a:gd name="T8" fmla="*/ 13 w 21"/>
                <a:gd name="T9" fmla="*/ 16 h 17"/>
                <a:gd name="T10" fmla="*/ 2 w 21"/>
                <a:gd name="T11" fmla="*/ 6 h 17"/>
                <a:gd name="T12" fmla="*/ 1 w 2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0"/>
                  </a:move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7"/>
                    <a:pt x="17" y="10"/>
                  </a:cubicBezTo>
                  <a:cubicBezTo>
                    <a:pt x="18" y="11"/>
                    <a:pt x="21" y="17"/>
                    <a:pt x="17" y="16"/>
                  </a:cubicBezTo>
                  <a:cubicBezTo>
                    <a:pt x="15" y="16"/>
                    <a:pt x="15" y="16"/>
                    <a:pt x="13" y="16"/>
                  </a:cubicBezTo>
                  <a:cubicBezTo>
                    <a:pt x="8" y="17"/>
                    <a:pt x="3" y="11"/>
                    <a:pt x="2" y="6"/>
                  </a:cubicBezTo>
                  <a:cubicBezTo>
                    <a:pt x="1" y="6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9"/>
            <p:cNvSpPr>
              <a:spLocks/>
            </p:cNvSpPr>
            <p:nvPr/>
          </p:nvSpPr>
          <p:spPr bwMode="auto">
            <a:xfrm>
              <a:off x="7559675" y="801688"/>
              <a:ext cx="107950" cy="63500"/>
            </a:xfrm>
            <a:custGeom>
              <a:avLst/>
              <a:gdLst>
                <a:gd name="T0" fmla="*/ 0 w 12"/>
                <a:gd name="T1" fmla="*/ 0 h 7"/>
                <a:gd name="T2" fmla="*/ 7 w 12"/>
                <a:gd name="T3" fmla="*/ 3 h 7"/>
                <a:gd name="T4" fmla="*/ 12 w 12"/>
                <a:gd name="T5" fmla="*/ 7 h 7"/>
                <a:gd name="T6" fmla="*/ 7 w 12"/>
                <a:gd name="T7" fmla="*/ 3 h 7"/>
                <a:gd name="T8" fmla="*/ 0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cubicBezTo>
                    <a:pt x="3" y="0"/>
                    <a:pt x="5" y="1"/>
                    <a:pt x="7" y="3"/>
                  </a:cubicBezTo>
                  <a:cubicBezTo>
                    <a:pt x="9" y="4"/>
                    <a:pt x="11" y="5"/>
                    <a:pt x="12" y="7"/>
                  </a:cubicBezTo>
                  <a:cubicBezTo>
                    <a:pt x="11" y="6"/>
                    <a:pt x="9" y="4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0"/>
            <p:cNvSpPr>
              <a:spLocks/>
            </p:cNvSpPr>
            <p:nvPr/>
          </p:nvSpPr>
          <p:spPr bwMode="auto">
            <a:xfrm>
              <a:off x="7559675" y="809625"/>
              <a:ext cx="107950" cy="92075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5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1"/>
            <p:cNvSpPr>
              <a:spLocks/>
            </p:cNvSpPr>
            <p:nvPr/>
          </p:nvSpPr>
          <p:spPr bwMode="auto">
            <a:xfrm>
              <a:off x="7559675" y="828675"/>
              <a:ext cx="71438" cy="80963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4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4"/>
                  </a:cubicBezTo>
                  <a:cubicBezTo>
                    <a:pt x="5" y="6"/>
                    <a:pt x="7" y="7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2"/>
            <p:cNvSpPr>
              <a:spLocks/>
            </p:cNvSpPr>
            <p:nvPr/>
          </p:nvSpPr>
          <p:spPr bwMode="auto">
            <a:xfrm>
              <a:off x="7432675" y="809625"/>
              <a:ext cx="144463" cy="228600"/>
            </a:xfrm>
            <a:custGeom>
              <a:avLst/>
              <a:gdLst>
                <a:gd name="T0" fmla="*/ 12 w 16"/>
                <a:gd name="T1" fmla="*/ 0 h 25"/>
                <a:gd name="T2" fmla="*/ 15 w 16"/>
                <a:gd name="T3" fmla="*/ 11 h 25"/>
                <a:gd name="T4" fmla="*/ 11 w 16"/>
                <a:gd name="T5" fmla="*/ 19 h 25"/>
                <a:gd name="T6" fmla="*/ 5 w 16"/>
                <a:gd name="T7" fmla="*/ 21 h 25"/>
                <a:gd name="T8" fmla="*/ 4 w 16"/>
                <a:gd name="T9" fmla="*/ 18 h 25"/>
                <a:gd name="T10" fmla="*/ 7 w 16"/>
                <a:gd name="T11" fmla="*/ 3 h 25"/>
                <a:gd name="T12" fmla="*/ 12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2" y="0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5" y="14"/>
                    <a:pt x="13" y="16"/>
                    <a:pt x="11" y="19"/>
                  </a:cubicBezTo>
                  <a:cubicBezTo>
                    <a:pt x="10" y="20"/>
                    <a:pt x="6" y="25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3"/>
                    <a:pt x="3" y="7"/>
                    <a:pt x="7" y="3"/>
                  </a:cubicBezTo>
                  <a:cubicBezTo>
                    <a:pt x="8" y="3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3"/>
            <p:cNvSpPr>
              <a:spLocks/>
            </p:cNvSpPr>
            <p:nvPr/>
          </p:nvSpPr>
          <p:spPr bwMode="auto">
            <a:xfrm>
              <a:off x="7540625" y="809625"/>
              <a:ext cx="9525" cy="128588"/>
            </a:xfrm>
            <a:custGeom>
              <a:avLst/>
              <a:gdLst>
                <a:gd name="T0" fmla="*/ 0 w 1"/>
                <a:gd name="T1" fmla="*/ 0 h 14"/>
                <a:gd name="T2" fmla="*/ 1 w 1"/>
                <a:gd name="T3" fmla="*/ 7 h 14"/>
                <a:gd name="T4" fmla="*/ 0 w 1"/>
                <a:gd name="T5" fmla="*/ 14 h 14"/>
                <a:gd name="T6" fmla="*/ 1 w 1"/>
                <a:gd name="T7" fmla="*/ 7 h 14"/>
                <a:gd name="T8" fmla="*/ 0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0" y="0"/>
                  </a:moveTo>
                  <a:cubicBezTo>
                    <a:pt x="1" y="2"/>
                    <a:pt x="1" y="5"/>
                    <a:pt x="1" y="7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2"/>
                    <a:pt x="1" y="10"/>
                    <a:pt x="1" y="7"/>
                  </a:cubicBezTo>
                  <a:cubicBezTo>
                    <a:pt x="1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4"/>
            <p:cNvSpPr>
              <a:spLocks/>
            </p:cNvSpPr>
            <p:nvPr/>
          </p:nvSpPr>
          <p:spPr bwMode="auto">
            <a:xfrm>
              <a:off x="7504113" y="809625"/>
              <a:ext cx="28575" cy="146050"/>
            </a:xfrm>
            <a:custGeom>
              <a:avLst/>
              <a:gdLst>
                <a:gd name="T0" fmla="*/ 3 w 3"/>
                <a:gd name="T1" fmla="*/ 0 h 16"/>
                <a:gd name="T2" fmla="*/ 2 w 3"/>
                <a:gd name="T3" fmla="*/ 8 h 16"/>
                <a:gd name="T4" fmla="*/ 0 w 3"/>
                <a:gd name="T5" fmla="*/ 16 h 16"/>
                <a:gd name="T6" fmla="*/ 1 w 3"/>
                <a:gd name="T7" fmla="*/ 8 h 16"/>
                <a:gd name="T8" fmla="*/ 3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0"/>
                  </a:moveTo>
                  <a:cubicBezTo>
                    <a:pt x="3" y="3"/>
                    <a:pt x="2" y="6"/>
                    <a:pt x="2" y="8"/>
                  </a:cubicBezTo>
                  <a:cubicBezTo>
                    <a:pt x="1" y="11"/>
                    <a:pt x="1" y="13"/>
                    <a:pt x="0" y="16"/>
                  </a:cubicBezTo>
                  <a:cubicBezTo>
                    <a:pt x="0" y="13"/>
                    <a:pt x="1" y="11"/>
                    <a:pt x="1" y="8"/>
                  </a:cubicBezTo>
                  <a:cubicBezTo>
                    <a:pt x="2" y="6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5"/>
            <p:cNvSpPr>
              <a:spLocks/>
            </p:cNvSpPr>
            <p:nvPr/>
          </p:nvSpPr>
          <p:spPr bwMode="auto">
            <a:xfrm>
              <a:off x="7486650" y="819150"/>
              <a:ext cx="36513" cy="100013"/>
            </a:xfrm>
            <a:custGeom>
              <a:avLst/>
              <a:gdLst>
                <a:gd name="T0" fmla="*/ 4 w 4"/>
                <a:gd name="T1" fmla="*/ 0 h 11"/>
                <a:gd name="T2" fmla="*/ 2 w 4"/>
                <a:gd name="T3" fmla="*/ 6 h 11"/>
                <a:gd name="T4" fmla="*/ 0 w 4"/>
                <a:gd name="T5" fmla="*/ 11 h 11"/>
                <a:gd name="T6" fmla="*/ 1 w 4"/>
                <a:gd name="T7" fmla="*/ 5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6"/>
            <p:cNvSpPr>
              <a:spLocks/>
            </p:cNvSpPr>
            <p:nvPr/>
          </p:nvSpPr>
          <p:spPr bwMode="auto">
            <a:xfrm>
              <a:off x="7296150" y="755650"/>
              <a:ext cx="236538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8"/>
                    <a:pt x="21" y="11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1"/>
                    <a:pt x="0" y="10"/>
                    <a:pt x="4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4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7"/>
            <p:cNvSpPr>
              <a:spLocks/>
            </p:cNvSpPr>
            <p:nvPr/>
          </p:nvSpPr>
          <p:spPr bwMode="auto">
            <a:xfrm>
              <a:off x="7413625" y="801688"/>
              <a:ext cx="119063" cy="53975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5"/>
                    <a:pt x="0" y="6"/>
                  </a:cubicBezTo>
                  <a:cubicBezTo>
                    <a:pt x="2" y="5"/>
                    <a:pt x="4" y="4"/>
                    <a:pt x="6" y="3"/>
                  </a:cubicBezTo>
                  <a:cubicBezTo>
                    <a:pt x="9" y="3"/>
                    <a:pt x="11" y="1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8"/>
            <p:cNvSpPr>
              <a:spLocks/>
            </p:cNvSpPr>
            <p:nvPr/>
          </p:nvSpPr>
          <p:spPr bwMode="auto">
            <a:xfrm>
              <a:off x="7386638" y="792163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2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1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9"/>
            <p:cNvSpPr>
              <a:spLocks/>
            </p:cNvSpPr>
            <p:nvPr/>
          </p:nvSpPr>
          <p:spPr bwMode="auto">
            <a:xfrm>
              <a:off x="7405688" y="782638"/>
              <a:ext cx="107950" cy="9525"/>
            </a:xfrm>
            <a:custGeom>
              <a:avLst/>
              <a:gdLst>
                <a:gd name="T0" fmla="*/ 12 w 12"/>
                <a:gd name="T1" fmla="*/ 1 h 1"/>
                <a:gd name="T2" fmla="*/ 6 w 12"/>
                <a:gd name="T3" fmla="*/ 1 h 1"/>
                <a:gd name="T4" fmla="*/ 0 w 12"/>
                <a:gd name="T5" fmla="*/ 1 h 1"/>
                <a:gd name="T6" fmla="*/ 6 w 12"/>
                <a:gd name="T7" fmla="*/ 0 h 1"/>
                <a:gd name="T8" fmla="*/ 12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0"/>
            <p:cNvSpPr>
              <a:spLocks/>
            </p:cNvSpPr>
            <p:nvPr/>
          </p:nvSpPr>
          <p:spPr bwMode="auto">
            <a:xfrm>
              <a:off x="7359650" y="628650"/>
              <a:ext cx="173038" cy="163513"/>
            </a:xfrm>
            <a:custGeom>
              <a:avLst/>
              <a:gdLst>
                <a:gd name="T0" fmla="*/ 19 w 19"/>
                <a:gd name="T1" fmla="*/ 17 h 18"/>
                <a:gd name="T2" fmla="*/ 8 w 19"/>
                <a:gd name="T3" fmla="*/ 15 h 18"/>
                <a:gd name="T4" fmla="*/ 3 w 19"/>
                <a:gd name="T5" fmla="*/ 7 h 18"/>
                <a:gd name="T6" fmla="*/ 4 w 19"/>
                <a:gd name="T7" fmla="*/ 1 h 18"/>
                <a:gd name="T8" fmla="*/ 7 w 19"/>
                <a:gd name="T9" fmla="*/ 1 h 18"/>
                <a:gd name="T10" fmla="*/ 18 w 19"/>
                <a:gd name="T11" fmla="*/ 11 h 18"/>
                <a:gd name="T12" fmla="*/ 19 w 19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5" y="18"/>
                    <a:pt x="11" y="17"/>
                    <a:pt x="8" y="15"/>
                  </a:cubicBezTo>
                  <a:cubicBezTo>
                    <a:pt x="5" y="13"/>
                    <a:pt x="4" y="10"/>
                    <a:pt x="3" y="7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13" y="1"/>
                    <a:pt x="17" y="6"/>
                    <a:pt x="18" y="11"/>
                  </a:cubicBezTo>
                  <a:cubicBezTo>
                    <a:pt x="19" y="12"/>
                    <a:pt x="19" y="17"/>
                    <a:pt x="19" y="1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1"/>
            <p:cNvSpPr>
              <a:spLocks/>
            </p:cNvSpPr>
            <p:nvPr/>
          </p:nvSpPr>
          <p:spPr bwMode="auto">
            <a:xfrm>
              <a:off x="7423150" y="719138"/>
              <a:ext cx="109538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5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7"/>
                    <a:pt x="7" y="6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7" y="6"/>
                    <a:pt x="9" y="7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2"/>
            <p:cNvSpPr>
              <a:spLocks/>
            </p:cNvSpPr>
            <p:nvPr/>
          </p:nvSpPr>
          <p:spPr bwMode="auto">
            <a:xfrm>
              <a:off x="7423150" y="682625"/>
              <a:ext cx="109538" cy="90488"/>
            </a:xfrm>
            <a:custGeom>
              <a:avLst/>
              <a:gdLst>
                <a:gd name="T0" fmla="*/ 12 w 12"/>
                <a:gd name="T1" fmla="*/ 10 h 10"/>
                <a:gd name="T2" fmla="*/ 6 w 12"/>
                <a:gd name="T3" fmla="*/ 5 h 10"/>
                <a:gd name="T4" fmla="*/ 0 w 12"/>
                <a:gd name="T5" fmla="*/ 0 h 10"/>
                <a:gd name="T6" fmla="*/ 6 w 12"/>
                <a:gd name="T7" fmla="*/ 5 h 10"/>
                <a:gd name="T8" fmla="*/ 12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9"/>
                    <a:pt x="12" y="1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3"/>
            <p:cNvSpPr>
              <a:spLocks/>
            </p:cNvSpPr>
            <p:nvPr/>
          </p:nvSpPr>
          <p:spPr bwMode="auto">
            <a:xfrm>
              <a:off x="7459663" y="682625"/>
              <a:ext cx="73025" cy="82550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4"/>
            <p:cNvSpPr>
              <a:spLocks/>
            </p:cNvSpPr>
            <p:nvPr/>
          </p:nvSpPr>
          <p:spPr bwMode="auto">
            <a:xfrm>
              <a:off x="7486650" y="736600"/>
              <a:ext cx="127000" cy="128588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3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0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2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4 h 14"/>
                <a:gd name="T30" fmla="*/ 1 w 14"/>
                <a:gd name="T31" fmla="*/ 4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1 h 14"/>
                <a:gd name="T48" fmla="*/ 3 w 14"/>
                <a:gd name="T49" fmla="*/ 12 h 14"/>
                <a:gd name="T50" fmla="*/ 3 w 14"/>
                <a:gd name="T51" fmla="*/ 13 h 14"/>
                <a:gd name="T52" fmla="*/ 6 w 14"/>
                <a:gd name="T53" fmla="*/ 10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0 h 14"/>
                <a:gd name="T62" fmla="*/ 10 w 14"/>
                <a:gd name="T63" fmla="*/ 11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8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6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2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9" y="1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0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1"/>
                    <a:pt x="10" y="9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6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0928350" y="3276600"/>
            <a:ext cx="479426" cy="500063"/>
            <a:chOff x="10928350" y="3276600"/>
            <a:chExt cx="479426" cy="500063"/>
          </a:xfrm>
        </p:grpSpPr>
        <p:sp>
          <p:nvSpPr>
            <p:cNvPr id="121" name="Freeform 135"/>
            <p:cNvSpPr>
              <a:spLocks/>
            </p:cNvSpPr>
            <p:nvPr/>
          </p:nvSpPr>
          <p:spPr bwMode="auto">
            <a:xfrm>
              <a:off x="11128375" y="3276600"/>
              <a:ext cx="125413" cy="236538"/>
            </a:xfrm>
            <a:custGeom>
              <a:avLst/>
              <a:gdLst>
                <a:gd name="T0" fmla="*/ 5 w 14"/>
                <a:gd name="T1" fmla="*/ 26 h 26"/>
                <a:gd name="T2" fmla="*/ 0 w 14"/>
                <a:gd name="T3" fmla="*/ 16 h 26"/>
                <a:gd name="T4" fmla="*/ 3 w 14"/>
                <a:gd name="T5" fmla="*/ 7 h 26"/>
                <a:gd name="T6" fmla="*/ 8 w 14"/>
                <a:gd name="T7" fmla="*/ 4 h 26"/>
                <a:gd name="T8" fmla="*/ 10 w 14"/>
                <a:gd name="T9" fmla="*/ 6 h 26"/>
                <a:gd name="T10" fmla="*/ 10 w 14"/>
                <a:gd name="T11" fmla="*/ 22 h 26"/>
                <a:gd name="T12" fmla="*/ 5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5" y="26"/>
                  </a:moveTo>
                  <a:cubicBezTo>
                    <a:pt x="2" y="23"/>
                    <a:pt x="0" y="20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3" y="6"/>
                    <a:pt x="6" y="0"/>
                    <a:pt x="8" y="4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4" y="10"/>
                    <a:pt x="13" y="17"/>
                    <a:pt x="10" y="22"/>
                  </a:cubicBezTo>
                  <a:cubicBezTo>
                    <a:pt x="9" y="22"/>
                    <a:pt x="6" y="26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6"/>
            <p:cNvSpPr>
              <a:spLocks/>
            </p:cNvSpPr>
            <p:nvPr/>
          </p:nvSpPr>
          <p:spPr bwMode="auto">
            <a:xfrm>
              <a:off x="11145838" y="3384550"/>
              <a:ext cx="26988" cy="128588"/>
            </a:xfrm>
            <a:custGeom>
              <a:avLst/>
              <a:gdLst>
                <a:gd name="T0" fmla="*/ 3 w 3"/>
                <a:gd name="T1" fmla="*/ 14 h 14"/>
                <a:gd name="T2" fmla="*/ 1 w 3"/>
                <a:gd name="T3" fmla="*/ 7 h 14"/>
                <a:gd name="T4" fmla="*/ 1 w 3"/>
                <a:gd name="T5" fmla="*/ 0 h 14"/>
                <a:gd name="T6" fmla="*/ 1 w 3"/>
                <a:gd name="T7" fmla="*/ 7 h 14"/>
                <a:gd name="T8" fmla="*/ 3 w 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3" y="14"/>
                  </a:moveTo>
                  <a:cubicBezTo>
                    <a:pt x="2" y="12"/>
                    <a:pt x="1" y="9"/>
                    <a:pt x="1" y="7"/>
                  </a:cubicBezTo>
                  <a:cubicBezTo>
                    <a:pt x="1" y="5"/>
                    <a:pt x="0" y="2"/>
                    <a:pt x="1" y="0"/>
                  </a:cubicBezTo>
                  <a:cubicBezTo>
                    <a:pt x="1" y="2"/>
                    <a:pt x="1" y="5"/>
                    <a:pt x="1" y="7"/>
                  </a:cubicBezTo>
                  <a:cubicBezTo>
                    <a:pt x="2" y="9"/>
                    <a:pt x="2" y="11"/>
                    <a:pt x="3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7"/>
            <p:cNvSpPr>
              <a:spLocks/>
            </p:cNvSpPr>
            <p:nvPr/>
          </p:nvSpPr>
          <p:spPr bwMode="auto">
            <a:xfrm>
              <a:off x="11182350" y="3357563"/>
              <a:ext cx="0" cy="146050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4"/>
                    <a:pt x="0" y="11"/>
                    <a:pt x="0" y="8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11"/>
                    <a:pt x="0" y="14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8"/>
            <p:cNvSpPr>
              <a:spLocks/>
            </p:cNvSpPr>
            <p:nvPr/>
          </p:nvSpPr>
          <p:spPr bwMode="auto">
            <a:xfrm>
              <a:off x="11190288" y="3384550"/>
              <a:ext cx="28575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9"/>
            <p:cNvSpPr>
              <a:spLocks/>
            </p:cNvSpPr>
            <p:nvPr/>
          </p:nvSpPr>
          <p:spPr bwMode="auto">
            <a:xfrm>
              <a:off x="11190288" y="3421063"/>
              <a:ext cx="217488" cy="128588"/>
            </a:xfrm>
            <a:custGeom>
              <a:avLst/>
              <a:gdLst>
                <a:gd name="T0" fmla="*/ 0 w 24"/>
                <a:gd name="T1" fmla="*/ 10 h 14"/>
                <a:gd name="T2" fmla="*/ 7 w 24"/>
                <a:gd name="T3" fmla="*/ 1 h 14"/>
                <a:gd name="T4" fmla="*/ 15 w 24"/>
                <a:gd name="T5" fmla="*/ 0 h 14"/>
                <a:gd name="T6" fmla="*/ 21 w 24"/>
                <a:gd name="T7" fmla="*/ 3 h 14"/>
                <a:gd name="T8" fmla="*/ 19 w 24"/>
                <a:gd name="T9" fmla="*/ 6 h 14"/>
                <a:gd name="T10" fmla="*/ 6 w 24"/>
                <a:gd name="T11" fmla="*/ 13 h 14"/>
                <a:gd name="T12" fmla="*/ 0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2"/>
                    <a:pt x="11" y="14"/>
                    <a:pt x="6" y="13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0"/>
            <p:cNvSpPr>
              <a:spLocks/>
            </p:cNvSpPr>
            <p:nvPr/>
          </p:nvSpPr>
          <p:spPr bwMode="auto">
            <a:xfrm>
              <a:off x="11190288" y="3440113"/>
              <a:ext cx="100013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7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1"/>
            <p:cNvSpPr>
              <a:spLocks/>
            </p:cNvSpPr>
            <p:nvPr/>
          </p:nvSpPr>
          <p:spPr bwMode="auto">
            <a:xfrm>
              <a:off x="11199813" y="3457575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5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2"/>
                    <a:pt x="9" y="3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2"/>
            <p:cNvSpPr>
              <a:spLocks/>
            </p:cNvSpPr>
            <p:nvPr/>
          </p:nvSpPr>
          <p:spPr bwMode="auto">
            <a:xfrm>
              <a:off x="11209338" y="3494088"/>
              <a:ext cx="107950" cy="36513"/>
            </a:xfrm>
            <a:custGeom>
              <a:avLst/>
              <a:gdLst>
                <a:gd name="T0" fmla="*/ 0 w 12"/>
                <a:gd name="T1" fmla="*/ 4 h 4"/>
                <a:gd name="T2" fmla="*/ 6 w 12"/>
                <a:gd name="T3" fmla="*/ 2 h 4"/>
                <a:gd name="T4" fmla="*/ 12 w 12"/>
                <a:gd name="T5" fmla="*/ 0 h 4"/>
                <a:gd name="T6" fmla="*/ 6 w 12"/>
                <a:gd name="T7" fmla="*/ 3 h 4"/>
                <a:gd name="T8" fmla="*/ 0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2"/>
                    <a:pt x="8" y="2"/>
                    <a:pt x="6" y="3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3"/>
            <p:cNvSpPr>
              <a:spLocks/>
            </p:cNvSpPr>
            <p:nvPr/>
          </p:nvSpPr>
          <p:spPr bwMode="auto">
            <a:xfrm>
              <a:off x="11190288" y="3530600"/>
              <a:ext cx="182563" cy="155575"/>
            </a:xfrm>
            <a:custGeom>
              <a:avLst/>
              <a:gdLst>
                <a:gd name="T0" fmla="*/ 0 w 20"/>
                <a:gd name="T1" fmla="*/ 1 h 17"/>
                <a:gd name="T2" fmla="*/ 11 w 20"/>
                <a:gd name="T3" fmla="*/ 2 h 17"/>
                <a:gd name="T4" fmla="*/ 16 w 20"/>
                <a:gd name="T5" fmla="*/ 10 h 17"/>
                <a:gd name="T6" fmla="*/ 16 w 20"/>
                <a:gd name="T7" fmla="*/ 16 h 17"/>
                <a:gd name="T8" fmla="*/ 12 w 20"/>
                <a:gd name="T9" fmla="*/ 16 h 17"/>
                <a:gd name="T10" fmla="*/ 1 w 20"/>
                <a:gd name="T11" fmla="*/ 6 h 17"/>
                <a:gd name="T12" fmla="*/ 0 w 20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0" y="1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4" y="4"/>
                    <a:pt x="15" y="7"/>
                    <a:pt x="16" y="10"/>
                  </a:cubicBezTo>
                  <a:cubicBezTo>
                    <a:pt x="17" y="11"/>
                    <a:pt x="20" y="17"/>
                    <a:pt x="16" y="16"/>
                  </a:cubicBezTo>
                  <a:cubicBezTo>
                    <a:pt x="14" y="16"/>
                    <a:pt x="14" y="16"/>
                    <a:pt x="12" y="16"/>
                  </a:cubicBezTo>
                  <a:cubicBezTo>
                    <a:pt x="7" y="17"/>
                    <a:pt x="2" y="11"/>
                    <a:pt x="1" y="6"/>
                  </a:cubicBezTo>
                  <a:cubicBezTo>
                    <a:pt x="0" y="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4"/>
            <p:cNvSpPr>
              <a:spLocks/>
            </p:cNvSpPr>
            <p:nvPr/>
          </p:nvSpPr>
          <p:spPr bwMode="auto">
            <a:xfrm>
              <a:off x="11190288" y="3540125"/>
              <a:ext cx="109538" cy="53975"/>
            </a:xfrm>
            <a:custGeom>
              <a:avLst/>
              <a:gdLst>
                <a:gd name="T0" fmla="*/ 0 w 12"/>
                <a:gd name="T1" fmla="*/ 0 h 6"/>
                <a:gd name="T2" fmla="*/ 7 w 12"/>
                <a:gd name="T3" fmla="*/ 2 h 6"/>
                <a:gd name="T4" fmla="*/ 12 w 12"/>
                <a:gd name="T5" fmla="*/ 6 h 6"/>
                <a:gd name="T6" fmla="*/ 7 w 12"/>
                <a:gd name="T7" fmla="*/ 2 h 6"/>
                <a:gd name="T8" fmla="*/ 0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3" y="0"/>
                    <a:pt x="5" y="1"/>
                    <a:pt x="7" y="2"/>
                  </a:cubicBezTo>
                  <a:cubicBezTo>
                    <a:pt x="9" y="3"/>
                    <a:pt x="11" y="4"/>
                    <a:pt x="12" y="6"/>
                  </a:cubicBezTo>
                  <a:cubicBezTo>
                    <a:pt x="11" y="5"/>
                    <a:pt x="9" y="3"/>
                    <a:pt x="7" y="2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5"/>
            <p:cNvSpPr>
              <a:spLocks/>
            </p:cNvSpPr>
            <p:nvPr/>
          </p:nvSpPr>
          <p:spPr bwMode="auto">
            <a:xfrm>
              <a:off x="11190288" y="3540125"/>
              <a:ext cx="109538" cy="90488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6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6"/>
            <p:cNvSpPr>
              <a:spLocks/>
            </p:cNvSpPr>
            <p:nvPr/>
          </p:nvSpPr>
          <p:spPr bwMode="auto">
            <a:xfrm>
              <a:off x="11190288" y="3557588"/>
              <a:ext cx="73025" cy="82550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5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5"/>
                  </a:cubicBezTo>
                  <a:cubicBezTo>
                    <a:pt x="5" y="6"/>
                    <a:pt x="7" y="8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7"/>
            <p:cNvSpPr>
              <a:spLocks/>
            </p:cNvSpPr>
            <p:nvPr/>
          </p:nvSpPr>
          <p:spPr bwMode="auto">
            <a:xfrm>
              <a:off x="11064875" y="3540125"/>
              <a:ext cx="144463" cy="236538"/>
            </a:xfrm>
            <a:custGeom>
              <a:avLst/>
              <a:gdLst>
                <a:gd name="T0" fmla="*/ 12 w 16"/>
                <a:gd name="T1" fmla="*/ 1 h 26"/>
                <a:gd name="T2" fmla="*/ 15 w 16"/>
                <a:gd name="T3" fmla="*/ 11 h 26"/>
                <a:gd name="T4" fmla="*/ 11 w 16"/>
                <a:gd name="T5" fmla="*/ 19 h 26"/>
                <a:gd name="T6" fmla="*/ 5 w 16"/>
                <a:gd name="T7" fmla="*/ 21 h 26"/>
                <a:gd name="T8" fmla="*/ 4 w 16"/>
                <a:gd name="T9" fmla="*/ 18 h 26"/>
                <a:gd name="T10" fmla="*/ 7 w 16"/>
                <a:gd name="T11" fmla="*/ 3 h 26"/>
                <a:gd name="T12" fmla="*/ 12 w 16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2" y="1"/>
                  </a:moveTo>
                  <a:cubicBezTo>
                    <a:pt x="15" y="4"/>
                    <a:pt x="16" y="7"/>
                    <a:pt x="15" y="11"/>
                  </a:cubicBezTo>
                  <a:cubicBezTo>
                    <a:pt x="15" y="14"/>
                    <a:pt x="13" y="17"/>
                    <a:pt x="11" y="19"/>
                  </a:cubicBezTo>
                  <a:cubicBezTo>
                    <a:pt x="10" y="20"/>
                    <a:pt x="6" y="26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4"/>
                    <a:pt x="3" y="7"/>
                    <a:pt x="7" y="3"/>
                  </a:cubicBezTo>
                  <a:cubicBezTo>
                    <a:pt x="8" y="3"/>
                    <a:pt x="12" y="0"/>
                    <a:pt x="12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8"/>
            <p:cNvSpPr>
              <a:spLocks/>
            </p:cNvSpPr>
            <p:nvPr/>
          </p:nvSpPr>
          <p:spPr bwMode="auto">
            <a:xfrm>
              <a:off x="11172825" y="3549650"/>
              <a:ext cx="9525" cy="117475"/>
            </a:xfrm>
            <a:custGeom>
              <a:avLst/>
              <a:gdLst>
                <a:gd name="T0" fmla="*/ 0 w 1"/>
                <a:gd name="T1" fmla="*/ 0 h 13"/>
                <a:gd name="T2" fmla="*/ 1 w 1"/>
                <a:gd name="T3" fmla="*/ 7 h 13"/>
                <a:gd name="T4" fmla="*/ 0 w 1"/>
                <a:gd name="T5" fmla="*/ 13 h 13"/>
                <a:gd name="T6" fmla="*/ 1 w 1"/>
                <a:gd name="T7" fmla="*/ 6 h 13"/>
                <a:gd name="T8" fmla="*/ 0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0" y="11"/>
                    <a:pt x="1" y="9"/>
                    <a:pt x="1" y="6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49"/>
            <p:cNvSpPr>
              <a:spLocks/>
            </p:cNvSpPr>
            <p:nvPr/>
          </p:nvSpPr>
          <p:spPr bwMode="auto">
            <a:xfrm>
              <a:off x="11136313" y="3549650"/>
              <a:ext cx="26988" cy="136525"/>
            </a:xfrm>
            <a:custGeom>
              <a:avLst/>
              <a:gdLst>
                <a:gd name="T0" fmla="*/ 3 w 3"/>
                <a:gd name="T1" fmla="*/ 0 h 15"/>
                <a:gd name="T2" fmla="*/ 2 w 3"/>
                <a:gd name="T3" fmla="*/ 7 h 15"/>
                <a:gd name="T4" fmla="*/ 0 w 3"/>
                <a:gd name="T5" fmla="*/ 15 h 15"/>
                <a:gd name="T6" fmla="*/ 1 w 3"/>
                <a:gd name="T7" fmla="*/ 7 h 15"/>
                <a:gd name="T8" fmla="*/ 3 w 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cubicBezTo>
                    <a:pt x="3" y="2"/>
                    <a:pt x="2" y="5"/>
                    <a:pt x="2" y="7"/>
                  </a:cubicBezTo>
                  <a:cubicBezTo>
                    <a:pt x="1" y="10"/>
                    <a:pt x="1" y="13"/>
                    <a:pt x="0" y="15"/>
                  </a:cubicBezTo>
                  <a:cubicBezTo>
                    <a:pt x="0" y="13"/>
                    <a:pt x="1" y="10"/>
                    <a:pt x="1" y="7"/>
                  </a:cubicBezTo>
                  <a:cubicBezTo>
                    <a:pt x="2" y="5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0"/>
            <p:cNvSpPr>
              <a:spLocks/>
            </p:cNvSpPr>
            <p:nvPr/>
          </p:nvSpPr>
          <p:spPr bwMode="auto">
            <a:xfrm>
              <a:off x="11118850" y="3549650"/>
              <a:ext cx="36513" cy="107950"/>
            </a:xfrm>
            <a:custGeom>
              <a:avLst/>
              <a:gdLst>
                <a:gd name="T0" fmla="*/ 4 w 4"/>
                <a:gd name="T1" fmla="*/ 0 h 12"/>
                <a:gd name="T2" fmla="*/ 2 w 4"/>
                <a:gd name="T3" fmla="*/ 6 h 12"/>
                <a:gd name="T4" fmla="*/ 0 w 4"/>
                <a:gd name="T5" fmla="*/ 12 h 12"/>
                <a:gd name="T6" fmla="*/ 1 w 4"/>
                <a:gd name="T7" fmla="*/ 6 h 12"/>
                <a:gd name="T8" fmla="*/ 4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1"/>
            <p:cNvSpPr>
              <a:spLocks/>
            </p:cNvSpPr>
            <p:nvPr/>
          </p:nvSpPr>
          <p:spPr bwMode="auto">
            <a:xfrm>
              <a:off x="10928350" y="3486150"/>
              <a:ext cx="234950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9"/>
                    <a:pt x="21" y="12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2"/>
                    <a:pt x="0" y="10"/>
                    <a:pt x="4" y="8"/>
                  </a:cubicBezTo>
                  <a:cubicBezTo>
                    <a:pt x="5" y="7"/>
                    <a:pt x="5" y="7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5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2"/>
            <p:cNvSpPr>
              <a:spLocks/>
            </p:cNvSpPr>
            <p:nvPr/>
          </p:nvSpPr>
          <p:spPr bwMode="auto">
            <a:xfrm>
              <a:off x="11045825" y="3530600"/>
              <a:ext cx="117475" cy="55563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4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6"/>
                    <a:pt x="0" y="6"/>
                  </a:cubicBezTo>
                  <a:cubicBezTo>
                    <a:pt x="2" y="5"/>
                    <a:pt x="4" y="5"/>
                    <a:pt x="6" y="4"/>
                  </a:cubicBezTo>
                  <a:cubicBezTo>
                    <a:pt x="9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3"/>
            <p:cNvSpPr>
              <a:spLocks/>
            </p:cNvSpPr>
            <p:nvPr/>
          </p:nvSpPr>
          <p:spPr bwMode="auto">
            <a:xfrm>
              <a:off x="11018838" y="3521075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3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3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4"/>
            <p:cNvSpPr>
              <a:spLocks/>
            </p:cNvSpPr>
            <p:nvPr/>
          </p:nvSpPr>
          <p:spPr bwMode="auto">
            <a:xfrm>
              <a:off x="11036300" y="3513138"/>
              <a:ext cx="109538" cy="17463"/>
            </a:xfrm>
            <a:custGeom>
              <a:avLst/>
              <a:gdLst>
                <a:gd name="T0" fmla="*/ 12 w 12"/>
                <a:gd name="T1" fmla="*/ 1 h 2"/>
                <a:gd name="T2" fmla="*/ 6 w 12"/>
                <a:gd name="T3" fmla="*/ 1 h 2"/>
                <a:gd name="T4" fmla="*/ 0 w 12"/>
                <a:gd name="T5" fmla="*/ 2 h 2"/>
                <a:gd name="T6" fmla="*/ 6 w 12"/>
                <a:gd name="T7" fmla="*/ 0 h 2"/>
                <a:gd name="T8" fmla="*/ 12 w 1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5"/>
            <p:cNvSpPr>
              <a:spLocks/>
            </p:cNvSpPr>
            <p:nvPr/>
          </p:nvSpPr>
          <p:spPr bwMode="auto">
            <a:xfrm>
              <a:off x="10991850" y="3357563"/>
              <a:ext cx="171450" cy="163513"/>
            </a:xfrm>
            <a:custGeom>
              <a:avLst/>
              <a:gdLst>
                <a:gd name="T0" fmla="*/ 19 w 19"/>
                <a:gd name="T1" fmla="*/ 18 h 18"/>
                <a:gd name="T2" fmla="*/ 8 w 19"/>
                <a:gd name="T3" fmla="*/ 15 h 18"/>
                <a:gd name="T4" fmla="*/ 3 w 19"/>
                <a:gd name="T5" fmla="*/ 8 h 18"/>
                <a:gd name="T6" fmla="*/ 4 w 19"/>
                <a:gd name="T7" fmla="*/ 1 h 18"/>
                <a:gd name="T8" fmla="*/ 7 w 19"/>
                <a:gd name="T9" fmla="*/ 2 h 18"/>
                <a:gd name="T10" fmla="*/ 19 w 19"/>
                <a:gd name="T11" fmla="*/ 12 h 18"/>
                <a:gd name="T12" fmla="*/ 19 w 1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8"/>
                  </a:moveTo>
                  <a:cubicBezTo>
                    <a:pt x="15" y="18"/>
                    <a:pt x="11" y="18"/>
                    <a:pt x="8" y="15"/>
                  </a:cubicBezTo>
                  <a:cubicBezTo>
                    <a:pt x="5" y="13"/>
                    <a:pt x="4" y="11"/>
                    <a:pt x="3" y="8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13" y="1"/>
                    <a:pt x="17" y="7"/>
                    <a:pt x="19" y="12"/>
                  </a:cubicBezTo>
                  <a:cubicBezTo>
                    <a:pt x="19" y="12"/>
                    <a:pt x="19" y="17"/>
                    <a:pt x="19" y="1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6"/>
            <p:cNvSpPr>
              <a:spLocks/>
            </p:cNvSpPr>
            <p:nvPr/>
          </p:nvSpPr>
          <p:spPr bwMode="auto">
            <a:xfrm>
              <a:off x="11055350" y="3457575"/>
              <a:ext cx="107950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4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6"/>
                    <a:pt x="7" y="5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7" y="5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7"/>
            <p:cNvSpPr>
              <a:spLocks/>
            </p:cNvSpPr>
            <p:nvPr/>
          </p:nvSpPr>
          <p:spPr bwMode="auto">
            <a:xfrm>
              <a:off x="11055350" y="3413125"/>
              <a:ext cx="107950" cy="100013"/>
            </a:xfrm>
            <a:custGeom>
              <a:avLst/>
              <a:gdLst>
                <a:gd name="T0" fmla="*/ 12 w 12"/>
                <a:gd name="T1" fmla="*/ 11 h 11"/>
                <a:gd name="T2" fmla="*/ 6 w 12"/>
                <a:gd name="T3" fmla="*/ 6 h 11"/>
                <a:gd name="T4" fmla="*/ 0 w 12"/>
                <a:gd name="T5" fmla="*/ 0 h 11"/>
                <a:gd name="T6" fmla="*/ 6 w 12"/>
                <a:gd name="T7" fmla="*/ 5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9"/>
                    <a:pt x="12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8"/>
            <p:cNvSpPr>
              <a:spLocks/>
            </p:cNvSpPr>
            <p:nvPr/>
          </p:nvSpPr>
          <p:spPr bwMode="auto">
            <a:xfrm>
              <a:off x="11091863" y="3413125"/>
              <a:ext cx="71438" cy="80963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8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59"/>
            <p:cNvSpPr>
              <a:spLocks/>
            </p:cNvSpPr>
            <p:nvPr/>
          </p:nvSpPr>
          <p:spPr bwMode="auto">
            <a:xfrm>
              <a:off x="11118850" y="3467100"/>
              <a:ext cx="127000" cy="127000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4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1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3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5 h 14"/>
                <a:gd name="T30" fmla="*/ 1 w 14"/>
                <a:gd name="T31" fmla="*/ 5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2 h 14"/>
                <a:gd name="T48" fmla="*/ 3 w 14"/>
                <a:gd name="T49" fmla="*/ 13 h 14"/>
                <a:gd name="T50" fmla="*/ 3 w 14"/>
                <a:gd name="T51" fmla="*/ 13 h 14"/>
                <a:gd name="T52" fmla="*/ 6 w 14"/>
                <a:gd name="T53" fmla="*/ 11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1 h 14"/>
                <a:gd name="T62" fmla="*/ 10 w 14"/>
                <a:gd name="T63" fmla="*/ 12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9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7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7" y="3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1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2"/>
                    <a:pt x="10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417638" y="4912648"/>
            <a:ext cx="958850" cy="1001713"/>
            <a:chOff x="2116138" y="3157538"/>
            <a:chExt cx="958850" cy="1001713"/>
          </a:xfrm>
        </p:grpSpPr>
        <p:sp>
          <p:nvSpPr>
            <p:cNvPr id="147" name="Freeform 185"/>
            <p:cNvSpPr>
              <a:spLocks/>
            </p:cNvSpPr>
            <p:nvPr/>
          </p:nvSpPr>
          <p:spPr bwMode="auto">
            <a:xfrm>
              <a:off x="2505075" y="3157538"/>
              <a:ext cx="261938" cy="482600"/>
            </a:xfrm>
            <a:custGeom>
              <a:avLst/>
              <a:gdLst>
                <a:gd name="T0" fmla="*/ 11 w 29"/>
                <a:gd name="T1" fmla="*/ 52 h 53"/>
                <a:gd name="T2" fmla="*/ 0 w 29"/>
                <a:gd name="T3" fmla="*/ 32 h 53"/>
                <a:gd name="T4" fmla="*/ 6 w 29"/>
                <a:gd name="T5" fmla="*/ 15 h 53"/>
                <a:gd name="T6" fmla="*/ 17 w 29"/>
                <a:gd name="T7" fmla="*/ 8 h 53"/>
                <a:gd name="T8" fmla="*/ 21 w 29"/>
                <a:gd name="T9" fmla="*/ 13 h 53"/>
                <a:gd name="T10" fmla="*/ 20 w 29"/>
                <a:gd name="T11" fmla="*/ 44 h 53"/>
                <a:gd name="T12" fmla="*/ 11 w 29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3">
                  <a:moveTo>
                    <a:pt x="11" y="52"/>
                  </a:moveTo>
                  <a:cubicBezTo>
                    <a:pt x="5" y="47"/>
                    <a:pt x="1" y="40"/>
                    <a:pt x="0" y="32"/>
                  </a:cubicBezTo>
                  <a:cubicBezTo>
                    <a:pt x="0" y="26"/>
                    <a:pt x="3" y="21"/>
                    <a:pt x="6" y="15"/>
                  </a:cubicBezTo>
                  <a:cubicBezTo>
                    <a:pt x="8" y="13"/>
                    <a:pt x="14" y="0"/>
                    <a:pt x="17" y="8"/>
                  </a:cubicBezTo>
                  <a:cubicBezTo>
                    <a:pt x="18" y="11"/>
                    <a:pt x="19" y="11"/>
                    <a:pt x="21" y="13"/>
                  </a:cubicBezTo>
                  <a:cubicBezTo>
                    <a:pt x="29" y="21"/>
                    <a:pt x="26" y="36"/>
                    <a:pt x="20" y="44"/>
                  </a:cubicBezTo>
                  <a:cubicBezTo>
                    <a:pt x="19" y="45"/>
                    <a:pt x="12" y="53"/>
                    <a:pt x="11" y="5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86"/>
            <p:cNvSpPr>
              <a:spLocks/>
            </p:cNvSpPr>
            <p:nvPr/>
          </p:nvSpPr>
          <p:spPr bwMode="auto">
            <a:xfrm>
              <a:off x="2559050" y="3376613"/>
              <a:ext cx="46038" cy="254000"/>
            </a:xfrm>
            <a:custGeom>
              <a:avLst/>
              <a:gdLst>
                <a:gd name="T0" fmla="*/ 5 w 5"/>
                <a:gd name="T1" fmla="*/ 28 h 28"/>
                <a:gd name="T2" fmla="*/ 0 w 5"/>
                <a:gd name="T3" fmla="*/ 15 h 28"/>
                <a:gd name="T4" fmla="*/ 0 w 5"/>
                <a:gd name="T5" fmla="*/ 8 h 28"/>
                <a:gd name="T6" fmla="*/ 0 w 5"/>
                <a:gd name="T7" fmla="*/ 0 h 28"/>
                <a:gd name="T8" fmla="*/ 2 w 5"/>
                <a:gd name="T9" fmla="*/ 14 h 28"/>
                <a:gd name="T10" fmla="*/ 3 w 5"/>
                <a:gd name="T11" fmla="*/ 21 h 28"/>
                <a:gd name="T12" fmla="*/ 5 w 5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8">
                  <a:moveTo>
                    <a:pt x="5" y="28"/>
                  </a:moveTo>
                  <a:cubicBezTo>
                    <a:pt x="2" y="24"/>
                    <a:pt x="1" y="19"/>
                    <a:pt x="0" y="15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5"/>
                    <a:pt x="1" y="10"/>
                    <a:pt x="2" y="14"/>
                  </a:cubicBezTo>
                  <a:cubicBezTo>
                    <a:pt x="2" y="17"/>
                    <a:pt x="2" y="19"/>
                    <a:pt x="3" y="21"/>
                  </a:cubicBezTo>
                  <a:cubicBezTo>
                    <a:pt x="4" y="24"/>
                    <a:pt x="4" y="26"/>
                    <a:pt x="5" y="2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87"/>
            <p:cNvSpPr>
              <a:spLocks/>
            </p:cNvSpPr>
            <p:nvPr/>
          </p:nvSpPr>
          <p:spPr bwMode="auto">
            <a:xfrm>
              <a:off x="2622550" y="3330575"/>
              <a:ext cx="9525" cy="300038"/>
            </a:xfrm>
            <a:custGeom>
              <a:avLst/>
              <a:gdLst>
                <a:gd name="T0" fmla="*/ 0 w 1"/>
                <a:gd name="T1" fmla="*/ 33 h 33"/>
                <a:gd name="T2" fmla="*/ 0 w 1"/>
                <a:gd name="T3" fmla="*/ 16 h 33"/>
                <a:gd name="T4" fmla="*/ 0 w 1"/>
                <a:gd name="T5" fmla="*/ 0 h 33"/>
                <a:gd name="T6" fmla="*/ 1 w 1"/>
                <a:gd name="T7" fmla="*/ 16 h 33"/>
                <a:gd name="T8" fmla="*/ 0 w 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3">
                  <a:moveTo>
                    <a:pt x="0" y="33"/>
                  </a:moveTo>
                  <a:cubicBezTo>
                    <a:pt x="0" y="27"/>
                    <a:pt x="0" y="22"/>
                    <a:pt x="0" y="16"/>
                  </a:cubicBezTo>
                  <a:cubicBezTo>
                    <a:pt x="0" y="11"/>
                    <a:pt x="0" y="6"/>
                    <a:pt x="0" y="0"/>
                  </a:cubicBezTo>
                  <a:cubicBezTo>
                    <a:pt x="1" y="6"/>
                    <a:pt x="1" y="11"/>
                    <a:pt x="1" y="16"/>
                  </a:cubicBezTo>
                  <a:cubicBezTo>
                    <a:pt x="1" y="22"/>
                    <a:pt x="1" y="27"/>
                    <a:pt x="0" y="3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88"/>
            <p:cNvSpPr>
              <a:spLocks/>
            </p:cNvSpPr>
            <p:nvPr/>
          </p:nvSpPr>
          <p:spPr bwMode="auto">
            <a:xfrm>
              <a:off x="2641600" y="3384550"/>
              <a:ext cx="44450" cy="228600"/>
            </a:xfrm>
            <a:custGeom>
              <a:avLst/>
              <a:gdLst>
                <a:gd name="T0" fmla="*/ 0 w 5"/>
                <a:gd name="T1" fmla="*/ 25 h 25"/>
                <a:gd name="T2" fmla="*/ 1 w 5"/>
                <a:gd name="T3" fmla="*/ 19 h 25"/>
                <a:gd name="T4" fmla="*/ 3 w 5"/>
                <a:gd name="T5" fmla="*/ 13 h 25"/>
                <a:gd name="T6" fmla="*/ 4 w 5"/>
                <a:gd name="T7" fmla="*/ 7 h 25"/>
                <a:gd name="T8" fmla="*/ 4 w 5"/>
                <a:gd name="T9" fmla="*/ 0 h 25"/>
                <a:gd name="T10" fmla="*/ 4 w 5"/>
                <a:gd name="T11" fmla="*/ 13 h 25"/>
                <a:gd name="T12" fmla="*/ 0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2" y="17"/>
                    <a:pt x="2" y="15"/>
                    <a:pt x="3" y="13"/>
                  </a:cubicBezTo>
                  <a:cubicBezTo>
                    <a:pt x="3" y="11"/>
                    <a:pt x="3" y="9"/>
                    <a:pt x="4" y="7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5" y="5"/>
                    <a:pt x="5" y="9"/>
                    <a:pt x="4" y="13"/>
                  </a:cubicBezTo>
                  <a:cubicBezTo>
                    <a:pt x="3" y="17"/>
                    <a:pt x="2" y="21"/>
                    <a:pt x="0" y="2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89"/>
            <p:cNvSpPr>
              <a:spLocks/>
            </p:cNvSpPr>
            <p:nvPr/>
          </p:nvSpPr>
          <p:spPr bwMode="auto">
            <a:xfrm>
              <a:off x="2641600" y="3449638"/>
              <a:ext cx="433388" cy="254000"/>
            </a:xfrm>
            <a:custGeom>
              <a:avLst/>
              <a:gdLst>
                <a:gd name="T0" fmla="*/ 0 w 48"/>
                <a:gd name="T1" fmla="*/ 22 h 28"/>
                <a:gd name="T2" fmla="*/ 13 w 48"/>
                <a:gd name="T3" fmla="*/ 4 h 28"/>
                <a:gd name="T4" fmla="*/ 31 w 48"/>
                <a:gd name="T5" fmla="*/ 1 h 28"/>
                <a:gd name="T6" fmla="*/ 42 w 48"/>
                <a:gd name="T7" fmla="*/ 8 h 28"/>
                <a:gd name="T8" fmla="*/ 39 w 48"/>
                <a:gd name="T9" fmla="*/ 13 h 28"/>
                <a:gd name="T10" fmla="*/ 11 w 48"/>
                <a:gd name="T11" fmla="*/ 26 h 28"/>
                <a:gd name="T12" fmla="*/ 0 w 48"/>
                <a:gd name="T1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8">
                  <a:moveTo>
                    <a:pt x="0" y="22"/>
                  </a:moveTo>
                  <a:cubicBezTo>
                    <a:pt x="2" y="14"/>
                    <a:pt x="6" y="8"/>
                    <a:pt x="13" y="4"/>
                  </a:cubicBezTo>
                  <a:cubicBezTo>
                    <a:pt x="19" y="0"/>
                    <a:pt x="25" y="1"/>
                    <a:pt x="31" y="1"/>
                  </a:cubicBezTo>
                  <a:cubicBezTo>
                    <a:pt x="34" y="2"/>
                    <a:pt x="48" y="1"/>
                    <a:pt x="42" y="8"/>
                  </a:cubicBezTo>
                  <a:cubicBezTo>
                    <a:pt x="40" y="10"/>
                    <a:pt x="40" y="11"/>
                    <a:pt x="39" y="13"/>
                  </a:cubicBezTo>
                  <a:cubicBezTo>
                    <a:pt x="35" y="24"/>
                    <a:pt x="21" y="28"/>
                    <a:pt x="11" y="26"/>
                  </a:cubicBezTo>
                  <a:cubicBezTo>
                    <a:pt x="10" y="26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90"/>
            <p:cNvSpPr>
              <a:spLocks/>
            </p:cNvSpPr>
            <p:nvPr/>
          </p:nvSpPr>
          <p:spPr bwMode="auto">
            <a:xfrm>
              <a:off x="2641600" y="3494088"/>
              <a:ext cx="207963" cy="155575"/>
            </a:xfrm>
            <a:custGeom>
              <a:avLst/>
              <a:gdLst>
                <a:gd name="T0" fmla="*/ 0 w 23"/>
                <a:gd name="T1" fmla="*/ 17 h 17"/>
                <a:gd name="T2" fmla="*/ 10 w 23"/>
                <a:gd name="T3" fmla="*/ 7 h 17"/>
                <a:gd name="T4" fmla="*/ 16 w 23"/>
                <a:gd name="T5" fmla="*/ 3 h 17"/>
                <a:gd name="T6" fmla="*/ 23 w 23"/>
                <a:gd name="T7" fmla="*/ 0 h 17"/>
                <a:gd name="T8" fmla="*/ 11 w 23"/>
                <a:gd name="T9" fmla="*/ 8 h 17"/>
                <a:gd name="T10" fmla="*/ 5 w 23"/>
                <a:gd name="T11" fmla="*/ 12 h 17"/>
                <a:gd name="T12" fmla="*/ 0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0" y="17"/>
                  </a:moveTo>
                  <a:cubicBezTo>
                    <a:pt x="2" y="13"/>
                    <a:pt x="6" y="9"/>
                    <a:pt x="10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1" y="1"/>
                    <a:pt x="23" y="0"/>
                  </a:cubicBezTo>
                  <a:cubicBezTo>
                    <a:pt x="19" y="3"/>
                    <a:pt x="14" y="5"/>
                    <a:pt x="11" y="8"/>
                  </a:cubicBezTo>
                  <a:cubicBezTo>
                    <a:pt x="9" y="9"/>
                    <a:pt x="7" y="10"/>
                    <a:pt x="5" y="12"/>
                  </a:cubicBezTo>
                  <a:cubicBezTo>
                    <a:pt x="3" y="13"/>
                    <a:pt x="2" y="15"/>
                    <a:pt x="0" y="1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91"/>
            <p:cNvSpPr>
              <a:spLocks/>
            </p:cNvSpPr>
            <p:nvPr/>
          </p:nvSpPr>
          <p:spPr bwMode="auto">
            <a:xfrm>
              <a:off x="2649538" y="3530600"/>
              <a:ext cx="263525" cy="127000"/>
            </a:xfrm>
            <a:custGeom>
              <a:avLst/>
              <a:gdLst>
                <a:gd name="T0" fmla="*/ 0 w 29"/>
                <a:gd name="T1" fmla="*/ 14 h 14"/>
                <a:gd name="T2" fmla="*/ 15 w 29"/>
                <a:gd name="T3" fmla="*/ 7 h 14"/>
                <a:gd name="T4" fmla="*/ 29 w 29"/>
                <a:gd name="T5" fmla="*/ 0 h 14"/>
                <a:gd name="T6" fmla="*/ 15 w 29"/>
                <a:gd name="T7" fmla="*/ 8 h 14"/>
                <a:gd name="T8" fmla="*/ 0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cubicBezTo>
                    <a:pt x="5" y="12"/>
                    <a:pt x="10" y="9"/>
                    <a:pt x="15" y="7"/>
                  </a:cubicBezTo>
                  <a:cubicBezTo>
                    <a:pt x="19" y="4"/>
                    <a:pt x="24" y="2"/>
                    <a:pt x="29" y="0"/>
                  </a:cubicBezTo>
                  <a:cubicBezTo>
                    <a:pt x="25" y="3"/>
                    <a:pt x="20" y="5"/>
                    <a:pt x="15" y="8"/>
                  </a:cubicBezTo>
                  <a:cubicBezTo>
                    <a:pt x="10" y="10"/>
                    <a:pt x="5" y="12"/>
                    <a:pt x="0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92"/>
            <p:cNvSpPr>
              <a:spLocks/>
            </p:cNvSpPr>
            <p:nvPr/>
          </p:nvSpPr>
          <p:spPr bwMode="auto">
            <a:xfrm>
              <a:off x="2676525" y="3613150"/>
              <a:ext cx="217488" cy="53975"/>
            </a:xfrm>
            <a:custGeom>
              <a:avLst/>
              <a:gdLst>
                <a:gd name="T0" fmla="*/ 0 w 24"/>
                <a:gd name="T1" fmla="*/ 6 h 6"/>
                <a:gd name="T2" fmla="*/ 6 w 24"/>
                <a:gd name="T3" fmla="*/ 5 h 6"/>
                <a:gd name="T4" fmla="*/ 12 w 24"/>
                <a:gd name="T5" fmla="*/ 3 h 6"/>
                <a:gd name="T6" fmla="*/ 18 w 24"/>
                <a:gd name="T7" fmla="*/ 2 h 6"/>
                <a:gd name="T8" fmla="*/ 24 w 24"/>
                <a:gd name="T9" fmla="*/ 0 h 6"/>
                <a:gd name="T10" fmla="*/ 12 w 24"/>
                <a:gd name="T11" fmla="*/ 4 h 6"/>
                <a:gd name="T12" fmla="*/ 0 w 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10" y="4"/>
                    <a:pt x="12" y="3"/>
                  </a:cubicBezTo>
                  <a:cubicBezTo>
                    <a:pt x="14" y="3"/>
                    <a:pt x="16" y="2"/>
                    <a:pt x="18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0" y="2"/>
                    <a:pt x="16" y="3"/>
                    <a:pt x="12" y="4"/>
                  </a:cubicBezTo>
                  <a:cubicBezTo>
                    <a:pt x="8" y="5"/>
                    <a:pt x="4" y="6"/>
                    <a:pt x="0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93"/>
            <p:cNvSpPr>
              <a:spLocks/>
            </p:cNvSpPr>
            <p:nvPr/>
          </p:nvSpPr>
          <p:spPr bwMode="auto">
            <a:xfrm>
              <a:off x="2632075" y="3676650"/>
              <a:ext cx="371475" cy="317500"/>
            </a:xfrm>
            <a:custGeom>
              <a:avLst/>
              <a:gdLst>
                <a:gd name="T0" fmla="*/ 1 w 41"/>
                <a:gd name="T1" fmla="*/ 1 h 35"/>
                <a:gd name="T2" fmla="*/ 23 w 41"/>
                <a:gd name="T3" fmla="*/ 5 h 35"/>
                <a:gd name="T4" fmla="*/ 33 w 41"/>
                <a:gd name="T5" fmla="*/ 20 h 35"/>
                <a:gd name="T6" fmla="*/ 32 w 41"/>
                <a:gd name="T7" fmla="*/ 33 h 35"/>
                <a:gd name="T8" fmla="*/ 26 w 41"/>
                <a:gd name="T9" fmla="*/ 32 h 35"/>
                <a:gd name="T10" fmla="*/ 2 w 41"/>
                <a:gd name="T11" fmla="*/ 13 h 35"/>
                <a:gd name="T12" fmla="*/ 1 w 41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5">
                  <a:moveTo>
                    <a:pt x="1" y="1"/>
                  </a:moveTo>
                  <a:cubicBezTo>
                    <a:pt x="9" y="0"/>
                    <a:pt x="17" y="0"/>
                    <a:pt x="23" y="5"/>
                  </a:cubicBezTo>
                  <a:cubicBezTo>
                    <a:pt x="28" y="8"/>
                    <a:pt x="31" y="14"/>
                    <a:pt x="33" y="20"/>
                  </a:cubicBezTo>
                  <a:cubicBezTo>
                    <a:pt x="34" y="22"/>
                    <a:pt x="41" y="35"/>
                    <a:pt x="32" y="33"/>
                  </a:cubicBezTo>
                  <a:cubicBezTo>
                    <a:pt x="30" y="32"/>
                    <a:pt x="29" y="32"/>
                    <a:pt x="26" y="32"/>
                  </a:cubicBezTo>
                  <a:cubicBezTo>
                    <a:pt x="14" y="34"/>
                    <a:pt x="5" y="23"/>
                    <a:pt x="2" y="13"/>
                  </a:cubicBezTo>
                  <a:cubicBezTo>
                    <a:pt x="2" y="1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94"/>
            <p:cNvSpPr>
              <a:spLocks/>
            </p:cNvSpPr>
            <p:nvPr/>
          </p:nvSpPr>
          <p:spPr bwMode="auto">
            <a:xfrm>
              <a:off x="2641600" y="3686175"/>
              <a:ext cx="225425" cy="117475"/>
            </a:xfrm>
            <a:custGeom>
              <a:avLst/>
              <a:gdLst>
                <a:gd name="T0" fmla="*/ 0 w 25"/>
                <a:gd name="T1" fmla="*/ 0 h 13"/>
                <a:gd name="T2" fmla="*/ 14 w 25"/>
                <a:gd name="T3" fmla="*/ 5 h 13"/>
                <a:gd name="T4" fmla="*/ 20 w 25"/>
                <a:gd name="T5" fmla="*/ 9 h 13"/>
                <a:gd name="T6" fmla="*/ 25 w 25"/>
                <a:gd name="T7" fmla="*/ 13 h 13"/>
                <a:gd name="T8" fmla="*/ 13 w 25"/>
                <a:gd name="T9" fmla="*/ 6 h 13"/>
                <a:gd name="T10" fmla="*/ 7 w 25"/>
                <a:gd name="T11" fmla="*/ 2 h 13"/>
                <a:gd name="T12" fmla="*/ 0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0" y="0"/>
                  </a:moveTo>
                  <a:cubicBezTo>
                    <a:pt x="5" y="0"/>
                    <a:pt x="9" y="2"/>
                    <a:pt x="14" y="5"/>
                  </a:cubicBezTo>
                  <a:cubicBezTo>
                    <a:pt x="16" y="6"/>
                    <a:pt x="18" y="7"/>
                    <a:pt x="20" y="9"/>
                  </a:cubicBezTo>
                  <a:cubicBezTo>
                    <a:pt x="21" y="10"/>
                    <a:pt x="23" y="12"/>
                    <a:pt x="25" y="13"/>
                  </a:cubicBezTo>
                  <a:cubicBezTo>
                    <a:pt x="21" y="11"/>
                    <a:pt x="17" y="8"/>
                    <a:pt x="13" y="6"/>
                  </a:cubicBezTo>
                  <a:cubicBezTo>
                    <a:pt x="11" y="4"/>
                    <a:pt x="9" y="3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95"/>
            <p:cNvSpPr>
              <a:spLocks/>
            </p:cNvSpPr>
            <p:nvPr/>
          </p:nvSpPr>
          <p:spPr bwMode="auto">
            <a:xfrm>
              <a:off x="2632075" y="3703638"/>
              <a:ext cx="234950" cy="182563"/>
            </a:xfrm>
            <a:custGeom>
              <a:avLst/>
              <a:gdLst>
                <a:gd name="T0" fmla="*/ 0 w 26"/>
                <a:gd name="T1" fmla="*/ 0 h 20"/>
                <a:gd name="T2" fmla="*/ 13 w 26"/>
                <a:gd name="T3" fmla="*/ 9 h 20"/>
                <a:gd name="T4" fmla="*/ 26 w 26"/>
                <a:gd name="T5" fmla="*/ 20 h 20"/>
                <a:gd name="T6" fmla="*/ 13 w 26"/>
                <a:gd name="T7" fmla="*/ 10 h 20"/>
                <a:gd name="T8" fmla="*/ 0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0" y="0"/>
                  </a:moveTo>
                  <a:cubicBezTo>
                    <a:pt x="5" y="3"/>
                    <a:pt x="9" y="6"/>
                    <a:pt x="13" y="9"/>
                  </a:cubicBezTo>
                  <a:cubicBezTo>
                    <a:pt x="18" y="13"/>
                    <a:pt x="22" y="16"/>
                    <a:pt x="26" y="20"/>
                  </a:cubicBezTo>
                  <a:cubicBezTo>
                    <a:pt x="21" y="17"/>
                    <a:pt x="17" y="14"/>
                    <a:pt x="13" y="10"/>
                  </a:cubicBezTo>
                  <a:cubicBezTo>
                    <a:pt x="8" y="7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96"/>
            <p:cNvSpPr>
              <a:spLocks/>
            </p:cNvSpPr>
            <p:nvPr/>
          </p:nvSpPr>
          <p:spPr bwMode="auto">
            <a:xfrm>
              <a:off x="2641600" y="3730625"/>
              <a:ext cx="144463" cy="163513"/>
            </a:xfrm>
            <a:custGeom>
              <a:avLst/>
              <a:gdLst>
                <a:gd name="T0" fmla="*/ 0 w 16"/>
                <a:gd name="T1" fmla="*/ 0 h 18"/>
                <a:gd name="T2" fmla="*/ 4 w 16"/>
                <a:gd name="T3" fmla="*/ 4 h 18"/>
                <a:gd name="T4" fmla="*/ 8 w 16"/>
                <a:gd name="T5" fmla="*/ 9 h 18"/>
                <a:gd name="T6" fmla="*/ 12 w 16"/>
                <a:gd name="T7" fmla="*/ 14 h 18"/>
                <a:gd name="T8" fmla="*/ 16 w 16"/>
                <a:gd name="T9" fmla="*/ 18 h 18"/>
                <a:gd name="T10" fmla="*/ 7 w 16"/>
                <a:gd name="T11" fmla="*/ 10 h 18"/>
                <a:gd name="T12" fmla="*/ 0 w 1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6"/>
                    <a:pt x="6" y="8"/>
                    <a:pt x="8" y="9"/>
                  </a:cubicBezTo>
                  <a:cubicBezTo>
                    <a:pt x="9" y="11"/>
                    <a:pt x="10" y="12"/>
                    <a:pt x="12" y="14"/>
                  </a:cubicBezTo>
                  <a:cubicBezTo>
                    <a:pt x="13" y="15"/>
                    <a:pt x="15" y="17"/>
                    <a:pt x="16" y="18"/>
                  </a:cubicBezTo>
                  <a:cubicBezTo>
                    <a:pt x="12" y="16"/>
                    <a:pt x="9" y="13"/>
                    <a:pt x="7" y="10"/>
                  </a:cubicBezTo>
                  <a:cubicBezTo>
                    <a:pt x="4" y="7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97"/>
            <p:cNvSpPr>
              <a:spLocks/>
            </p:cNvSpPr>
            <p:nvPr/>
          </p:nvSpPr>
          <p:spPr bwMode="auto">
            <a:xfrm>
              <a:off x="2397125" y="3694113"/>
              <a:ext cx="279400" cy="465138"/>
            </a:xfrm>
            <a:custGeom>
              <a:avLst/>
              <a:gdLst>
                <a:gd name="T0" fmla="*/ 23 w 31"/>
                <a:gd name="T1" fmla="*/ 1 h 51"/>
                <a:gd name="T2" fmla="*/ 30 w 31"/>
                <a:gd name="T3" fmla="*/ 22 h 51"/>
                <a:gd name="T4" fmla="*/ 21 w 31"/>
                <a:gd name="T5" fmla="*/ 38 h 51"/>
                <a:gd name="T6" fmla="*/ 9 w 31"/>
                <a:gd name="T7" fmla="*/ 43 h 51"/>
                <a:gd name="T8" fmla="*/ 6 w 31"/>
                <a:gd name="T9" fmla="*/ 37 h 51"/>
                <a:gd name="T10" fmla="*/ 13 w 31"/>
                <a:gd name="T11" fmla="*/ 7 h 51"/>
                <a:gd name="T12" fmla="*/ 23 w 31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1">
                  <a:moveTo>
                    <a:pt x="23" y="1"/>
                  </a:moveTo>
                  <a:cubicBezTo>
                    <a:pt x="28" y="7"/>
                    <a:pt x="31" y="15"/>
                    <a:pt x="30" y="22"/>
                  </a:cubicBezTo>
                  <a:cubicBezTo>
                    <a:pt x="29" y="29"/>
                    <a:pt x="25" y="33"/>
                    <a:pt x="21" y="38"/>
                  </a:cubicBezTo>
                  <a:cubicBezTo>
                    <a:pt x="19" y="40"/>
                    <a:pt x="10" y="51"/>
                    <a:pt x="9" y="43"/>
                  </a:cubicBezTo>
                  <a:cubicBezTo>
                    <a:pt x="8" y="40"/>
                    <a:pt x="8" y="39"/>
                    <a:pt x="6" y="37"/>
                  </a:cubicBezTo>
                  <a:cubicBezTo>
                    <a:pt x="0" y="27"/>
                    <a:pt x="5" y="14"/>
                    <a:pt x="13" y="7"/>
                  </a:cubicBezTo>
                  <a:cubicBezTo>
                    <a:pt x="14" y="6"/>
                    <a:pt x="22" y="0"/>
                    <a:pt x="23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98"/>
            <p:cNvSpPr>
              <a:spLocks/>
            </p:cNvSpPr>
            <p:nvPr/>
          </p:nvSpPr>
          <p:spPr bwMode="auto">
            <a:xfrm>
              <a:off x="2595563" y="3703638"/>
              <a:ext cx="26988" cy="255588"/>
            </a:xfrm>
            <a:custGeom>
              <a:avLst/>
              <a:gdLst>
                <a:gd name="T0" fmla="*/ 1 w 3"/>
                <a:gd name="T1" fmla="*/ 0 h 28"/>
                <a:gd name="T2" fmla="*/ 3 w 3"/>
                <a:gd name="T3" fmla="*/ 14 h 28"/>
                <a:gd name="T4" fmla="*/ 2 w 3"/>
                <a:gd name="T5" fmla="*/ 21 h 28"/>
                <a:gd name="T6" fmla="*/ 0 w 3"/>
                <a:gd name="T7" fmla="*/ 28 h 28"/>
                <a:gd name="T8" fmla="*/ 2 w 3"/>
                <a:gd name="T9" fmla="*/ 14 h 28"/>
                <a:gd name="T10" fmla="*/ 2 w 3"/>
                <a:gd name="T11" fmla="*/ 7 h 28"/>
                <a:gd name="T12" fmla="*/ 1 w 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8">
                  <a:moveTo>
                    <a:pt x="1" y="0"/>
                  </a:moveTo>
                  <a:cubicBezTo>
                    <a:pt x="3" y="4"/>
                    <a:pt x="3" y="9"/>
                    <a:pt x="3" y="14"/>
                  </a:cubicBezTo>
                  <a:cubicBezTo>
                    <a:pt x="3" y="17"/>
                    <a:pt x="3" y="19"/>
                    <a:pt x="2" y="21"/>
                  </a:cubicBezTo>
                  <a:cubicBezTo>
                    <a:pt x="2" y="24"/>
                    <a:pt x="1" y="26"/>
                    <a:pt x="0" y="28"/>
                  </a:cubicBezTo>
                  <a:cubicBezTo>
                    <a:pt x="1" y="23"/>
                    <a:pt x="2" y="19"/>
                    <a:pt x="2" y="14"/>
                  </a:cubicBezTo>
                  <a:cubicBezTo>
                    <a:pt x="2" y="12"/>
                    <a:pt x="2" y="9"/>
                    <a:pt x="2" y="7"/>
                  </a:cubicBezTo>
                  <a:cubicBezTo>
                    <a:pt x="2" y="5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99"/>
            <p:cNvSpPr>
              <a:spLocks/>
            </p:cNvSpPr>
            <p:nvPr/>
          </p:nvSpPr>
          <p:spPr bwMode="auto">
            <a:xfrm>
              <a:off x="2532063" y="3703638"/>
              <a:ext cx="53975" cy="290513"/>
            </a:xfrm>
            <a:custGeom>
              <a:avLst/>
              <a:gdLst>
                <a:gd name="T0" fmla="*/ 6 w 6"/>
                <a:gd name="T1" fmla="*/ 0 h 32"/>
                <a:gd name="T2" fmla="*/ 4 w 6"/>
                <a:gd name="T3" fmla="*/ 16 h 32"/>
                <a:gd name="T4" fmla="*/ 0 w 6"/>
                <a:gd name="T5" fmla="*/ 32 h 32"/>
                <a:gd name="T6" fmla="*/ 2 w 6"/>
                <a:gd name="T7" fmla="*/ 16 h 32"/>
                <a:gd name="T8" fmla="*/ 6 w 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2">
                  <a:moveTo>
                    <a:pt x="6" y="0"/>
                  </a:moveTo>
                  <a:cubicBezTo>
                    <a:pt x="6" y="6"/>
                    <a:pt x="5" y="11"/>
                    <a:pt x="4" y="16"/>
                  </a:cubicBezTo>
                  <a:cubicBezTo>
                    <a:pt x="2" y="21"/>
                    <a:pt x="1" y="26"/>
                    <a:pt x="0" y="32"/>
                  </a:cubicBezTo>
                  <a:cubicBezTo>
                    <a:pt x="0" y="26"/>
                    <a:pt x="1" y="21"/>
                    <a:pt x="2" y="16"/>
                  </a:cubicBezTo>
                  <a:cubicBezTo>
                    <a:pt x="4" y="11"/>
                    <a:pt x="5" y="5"/>
                    <a:pt x="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00"/>
            <p:cNvSpPr>
              <a:spLocks/>
            </p:cNvSpPr>
            <p:nvPr/>
          </p:nvSpPr>
          <p:spPr bwMode="auto">
            <a:xfrm>
              <a:off x="2487613" y="3722688"/>
              <a:ext cx="80963" cy="200025"/>
            </a:xfrm>
            <a:custGeom>
              <a:avLst/>
              <a:gdLst>
                <a:gd name="T0" fmla="*/ 9 w 9"/>
                <a:gd name="T1" fmla="*/ 0 h 22"/>
                <a:gd name="T2" fmla="*/ 7 w 9"/>
                <a:gd name="T3" fmla="*/ 5 h 22"/>
                <a:gd name="T4" fmla="*/ 4 w 9"/>
                <a:gd name="T5" fmla="*/ 11 h 22"/>
                <a:gd name="T6" fmla="*/ 2 w 9"/>
                <a:gd name="T7" fmla="*/ 17 h 22"/>
                <a:gd name="T8" fmla="*/ 0 w 9"/>
                <a:gd name="T9" fmla="*/ 22 h 22"/>
                <a:gd name="T10" fmla="*/ 3 w 9"/>
                <a:gd name="T11" fmla="*/ 10 h 22"/>
                <a:gd name="T12" fmla="*/ 9 w 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9" y="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7"/>
                    <a:pt x="5" y="9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18"/>
                    <a:pt x="1" y="14"/>
                    <a:pt x="3" y="10"/>
                  </a:cubicBezTo>
                  <a:cubicBezTo>
                    <a:pt x="5" y="7"/>
                    <a:pt x="7" y="3"/>
                    <a:pt x="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01"/>
            <p:cNvSpPr>
              <a:spLocks/>
            </p:cNvSpPr>
            <p:nvPr/>
          </p:nvSpPr>
          <p:spPr bwMode="auto">
            <a:xfrm>
              <a:off x="2116138" y="3586163"/>
              <a:ext cx="461963" cy="254000"/>
            </a:xfrm>
            <a:custGeom>
              <a:avLst/>
              <a:gdLst>
                <a:gd name="T0" fmla="*/ 51 w 51"/>
                <a:gd name="T1" fmla="*/ 10 h 28"/>
                <a:gd name="T2" fmla="*/ 34 w 51"/>
                <a:gd name="T3" fmla="*/ 26 h 28"/>
                <a:gd name="T4" fmla="*/ 17 w 51"/>
                <a:gd name="T5" fmla="*/ 24 h 28"/>
                <a:gd name="T6" fmla="*/ 7 w 51"/>
                <a:gd name="T7" fmla="*/ 16 h 28"/>
                <a:gd name="T8" fmla="*/ 11 w 51"/>
                <a:gd name="T9" fmla="*/ 11 h 28"/>
                <a:gd name="T10" fmla="*/ 41 w 51"/>
                <a:gd name="T11" fmla="*/ 4 h 28"/>
                <a:gd name="T12" fmla="*/ 51 w 51"/>
                <a:gd name="T1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8">
                  <a:moveTo>
                    <a:pt x="51" y="10"/>
                  </a:moveTo>
                  <a:cubicBezTo>
                    <a:pt x="48" y="17"/>
                    <a:pt x="42" y="23"/>
                    <a:pt x="34" y="26"/>
                  </a:cubicBezTo>
                  <a:cubicBezTo>
                    <a:pt x="28" y="28"/>
                    <a:pt x="22" y="26"/>
                    <a:pt x="17" y="24"/>
                  </a:cubicBezTo>
                  <a:cubicBezTo>
                    <a:pt x="14" y="23"/>
                    <a:pt x="0" y="21"/>
                    <a:pt x="7" y="16"/>
                  </a:cubicBezTo>
                  <a:cubicBezTo>
                    <a:pt x="9" y="14"/>
                    <a:pt x="10" y="13"/>
                    <a:pt x="11" y="11"/>
                  </a:cubicBezTo>
                  <a:cubicBezTo>
                    <a:pt x="17" y="1"/>
                    <a:pt x="32" y="0"/>
                    <a:pt x="41" y="4"/>
                  </a:cubicBezTo>
                  <a:cubicBezTo>
                    <a:pt x="42" y="4"/>
                    <a:pt x="51" y="9"/>
                    <a:pt x="51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02"/>
            <p:cNvSpPr>
              <a:spLocks/>
            </p:cNvSpPr>
            <p:nvPr/>
          </p:nvSpPr>
          <p:spPr bwMode="auto">
            <a:xfrm>
              <a:off x="2341563" y="3676650"/>
              <a:ext cx="236538" cy="109538"/>
            </a:xfrm>
            <a:custGeom>
              <a:avLst/>
              <a:gdLst>
                <a:gd name="T0" fmla="*/ 26 w 26"/>
                <a:gd name="T1" fmla="*/ 0 h 12"/>
                <a:gd name="T2" fmla="*/ 14 w 26"/>
                <a:gd name="T3" fmla="*/ 8 h 12"/>
                <a:gd name="T4" fmla="*/ 7 w 26"/>
                <a:gd name="T5" fmla="*/ 11 h 12"/>
                <a:gd name="T6" fmla="*/ 0 w 26"/>
                <a:gd name="T7" fmla="*/ 12 h 12"/>
                <a:gd name="T8" fmla="*/ 14 w 26"/>
                <a:gd name="T9" fmla="*/ 7 h 12"/>
                <a:gd name="T10" fmla="*/ 20 w 26"/>
                <a:gd name="T11" fmla="*/ 4 h 12"/>
                <a:gd name="T12" fmla="*/ 26 w 2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2">
                  <a:moveTo>
                    <a:pt x="26" y="0"/>
                  </a:moveTo>
                  <a:cubicBezTo>
                    <a:pt x="23" y="4"/>
                    <a:pt x="18" y="6"/>
                    <a:pt x="14" y="8"/>
                  </a:cubicBezTo>
                  <a:cubicBezTo>
                    <a:pt x="12" y="9"/>
                    <a:pt x="10" y="10"/>
                    <a:pt x="7" y="11"/>
                  </a:cubicBezTo>
                  <a:cubicBezTo>
                    <a:pt x="5" y="11"/>
                    <a:pt x="3" y="12"/>
                    <a:pt x="0" y="12"/>
                  </a:cubicBezTo>
                  <a:cubicBezTo>
                    <a:pt x="5" y="10"/>
                    <a:pt x="9" y="9"/>
                    <a:pt x="14" y="7"/>
                  </a:cubicBezTo>
                  <a:cubicBezTo>
                    <a:pt x="16" y="6"/>
                    <a:pt x="18" y="5"/>
                    <a:pt x="20" y="4"/>
                  </a:cubicBezTo>
                  <a:cubicBezTo>
                    <a:pt x="22" y="3"/>
                    <a:pt x="24" y="2"/>
                    <a:pt x="2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03"/>
            <p:cNvSpPr>
              <a:spLocks/>
            </p:cNvSpPr>
            <p:nvPr/>
          </p:nvSpPr>
          <p:spPr bwMode="auto">
            <a:xfrm>
              <a:off x="2287588" y="3667125"/>
              <a:ext cx="280988" cy="73025"/>
            </a:xfrm>
            <a:custGeom>
              <a:avLst/>
              <a:gdLst>
                <a:gd name="T0" fmla="*/ 31 w 31"/>
                <a:gd name="T1" fmla="*/ 0 h 8"/>
                <a:gd name="T2" fmla="*/ 15 w 31"/>
                <a:gd name="T3" fmla="*/ 4 h 8"/>
                <a:gd name="T4" fmla="*/ 0 w 31"/>
                <a:gd name="T5" fmla="*/ 8 h 8"/>
                <a:gd name="T6" fmla="*/ 15 w 31"/>
                <a:gd name="T7" fmla="*/ 3 h 8"/>
                <a:gd name="T8" fmla="*/ 31 w 3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31" y="0"/>
                  </a:moveTo>
                  <a:cubicBezTo>
                    <a:pt x="26" y="2"/>
                    <a:pt x="21" y="3"/>
                    <a:pt x="15" y="4"/>
                  </a:cubicBezTo>
                  <a:cubicBezTo>
                    <a:pt x="10" y="5"/>
                    <a:pt x="5" y="7"/>
                    <a:pt x="0" y="8"/>
                  </a:cubicBezTo>
                  <a:cubicBezTo>
                    <a:pt x="5" y="6"/>
                    <a:pt x="10" y="5"/>
                    <a:pt x="15" y="3"/>
                  </a:cubicBezTo>
                  <a:cubicBezTo>
                    <a:pt x="20" y="2"/>
                    <a:pt x="26" y="1"/>
                    <a:pt x="3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04"/>
            <p:cNvSpPr>
              <a:spLocks/>
            </p:cNvSpPr>
            <p:nvPr/>
          </p:nvSpPr>
          <p:spPr bwMode="auto">
            <a:xfrm>
              <a:off x="2324100" y="3649663"/>
              <a:ext cx="227013" cy="17463"/>
            </a:xfrm>
            <a:custGeom>
              <a:avLst/>
              <a:gdLst>
                <a:gd name="T0" fmla="*/ 25 w 25"/>
                <a:gd name="T1" fmla="*/ 1 h 2"/>
                <a:gd name="T2" fmla="*/ 18 w 25"/>
                <a:gd name="T3" fmla="*/ 1 h 2"/>
                <a:gd name="T4" fmla="*/ 12 w 25"/>
                <a:gd name="T5" fmla="*/ 1 h 2"/>
                <a:gd name="T6" fmla="*/ 6 w 25"/>
                <a:gd name="T7" fmla="*/ 1 h 2"/>
                <a:gd name="T8" fmla="*/ 0 w 25"/>
                <a:gd name="T9" fmla="*/ 2 h 2"/>
                <a:gd name="T10" fmla="*/ 12 w 25"/>
                <a:gd name="T11" fmla="*/ 0 h 2"/>
                <a:gd name="T12" fmla="*/ 25 w 2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">
                  <a:moveTo>
                    <a:pt x="25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6" y="0"/>
                    <a:pt x="21" y="0"/>
                    <a:pt x="25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05"/>
            <p:cNvSpPr>
              <a:spLocks/>
            </p:cNvSpPr>
            <p:nvPr/>
          </p:nvSpPr>
          <p:spPr bwMode="auto">
            <a:xfrm>
              <a:off x="2233613" y="3330575"/>
              <a:ext cx="361950" cy="327025"/>
            </a:xfrm>
            <a:custGeom>
              <a:avLst/>
              <a:gdLst>
                <a:gd name="T0" fmla="*/ 38 w 40"/>
                <a:gd name="T1" fmla="*/ 35 h 36"/>
                <a:gd name="T2" fmla="*/ 16 w 40"/>
                <a:gd name="T3" fmla="*/ 31 h 36"/>
                <a:gd name="T4" fmla="*/ 7 w 40"/>
                <a:gd name="T5" fmla="*/ 15 h 36"/>
                <a:gd name="T6" fmla="*/ 8 w 40"/>
                <a:gd name="T7" fmla="*/ 2 h 36"/>
                <a:gd name="T8" fmla="*/ 15 w 40"/>
                <a:gd name="T9" fmla="*/ 3 h 36"/>
                <a:gd name="T10" fmla="*/ 38 w 40"/>
                <a:gd name="T11" fmla="*/ 23 h 36"/>
                <a:gd name="T12" fmla="*/ 38 w 40"/>
                <a:gd name="T1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38" y="35"/>
                  </a:moveTo>
                  <a:cubicBezTo>
                    <a:pt x="31" y="36"/>
                    <a:pt x="23" y="35"/>
                    <a:pt x="16" y="31"/>
                  </a:cubicBezTo>
                  <a:cubicBezTo>
                    <a:pt x="11" y="27"/>
                    <a:pt x="9" y="21"/>
                    <a:pt x="7" y="15"/>
                  </a:cubicBezTo>
                  <a:cubicBezTo>
                    <a:pt x="6" y="13"/>
                    <a:pt x="0" y="0"/>
                    <a:pt x="8" y="2"/>
                  </a:cubicBezTo>
                  <a:cubicBezTo>
                    <a:pt x="11" y="3"/>
                    <a:pt x="12" y="3"/>
                    <a:pt x="15" y="3"/>
                  </a:cubicBezTo>
                  <a:cubicBezTo>
                    <a:pt x="26" y="2"/>
                    <a:pt x="35" y="13"/>
                    <a:pt x="38" y="23"/>
                  </a:cubicBezTo>
                  <a:cubicBezTo>
                    <a:pt x="38" y="24"/>
                    <a:pt x="40" y="35"/>
                    <a:pt x="38" y="3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06"/>
            <p:cNvSpPr>
              <a:spLocks/>
            </p:cNvSpPr>
            <p:nvPr/>
          </p:nvSpPr>
          <p:spPr bwMode="auto">
            <a:xfrm>
              <a:off x="2360613" y="3521075"/>
              <a:ext cx="217488" cy="128588"/>
            </a:xfrm>
            <a:custGeom>
              <a:avLst/>
              <a:gdLst>
                <a:gd name="T0" fmla="*/ 24 w 24"/>
                <a:gd name="T1" fmla="*/ 14 h 14"/>
                <a:gd name="T2" fmla="*/ 11 w 24"/>
                <a:gd name="T3" fmla="*/ 9 h 14"/>
                <a:gd name="T4" fmla="*/ 5 w 24"/>
                <a:gd name="T5" fmla="*/ 5 h 14"/>
                <a:gd name="T6" fmla="*/ 0 w 24"/>
                <a:gd name="T7" fmla="*/ 0 h 14"/>
                <a:gd name="T8" fmla="*/ 12 w 24"/>
                <a:gd name="T9" fmla="*/ 8 h 14"/>
                <a:gd name="T10" fmla="*/ 18 w 24"/>
                <a:gd name="T11" fmla="*/ 12 h 14"/>
                <a:gd name="T12" fmla="*/ 24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cubicBezTo>
                    <a:pt x="20" y="14"/>
                    <a:pt x="15" y="12"/>
                    <a:pt x="11" y="9"/>
                  </a:cubicBezTo>
                  <a:cubicBezTo>
                    <a:pt x="9" y="8"/>
                    <a:pt x="7" y="6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4" y="3"/>
                    <a:pt x="8" y="6"/>
                    <a:pt x="12" y="8"/>
                  </a:cubicBezTo>
                  <a:cubicBezTo>
                    <a:pt x="14" y="9"/>
                    <a:pt x="16" y="11"/>
                    <a:pt x="18" y="12"/>
                  </a:cubicBezTo>
                  <a:cubicBezTo>
                    <a:pt x="20" y="12"/>
                    <a:pt x="22" y="13"/>
                    <a:pt x="24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07"/>
            <p:cNvSpPr>
              <a:spLocks/>
            </p:cNvSpPr>
            <p:nvPr/>
          </p:nvSpPr>
          <p:spPr bwMode="auto">
            <a:xfrm>
              <a:off x="2360613" y="3449638"/>
              <a:ext cx="225425" cy="180975"/>
            </a:xfrm>
            <a:custGeom>
              <a:avLst/>
              <a:gdLst>
                <a:gd name="T0" fmla="*/ 25 w 25"/>
                <a:gd name="T1" fmla="*/ 20 h 20"/>
                <a:gd name="T2" fmla="*/ 12 w 25"/>
                <a:gd name="T3" fmla="*/ 10 h 20"/>
                <a:gd name="T4" fmla="*/ 0 w 25"/>
                <a:gd name="T5" fmla="*/ 0 h 20"/>
                <a:gd name="T6" fmla="*/ 13 w 25"/>
                <a:gd name="T7" fmla="*/ 9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1" y="17"/>
                    <a:pt x="17" y="14"/>
                    <a:pt x="12" y="10"/>
                  </a:cubicBezTo>
                  <a:cubicBezTo>
                    <a:pt x="8" y="7"/>
                    <a:pt x="4" y="3"/>
                    <a:pt x="0" y="0"/>
                  </a:cubicBezTo>
                  <a:cubicBezTo>
                    <a:pt x="5" y="3"/>
                    <a:pt x="9" y="6"/>
                    <a:pt x="13" y="9"/>
                  </a:cubicBezTo>
                  <a:cubicBezTo>
                    <a:pt x="17" y="13"/>
                    <a:pt x="21" y="16"/>
                    <a:pt x="25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08"/>
            <p:cNvSpPr>
              <a:spLocks/>
            </p:cNvSpPr>
            <p:nvPr/>
          </p:nvSpPr>
          <p:spPr bwMode="auto">
            <a:xfrm>
              <a:off x="2441575" y="3440113"/>
              <a:ext cx="144463" cy="173038"/>
            </a:xfrm>
            <a:custGeom>
              <a:avLst/>
              <a:gdLst>
                <a:gd name="T0" fmla="*/ 16 w 16"/>
                <a:gd name="T1" fmla="*/ 19 h 19"/>
                <a:gd name="T2" fmla="*/ 12 w 16"/>
                <a:gd name="T3" fmla="*/ 14 h 19"/>
                <a:gd name="T4" fmla="*/ 8 w 16"/>
                <a:gd name="T5" fmla="*/ 9 h 19"/>
                <a:gd name="T6" fmla="*/ 4 w 16"/>
                <a:gd name="T7" fmla="*/ 4 h 19"/>
                <a:gd name="T8" fmla="*/ 0 w 16"/>
                <a:gd name="T9" fmla="*/ 0 h 19"/>
                <a:gd name="T10" fmla="*/ 9 w 16"/>
                <a:gd name="T11" fmla="*/ 8 h 19"/>
                <a:gd name="T12" fmla="*/ 16 w 1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6" y="19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10" y="10"/>
                    <a:pt x="8" y="9"/>
                  </a:cubicBez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4" y="2"/>
                    <a:pt x="7" y="5"/>
                    <a:pt x="9" y="8"/>
                  </a:cubicBezTo>
                  <a:cubicBezTo>
                    <a:pt x="12" y="11"/>
                    <a:pt x="14" y="15"/>
                    <a:pt x="16" y="1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09"/>
            <p:cNvSpPr>
              <a:spLocks/>
            </p:cNvSpPr>
            <p:nvPr/>
          </p:nvSpPr>
          <p:spPr bwMode="auto">
            <a:xfrm>
              <a:off x="2495550" y="3549650"/>
              <a:ext cx="254000" cy="254000"/>
            </a:xfrm>
            <a:custGeom>
              <a:avLst/>
              <a:gdLst>
                <a:gd name="T0" fmla="*/ 26 w 28"/>
                <a:gd name="T1" fmla="*/ 8 h 28"/>
                <a:gd name="T2" fmla="*/ 26 w 28"/>
                <a:gd name="T3" fmla="*/ 7 h 28"/>
                <a:gd name="T4" fmla="*/ 19 w 28"/>
                <a:gd name="T5" fmla="*/ 9 h 28"/>
                <a:gd name="T6" fmla="*/ 19 w 28"/>
                <a:gd name="T7" fmla="*/ 4 h 28"/>
                <a:gd name="T8" fmla="*/ 19 w 28"/>
                <a:gd name="T9" fmla="*/ 2 h 28"/>
                <a:gd name="T10" fmla="*/ 19 w 28"/>
                <a:gd name="T11" fmla="*/ 1 h 28"/>
                <a:gd name="T12" fmla="*/ 14 w 28"/>
                <a:gd name="T13" fmla="*/ 6 h 28"/>
                <a:gd name="T14" fmla="*/ 12 w 28"/>
                <a:gd name="T15" fmla="*/ 2 h 28"/>
                <a:gd name="T16" fmla="*/ 11 w 28"/>
                <a:gd name="T17" fmla="*/ 1 h 28"/>
                <a:gd name="T18" fmla="*/ 10 w 28"/>
                <a:gd name="T19" fmla="*/ 0 h 28"/>
                <a:gd name="T20" fmla="*/ 10 w 28"/>
                <a:gd name="T21" fmla="*/ 5 h 28"/>
                <a:gd name="T22" fmla="*/ 8 w 28"/>
                <a:gd name="T23" fmla="*/ 4 h 28"/>
                <a:gd name="T24" fmla="*/ 6 w 28"/>
                <a:gd name="T25" fmla="*/ 3 h 28"/>
                <a:gd name="T26" fmla="*/ 5 w 28"/>
                <a:gd name="T27" fmla="*/ 2 h 28"/>
                <a:gd name="T28" fmla="*/ 7 w 28"/>
                <a:gd name="T29" fmla="*/ 9 h 28"/>
                <a:gd name="T30" fmla="*/ 3 w 28"/>
                <a:gd name="T31" fmla="*/ 9 h 28"/>
                <a:gd name="T32" fmla="*/ 0 w 28"/>
                <a:gd name="T33" fmla="*/ 10 h 28"/>
                <a:gd name="T34" fmla="*/ 0 w 28"/>
                <a:gd name="T35" fmla="*/ 10 h 28"/>
                <a:gd name="T36" fmla="*/ 6 w 28"/>
                <a:gd name="T37" fmla="*/ 14 h 28"/>
                <a:gd name="T38" fmla="*/ 2 w 28"/>
                <a:gd name="T39" fmla="*/ 17 h 28"/>
                <a:gd name="T40" fmla="*/ 0 w 28"/>
                <a:gd name="T41" fmla="*/ 18 h 28"/>
                <a:gd name="T42" fmla="*/ 0 w 28"/>
                <a:gd name="T43" fmla="*/ 19 h 28"/>
                <a:gd name="T44" fmla="*/ 7 w 28"/>
                <a:gd name="T45" fmla="*/ 19 h 28"/>
                <a:gd name="T46" fmla="*/ 6 w 28"/>
                <a:gd name="T47" fmla="*/ 23 h 28"/>
                <a:gd name="T48" fmla="*/ 6 w 28"/>
                <a:gd name="T49" fmla="*/ 25 h 28"/>
                <a:gd name="T50" fmla="*/ 6 w 28"/>
                <a:gd name="T51" fmla="*/ 26 h 28"/>
                <a:gd name="T52" fmla="*/ 11 w 28"/>
                <a:gd name="T53" fmla="*/ 21 h 28"/>
                <a:gd name="T54" fmla="*/ 13 w 28"/>
                <a:gd name="T55" fmla="*/ 26 h 28"/>
                <a:gd name="T56" fmla="*/ 14 w 28"/>
                <a:gd name="T57" fmla="*/ 28 h 28"/>
                <a:gd name="T58" fmla="*/ 15 w 28"/>
                <a:gd name="T59" fmla="*/ 28 h 28"/>
                <a:gd name="T60" fmla="*/ 16 w 28"/>
                <a:gd name="T61" fmla="*/ 21 h 28"/>
                <a:gd name="T62" fmla="*/ 21 w 28"/>
                <a:gd name="T63" fmla="*/ 23 h 28"/>
                <a:gd name="T64" fmla="*/ 22 w 28"/>
                <a:gd name="T65" fmla="*/ 24 h 28"/>
                <a:gd name="T66" fmla="*/ 23 w 28"/>
                <a:gd name="T67" fmla="*/ 25 h 28"/>
                <a:gd name="T68" fmla="*/ 20 w 28"/>
                <a:gd name="T69" fmla="*/ 18 h 28"/>
                <a:gd name="T70" fmla="*/ 25 w 28"/>
                <a:gd name="T71" fmla="*/ 17 h 28"/>
                <a:gd name="T72" fmla="*/ 27 w 28"/>
                <a:gd name="T73" fmla="*/ 17 h 28"/>
                <a:gd name="T74" fmla="*/ 28 w 28"/>
                <a:gd name="T75" fmla="*/ 16 h 28"/>
                <a:gd name="T76" fmla="*/ 21 w 28"/>
                <a:gd name="T77" fmla="*/ 13 h 28"/>
                <a:gd name="T78" fmla="*/ 24 w 28"/>
                <a:gd name="T79" fmla="*/ 10 h 28"/>
                <a:gd name="T80" fmla="*/ 26 w 28"/>
                <a:gd name="T8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28">
                  <a:moveTo>
                    <a:pt x="26" y="8"/>
                  </a:move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5" y="8"/>
                    <a:pt x="19" y="9"/>
                  </a:cubicBezTo>
                  <a:cubicBezTo>
                    <a:pt x="19" y="7"/>
                    <a:pt x="19" y="5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2"/>
                    <a:pt x="14" y="6"/>
                  </a:cubicBezTo>
                  <a:cubicBezTo>
                    <a:pt x="14" y="5"/>
                    <a:pt x="13" y="4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1"/>
                    <a:pt x="10" y="5"/>
                  </a:cubicBezTo>
                  <a:cubicBezTo>
                    <a:pt x="9" y="5"/>
                    <a:pt x="8" y="4"/>
                    <a:pt x="8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6" y="4"/>
                    <a:pt x="7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6" y="14"/>
                  </a:cubicBezTo>
                  <a:cubicBezTo>
                    <a:pt x="4" y="15"/>
                    <a:pt x="3" y="16"/>
                    <a:pt x="2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1" y="18"/>
                    <a:pt x="7" y="19"/>
                  </a:cubicBezTo>
                  <a:cubicBezTo>
                    <a:pt x="7" y="20"/>
                    <a:pt x="6" y="22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5"/>
                    <a:pt x="11" y="21"/>
                  </a:cubicBezTo>
                  <a:cubicBezTo>
                    <a:pt x="12" y="23"/>
                    <a:pt x="13" y="24"/>
                    <a:pt x="13" y="26"/>
                  </a:cubicBezTo>
                  <a:cubicBezTo>
                    <a:pt x="14" y="26"/>
                    <a:pt x="14" y="27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4" y="27"/>
                    <a:pt x="16" y="21"/>
                  </a:cubicBezTo>
                  <a:cubicBezTo>
                    <a:pt x="18" y="22"/>
                    <a:pt x="19" y="23"/>
                    <a:pt x="21" y="23"/>
                  </a:cubicBezTo>
                  <a:cubicBezTo>
                    <a:pt x="21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3" y="25"/>
                    <a:pt x="22" y="23"/>
                    <a:pt x="20" y="18"/>
                  </a:cubicBezTo>
                  <a:cubicBezTo>
                    <a:pt x="22" y="18"/>
                    <a:pt x="23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6" y="16"/>
                    <a:pt x="21" y="13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5" y="9"/>
                    <a:pt x="25" y="8"/>
                    <a:pt x="26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6" name="组合 315"/>
          <p:cNvGrpSpPr/>
          <p:nvPr/>
        </p:nvGrpSpPr>
        <p:grpSpPr>
          <a:xfrm>
            <a:off x="3293534" y="2279650"/>
            <a:ext cx="3839897" cy="3671887"/>
            <a:chOff x="4716463" y="4200525"/>
            <a:chExt cx="2503487" cy="2393950"/>
          </a:xfrm>
        </p:grpSpPr>
        <p:sp>
          <p:nvSpPr>
            <p:cNvPr id="317" name="Oval 58"/>
            <p:cNvSpPr>
              <a:spLocks noChangeArrowheads="1"/>
            </p:cNvSpPr>
            <p:nvPr/>
          </p:nvSpPr>
          <p:spPr bwMode="auto">
            <a:xfrm>
              <a:off x="4716463" y="4200525"/>
              <a:ext cx="2390775" cy="2393950"/>
            </a:xfrm>
            <a:prstGeom prst="ellipse">
              <a:avLst/>
            </a:prstGeom>
            <a:solidFill>
              <a:srgbClr val="E23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59"/>
            <p:cNvSpPr>
              <a:spLocks/>
            </p:cNvSpPr>
            <p:nvPr/>
          </p:nvSpPr>
          <p:spPr bwMode="auto">
            <a:xfrm>
              <a:off x="4829175" y="4313238"/>
              <a:ext cx="2168525" cy="2168525"/>
            </a:xfrm>
            <a:custGeom>
              <a:avLst/>
              <a:gdLst>
                <a:gd name="T0" fmla="*/ 574 w 576"/>
                <a:gd name="T1" fmla="*/ 288 h 576"/>
                <a:gd name="T2" fmla="*/ 572 w 576"/>
                <a:gd name="T3" fmla="*/ 288 h 576"/>
                <a:gd name="T4" fmla="*/ 488 w 576"/>
                <a:gd name="T5" fmla="*/ 489 h 576"/>
                <a:gd name="T6" fmla="*/ 288 w 576"/>
                <a:gd name="T7" fmla="*/ 572 h 576"/>
                <a:gd name="T8" fmla="*/ 87 w 576"/>
                <a:gd name="T9" fmla="*/ 489 h 576"/>
                <a:gd name="T10" fmla="*/ 4 w 576"/>
                <a:gd name="T11" fmla="*/ 288 h 576"/>
                <a:gd name="T12" fmla="*/ 87 w 576"/>
                <a:gd name="T13" fmla="*/ 87 h 576"/>
                <a:gd name="T14" fmla="*/ 288 w 576"/>
                <a:gd name="T15" fmla="*/ 4 h 576"/>
                <a:gd name="T16" fmla="*/ 488 w 576"/>
                <a:gd name="T17" fmla="*/ 87 h 576"/>
                <a:gd name="T18" fmla="*/ 572 w 576"/>
                <a:gd name="T19" fmla="*/ 288 h 576"/>
                <a:gd name="T20" fmla="*/ 574 w 576"/>
                <a:gd name="T21" fmla="*/ 288 h 576"/>
                <a:gd name="T22" fmla="*/ 576 w 576"/>
                <a:gd name="T23" fmla="*/ 288 h 576"/>
                <a:gd name="T24" fmla="*/ 288 w 576"/>
                <a:gd name="T25" fmla="*/ 0 h 576"/>
                <a:gd name="T26" fmla="*/ 0 w 576"/>
                <a:gd name="T27" fmla="*/ 288 h 576"/>
                <a:gd name="T28" fmla="*/ 288 w 576"/>
                <a:gd name="T29" fmla="*/ 576 h 576"/>
                <a:gd name="T30" fmla="*/ 576 w 576"/>
                <a:gd name="T31" fmla="*/ 288 h 576"/>
                <a:gd name="T32" fmla="*/ 574 w 576"/>
                <a:gd name="T33" fmla="*/ 288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6" h="576">
                  <a:moveTo>
                    <a:pt x="574" y="288"/>
                  </a:moveTo>
                  <a:cubicBezTo>
                    <a:pt x="572" y="288"/>
                    <a:pt x="572" y="288"/>
                    <a:pt x="572" y="288"/>
                  </a:cubicBezTo>
                  <a:cubicBezTo>
                    <a:pt x="572" y="366"/>
                    <a:pt x="540" y="437"/>
                    <a:pt x="488" y="489"/>
                  </a:cubicBezTo>
                  <a:cubicBezTo>
                    <a:pt x="437" y="540"/>
                    <a:pt x="366" y="572"/>
                    <a:pt x="288" y="572"/>
                  </a:cubicBezTo>
                  <a:cubicBezTo>
                    <a:pt x="209" y="572"/>
                    <a:pt x="139" y="540"/>
                    <a:pt x="87" y="489"/>
                  </a:cubicBezTo>
                  <a:cubicBezTo>
                    <a:pt x="36" y="437"/>
                    <a:pt x="4" y="366"/>
                    <a:pt x="4" y="288"/>
                  </a:cubicBezTo>
                  <a:cubicBezTo>
                    <a:pt x="4" y="210"/>
                    <a:pt x="36" y="139"/>
                    <a:pt x="87" y="87"/>
                  </a:cubicBezTo>
                  <a:cubicBezTo>
                    <a:pt x="139" y="36"/>
                    <a:pt x="209" y="4"/>
                    <a:pt x="288" y="4"/>
                  </a:cubicBezTo>
                  <a:cubicBezTo>
                    <a:pt x="366" y="4"/>
                    <a:pt x="437" y="36"/>
                    <a:pt x="488" y="87"/>
                  </a:cubicBezTo>
                  <a:cubicBezTo>
                    <a:pt x="540" y="139"/>
                    <a:pt x="572" y="210"/>
                    <a:pt x="572" y="288"/>
                  </a:cubicBezTo>
                  <a:cubicBezTo>
                    <a:pt x="574" y="288"/>
                    <a:pt x="574" y="288"/>
                    <a:pt x="574" y="288"/>
                  </a:cubicBezTo>
                  <a:cubicBezTo>
                    <a:pt x="576" y="288"/>
                    <a:pt x="576" y="288"/>
                    <a:pt x="576" y="288"/>
                  </a:cubicBezTo>
                  <a:cubicBezTo>
                    <a:pt x="576" y="129"/>
                    <a:pt x="447" y="0"/>
                    <a:pt x="288" y="0"/>
                  </a:cubicBezTo>
                  <a:cubicBezTo>
                    <a:pt x="129" y="0"/>
                    <a:pt x="0" y="129"/>
                    <a:pt x="0" y="288"/>
                  </a:cubicBezTo>
                  <a:cubicBezTo>
                    <a:pt x="0" y="447"/>
                    <a:pt x="129" y="576"/>
                    <a:pt x="288" y="576"/>
                  </a:cubicBezTo>
                  <a:cubicBezTo>
                    <a:pt x="447" y="576"/>
                    <a:pt x="576" y="447"/>
                    <a:pt x="576" y="288"/>
                  </a:cubicBezTo>
                  <a:lnTo>
                    <a:pt x="574" y="288"/>
                  </a:lnTo>
                  <a:close/>
                </a:path>
              </a:pathLst>
            </a:cu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60"/>
            <p:cNvSpPr>
              <a:spLocks noEditPoints="1"/>
            </p:cNvSpPr>
            <p:nvPr/>
          </p:nvSpPr>
          <p:spPr bwMode="auto">
            <a:xfrm>
              <a:off x="4716463" y="4200525"/>
              <a:ext cx="2390775" cy="2393950"/>
            </a:xfrm>
            <a:custGeom>
              <a:avLst/>
              <a:gdLst>
                <a:gd name="T0" fmla="*/ 318 w 635"/>
                <a:gd name="T1" fmla="*/ 12 h 636"/>
                <a:gd name="T2" fmla="*/ 623 w 635"/>
                <a:gd name="T3" fmla="*/ 318 h 636"/>
                <a:gd name="T4" fmla="*/ 318 w 635"/>
                <a:gd name="T5" fmla="*/ 624 h 636"/>
                <a:gd name="T6" fmla="*/ 12 w 635"/>
                <a:gd name="T7" fmla="*/ 318 h 636"/>
                <a:gd name="T8" fmla="*/ 318 w 635"/>
                <a:gd name="T9" fmla="*/ 12 h 636"/>
                <a:gd name="T10" fmla="*/ 318 w 635"/>
                <a:gd name="T11" fmla="*/ 0 h 636"/>
                <a:gd name="T12" fmla="*/ 0 w 635"/>
                <a:gd name="T13" fmla="*/ 318 h 636"/>
                <a:gd name="T14" fmla="*/ 318 w 635"/>
                <a:gd name="T15" fmla="*/ 636 h 636"/>
                <a:gd name="T16" fmla="*/ 635 w 635"/>
                <a:gd name="T17" fmla="*/ 318 h 636"/>
                <a:gd name="T18" fmla="*/ 318 w 635"/>
                <a:gd name="T1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5" h="636">
                  <a:moveTo>
                    <a:pt x="318" y="12"/>
                  </a:moveTo>
                  <a:cubicBezTo>
                    <a:pt x="486" y="12"/>
                    <a:pt x="623" y="150"/>
                    <a:pt x="623" y="318"/>
                  </a:cubicBezTo>
                  <a:cubicBezTo>
                    <a:pt x="623" y="486"/>
                    <a:pt x="486" y="624"/>
                    <a:pt x="318" y="624"/>
                  </a:cubicBezTo>
                  <a:cubicBezTo>
                    <a:pt x="149" y="624"/>
                    <a:pt x="12" y="486"/>
                    <a:pt x="12" y="318"/>
                  </a:cubicBezTo>
                  <a:cubicBezTo>
                    <a:pt x="12" y="150"/>
                    <a:pt x="149" y="12"/>
                    <a:pt x="318" y="12"/>
                  </a:cubicBezTo>
                  <a:moveTo>
                    <a:pt x="318" y="0"/>
                  </a:moveTo>
                  <a:cubicBezTo>
                    <a:pt x="142" y="0"/>
                    <a:pt x="0" y="143"/>
                    <a:pt x="0" y="318"/>
                  </a:cubicBezTo>
                  <a:cubicBezTo>
                    <a:pt x="0" y="493"/>
                    <a:pt x="142" y="636"/>
                    <a:pt x="318" y="636"/>
                  </a:cubicBezTo>
                  <a:cubicBezTo>
                    <a:pt x="493" y="636"/>
                    <a:pt x="635" y="493"/>
                    <a:pt x="635" y="318"/>
                  </a:cubicBezTo>
                  <a:cubicBezTo>
                    <a:pt x="635" y="143"/>
                    <a:pt x="493" y="0"/>
                    <a:pt x="318" y="0"/>
                  </a:cubicBezTo>
                  <a:close/>
                </a:path>
              </a:pathLst>
            </a:cu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Oval 61"/>
            <p:cNvSpPr>
              <a:spLocks noChangeArrowheads="1"/>
            </p:cNvSpPr>
            <p:nvPr/>
          </p:nvSpPr>
          <p:spPr bwMode="auto">
            <a:xfrm>
              <a:off x="4941888" y="4430713"/>
              <a:ext cx="1939925" cy="1935163"/>
            </a:xfrm>
            <a:prstGeom prst="ellipse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62"/>
            <p:cNvSpPr>
              <a:spLocks/>
            </p:cNvSpPr>
            <p:nvPr/>
          </p:nvSpPr>
          <p:spPr bwMode="auto">
            <a:xfrm>
              <a:off x="5981700" y="5638800"/>
              <a:ext cx="1238250" cy="576263"/>
            </a:xfrm>
            <a:custGeom>
              <a:avLst/>
              <a:gdLst>
                <a:gd name="T0" fmla="*/ 0 w 329"/>
                <a:gd name="T1" fmla="*/ 117 h 153"/>
                <a:gd name="T2" fmla="*/ 6 w 329"/>
                <a:gd name="T3" fmla="*/ 116 h 153"/>
                <a:gd name="T4" fmla="*/ 12 w 329"/>
                <a:gd name="T5" fmla="*/ 114 h 153"/>
                <a:gd name="T6" fmla="*/ 25 w 329"/>
                <a:gd name="T7" fmla="*/ 111 h 153"/>
                <a:gd name="T8" fmla="*/ 50 w 329"/>
                <a:gd name="T9" fmla="*/ 104 h 153"/>
                <a:gd name="T10" fmla="*/ 75 w 329"/>
                <a:gd name="T11" fmla="*/ 94 h 153"/>
                <a:gd name="T12" fmla="*/ 98 w 329"/>
                <a:gd name="T13" fmla="*/ 83 h 153"/>
                <a:gd name="T14" fmla="*/ 121 w 329"/>
                <a:gd name="T15" fmla="*/ 70 h 153"/>
                <a:gd name="T16" fmla="*/ 141 w 329"/>
                <a:gd name="T17" fmla="*/ 55 h 153"/>
                <a:gd name="T18" fmla="*/ 161 w 329"/>
                <a:gd name="T19" fmla="*/ 37 h 153"/>
                <a:gd name="T20" fmla="*/ 185 w 329"/>
                <a:gd name="T21" fmla="*/ 16 h 153"/>
                <a:gd name="T22" fmla="*/ 216 w 329"/>
                <a:gd name="T23" fmla="*/ 3 h 153"/>
                <a:gd name="T24" fmla="*/ 250 w 329"/>
                <a:gd name="T25" fmla="*/ 2 h 153"/>
                <a:gd name="T26" fmla="*/ 281 w 329"/>
                <a:gd name="T27" fmla="*/ 16 h 153"/>
                <a:gd name="T28" fmla="*/ 304 w 329"/>
                <a:gd name="T29" fmla="*/ 37 h 153"/>
                <a:gd name="T30" fmla="*/ 326 w 329"/>
                <a:gd name="T31" fmla="*/ 93 h 153"/>
                <a:gd name="T32" fmla="*/ 316 w 329"/>
                <a:gd name="T33" fmla="*/ 150 h 153"/>
                <a:gd name="T34" fmla="*/ 288 w 329"/>
                <a:gd name="T35" fmla="*/ 52 h 153"/>
                <a:gd name="T36" fmla="*/ 246 w 329"/>
                <a:gd name="T37" fmla="*/ 31 h 153"/>
                <a:gd name="T38" fmla="*/ 205 w 329"/>
                <a:gd name="T39" fmla="*/ 44 h 153"/>
                <a:gd name="T40" fmla="*/ 188 w 329"/>
                <a:gd name="T41" fmla="*/ 61 h 153"/>
                <a:gd name="T42" fmla="*/ 167 w 329"/>
                <a:gd name="T43" fmla="*/ 83 h 153"/>
                <a:gd name="T44" fmla="*/ 118 w 329"/>
                <a:gd name="T45" fmla="*/ 120 h 153"/>
                <a:gd name="T46" fmla="*/ 63 w 329"/>
                <a:gd name="T47" fmla="*/ 143 h 153"/>
                <a:gd name="T48" fmla="*/ 33 w 329"/>
                <a:gd name="T49" fmla="*/ 150 h 153"/>
                <a:gd name="T50" fmla="*/ 18 w 329"/>
                <a:gd name="T51" fmla="*/ 152 h 153"/>
                <a:gd name="T52" fmla="*/ 11 w 329"/>
                <a:gd name="T53" fmla="*/ 152 h 153"/>
                <a:gd name="T54" fmla="*/ 2 w 329"/>
                <a:gd name="T55" fmla="*/ 153 h 153"/>
                <a:gd name="T56" fmla="*/ 0 w 329"/>
                <a:gd name="T57" fmla="*/ 11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9" h="153">
                  <a:moveTo>
                    <a:pt x="0" y="117"/>
                  </a:moveTo>
                  <a:cubicBezTo>
                    <a:pt x="6" y="116"/>
                    <a:pt x="6" y="116"/>
                    <a:pt x="6" y="116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7" y="113"/>
                    <a:pt x="21" y="112"/>
                    <a:pt x="25" y="111"/>
                  </a:cubicBezTo>
                  <a:cubicBezTo>
                    <a:pt x="34" y="109"/>
                    <a:pt x="42" y="107"/>
                    <a:pt x="50" y="104"/>
                  </a:cubicBezTo>
                  <a:cubicBezTo>
                    <a:pt x="59" y="101"/>
                    <a:pt x="67" y="98"/>
                    <a:pt x="75" y="94"/>
                  </a:cubicBezTo>
                  <a:cubicBezTo>
                    <a:pt x="83" y="91"/>
                    <a:pt x="91" y="87"/>
                    <a:pt x="98" y="83"/>
                  </a:cubicBezTo>
                  <a:cubicBezTo>
                    <a:pt x="106" y="79"/>
                    <a:pt x="113" y="75"/>
                    <a:pt x="121" y="70"/>
                  </a:cubicBezTo>
                  <a:cubicBezTo>
                    <a:pt x="128" y="65"/>
                    <a:pt x="135" y="60"/>
                    <a:pt x="141" y="55"/>
                  </a:cubicBezTo>
                  <a:cubicBezTo>
                    <a:pt x="148" y="49"/>
                    <a:pt x="154" y="43"/>
                    <a:pt x="161" y="37"/>
                  </a:cubicBezTo>
                  <a:cubicBezTo>
                    <a:pt x="168" y="30"/>
                    <a:pt x="176" y="22"/>
                    <a:pt x="185" y="16"/>
                  </a:cubicBezTo>
                  <a:cubicBezTo>
                    <a:pt x="194" y="10"/>
                    <a:pt x="205" y="5"/>
                    <a:pt x="216" y="3"/>
                  </a:cubicBezTo>
                  <a:cubicBezTo>
                    <a:pt x="227" y="0"/>
                    <a:pt x="239" y="0"/>
                    <a:pt x="250" y="2"/>
                  </a:cubicBezTo>
                  <a:cubicBezTo>
                    <a:pt x="261" y="5"/>
                    <a:pt x="272" y="9"/>
                    <a:pt x="281" y="16"/>
                  </a:cubicBezTo>
                  <a:cubicBezTo>
                    <a:pt x="290" y="22"/>
                    <a:pt x="297" y="29"/>
                    <a:pt x="304" y="37"/>
                  </a:cubicBezTo>
                  <a:cubicBezTo>
                    <a:pt x="317" y="54"/>
                    <a:pt x="324" y="73"/>
                    <a:pt x="326" y="93"/>
                  </a:cubicBezTo>
                  <a:cubicBezTo>
                    <a:pt x="329" y="113"/>
                    <a:pt x="325" y="133"/>
                    <a:pt x="316" y="150"/>
                  </a:cubicBezTo>
                  <a:cubicBezTo>
                    <a:pt x="325" y="113"/>
                    <a:pt x="312" y="75"/>
                    <a:pt x="288" y="52"/>
                  </a:cubicBezTo>
                  <a:cubicBezTo>
                    <a:pt x="276" y="40"/>
                    <a:pt x="260" y="32"/>
                    <a:pt x="246" y="31"/>
                  </a:cubicBezTo>
                  <a:cubicBezTo>
                    <a:pt x="231" y="30"/>
                    <a:pt x="217" y="35"/>
                    <a:pt x="205" y="44"/>
                  </a:cubicBezTo>
                  <a:cubicBezTo>
                    <a:pt x="198" y="49"/>
                    <a:pt x="193" y="55"/>
                    <a:pt x="188" y="61"/>
                  </a:cubicBezTo>
                  <a:cubicBezTo>
                    <a:pt x="181" y="69"/>
                    <a:pt x="174" y="76"/>
                    <a:pt x="167" y="83"/>
                  </a:cubicBezTo>
                  <a:cubicBezTo>
                    <a:pt x="152" y="97"/>
                    <a:pt x="136" y="110"/>
                    <a:pt x="118" y="120"/>
                  </a:cubicBezTo>
                  <a:cubicBezTo>
                    <a:pt x="101" y="129"/>
                    <a:pt x="82" y="137"/>
                    <a:pt x="63" y="143"/>
                  </a:cubicBezTo>
                  <a:cubicBezTo>
                    <a:pt x="53" y="146"/>
                    <a:pt x="43" y="148"/>
                    <a:pt x="33" y="150"/>
                  </a:cubicBezTo>
                  <a:cubicBezTo>
                    <a:pt x="28" y="151"/>
                    <a:pt x="23" y="151"/>
                    <a:pt x="18" y="152"/>
                  </a:cubicBezTo>
                  <a:cubicBezTo>
                    <a:pt x="16" y="152"/>
                    <a:pt x="13" y="152"/>
                    <a:pt x="11" y="152"/>
                  </a:cubicBezTo>
                  <a:cubicBezTo>
                    <a:pt x="8" y="152"/>
                    <a:pt x="6" y="153"/>
                    <a:pt x="2" y="153"/>
                  </a:cubicBezTo>
                  <a:lnTo>
                    <a:pt x="0" y="117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Oval 63"/>
            <p:cNvSpPr>
              <a:spLocks noChangeArrowheads="1"/>
            </p:cNvSpPr>
            <p:nvPr/>
          </p:nvSpPr>
          <p:spPr bwMode="auto">
            <a:xfrm>
              <a:off x="5265738" y="4779964"/>
              <a:ext cx="1344612" cy="17589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64"/>
            <p:cNvSpPr>
              <a:spLocks/>
            </p:cNvSpPr>
            <p:nvPr/>
          </p:nvSpPr>
          <p:spPr bwMode="auto">
            <a:xfrm>
              <a:off x="5257800" y="5592763"/>
              <a:ext cx="1355725" cy="976313"/>
            </a:xfrm>
            <a:custGeom>
              <a:avLst/>
              <a:gdLst>
                <a:gd name="T0" fmla="*/ 7 w 360"/>
                <a:gd name="T1" fmla="*/ 0 h 393"/>
                <a:gd name="T2" fmla="*/ 0 w 360"/>
                <a:gd name="T3" fmla="*/ 87 h 393"/>
                <a:gd name="T4" fmla="*/ 180 w 360"/>
                <a:gd name="T5" fmla="*/ 393 h 393"/>
                <a:gd name="T6" fmla="*/ 360 w 360"/>
                <a:gd name="T7" fmla="*/ 87 h 393"/>
                <a:gd name="T8" fmla="*/ 353 w 360"/>
                <a:gd name="T9" fmla="*/ 0 h 393"/>
                <a:gd name="T10" fmla="*/ 7 w 360"/>
                <a:gd name="T11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0" h="393">
                  <a:moveTo>
                    <a:pt x="7" y="0"/>
                  </a:moveTo>
                  <a:cubicBezTo>
                    <a:pt x="3" y="28"/>
                    <a:pt x="0" y="57"/>
                    <a:pt x="0" y="87"/>
                  </a:cubicBezTo>
                  <a:cubicBezTo>
                    <a:pt x="0" y="256"/>
                    <a:pt x="81" y="393"/>
                    <a:pt x="180" y="393"/>
                  </a:cubicBezTo>
                  <a:cubicBezTo>
                    <a:pt x="279" y="393"/>
                    <a:pt x="360" y="256"/>
                    <a:pt x="360" y="87"/>
                  </a:cubicBezTo>
                  <a:cubicBezTo>
                    <a:pt x="360" y="57"/>
                    <a:pt x="357" y="28"/>
                    <a:pt x="353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D72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Rectangle 65"/>
            <p:cNvSpPr>
              <a:spLocks noChangeArrowheads="1"/>
            </p:cNvSpPr>
            <p:nvPr/>
          </p:nvSpPr>
          <p:spPr bwMode="auto">
            <a:xfrm>
              <a:off x="5932488" y="5592763"/>
              <a:ext cx="41275" cy="806450"/>
            </a:xfrm>
            <a:prstGeom prst="rect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66"/>
            <p:cNvSpPr>
              <a:spLocks/>
            </p:cNvSpPr>
            <p:nvPr/>
          </p:nvSpPr>
          <p:spPr bwMode="auto">
            <a:xfrm>
              <a:off x="6162675" y="4403725"/>
              <a:ext cx="757237" cy="793750"/>
            </a:xfrm>
            <a:custGeom>
              <a:avLst/>
              <a:gdLst>
                <a:gd name="T0" fmla="*/ 153 w 201"/>
                <a:gd name="T1" fmla="*/ 172 h 211"/>
                <a:gd name="T2" fmla="*/ 15 w 201"/>
                <a:gd name="T3" fmla="*/ 162 h 211"/>
                <a:gd name="T4" fmla="*/ 50 w 201"/>
                <a:gd name="T5" fmla="*/ 29 h 211"/>
                <a:gd name="T6" fmla="*/ 173 w 201"/>
                <a:gd name="T7" fmla="*/ 49 h 211"/>
                <a:gd name="T8" fmla="*/ 153 w 201"/>
                <a:gd name="T9" fmla="*/ 17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11">
                  <a:moveTo>
                    <a:pt x="153" y="172"/>
                  </a:moveTo>
                  <a:cubicBezTo>
                    <a:pt x="100" y="211"/>
                    <a:pt x="15" y="162"/>
                    <a:pt x="15" y="162"/>
                  </a:cubicBezTo>
                  <a:cubicBezTo>
                    <a:pt x="15" y="162"/>
                    <a:pt x="0" y="64"/>
                    <a:pt x="50" y="29"/>
                  </a:cubicBezTo>
                  <a:cubicBezTo>
                    <a:pt x="90" y="0"/>
                    <a:pt x="145" y="9"/>
                    <a:pt x="173" y="49"/>
                  </a:cubicBezTo>
                  <a:cubicBezTo>
                    <a:pt x="201" y="88"/>
                    <a:pt x="192" y="143"/>
                    <a:pt x="153" y="1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67"/>
            <p:cNvSpPr>
              <a:spLocks/>
            </p:cNvSpPr>
            <p:nvPr/>
          </p:nvSpPr>
          <p:spPr bwMode="auto">
            <a:xfrm>
              <a:off x="6316663" y="4576763"/>
              <a:ext cx="428625" cy="447675"/>
            </a:xfrm>
            <a:custGeom>
              <a:avLst/>
              <a:gdLst>
                <a:gd name="T0" fmla="*/ 86 w 114"/>
                <a:gd name="T1" fmla="*/ 97 h 119"/>
                <a:gd name="T2" fmla="*/ 8 w 114"/>
                <a:gd name="T3" fmla="*/ 92 h 119"/>
                <a:gd name="T4" fmla="*/ 28 w 114"/>
                <a:gd name="T5" fmla="*/ 16 h 119"/>
                <a:gd name="T6" fmla="*/ 98 w 114"/>
                <a:gd name="T7" fmla="*/ 28 h 119"/>
                <a:gd name="T8" fmla="*/ 86 w 114"/>
                <a:gd name="T9" fmla="*/ 9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19">
                  <a:moveTo>
                    <a:pt x="86" y="97"/>
                  </a:moveTo>
                  <a:cubicBezTo>
                    <a:pt x="56" y="119"/>
                    <a:pt x="8" y="92"/>
                    <a:pt x="8" y="92"/>
                  </a:cubicBezTo>
                  <a:cubicBezTo>
                    <a:pt x="8" y="92"/>
                    <a:pt x="0" y="36"/>
                    <a:pt x="28" y="16"/>
                  </a:cubicBezTo>
                  <a:cubicBezTo>
                    <a:pt x="51" y="0"/>
                    <a:pt x="82" y="5"/>
                    <a:pt x="98" y="28"/>
                  </a:cubicBezTo>
                  <a:cubicBezTo>
                    <a:pt x="114" y="50"/>
                    <a:pt x="108" y="81"/>
                    <a:pt x="86" y="97"/>
                  </a:cubicBezTo>
                  <a:close/>
                </a:path>
              </a:pathLst>
            </a:custGeom>
            <a:solidFill>
              <a:srgbClr val="FFB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68"/>
            <p:cNvSpPr>
              <a:spLocks/>
            </p:cNvSpPr>
            <p:nvPr/>
          </p:nvSpPr>
          <p:spPr bwMode="auto">
            <a:xfrm>
              <a:off x="4968875" y="4403725"/>
              <a:ext cx="760412" cy="793750"/>
            </a:xfrm>
            <a:custGeom>
              <a:avLst/>
              <a:gdLst>
                <a:gd name="T0" fmla="*/ 49 w 202"/>
                <a:gd name="T1" fmla="*/ 172 h 211"/>
                <a:gd name="T2" fmla="*/ 187 w 202"/>
                <a:gd name="T3" fmla="*/ 162 h 211"/>
                <a:gd name="T4" fmla="*/ 151 w 202"/>
                <a:gd name="T5" fmla="*/ 29 h 211"/>
                <a:gd name="T6" fmla="*/ 29 w 202"/>
                <a:gd name="T7" fmla="*/ 49 h 211"/>
                <a:gd name="T8" fmla="*/ 49 w 202"/>
                <a:gd name="T9" fmla="*/ 17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211">
                  <a:moveTo>
                    <a:pt x="49" y="172"/>
                  </a:moveTo>
                  <a:cubicBezTo>
                    <a:pt x="102" y="211"/>
                    <a:pt x="187" y="162"/>
                    <a:pt x="187" y="162"/>
                  </a:cubicBezTo>
                  <a:cubicBezTo>
                    <a:pt x="187" y="162"/>
                    <a:pt x="202" y="64"/>
                    <a:pt x="151" y="29"/>
                  </a:cubicBezTo>
                  <a:cubicBezTo>
                    <a:pt x="112" y="0"/>
                    <a:pt x="57" y="9"/>
                    <a:pt x="29" y="49"/>
                  </a:cubicBezTo>
                  <a:cubicBezTo>
                    <a:pt x="0" y="88"/>
                    <a:pt x="10" y="143"/>
                    <a:pt x="49" y="1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69"/>
            <p:cNvSpPr>
              <a:spLocks/>
            </p:cNvSpPr>
            <p:nvPr/>
          </p:nvSpPr>
          <p:spPr bwMode="auto">
            <a:xfrm>
              <a:off x="5145088" y="4576763"/>
              <a:ext cx="430212" cy="447675"/>
            </a:xfrm>
            <a:custGeom>
              <a:avLst/>
              <a:gdLst>
                <a:gd name="T0" fmla="*/ 28 w 114"/>
                <a:gd name="T1" fmla="*/ 97 h 119"/>
                <a:gd name="T2" fmla="*/ 106 w 114"/>
                <a:gd name="T3" fmla="*/ 92 h 119"/>
                <a:gd name="T4" fmla="*/ 86 w 114"/>
                <a:gd name="T5" fmla="*/ 16 h 119"/>
                <a:gd name="T6" fmla="*/ 16 w 114"/>
                <a:gd name="T7" fmla="*/ 28 h 119"/>
                <a:gd name="T8" fmla="*/ 28 w 114"/>
                <a:gd name="T9" fmla="*/ 9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19">
                  <a:moveTo>
                    <a:pt x="28" y="97"/>
                  </a:moveTo>
                  <a:cubicBezTo>
                    <a:pt x="58" y="119"/>
                    <a:pt x="106" y="92"/>
                    <a:pt x="106" y="92"/>
                  </a:cubicBezTo>
                  <a:cubicBezTo>
                    <a:pt x="106" y="92"/>
                    <a:pt x="114" y="36"/>
                    <a:pt x="86" y="16"/>
                  </a:cubicBezTo>
                  <a:cubicBezTo>
                    <a:pt x="63" y="0"/>
                    <a:pt x="32" y="5"/>
                    <a:pt x="16" y="28"/>
                  </a:cubicBezTo>
                  <a:cubicBezTo>
                    <a:pt x="0" y="50"/>
                    <a:pt x="6" y="81"/>
                    <a:pt x="28" y="97"/>
                  </a:cubicBezTo>
                  <a:close/>
                </a:path>
              </a:pathLst>
            </a:custGeom>
            <a:solidFill>
              <a:srgbClr val="FFB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70"/>
            <p:cNvSpPr>
              <a:spLocks/>
            </p:cNvSpPr>
            <p:nvPr/>
          </p:nvSpPr>
          <p:spPr bwMode="auto">
            <a:xfrm>
              <a:off x="5819775" y="5265738"/>
              <a:ext cx="319087" cy="230188"/>
            </a:xfrm>
            <a:custGeom>
              <a:avLst/>
              <a:gdLst>
                <a:gd name="T0" fmla="*/ 85 w 85"/>
                <a:gd name="T1" fmla="*/ 0 h 61"/>
                <a:gd name="T2" fmla="*/ 42 w 85"/>
                <a:gd name="T3" fmla="*/ 61 h 61"/>
                <a:gd name="T4" fmla="*/ 0 w 85"/>
                <a:gd name="T5" fmla="*/ 0 h 61"/>
                <a:gd name="T6" fmla="*/ 85 w 85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61">
                  <a:moveTo>
                    <a:pt x="85" y="0"/>
                  </a:moveTo>
                  <a:cubicBezTo>
                    <a:pt x="85" y="34"/>
                    <a:pt x="66" y="61"/>
                    <a:pt x="42" y="61"/>
                  </a:cubicBezTo>
                  <a:cubicBezTo>
                    <a:pt x="19" y="61"/>
                    <a:pt x="0" y="34"/>
                    <a:pt x="0" y="0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71"/>
            <p:cNvSpPr>
              <a:spLocks/>
            </p:cNvSpPr>
            <p:nvPr/>
          </p:nvSpPr>
          <p:spPr bwMode="auto">
            <a:xfrm>
              <a:off x="5883275" y="5265738"/>
              <a:ext cx="180975" cy="188913"/>
            </a:xfrm>
            <a:custGeom>
              <a:avLst/>
              <a:gdLst>
                <a:gd name="T0" fmla="*/ 40 w 48"/>
                <a:gd name="T1" fmla="*/ 43 h 50"/>
                <a:gd name="T2" fmla="*/ 32 w 48"/>
                <a:gd name="T3" fmla="*/ 47 h 50"/>
                <a:gd name="T4" fmla="*/ 17 w 48"/>
                <a:gd name="T5" fmla="*/ 47 h 50"/>
                <a:gd name="T6" fmla="*/ 8 w 48"/>
                <a:gd name="T7" fmla="*/ 42 h 50"/>
                <a:gd name="T8" fmla="*/ 0 w 48"/>
                <a:gd name="T9" fmla="*/ 28 h 50"/>
                <a:gd name="T10" fmla="*/ 0 w 48"/>
                <a:gd name="T11" fmla="*/ 0 h 50"/>
                <a:gd name="T12" fmla="*/ 48 w 48"/>
                <a:gd name="T13" fmla="*/ 0 h 50"/>
                <a:gd name="T14" fmla="*/ 48 w 48"/>
                <a:gd name="T15" fmla="*/ 29 h 50"/>
                <a:gd name="T16" fmla="*/ 40 w 48"/>
                <a:gd name="T17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0">
                  <a:moveTo>
                    <a:pt x="40" y="43"/>
                  </a:moveTo>
                  <a:cubicBezTo>
                    <a:pt x="32" y="47"/>
                    <a:pt x="32" y="47"/>
                    <a:pt x="32" y="47"/>
                  </a:cubicBezTo>
                  <a:cubicBezTo>
                    <a:pt x="27" y="50"/>
                    <a:pt x="21" y="50"/>
                    <a:pt x="17" y="47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" y="39"/>
                    <a:pt x="0" y="34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5"/>
                    <a:pt x="45" y="40"/>
                    <a:pt x="40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72"/>
            <p:cNvSpPr>
              <a:spLocks/>
            </p:cNvSpPr>
            <p:nvPr/>
          </p:nvSpPr>
          <p:spPr bwMode="auto">
            <a:xfrm>
              <a:off x="5965825" y="5265738"/>
              <a:ext cx="11112" cy="188913"/>
            </a:xfrm>
            <a:custGeom>
              <a:avLst/>
              <a:gdLst>
                <a:gd name="T0" fmla="*/ 3 w 3"/>
                <a:gd name="T1" fmla="*/ 43 h 50"/>
                <a:gd name="T2" fmla="*/ 2 w 3"/>
                <a:gd name="T3" fmla="*/ 47 h 50"/>
                <a:gd name="T4" fmla="*/ 1 w 3"/>
                <a:gd name="T5" fmla="*/ 47 h 50"/>
                <a:gd name="T6" fmla="*/ 1 w 3"/>
                <a:gd name="T7" fmla="*/ 42 h 50"/>
                <a:gd name="T8" fmla="*/ 0 w 3"/>
                <a:gd name="T9" fmla="*/ 28 h 50"/>
                <a:gd name="T10" fmla="*/ 0 w 3"/>
                <a:gd name="T11" fmla="*/ 0 h 50"/>
                <a:gd name="T12" fmla="*/ 3 w 3"/>
                <a:gd name="T13" fmla="*/ 0 h 50"/>
                <a:gd name="T14" fmla="*/ 3 w 3"/>
                <a:gd name="T15" fmla="*/ 29 h 50"/>
                <a:gd name="T16" fmla="*/ 3 w 3"/>
                <a:gd name="T17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0">
                  <a:moveTo>
                    <a:pt x="3" y="43"/>
                  </a:moveTo>
                  <a:cubicBezTo>
                    <a:pt x="2" y="47"/>
                    <a:pt x="2" y="47"/>
                    <a:pt x="2" y="47"/>
                  </a:cubicBezTo>
                  <a:cubicBezTo>
                    <a:pt x="2" y="50"/>
                    <a:pt x="2" y="50"/>
                    <a:pt x="1" y="47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39"/>
                    <a:pt x="0" y="34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5"/>
                    <a:pt x="3" y="40"/>
                    <a:pt x="3" y="43"/>
                  </a:cubicBezTo>
                  <a:close/>
                </a:path>
              </a:pathLst>
            </a:custGeom>
            <a:solidFill>
              <a:srgbClr val="9B1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73"/>
            <p:cNvSpPr>
              <a:spLocks/>
            </p:cNvSpPr>
            <p:nvPr/>
          </p:nvSpPr>
          <p:spPr bwMode="auto">
            <a:xfrm>
              <a:off x="5905500" y="5130800"/>
              <a:ext cx="147637" cy="93663"/>
            </a:xfrm>
            <a:custGeom>
              <a:avLst/>
              <a:gdLst>
                <a:gd name="T0" fmla="*/ 25 w 39"/>
                <a:gd name="T1" fmla="*/ 22 h 25"/>
                <a:gd name="T2" fmla="*/ 34 w 39"/>
                <a:gd name="T3" fmla="*/ 13 h 25"/>
                <a:gd name="T4" fmla="*/ 28 w 39"/>
                <a:gd name="T5" fmla="*/ 0 h 25"/>
                <a:gd name="T6" fmla="*/ 10 w 39"/>
                <a:gd name="T7" fmla="*/ 0 h 25"/>
                <a:gd name="T8" fmla="*/ 5 w 39"/>
                <a:gd name="T9" fmla="*/ 13 h 25"/>
                <a:gd name="T10" fmla="*/ 14 w 39"/>
                <a:gd name="T11" fmla="*/ 22 h 25"/>
                <a:gd name="T12" fmla="*/ 25 w 39"/>
                <a:gd name="T13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25" y="22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9" y="8"/>
                    <a:pt x="35" y="0"/>
                    <a:pt x="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8"/>
                    <a:pt x="5" y="1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7" y="25"/>
                    <a:pt x="22" y="25"/>
                    <a:pt x="25" y="22"/>
                  </a:cubicBezTo>
                  <a:close/>
                </a:path>
              </a:pathLst>
            </a:custGeom>
            <a:solidFill>
              <a:srgbClr val="B92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74"/>
            <p:cNvSpPr>
              <a:spLocks/>
            </p:cNvSpPr>
            <p:nvPr/>
          </p:nvSpPr>
          <p:spPr bwMode="auto">
            <a:xfrm>
              <a:off x="5619750" y="5084763"/>
              <a:ext cx="203200" cy="101600"/>
            </a:xfrm>
            <a:custGeom>
              <a:avLst/>
              <a:gdLst>
                <a:gd name="T0" fmla="*/ 54 w 54"/>
                <a:gd name="T1" fmla="*/ 27 h 27"/>
                <a:gd name="T2" fmla="*/ 46 w 54"/>
                <a:gd name="T3" fmla="*/ 27 h 27"/>
                <a:gd name="T4" fmla="*/ 27 w 54"/>
                <a:gd name="T5" fmla="*/ 8 h 27"/>
                <a:gd name="T6" fmla="*/ 8 w 54"/>
                <a:gd name="T7" fmla="*/ 27 h 27"/>
                <a:gd name="T8" fmla="*/ 0 w 54"/>
                <a:gd name="T9" fmla="*/ 27 h 27"/>
                <a:gd name="T10" fmla="*/ 27 w 54"/>
                <a:gd name="T11" fmla="*/ 0 h 27"/>
                <a:gd name="T12" fmla="*/ 54 w 54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27">
                  <a:moveTo>
                    <a:pt x="54" y="27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6" y="16"/>
                    <a:pt x="37" y="8"/>
                    <a:pt x="27" y="8"/>
                  </a:cubicBezTo>
                  <a:cubicBezTo>
                    <a:pt x="17" y="8"/>
                    <a:pt x="8" y="16"/>
                    <a:pt x="8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7"/>
                  </a:cubicBezTo>
                </a:path>
              </a:pathLst>
            </a:cu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75"/>
            <p:cNvSpPr>
              <a:spLocks/>
            </p:cNvSpPr>
            <p:nvPr/>
          </p:nvSpPr>
          <p:spPr bwMode="auto">
            <a:xfrm>
              <a:off x="6108700" y="5084763"/>
              <a:ext cx="200025" cy="101600"/>
            </a:xfrm>
            <a:custGeom>
              <a:avLst/>
              <a:gdLst>
                <a:gd name="T0" fmla="*/ 53 w 53"/>
                <a:gd name="T1" fmla="*/ 27 h 27"/>
                <a:gd name="T2" fmla="*/ 45 w 53"/>
                <a:gd name="T3" fmla="*/ 27 h 27"/>
                <a:gd name="T4" fmla="*/ 27 w 53"/>
                <a:gd name="T5" fmla="*/ 8 h 27"/>
                <a:gd name="T6" fmla="*/ 8 w 53"/>
                <a:gd name="T7" fmla="*/ 27 h 27"/>
                <a:gd name="T8" fmla="*/ 0 w 53"/>
                <a:gd name="T9" fmla="*/ 27 h 27"/>
                <a:gd name="T10" fmla="*/ 27 w 53"/>
                <a:gd name="T11" fmla="*/ 0 h 27"/>
                <a:gd name="T12" fmla="*/ 53 w 53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27">
                  <a:moveTo>
                    <a:pt x="53" y="27"/>
                  </a:moveTo>
                  <a:cubicBezTo>
                    <a:pt x="45" y="27"/>
                    <a:pt x="45" y="27"/>
                    <a:pt x="45" y="27"/>
                  </a:cubicBezTo>
                  <a:cubicBezTo>
                    <a:pt x="45" y="16"/>
                    <a:pt x="37" y="8"/>
                    <a:pt x="27" y="8"/>
                  </a:cubicBezTo>
                  <a:cubicBezTo>
                    <a:pt x="16" y="8"/>
                    <a:pt x="8" y="16"/>
                    <a:pt x="8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1" y="0"/>
                    <a:pt x="53" y="12"/>
                    <a:pt x="53" y="27"/>
                  </a:cubicBezTo>
                </a:path>
              </a:pathLst>
            </a:cu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Rectangle 76"/>
            <p:cNvSpPr>
              <a:spLocks noChangeArrowheads="1"/>
            </p:cNvSpPr>
            <p:nvPr/>
          </p:nvSpPr>
          <p:spPr bwMode="auto">
            <a:xfrm>
              <a:off x="5803900" y="5762625"/>
              <a:ext cx="293687" cy="30163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Rectangle 77"/>
            <p:cNvSpPr>
              <a:spLocks noChangeArrowheads="1"/>
            </p:cNvSpPr>
            <p:nvPr/>
          </p:nvSpPr>
          <p:spPr bwMode="auto">
            <a:xfrm>
              <a:off x="5803900" y="5883275"/>
              <a:ext cx="293687" cy="30163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Rectangle 78"/>
            <p:cNvSpPr>
              <a:spLocks noChangeArrowheads="1"/>
            </p:cNvSpPr>
            <p:nvPr/>
          </p:nvSpPr>
          <p:spPr bwMode="auto">
            <a:xfrm>
              <a:off x="5803900" y="6003925"/>
              <a:ext cx="293687" cy="30163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Rectangle 79"/>
            <p:cNvSpPr>
              <a:spLocks noChangeArrowheads="1"/>
            </p:cNvSpPr>
            <p:nvPr/>
          </p:nvSpPr>
          <p:spPr bwMode="auto">
            <a:xfrm>
              <a:off x="5235575" y="5556250"/>
              <a:ext cx="685800" cy="120650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Rectangle 80"/>
            <p:cNvSpPr>
              <a:spLocks noChangeArrowheads="1"/>
            </p:cNvSpPr>
            <p:nvPr/>
          </p:nvSpPr>
          <p:spPr bwMode="auto">
            <a:xfrm>
              <a:off x="5981700" y="5556250"/>
              <a:ext cx="685800" cy="120650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81"/>
            <p:cNvSpPr>
              <a:spLocks/>
            </p:cNvSpPr>
            <p:nvPr/>
          </p:nvSpPr>
          <p:spPr bwMode="auto">
            <a:xfrm>
              <a:off x="5724525" y="4603750"/>
              <a:ext cx="487362" cy="274638"/>
            </a:xfrm>
            <a:custGeom>
              <a:avLst/>
              <a:gdLst>
                <a:gd name="T0" fmla="*/ 59 w 129"/>
                <a:gd name="T1" fmla="*/ 0 h 73"/>
                <a:gd name="T2" fmla="*/ 0 w 129"/>
                <a:gd name="T3" fmla="*/ 62 h 73"/>
                <a:gd name="T4" fmla="*/ 56 w 129"/>
                <a:gd name="T5" fmla="*/ 47 h 73"/>
                <a:gd name="T6" fmla="*/ 129 w 129"/>
                <a:gd name="T7" fmla="*/ 73 h 73"/>
                <a:gd name="T8" fmla="*/ 129 w 129"/>
                <a:gd name="T9" fmla="*/ 73 h 73"/>
                <a:gd name="T10" fmla="*/ 59 w 129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73">
                  <a:moveTo>
                    <a:pt x="59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7" y="52"/>
                    <a:pt x="36" y="47"/>
                    <a:pt x="56" y="47"/>
                  </a:cubicBezTo>
                  <a:cubicBezTo>
                    <a:pt x="82" y="47"/>
                    <a:pt x="107" y="56"/>
                    <a:pt x="129" y="73"/>
                  </a:cubicBezTo>
                  <a:cubicBezTo>
                    <a:pt x="129" y="73"/>
                    <a:pt x="129" y="73"/>
                    <a:pt x="129" y="73"/>
                  </a:cubicBezTo>
                  <a:cubicBezTo>
                    <a:pt x="59" y="0"/>
                    <a:pt x="59" y="0"/>
                    <a:pt x="59" y="0"/>
                  </a:cubicBezTo>
                </a:path>
              </a:pathLst>
            </a:custGeom>
            <a:solidFill>
              <a:srgbClr val="B25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82"/>
            <p:cNvSpPr>
              <a:spLocks/>
            </p:cNvSpPr>
            <p:nvPr/>
          </p:nvSpPr>
          <p:spPr bwMode="auto">
            <a:xfrm>
              <a:off x="5586413" y="4779963"/>
              <a:ext cx="719137" cy="328613"/>
            </a:xfrm>
            <a:custGeom>
              <a:avLst/>
              <a:gdLst>
                <a:gd name="T0" fmla="*/ 93 w 191"/>
                <a:gd name="T1" fmla="*/ 0 h 87"/>
                <a:gd name="T2" fmla="*/ 37 w 191"/>
                <a:gd name="T3" fmla="*/ 15 h 87"/>
                <a:gd name="T4" fmla="*/ 25 w 191"/>
                <a:gd name="T5" fmla="*/ 27 h 87"/>
                <a:gd name="T6" fmla="*/ 23 w 191"/>
                <a:gd name="T7" fmla="*/ 62 h 87"/>
                <a:gd name="T8" fmla="*/ 0 w 191"/>
                <a:gd name="T9" fmla="*/ 73 h 87"/>
                <a:gd name="T10" fmla="*/ 33 w 191"/>
                <a:gd name="T11" fmla="*/ 81 h 87"/>
                <a:gd name="T12" fmla="*/ 36 w 191"/>
                <a:gd name="T13" fmla="*/ 81 h 87"/>
                <a:gd name="T14" fmla="*/ 47 w 191"/>
                <a:gd name="T15" fmla="*/ 83 h 87"/>
                <a:gd name="T16" fmla="*/ 93 w 191"/>
                <a:gd name="T17" fmla="*/ 87 h 87"/>
                <a:gd name="T18" fmla="*/ 191 w 191"/>
                <a:gd name="T19" fmla="*/ 73 h 87"/>
                <a:gd name="T20" fmla="*/ 168 w 191"/>
                <a:gd name="T21" fmla="*/ 62 h 87"/>
                <a:gd name="T22" fmla="*/ 166 w 191"/>
                <a:gd name="T23" fmla="*/ 26 h 87"/>
                <a:gd name="T24" fmla="*/ 93 w 191"/>
                <a:gd name="T2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87">
                  <a:moveTo>
                    <a:pt x="93" y="0"/>
                  </a:moveTo>
                  <a:cubicBezTo>
                    <a:pt x="73" y="0"/>
                    <a:pt x="54" y="5"/>
                    <a:pt x="37" y="15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47"/>
                    <a:pt x="23" y="62"/>
                    <a:pt x="23" y="62"/>
                  </a:cubicBezTo>
                  <a:cubicBezTo>
                    <a:pt x="23" y="62"/>
                    <a:pt x="14" y="68"/>
                    <a:pt x="0" y="73"/>
                  </a:cubicBezTo>
                  <a:cubicBezTo>
                    <a:pt x="11" y="76"/>
                    <a:pt x="22" y="79"/>
                    <a:pt x="33" y="81"/>
                  </a:cubicBezTo>
                  <a:cubicBezTo>
                    <a:pt x="34" y="81"/>
                    <a:pt x="35" y="81"/>
                    <a:pt x="36" y="81"/>
                  </a:cubicBezTo>
                  <a:cubicBezTo>
                    <a:pt x="40" y="81"/>
                    <a:pt x="44" y="82"/>
                    <a:pt x="47" y="83"/>
                  </a:cubicBezTo>
                  <a:cubicBezTo>
                    <a:pt x="63" y="86"/>
                    <a:pt x="78" y="87"/>
                    <a:pt x="93" y="87"/>
                  </a:cubicBezTo>
                  <a:cubicBezTo>
                    <a:pt x="126" y="87"/>
                    <a:pt x="158" y="82"/>
                    <a:pt x="191" y="73"/>
                  </a:cubicBezTo>
                  <a:cubicBezTo>
                    <a:pt x="177" y="68"/>
                    <a:pt x="168" y="62"/>
                    <a:pt x="168" y="62"/>
                  </a:cubicBezTo>
                  <a:cubicBezTo>
                    <a:pt x="168" y="62"/>
                    <a:pt x="165" y="47"/>
                    <a:pt x="166" y="26"/>
                  </a:cubicBezTo>
                  <a:cubicBezTo>
                    <a:pt x="144" y="9"/>
                    <a:pt x="119" y="0"/>
                    <a:pt x="93" y="0"/>
                  </a:cubicBezTo>
                </a:path>
              </a:pathLst>
            </a:custGeom>
            <a:solidFill>
              <a:srgbClr val="FFE1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83"/>
            <p:cNvSpPr>
              <a:spLocks/>
            </p:cNvSpPr>
            <p:nvPr/>
          </p:nvSpPr>
          <p:spPr bwMode="auto">
            <a:xfrm>
              <a:off x="6207125" y="4878388"/>
              <a:ext cx="158750" cy="176213"/>
            </a:xfrm>
            <a:custGeom>
              <a:avLst/>
              <a:gdLst>
                <a:gd name="T0" fmla="*/ 1 w 42"/>
                <a:gd name="T1" fmla="*/ 0 h 47"/>
                <a:gd name="T2" fmla="*/ 1 w 42"/>
                <a:gd name="T3" fmla="*/ 0 h 47"/>
                <a:gd name="T4" fmla="*/ 3 w 42"/>
                <a:gd name="T5" fmla="*/ 36 h 47"/>
                <a:gd name="T6" fmla="*/ 26 w 42"/>
                <a:gd name="T7" fmla="*/ 47 h 47"/>
                <a:gd name="T8" fmla="*/ 42 w 42"/>
                <a:gd name="T9" fmla="*/ 43 h 47"/>
                <a:gd name="T10" fmla="*/ 1 w 42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7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1"/>
                    <a:pt x="3" y="36"/>
                    <a:pt x="3" y="36"/>
                  </a:cubicBezTo>
                  <a:cubicBezTo>
                    <a:pt x="3" y="36"/>
                    <a:pt x="12" y="42"/>
                    <a:pt x="26" y="47"/>
                  </a:cubicBezTo>
                  <a:cubicBezTo>
                    <a:pt x="31" y="46"/>
                    <a:pt x="36" y="44"/>
                    <a:pt x="42" y="4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E1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84"/>
            <p:cNvSpPr>
              <a:spLocks/>
            </p:cNvSpPr>
            <p:nvPr/>
          </p:nvSpPr>
          <p:spPr bwMode="auto">
            <a:xfrm>
              <a:off x="5529263" y="4881563"/>
              <a:ext cx="150812" cy="173038"/>
            </a:xfrm>
            <a:custGeom>
              <a:avLst/>
              <a:gdLst>
                <a:gd name="T0" fmla="*/ 40 w 40"/>
                <a:gd name="T1" fmla="*/ 0 h 46"/>
                <a:gd name="T2" fmla="*/ 0 w 40"/>
                <a:gd name="T3" fmla="*/ 42 h 46"/>
                <a:gd name="T4" fmla="*/ 15 w 40"/>
                <a:gd name="T5" fmla="*/ 46 h 46"/>
                <a:gd name="T6" fmla="*/ 38 w 40"/>
                <a:gd name="T7" fmla="*/ 35 h 46"/>
                <a:gd name="T8" fmla="*/ 40 w 40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6">
                  <a:moveTo>
                    <a:pt x="4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5" y="43"/>
                    <a:pt x="10" y="45"/>
                    <a:pt x="15" y="46"/>
                  </a:cubicBezTo>
                  <a:cubicBezTo>
                    <a:pt x="29" y="41"/>
                    <a:pt x="38" y="35"/>
                    <a:pt x="38" y="35"/>
                  </a:cubicBezTo>
                  <a:cubicBezTo>
                    <a:pt x="38" y="35"/>
                    <a:pt x="40" y="20"/>
                    <a:pt x="40" y="0"/>
                  </a:cubicBezTo>
                </a:path>
              </a:pathLst>
            </a:custGeom>
            <a:solidFill>
              <a:srgbClr val="FFE1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85"/>
            <p:cNvSpPr>
              <a:spLocks/>
            </p:cNvSpPr>
            <p:nvPr/>
          </p:nvSpPr>
          <p:spPr bwMode="auto">
            <a:xfrm>
              <a:off x="5710238" y="5084763"/>
              <a:ext cx="52387" cy="7938"/>
            </a:xfrm>
            <a:custGeom>
              <a:avLst/>
              <a:gdLst>
                <a:gd name="T0" fmla="*/ 3 w 14"/>
                <a:gd name="T1" fmla="*/ 0 h 2"/>
                <a:gd name="T2" fmla="*/ 0 w 14"/>
                <a:gd name="T3" fmla="*/ 0 h 2"/>
                <a:gd name="T4" fmla="*/ 14 w 14"/>
                <a:gd name="T5" fmla="*/ 2 h 2"/>
                <a:gd name="T6" fmla="*/ 3 w 1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5" y="1"/>
                    <a:pt x="10" y="2"/>
                    <a:pt x="14" y="2"/>
                  </a:cubicBezTo>
                  <a:cubicBezTo>
                    <a:pt x="11" y="1"/>
                    <a:pt x="7" y="0"/>
                    <a:pt x="3" y="0"/>
                  </a:cubicBezTo>
                </a:path>
              </a:pathLst>
            </a:custGeom>
            <a:solidFill>
              <a:srgbClr val="B25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86"/>
            <p:cNvSpPr>
              <a:spLocks/>
            </p:cNvSpPr>
            <p:nvPr/>
          </p:nvSpPr>
          <p:spPr bwMode="auto">
            <a:xfrm>
              <a:off x="5457825" y="4603750"/>
              <a:ext cx="979487" cy="469900"/>
            </a:xfrm>
            <a:custGeom>
              <a:avLst/>
              <a:gdLst>
                <a:gd name="T0" fmla="*/ 130 w 260"/>
                <a:gd name="T1" fmla="*/ 0 h 125"/>
                <a:gd name="T2" fmla="*/ 0 w 260"/>
                <a:gd name="T3" fmla="*/ 116 h 125"/>
                <a:gd name="T4" fmla="*/ 260 w 260"/>
                <a:gd name="T5" fmla="*/ 116 h 125"/>
                <a:gd name="T6" fmla="*/ 130 w 260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125">
                  <a:moveTo>
                    <a:pt x="130" y="0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87" y="125"/>
                    <a:pt x="173" y="125"/>
                    <a:pt x="260" y="116"/>
                  </a:cubicBezTo>
                  <a:lnTo>
                    <a:pt x="130" y="0"/>
                  </a:lnTo>
                  <a:close/>
                </a:path>
              </a:pathLst>
            </a:cu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87"/>
            <p:cNvSpPr>
              <a:spLocks/>
            </p:cNvSpPr>
            <p:nvPr/>
          </p:nvSpPr>
          <p:spPr bwMode="auto">
            <a:xfrm>
              <a:off x="5646738" y="4603750"/>
              <a:ext cx="598487" cy="450850"/>
            </a:xfrm>
            <a:custGeom>
              <a:avLst/>
              <a:gdLst>
                <a:gd name="T0" fmla="*/ 0 w 377"/>
                <a:gd name="T1" fmla="*/ 284 h 284"/>
                <a:gd name="T2" fmla="*/ 189 w 377"/>
                <a:gd name="T3" fmla="*/ 0 h 284"/>
                <a:gd name="T4" fmla="*/ 377 w 377"/>
                <a:gd name="T5" fmla="*/ 284 h 284"/>
                <a:gd name="T6" fmla="*/ 189 w 377"/>
                <a:gd name="T7" fmla="*/ 31 h 284"/>
                <a:gd name="T8" fmla="*/ 0 w 377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284">
                  <a:moveTo>
                    <a:pt x="0" y="284"/>
                  </a:moveTo>
                  <a:lnTo>
                    <a:pt x="189" y="0"/>
                  </a:lnTo>
                  <a:lnTo>
                    <a:pt x="377" y="284"/>
                  </a:lnTo>
                  <a:lnTo>
                    <a:pt x="189" y="31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rgbClr val="FFA5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88"/>
            <p:cNvSpPr>
              <a:spLocks/>
            </p:cNvSpPr>
            <p:nvPr/>
          </p:nvSpPr>
          <p:spPr bwMode="auto">
            <a:xfrm>
              <a:off x="5935663" y="4637088"/>
              <a:ext cx="26987" cy="428625"/>
            </a:xfrm>
            <a:custGeom>
              <a:avLst/>
              <a:gdLst>
                <a:gd name="T0" fmla="*/ 0 w 7"/>
                <a:gd name="T1" fmla="*/ 4 h 114"/>
                <a:gd name="T2" fmla="*/ 6 w 7"/>
                <a:gd name="T3" fmla="*/ 114 h 114"/>
                <a:gd name="T4" fmla="*/ 7 w 7"/>
                <a:gd name="T5" fmla="*/ 3 h 114"/>
                <a:gd name="T6" fmla="*/ 0 w 7"/>
                <a:gd name="T7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14">
                  <a:moveTo>
                    <a:pt x="0" y="4"/>
                  </a:moveTo>
                  <a:cubicBezTo>
                    <a:pt x="6" y="114"/>
                    <a:pt x="6" y="114"/>
                    <a:pt x="6" y="11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4" y="0"/>
                    <a:pt x="0" y="4"/>
                  </a:cubicBezTo>
                  <a:close/>
                </a:path>
              </a:pathLst>
            </a:custGeom>
            <a:solidFill>
              <a:srgbClr val="FFA5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89"/>
            <p:cNvSpPr>
              <a:spLocks/>
            </p:cNvSpPr>
            <p:nvPr/>
          </p:nvSpPr>
          <p:spPr bwMode="auto">
            <a:xfrm>
              <a:off x="5845175" y="5988050"/>
              <a:ext cx="204787" cy="287338"/>
            </a:xfrm>
            <a:custGeom>
              <a:avLst/>
              <a:gdLst>
                <a:gd name="T0" fmla="*/ 2 w 54"/>
                <a:gd name="T1" fmla="*/ 76 h 76"/>
                <a:gd name="T2" fmla="*/ 54 w 54"/>
                <a:gd name="T3" fmla="*/ 76 h 76"/>
                <a:gd name="T4" fmla="*/ 54 w 54"/>
                <a:gd name="T5" fmla="*/ 23 h 76"/>
                <a:gd name="T6" fmla="*/ 40 w 54"/>
                <a:gd name="T7" fmla="*/ 5 h 76"/>
                <a:gd name="T8" fmla="*/ 29 w 54"/>
                <a:gd name="T9" fmla="*/ 0 h 76"/>
                <a:gd name="T10" fmla="*/ 29 w 54"/>
                <a:gd name="T11" fmla="*/ 0 h 76"/>
                <a:gd name="T12" fmla="*/ 20 w 54"/>
                <a:gd name="T13" fmla="*/ 4 h 76"/>
                <a:gd name="T14" fmla="*/ 0 w 54"/>
                <a:gd name="T15" fmla="*/ 24 h 76"/>
                <a:gd name="T16" fmla="*/ 2 w 54"/>
                <a:gd name="T1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6">
                  <a:moveTo>
                    <a:pt x="2" y="76"/>
                  </a:moveTo>
                  <a:cubicBezTo>
                    <a:pt x="54" y="76"/>
                    <a:pt x="54" y="76"/>
                    <a:pt x="54" y="76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38" y="1"/>
                    <a:pt x="34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6" y="0"/>
                    <a:pt x="22" y="1"/>
                    <a:pt x="20" y="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2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Rectangle 90"/>
            <p:cNvSpPr>
              <a:spLocks noChangeArrowheads="1"/>
            </p:cNvSpPr>
            <p:nvPr/>
          </p:nvSpPr>
          <p:spPr bwMode="auto">
            <a:xfrm>
              <a:off x="5646738" y="5951538"/>
              <a:ext cx="206375" cy="492125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Rectangle 91"/>
            <p:cNvSpPr>
              <a:spLocks noChangeArrowheads="1"/>
            </p:cNvSpPr>
            <p:nvPr/>
          </p:nvSpPr>
          <p:spPr bwMode="auto">
            <a:xfrm>
              <a:off x="6049963" y="5951538"/>
              <a:ext cx="206375" cy="492125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92"/>
            <p:cNvSpPr>
              <a:spLocks/>
            </p:cNvSpPr>
            <p:nvPr/>
          </p:nvSpPr>
          <p:spPr bwMode="auto">
            <a:xfrm>
              <a:off x="6256338" y="5845175"/>
              <a:ext cx="211137" cy="106363"/>
            </a:xfrm>
            <a:custGeom>
              <a:avLst/>
              <a:gdLst>
                <a:gd name="T0" fmla="*/ 0 w 133"/>
                <a:gd name="T1" fmla="*/ 67 h 67"/>
                <a:gd name="T2" fmla="*/ 133 w 133"/>
                <a:gd name="T3" fmla="*/ 67 h 67"/>
                <a:gd name="T4" fmla="*/ 133 w 133"/>
                <a:gd name="T5" fmla="*/ 0 h 67"/>
                <a:gd name="T6" fmla="*/ 0 w 13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67">
                  <a:moveTo>
                    <a:pt x="0" y="67"/>
                  </a:moveTo>
                  <a:lnTo>
                    <a:pt x="133" y="67"/>
                  </a:lnTo>
                  <a:lnTo>
                    <a:pt x="133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C62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93"/>
            <p:cNvSpPr>
              <a:spLocks/>
            </p:cNvSpPr>
            <p:nvPr/>
          </p:nvSpPr>
          <p:spPr bwMode="auto">
            <a:xfrm>
              <a:off x="5427663" y="5845175"/>
              <a:ext cx="207962" cy="106363"/>
            </a:xfrm>
            <a:custGeom>
              <a:avLst/>
              <a:gdLst>
                <a:gd name="T0" fmla="*/ 131 w 131"/>
                <a:gd name="T1" fmla="*/ 67 h 67"/>
                <a:gd name="T2" fmla="*/ 0 w 131"/>
                <a:gd name="T3" fmla="*/ 67 h 67"/>
                <a:gd name="T4" fmla="*/ 0 w 131"/>
                <a:gd name="T5" fmla="*/ 0 h 67"/>
                <a:gd name="T6" fmla="*/ 131 w 131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67">
                  <a:moveTo>
                    <a:pt x="131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131" y="67"/>
                  </a:lnTo>
                  <a:close/>
                </a:path>
              </a:pathLst>
            </a:custGeom>
            <a:solidFill>
              <a:srgbClr val="C62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Oval 94"/>
            <p:cNvSpPr>
              <a:spLocks noChangeArrowheads="1"/>
            </p:cNvSpPr>
            <p:nvPr/>
          </p:nvSpPr>
          <p:spPr bwMode="auto">
            <a:xfrm>
              <a:off x="5707063" y="6003925"/>
              <a:ext cx="66675" cy="68263"/>
            </a:xfrm>
            <a:prstGeom prst="ellipse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Oval 95"/>
            <p:cNvSpPr>
              <a:spLocks noChangeArrowheads="1"/>
            </p:cNvSpPr>
            <p:nvPr/>
          </p:nvSpPr>
          <p:spPr bwMode="auto">
            <a:xfrm>
              <a:off x="6121400" y="6003925"/>
              <a:ext cx="66675" cy="68263"/>
            </a:xfrm>
            <a:prstGeom prst="ellipse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5" name="组合 354"/>
          <p:cNvGrpSpPr/>
          <p:nvPr/>
        </p:nvGrpSpPr>
        <p:grpSpPr>
          <a:xfrm>
            <a:off x="7221089" y="1935859"/>
            <a:ext cx="4072800" cy="4296530"/>
            <a:chOff x="5099051" y="3802274"/>
            <a:chExt cx="2832100" cy="2987675"/>
          </a:xfrm>
        </p:grpSpPr>
        <p:sp>
          <p:nvSpPr>
            <p:cNvPr id="356" name="Freeform 153"/>
            <p:cNvSpPr>
              <a:spLocks/>
            </p:cNvSpPr>
            <p:nvPr/>
          </p:nvSpPr>
          <p:spPr bwMode="auto">
            <a:xfrm>
              <a:off x="5099051" y="4941888"/>
              <a:ext cx="2832100" cy="1404938"/>
            </a:xfrm>
            <a:custGeom>
              <a:avLst/>
              <a:gdLst>
                <a:gd name="T0" fmla="*/ 310 w 906"/>
                <a:gd name="T1" fmla="*/ 0 h 450"/>
                <a:gd name="T2" fmla="*/ 453 w 906"/>
                <a:gd name="T3" fmla="*/ 0 h 450"/>
                <a:gd name="T4" fmla="*/ 596 w 906"/>
                <a:gd name="T5" fmla="*/ 0 h 450"/>
                <a:gd name="T6" fmla="*/ 453 w 906"/>
                <a:gd name="T7" fmla="*/ 450 h 450"/>
                <a:gd name="T8" fmla="*/ 310 w 906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450">
                  <a:moveTo>
                    <a:pt x="310" y="0"/>
                  </a:moveTo>
                  <a:cubicBezTo>
                    <a:pt x="453" y="0"/>
                    <a:pt x="453" y="0"/>
                    <a:pt x="453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906" y="450"/>
                    <a:pt x="453" y="450"/>
                  </a:cubicBezTo>
                  <a:cubicBezTo>
                    <a:pt x="0" y="450"/>
                    <a:pt x="310" y="0"/>
                    <a:pt x="3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57" name="组合 356"/>
            <p:cNvGrpSpPr/>
            <p:nvPr/>
          </p:nvGrpSpPr>
          <p:grpSpPr>
            <a:xfrm>
              <a:off x="5375657" y="3802274"/>
              <a:ext cx="2244726" cy="2987675"/>
              <a:chOff x="5357813" y="3630613"/>
              <a:chExt cx="2244726" cy="2987675"/>
            </a:xfrm>
          </p:grpSpPr>
          <p:sp>
            <p:nvSpPr>
              <p:cNvPr id="358" name="Oval 149"/>
              <p:cNvSpPr>
                <a:spLocks noChangeArrowheads="1"/>
              </p:cNvSpPr>
              <p:nvPr/>
            </p:nvSpPr>
            <p:spPr bwMode="auto">
              <a:xfrm>
                <a:off x="5426076" y="6275388"/>
                <a:ext cx="2176463" cy="342900"/>
              </a:xfrm>
              <a:prstGeom prst="ellipse">
                <a:avLst/>
              </a:prstGeom>
              <a:solidFill>
                <a:srgbClr val="E29F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50"/>
              <p:cNvSpPr>
                <a:spLocks/>
              </p:cNvSpPr>
              <p:nvPr/>
            </p:nvSpPr>
            <p:spPr bwMode="auto">
              <a:xfrm>
                <a:off x="6780213" y="6203951"/>
                <a:ext cx="769938" cy="361950"/>
              </a:xfrm>
              <a:custGeom>
                <a:avLst/>
                <a:gdLst>
                  <a:gd name="T0" fmla="*/ 77 w 246"/>
                  <a:gd name="T1" fmla="*/ 0 h 116"/>
                  <a:gd name="T2" fmla="*/ 176 w 246"/>
                  <a:gd name="T3" fmla="*/ 97 h 116"/>
                  <a:gd name="T4" fmla="*/ 0 w 246"/>
                  <a:gd name="T5" fmla="*/ 28 h 116"/>
                  <a:gd name="T6" fmla="*/ 77 w 246"/>
                  <a:gd name="T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6" h="116">
                    <a:moveTo>
                      <a:pt x="77" y="0"/>
                    </a:moveTo>
                    <a:cubicBezTo>
                      <a:pt x="77" y="0"/>
                      <a:pt x="246" y="79"/>
                      <a:pt x="176" y="97"/>
                    </a:cubicBezTo>
                    <a:cubicBezTo>
                      <a:pt x="106" y="116"/>
                      <a:pt x="0" y="28"/>
                      <a:pt x="0" y="28"/>
                    </a:cubicBez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51"/>
              <p:cNvSpPr>
                <a:spLocks/>
              </p:cNvSpPr>
              <p:nvPr/>
            </p:nvSpPr>
            <p:spPr bwMode="auto">
              <a:xfrm>
                <a:off x="5480051" y="6203951"/>
                <a:ext cx="771525" cy="361950"/>
              </a:xfrm>
              <a:custGeom>
                <a:avLst/>
                <a:gdLst>
                  <a:gd name="T0" fmla="*/ 169 w 247"/>
                  <a:gd name="T1" fmla="*/ 0 h 116"/>
                  <a:gd name="T2" fmla="*/ 70 w 247"/>
                  <a:gd name="T3" fmla="*/ 97 h 116"/>
                  <a:gd name="T4" fmla="*/ 247 w 247"/>
                  <a:gd name="T5" fmla="*/ 28 h 116"/>
                  <a:gd name="T6" fmla="*/ 169 w 247"/>
                  <a:gd name="T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7" h="116">
                    <a:moveTo>
                      <a:pt x="169" y="0"/>
                    </a:moveTo>
                    <a:cubicBezTo>
                      <a:pt x="169" y="0"/>
                      <a:pt x="0" y="79"/>
                      <a:pt x="70" y="97"/>
                    </a:cubicBezTo>
                    <a:cubicBezTo>
                      <a:pt x="140" y="116"/>
                      <a:pt x="247" y="28"/>
                      <a:pt x="247" y="28"/>
                    </a:cubicBezTo>
                    <a:lnTo>
                      <a:pt x="169" y="0"/>
                    </a:ln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52"/>
              <p:cNvSpPr>
                <a:spLocks/>
              </p:cNvSpPr>
              <p:nvPr/>
            </p:nvSpPr>
            <p:spPr bwMode="auto">
              <a:xfrm>
                <a:off x="5357813" y="4667251"/>
                <a:ext cx="1038225" cy="1385888"/>
              </a:xfrm>
              <a:custGeom>
                <a:avLst/>
                <a:gdLst>
                  <a:gd name="T0" fmla="*/ 7 w 332"/>
                  <a:gd name="T1" fmla="*/ 13 h 444"/>
                  <a:gd name="T2" fmla="*/ 9 w 332"/>
                  <a:gd name="T3" fmla="*/ 13 h 444"/>
                  <a:gd name="T4" fmla="*/ 13 w 332"/>
                  <a:gd name="T5" fmla="*/ 13 h 444"/>
                  <a:gd name="T6" fmla="*/ 32 w 332"/>
                  <a:gd name="T7" fmla="*/ 15 h 444"/>
                  <a:gd name="T8" fmla="*/ 59 w 332"/>
                  <a:gd name="T9" fmla="*/ 23 h 444"/>
                  <a:gd name="T10" fmla="*/ 91 w 332"/>
                  <a:gd name="T11" fmla="*/ 41 h 444"/>
                  <a:gd name="T12" fmla="*/ 118 w 332"/>
                  <a:gd name="T13" fmla="*/ 75 h 444"/>
                  <a:gd name="T14" fmla="*/ 129 w 332"/>
                  <a:gd name="T15" fmla="*/ 122 h 444"/>
                  <a:gd name="T16" fmla="*/ 129 w 332"/>
                  <a:gd name="T17" fmla="*/ 134 h 444"/>
                  <a:gd name="T18" fmla="*/ 128 w 332"/>
                  <a:gd name="T19" fmla="*/ 147 h 444"/>
                  <a:gd name="T20" fmla="*/ 126 w 332"/>
                  <a:gd name="T21" fmla="*/ 161 h 444"/>
                  <a:gd name="T22" fmla="*/ 124 w 332"/>
                  <a:gd name="T23" fmla="*/ 174 h 444"/>
                  <a:gd name="T24" fmla="*/ 116 w 332"/>
                  <a:gd name="T25" fmla="*/ 200 h 444"/>
                  <a:gd name="T26" fmla="*/ 108 w 332"/>
                  <a:gd name="T27" fmla="*/ 227 h 444"/>
                  <a:gd name="T28" fmla="*/ 99 w 332"/>
                  <a:gd name="T29" fmla="*/ 287 h 444"/>
                  <a:gd name="T30" fmla="*/ 114 w 332"/>
                  <a:gd name="T31" fmla="*/ 347 h 444"/>
                  <a:gd name="T32" fmla="*/ 152 w 332"/>
                  <a:gd name="T33" fmla="*/ 392 h 444"/>
                  <a:gd name="T34" fmla="*/ 196 w 332"/>
                  <a:gd name="T35" fmla="*/ 419 h 444"/>
                  <a:gd name="T36" fmla="*/ 237 w 332"/>
                  <a:gd name="T37" fmla="*/ 433 h 444"/>
                  <a:gd name="T38" fmla="*/ 269 w 332"/>
                  <a:gd name="T39" fmla="*/ 440 h 444"/>
                  <a:gd name="T40" fmla="*/ 290 w 332"/>
                  <a:gd name="T41" fmla="*/ 444 h 444"/>
                  <a:gd name="T42" fmla="*/ 298 w 332"/>
                  <a:gd name="T43" fmla="*/ 444 h 444"/>
                  <a:gd name="T44" fmla="*/ 332 w 332"/>
                  <a:gd name="T45" fmla="*/ 409 h 444"/>
                  <a:gd name="T46" fmla="*/ 297 w 332"/>
                  <a:gd name="T47" fmla="*/ 376 h 444"/>
                  <a:gd name="T48" fmla="*/ 291 w 332"/>
                  <a:gd name="T49" fmla="*/ 377 h 444"/>
                  <a:gd name="T50" fmla="*/ 274 w 332"/>
                  <a:gd name="T51" fmla="*/ 378 h 444"/>
                  <a:gd name="T52" fmla="*/ 247 w 332"/>
                  <a:gd name="T53" fmla="*/ 377 h 444"/>
                  <a:gd name="T54" fmla="*/ 213 w 332"/>
                  <a:gd name="T55" fmla="*/ 371 h 444"/>
                  <a:gd name="T56" fmla="*/ 176 w 332"/>
                  <a:gd name="T57" fmla="*/ 357 h 444"/>
                  <a:gd name="T58" fmla="*/ 167 w 332"/>
                  <a:gd name="T59" fmla="*/ 351 h 444"/>
                  <a:gd name="T60" fmla="*/ 159 w 332"/>
                  <a:gd name="T61" fmla="*/ 345 h 444"/>
                  <a:gd name="T62" fmla="*/ 151 w 332"/>
                  <a:gd name="T63" fmla="*/ 337 h 444"/>
                  <a:gd name="T64" fmla="*/ 145 w 332"/>
                  <a:gd name="T65" fmla="*/ 329 h 444"/>
                  <a:gd name="T66" fmla="*/ 128 w 332"/>
                  <a:gd name="T67" fmla="*/ 285 h 444"/>
                  <a:gd name="T68" fmla="*/ 130 w 332"/>
                  <a:gd name="T69" fmla="*/ 233 h 444"/>
                  <a:gd name="T70" fmla="*/ 133 w 332"/>
                  <a:gd name="T71" fmla="*/ 219 h 444"/>
                  <a:gd name="T72" fmla="*/ 133 w 332"/>
                  <a:gd name="T73" fmla="*/ 216 h 444"/>
                  <a:gd name="T74" fmla="*/ 134 w 332"/>
                  <a:gd name="T75" fmla="*/ 215 h 444"/>
                  <a:gd name="T76" fmla="*/ 134 w 332"/>
                  <a:gd name="T77" fmla="*/ 215 h 444"/>
                  <a:gd name="T78" fmla="*/ 134 w 332"/>
                  <a:gd name="T79" fmla="*/ 215 h 444"/>
                  <a:gd name="T80" fmla="*/ 134 w 332"/>
                  <a:gd name="T81" fmla="*/ 214 h 444"/>
                  <a:gd name="T82" fmla="*/ 134 w 332"/>
                  <a:gd name="T83" fmla="*/ 212 h 444"/>
                  <a:gd name="T84" fmla="*/ 136 w 332"/>
                  <a:gd name="T85" fmla="*/ 205 h 444"/>
                  <a:gd name="T86" fmla="*/ 141 w 332"/>
                  <a:gd name="T87" fmla="*/ 177 h 444"/>
                  <a:gd name="T88" fmla="*/ 143 w 332"/>
                  <a:gd name="T89" fmla="*/ 163 h 444"/>
                  <a:gd name="T90" fmla="*/ 144 w 332"/>
                  <a:gd name="T91" fmla="*/ 149 h 444"/>
                  <a:gd name="T92" fmla="*/ 144 w 332"/>
                  <a:gd name="T93" fmla="*/ 134 h 444"/>
                  <a:gd name="T94" fmla="*/ 143 w 332"/>
                  <a:gd name="T95" fmla="*/ 121 h 444"/>
                  <a:gd name="T96" fmla="*/ 129 w 332"/>
                  <a:gd name="T97" fmla="*/ 69 h 444"/>
                  <a:gd name="T98" fmla="*/ 98 w 332"/>
                  <a:gd name="T99" fmla="*/ 33 h 444"/>
                  <a:gd name="T100" fmla="*/ 63 w 332"/>
                  <a:gd name="T101" fmla="*/ 13 h 444"/>
                  <a:gd name="T102" fmla="*/ 34 w 332"/>
                  <a:gd name="T103" fmla="*/ 4 h 444"/>
                  <a:gd name="T104" fmla="*/ 14 w 332"/>
                  <a:gd name="T105" fmla="*/ 1 h 444"/>
                  <a:gd name="T106" fmla="*/ 9 w 332"/>
                  <a:gd name="T107" fmla="*/ 0 h 444"/>
                  <a:gd name="T108" fmla="*/ 7 w 332"/>
                  <a:gd name="T109" fmla="*/ 0 h 444"/>
                  <a:gd name="T110" fmla="*/ 0 w 332"/>
                  <a:gd name="T111" fmla="*/ 6 h 444"/>
                  <a:gd name="T112" fmla="*/ 6 w 332"/>
                  <a:gd name="T113" fmla="*/ 13 h 444"/>
                  <a:gd name="T114" fmla="*/ 7 w 332"/>
                  <a:gd name="T115" fmla="*/ 1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32" h="444">
                    <a:moveTo>
                      <a:pt x="7" y="13"/>
                    </a:moveTo>
                    <a:cubicBezTo>
                      <a:pt x="7" y="13"/>
                      <a:pt x="7" y="13"/>
                      <a:pt x="9" y="13"/>
                    </a:cubicBezTo>
                    <a:cubicBezTo>
                      <a:pt x="10" y="13"/>
                      <a:pt x="11" y="13"/>
                      <a:pt x="13" y="13"/>
                    </a:cubicBezTo>
                    <a:cubicBezTo>
                      <a:pt x="18" y="13"/>
                      <a:pt x="24" y="13"/>
                      <a:pt x="32" y="15"/>
                    </a:cubicBezTo>
                    <a:cubicBezTo>
                      <a:pt x="40" y="16"/>
                      <a:pt x="49" y="18"/>
                      <a:pt x="59" y="23"/>
                    </a:cubicBezTo>
                    <a:cubicBezTo>
                      <a:pt x="70" y="27"/>
                      <a:pt x="81" y="32"/>
                      <a:pt x="91" y="41"/>
                    </a:cubicBezTo>
                    <a:cubicBezTo>
                      <a:pt x="102" y="49"/>
                      <a:pt x="111" y="61"/>
                      <a:pt x="118" y="75"/>
                    </a:cubicBezTo>
                    <a:cubicBezTo>
                      <a:pt x="125" y="88"/>
                      <a:pt x="128" y="105"/>
                      <a:pt x="129" y="122"/>
                    </a:cubicBezTo>
                    <a:cubicBezTo>
                      <a:pt x="129" y="126"/>
                      <a:pt x="129" y="130"/>
                      <a:pt x="129" y="134"/>
                    </a:cubicBezTo>
                    <a:cubicBezTo>
                      <a:pt x="129" y="139"/>
                      <a:pt x="129" y="143"/>
                      <a:pt x="128" y="147"/>
                    </a:cubicBezTo>
                    <a:cubicBezTo>
                      <a:pt x="127" y="152"/>
                      <a:pt x="127" y="156"/>
                      <a:pt x="126" y="161"/>
                    </a:cubicBezTo>
                    <a:cubicBezTo>
                      <a:pt x="125" y="165"/>
                      <a:pt x="124" y="169"/>
                      <a:pt x="124" y="174"/>
                    </a:cubicBezTo>
                    <a:cubicBezTo>
                      <a:pt x="121" y="183"/>
                      <a:pt x="119" y="191"/>
                      <a:pt x="116" y="200"/>
                    </a:cubicBezTo>
                    <a:cubicBezTo>
                      <a:pt x="113" y="209"/>
                      <a:pt x="110" y="218"/>
                      <a:pt x="108" y="227"/>
                    </a:cubicBezTo>
                    <a:cubicBezTo>
                      <a:pt x="102" y="247"/>
                      <a:pt x="99" y="266"/>
                      <a:pt x="99" y="287"/>
                    </a:cubicBezTo>
                    <a:cubicBezTo>
                      <a:pt x="100" y="307"/>
                      <a:pt x="104" y="328"/>
                      <a:pt x="114" y="347"/>
                    </a:cubicBezTo>
                    <a:cubicBezTo>
                      <a:pt x="123" y="365"/>
                      <a:pt x="137" y="380"/>
                      <a:pt x="152" y="392"/>
                    </a:cubicBezTo>
                    <a:cubicBezTo>
                      <a:pt x="167" y="404"/>
                      <a:pt x="182" y="412"/>
                      <a:pt x="196" y="419"/>
                    </a:cubicBezTo>
                    <a:cubicBezTo>
                      <a:pt x="211" y="425"/>
                      <a:pt x="225" y="429"/>
                      <a:pt x="237" y="433"/>
                    </a:cubicBezTo>
                    <a:cubicBezTo>
                      <a:pt x="249" y="436"/>
                      <a:pt x="260" y="439"/>
                      <a:pt x="269" y="440"/>
                    </a:cubicBezTo>
                    <a:cubicBezTo>
                      <a:pt x="278" y="442"/>
                      <a:pt x="285" y="443"/>
                      <a:pt x="290" y="444"/>
                    </a:cubicBezTo>
                    <a:cubicBezTo>
                      <a:pt x="295" y="444"/>
                      <a:pt x="298" y="444"/>
                      <a:pt x="298" y="444"/>
                    </a:cubicBezTo>
                    <a:cubicBezTo>
                      <a:pt x="317" y="444"/>
                      <a:pt x="332" y="428"/>
                      <a:pt x="332" y="409"/>
                    </a:cubicBezTo>
                    <a:cubicBezTo>
                      <a:pt x="331" y="390"/>
                      <a:pt x="315" y="375"/>
                      <a:pt x="297" y="376"/>
                    </a:cubicBezTo>
                    <a:cubicBezTo>
                      <a:pt x="297" y="376"/>
                      <a:pt x="295" y="376"/>
                      <a:pt x="291" y="377"/>
                    </a:cubicBezTo>
                    <a:cubicBezTo>
                      <a:pt x="288" y="377"/>
                      <a:pt x="282" y="378"/>
                      <a:pt x="274" y="378"/>
                    </a:cubicBezTo>
                    <a:cubicBezTo>
                      <a:pt x="267" y="378"/>
                      <a:pt x="258" y="378"/>
                      <a:pt x="247" y="377"/>
                    </a:cubicBezTo>
                    <a:cubicBezTo>
                      <a:pt x="237" y="376"/>
                      <a:pt x="225" y="375"/>
                      <a:pt x="213" y="371"/>
                    </a:cubicBezTo>
                    <a:cubicBezTo>
                      <a:pt x="201" y="368"/>
                      <a:pt x="188" y="364"/>
                      <a:pt x="176" y="357"/>
                    </a:cubicBezTo>
                    <a:cubicBezTo>
                      <a:pt x="173" y="355"/>
                      <a:pt x="170" y="353"/>
                      <a:pt x="167" y="351"/>
                    </a:cubicBezTo>
                    <a:cubicBezTo>
                      <a:pt x="164" y="349"/>
                      <a:pt x="162" y="347"/>
                      <a:pt x="159" y="345"/>
                    </a:cubicBezTo>
                    <a:cubicBezTo>
                      <a:pt x="156" y="343"/>
                      <a:pt x="154" y="340"/>
                      <a:pt x="151" y="337"/>
                    </a:cubicBezTo>
                    <a:cubicBezTo>
                      <a:pt x="149" y="335"/>
                      <a:pt x="147" y="332"/>
                      <a:pt x="145" y="329"/>
                    </a:cubicBezTo>
                    <a:cubicBezTo>
                      <a:pt x="136" y="317"/>
                      <a:pt x="130" y="301"/>
                      <a:pt x="128" y="285"/>
                    </a:cubicBezTo>
                    <a:cubicBezTo>
                      <a:pt x="126" y="268"/>
                      <a:pt x="127" y="250"/>
                      <a:pt x="130" y="233"/>
                    </a:cubicBezTo>
                    <a:cubicBezTo>
                      <a:pt x="133" y="219"/>
                      <a:pt x="133" y="219"/>
                      <a:pt x="133" y="219"/>
                    </a:cubicBezTo>
                    <a:cubicBezTo>
                      <a:pt x="133" y="216"/>
                      <a:pt x="133" y="216"/>
                      <a:pt x="133" y="216"/>
                    </a:cubicBezTo>
                    <a:cubicBezTo>
                      <a:pt x="134" y="215"/>
                      <a:pt x="134" y="215"/>
                      <a:pt x="134" y="215"/>
                    </a:cubicBezTo>
                    <a:cubicBezTo>
                      <a:pt x="134" y="215"/>
                      <a:pt x="134" y="215"/>
                      <a:pt x="134" y="215"/>
                    </a:cubicBezTo>
                    <a:cubicBezTo>
                      <a:pt x="134" y="215"/>
                      <a:pt x="134" y="214"/>
                      <a:pt x="134" y="215"/>
                    </a:cubicBezTo>
                    <a:cubicBezTo>
                      <a:pt x="134" y="214"/>
                      <a:pt x="134" y="214"/>
                      <a:pt x="134" y="214"/>
                    </a:cubicBezTo>
                    <a:cubicBezTo>
                      <a:pt x="134" y="212"/>
                      <a:pt x="134" y="212"/>
                      <a:pt x="134" y="212"/>
                    </a:cubicBezTo>
                    <a:cubicBezTo>
                      <a:pt x="136" y="205"/>
                      <a:pt x="136" y="205"/>
                      <a:pt x="136" y="205"/>
                    </a:cubicBezTo>
                    <a:cubicBezTo>
                      <a:pt x="138" y="196"/>
                      <a:pt x="140" y="186"/>
                      <a:pt x="141" y="177"/>
                    </a:cubicBezTo>
                    <a:cubicBezTo>
                      <a:pt x="142" y="172"/>
                      <a:pt x="142" y="167"/>
                      <a:pt x="143" y="163"/>
                    </a:cubicBezTo>
                    <a:cubicBezTo>
                      <a:pt x="143" y="158"/>
                      <a:pt x="143" y="153"/>
                      <a:pt x="144" y="149"/>
                    </a:cubicBezTo>
                    <a:cubicBezTo>
                      <a:pt x="144" y="144"/>
                      <a:pt x="144" y="139"/>
                      <a:pt x="144" y="134"/>
                    </a:cubicBezTo>
                    <a:cubicBezTo>
                      <a:pt x="144" y="130"/>
                      <a:pt x="143" y="125"/>
                      <a:pt x="143" y="121"/>
                    </a:cubicBezTo>
                    <a:cubicBezTo>
                      <a:pt x="141" y="102"/>
                      <a:pt x="137" y="85"/>
                      <a:pt x="129" y="69"/>
                    </a:cubicBezTo>
                    <a:cubicBezTo>
                      <a:pt x="121" y="54"/>
                      <a:pt x="110" y="42"/>
                      <a:pt x="98" y="33"/>
                    </a:cubicBezTo>
                    <a:cubicBezTo>
                      <a:pt x="86" y="24"/>
                      <a:pt x="74" y="17"/>
                      <a:pt x="63" y="13"/>
                    </a:cubicBezTo>
                    <a:cubicBezTo>
                      <a:pt x="52" y="8"/>
                      <a:pt x="42" y="6"/>
                      <a:pt x="34" y="4"/>
                    </a:cubicBezTo>
                    <a:cubicBezTo>
                      <a:pt x="25" y="2"/>
                      <a:pt x="19" y="1"/>
                      <a:pt x="14" y="1"/>
                    </a:cubicBezTo>
                    <a:cubicBezTo>
                      <a:pt x="12" y="1"/>
                      <a:pt x="10" y="0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1" y="3"/>
                      <a:pt x="0" y="6"/>
                    </a:cubicBezTo>
                    <a:cubicBezTo>
                      <a:pt x="0" y="9"/>
                      <a:pt x="3" y="12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Oval 154"/>
              <p:cNvSpPr>
                <a:spLocks noChangeArrowheads="1"/>
              </p:cNvSpPr>
              <p:nvPr/>
            </p:nvSpPr>
            <p:spPr bwMode="auto">
              <a:xfrm>
                <a:off x="6189663" y="5700713"/>
                <a:ext cx="650875" cy="627063"/>
              </a:xfrm>
              <a:prstGeom prst="ellipse">
                <a:avLst/>
              </a:pr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55"/>
              <p:cNvSpPr>
                <a:spLocks noEditPoints="1"/>
              </p:cNvSpPr>
              <p:nvPr/>
            </p:nvSpPr>
            <p:spPr bwMode="auto">
              <a:xfrm>
                <a:off x="6067426" y="4941888"/>
                <a:ext cx="893763" cy="0"/>
              </a:xfrm>
              <a:custGeom>
                <a:avLst/>
                <a:gdLst>
                  <a:gd name="T0" fmla="*/ 0 w 286"/>
                  <a:gd name="T1" fmla="*/ 0 w 286"/>
                  <a:gd name="T2" fmla="*/ 0 w 286"/>
                  <a:gd name="T3" fmla="*/ 286 w 286"/>
                  <a:gd name="T4" fmla="*/ 286 w 286"/>
                  <a:gd name="T5" fmla="*/ 286 w 286"/>
                  <a:gd name="T6" fmla="*/ 0 w 286"/>
                  <a:gd name="T7" fmla="*/ 0 w 286"/>
                  <a:gd name="T8" fmla="*/ 0 w 286"/>
                  <a:gd name="T9" fmla="*/ 0 w 286"/>
                  <a:gd name="T10" fmla="*/ 0 w 286"/>
                  <a:gd name="T11" fmla="*/ 0 w 286"/>
                  <a:gd name="T12" fmla="*/ 286 w 286"/>
                  <a:gd name="T13" fmla="*/ 286 w 286"/>
                  <a:gd name="T14" fmla="*/ 286 w 286"/>
                  <a:gd name="T15" fmla="*/ 0 w 286"/>
                  <a:gd name="T16" fmla="*/ 0 w 286"/>
                  <a:gd name="T17" fmla="*/ 0 w 286"/>
                  <a:gd name="T18" fmla="*/ 0 w 286"/>
                  <a:gd name="T19" fmla="*/ 0 w 286"/>
                  <a:gd name="T20" fmla="*/ 0 w 286"/>
                  <a:gd name="T21" fmla="*/ 286 w 286"/>
                  <a:gd name="T22" fmla="*/ 286 w 286"/>
                  <a:gd name="T23" fmla="*/ 286 w 286"/>
                  <a:gd name="T24" fmla="*/ 0 w 286"/>
                  <a:gd name="T25" fmla="*/ 0 w 286"/>
                  <a:gd name="T26" fmla="*/ 0 w 286"/>
                  <a:gd name="T27" fmla="*/ 286 w 286"/>
                  <a:gd name="T28" fmla="*/ 286 w 286"/>
                  <a:gd name="T29" fmla="*/ 286 w 286"/>
                  <a:gd name="T30" fmla="*/ 0 w 286"/>
                  <a:gd name="T31" fmla="*/ 0 w 286"/>
                  <a:gd name="T32" fmla="*/ 0 w 286"/>
                  <a:gd name="T33" fmla="*/ 286 w 286"/>
                  <a:gd name="T34" fmla="*/ 286 w 286"/>
                  <a:gd name="T35" fmla="*/ 286 w 28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  <a:cxn ang="0">
                    <a:pos x="T35" y="0"/>
                  </a:cxn>
                </a:cxnLst>
                <a:rect l="0" t="0" r="r" b="b"/>
                <a:pathLst>
                  <a:path w="28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56"/>
              <p:cNvSpPr>
                <a:spLocks/>
              </p:cNvSpPr>
              <p:nvPr/>
            </p:nvSpPr>
            <p:spPr bwMode="auto">
              <a:xfrm>
                <a:off x="6021388" y="4941888"/>
                <a:ext cx="987425" cy="280988"/>
              </a:xfrm>
              <a:custGeom>
                <a:avLst/>
                <a:gdLst>
                  <a:gd name="T0" fmla="*/ 301 w 316"/>
                  <a:gd name="T1" fmla="*/ 0 h 90"/>
                  <a:gd name="T2" fmla="*/ 158 w 316"/>
                  <a:gd name="T3" fmla="*/ 0 h 90"/>
                  <a:gd name="T4" fmla="*/ 15 w 316"/>
                  <a:gd name="T5" fmla="*/ 0 h 90"/>
                  <a:gd name="T6" fmla="*/ 15 w 316"/>
                  <a:gd name="T7" fmla="*/ 0 h 90"/>
                  <a:gd name="T8" fmla="*/ 15 w 316"/>
                  <a:gd name="T9" fmla="*/ 0 h 90"/>
                  <a:gd name="T10" fmla="*/ 15 w 316"/>
                  <a:gd name="T11" fmla="*/ 0 h 90"/>
                  <a:gd name="T12" fmla="*/ 15 w 316"/>
                  <a:gd name="T13" fmla="*/ 0 h 90"/>
                  <a:gd name="T14" fmla="*/ 15 w 316"/>
                  <a:gd name="T15" fmla="*/ 0 h 90"/>
                  <a:gd name="T16" fmla="*/ 15 w 316"/>
                  <a:gd name="T17" fmla="*/ 0 h 90"/>
                  <a:gd name="T18" fmla="*/ 15 w 316"/>
                  <a:gd name="T19" fmla="*/ 0 h 90"/>
                  <a:gd name="T20" fmla="*/ 15 w 316"/>
                  <a:gd name="T21" fmla="*/ 0 h 90"/>
                  <a:gd name="T22" fmla="*/ 15 w 316"/>
                  <a:gd name="T23" fmla="*/ 0 h 90"/>
                  <a:gd name="T24" fmla="*/ 15 w 316"/>
                  <a:gd name="T25" fmla="*/ 0 h 90"/>
                  <a:gd name="T26" fmla="*/ 15 w 316"/>
                  <a:gd name="T27" fmla="*/ 0 h 90"/>
                  <a:gd name="T28" fmla="*/ 15 w 316"/>
                  <a:gd name="T29" fmla="*/ 0 h 90"/>
                  <a:gd name="T30" fmla="*/ 15 w 316"/>
                  <a:gd name="T31" fmla="*/ 0 h 90"/>
                  <a:gd name="T32" fmla="*/ 15 w 316"/>
                  <a:gd name="T33" fmla="*/ 0 h 90"/>
                  <a:gd name="T34" fmla="*/ 15 w 316"/>
                  <a:gd name="T35" fmla="*/ 0 h 90"/>
                  <a:gd name="T36" fmla="*/ 0 w 316"/>
                  <a:gd name="T37" fmla="*/ 24 h 90"/>
                  <a:gd name="T38" fmla="*/ 139 w 316"/>
                  <a:gd name="T39" fmla="*/ 90 h 90"/>
                  <a:gd name="T40" fmla="*/ 158 w 316"/>
                  <a:gd name="T41" fmla="*/ 87 h 90"/>
                  <a:gd name="T42" fmla="*/ 158 w 316"/>
                  <a:gd name="T43" fmla="*/ 87 h 90"/>
                  <a:gd name="T44" fmla="*/ 158 w 316"/>
                  <a:gd name="T45" fmla="*/ 87 h 90"/>
                  <a:gd name="T46" fmla="*/ 158 w 316"/>
                  <a:gd name="T47" fmla="*/ 87 h 90"/>
                  <a:gd name="T48" fmla="*/ 178 w 316"/>
                  <a:gd name="T49" fmla="*/ 90 h 90"/>
                  <a:gd name="T50" fmla="*/ 316 w 316"/>
                  <a:gd name="T51" fmla="*/ 24 h 90"/>
                  <a:gd name="T52" fmla="*/ 301 w 316"/>
                  <a:gd name="T53" fmla="*/ 0 h 90"/>
                  <a:gd name="T54" fmla="*/ 301 w 316"/>
                  <a:gd name="T55" fmla="*/ 0 h 90"/>
                  <a:gd name="T56" fmla="*/ 301 w 316"/>
                  <a:gd name="T57" fmla="*/ 0 h 90"/>
                  <a:gd name="T58" fmla="*/ 301 w 316"/>
                  <a:gd name="T59" fmla="*/ 0 h 90"/>
                  <a:gd name="T60" fmla="*/ 301 w 316"/>
                  <a:gd name="T61" fmla="*/ 0 h 90"/>
                  <a:gd name="T62" fmla="*/ 301 w 316"/>
                  <a:gd name="T63" fmla="*/ 0 h 90"/>
                  <a:gd name="T64" fmla="*/ 301 w 316"/>
                  <a:gd name="T65" fmla="*/ 0 h 90"/>
                  <a:gd name="T66" fmla="*/ 301 w 316"/>
                  <a:gd name="T67" fmla="*/ 0 h 90"/>
                  <a:gd name="T68" fmla="*/ 301 w 316"/>
                  <a:gd name="T69" fmla="*/ 0 h 90"/>
                  <a:gd name="T70" fmla="*/ 301 w 316"/>
                  <a:gd name="T71" fmla="*/ 0 h 90"/>
                  <a:gd name="T72" fmla="*/ 301 w 316"/>
                  <a:gd name="T73" fmla="*/ 0 h 90"/>
                  <a:gd name="T74" fmla="*/ 301 w 316"/>
                  <a:gd name="T75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16" h="90">
                    <a:moveTo>
                      <a:pt x="301" y="0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9" y="10"/>
                      <a:pt x="0" y="24"/>
                    </a:cubicBezTo>
                    <a:cubicBezTo>
                      <a:pt x="31" y="55"/>
                      <a:pt x="76" y="79"/>
                      <a:pt x="139" y="90"/>
                    </a:cubicBezTo>
                    <a:cubicBezTo>
                      <a:pt x="145" y="88"/>
                      <a:pt x="151" y="87"/>
                      <a:pt x="158" y="87"/>
                    </a:cubicBezTo>
                    <a:cubicBezTo>
                      <a:pt x="158" y="87"/>
                      <a:pt x="158" y="87"/>
                      <a:pt x="158" y="87"/>
                    </a:cubicBezTo>
                    <a:cubicBezTo>
                      <a:pt x="158" y="87"/>
                      <a:pt x="158" y="87"/>
                      <a:pt x="158" y="87"/>
                    </a:cubicBezTo>
                    <a:cubicBezTo>
                      <a:pt x="158" y="87"/>
                      <a:pt x="158" y="87"/>
                      <a:pt x="158" y="87"/>
                    </a:cubicBezTo>
                    <a:cubicBezTo>
                      <a:pt x="165" y="87"/>
                      <a:pt x="171" y="88"/>
                      <a:pt x="178" y="90"/>
                    </a:cubicBezTo>
                    <a:cubicBezTo>
                      <a:pt x="240" y="79"/>
                      <a:pt x="285" y="55"/>
                      <a:pt x="316" y="24"/>
                    </a:cubicBezTo>
                    <a:cubicBezTo>
                      <a:pt x="307" y="10"/>
                      <a:pt x="301" y="1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57"/>
              <p:cNvSpPr>
                <a:spLocks/>
              </p:cNvSpPr>
              <p:nvPr/>
            </p:nvSpPr>
            <p:spPr bwMode="auto">
              <a:xfrm>
                <a:off x="5554663" y="3630613"/>
                <a:ext cx="854075" cy="911225"/>
              </a:xfrm>
              <a:custGeom>
                <a:avLst/>
                <a:gdLst>
                  <a:gd name="T0" fmla="*/ 273 w 273"/>
                  <a:gd name="T1" fmla="*/ 170 h 292"/>
                  <a:gd name="T2" fmla="*/ 96 w 273"/>
                  <a:gd name="T3" fmla="*/ 72 h 292"/>
                  <a:gd name="T4" fmla="*/ 164 w 273"/>
                  <a:gd name="T5" fmla="*/ 292 h 292"/>
                  <a:gd name="T6" fmla="*/ 273 w 273"/>
                  <a:gd name="T7" fmla="*/ 17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292">
                    <a:moveTo>
                      <a:pt x="273" y="170"/>
                    </a:moveTo>
                    <a:cubicBezTo>
                      <a:pt x="273" y="170"/>
                      <a:pt x="222" y="0"/>
                      <a:pt x="96" y="72"/>
                    </a:cubicBezTo>
                    <a:cubicBezTo>
                      <a:pt x="0" y="125"/>
                      <a:pt x="61" y="259"/>
                      <a:pt x="164" y="292"/>
                    </a:cubicBezTo>
                    <a:cubicBezTo>
                      <a:pt x="273" y="170"/>
                      <a:pt x="273" y="170"/>
                      <a:pt x="273" y="17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58"/>
              <p:cNvSpPr>
                <a:spLocks/>
              </p:cNvSpPr>
              <p:nvPr/>
            </p:nvSpPr>
            <p:spPr bwMode="auto">
              <a:xfrm>
                <a:off x="5757863" y="3854451"/>
                <a:ext cx="609600" cy="654050"/>
              </a:xfrm>
              <a:custGeom>
                <a:avLst/>
                <a:gdLst>
                  <a:gd name="T0" fmla="*/ 195 w 195"/>
                  <a:gd name="T1" fmla="*/ 121 h 209"/>
                  <a:gd name="T2" fmla="*/ 68 w 195"/>
                  <a:gd name="T3" fmla="*/ 51 h 209"/>
                  <a:gd name="T4" fmla="*/ 117 w 195"/>
                  <a:gd name="T5" fmla="*/ 209 h 209"/>
                  <a:gd name="T6" fmla="*/ 195 w 195"/>
                  <a:gd name="T7" fmla="*/ 121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5" h="209">
                    <a:moveTo>
                      <a:pt x="195" y="121"/>
                    </a:moveTo>
                    <a:cubicBezTo>
                      <a:pt x="195" y="121"/>
                      <a:pt x="159" y="0"/>
                      <a:pt x="68" y="51"/>
                    </a:cubicBezTo>
                    <a:cubicBezTo>
                      <a:pt x="0" y="89"/>
                      <a:pt x="43" y="185"/>
                      <a:pt x="117" y="209"/>
                    </a:cubicBezTo>
                    <a:cubicBezTo>
                      <a:pt x="195" y="121"/>
                      <a:pt x="195" y="121"/>
                      <a:pt x="195" y="121"/>
                    </a:cubicBezTo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59"/>
              <p:cNvSpPr>
                <a:spLocks/>
              </p:cNvSpPr>
              <p:nvPr/>
            </p:nvSpPr>
            <p:spPr bwMode="auto">
              <a:xfrm>
                <a:off x="6621463" y="3630613"/>
                <a:ext cx="852488" cy="911225"/>
              </a:xfrm>
              <a:custGeom>
                <a:avLst/>
                <a:gdLst>
                  <a:gd name="T0" fmla="*/ 0 w 273"/>
                  <a:gd name="T1" fmla="*/ 170 h 292"/>
                  <a:gd name="T2" fmla="*/ 177 w 273"/>
                  <a:gd name="T3" fmla="*/ 72 h 292"/>
                  <a:gd name="T4" fmla="*/ 109 w 273"/>
                  <a:gd name="T5" fmla="*/ 292 h 292"/>
                  <a:gd name="T6" fmla="*/ 0 w 273"/>
                  <a:gd name="T7" fmla="*/ 17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292">
                    <a:moveTo>
                      <a:pt x="0" y="170"/>
                    </a:moveTo>
                    <a:cubicBezTo>
                      <a:pt x="0" y="170"/>
                      <a:pt x="51" y="0"/>
                      <a:pt x="177" y="72"/>
                    </a:cubicBezTo>
                    <a:cubicBezTo>
                      <a:pt x="273" y="125"/>
                      <a:pt x="212" y="259"/>
                      <a:pt x="109" y="292"/>
                    </a:cubicBezTo>
                    <a:cubicBezTo>
                      <a:pt x="0" y="170"/>
                      <a:pt x="0" y="170"/>
                      <a:pt x="0" y="17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60"/>
              <p:cNvSpPr>
                <a:spLocks/>
              </p:cNvSpPr>
              <p:nvPr/>
            </p:nvSpPr>
            <p:spPr bwMode="auto">
              <a:xfrm>
                <a:off x="6661151" y="3854451"/>
                <a:ext cx="609600" cy="654050"/>
              </a:xfrm>
              <a:custGeom>
                <a:avLst/>
                <a:gdLst>
                  <a:gd name="T0" fmla="*/ 0 w 195"/>
                  <a:gd name="T1" fmla="*/ 121 h 209"/>
                  <a:gd name="T2" fmla="*/ 127 w 195"/>
                  <a:gd name="T3" fmla="*/ 51 h 209"/>
                  <a:gd name="T4" fmla="*/ 78 w 195"/>
                  <a:gd name="T5" fmla="*/ 209 h 209"/>
                  <a:gd name="T6" fmla="*/ 0 w 195"/>
                  <a:gd name="T7" fmla="*/ 121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5" h="209">
                    <a:moveTo>
                      <a:pt x="0" y="121"/>
                    </a:moveTo>
                    <a:cubicBezTo>
                      <a:pt x="0" y="121"/>
                      <a:pt x="37" y="0"/>
                      <a:pt x="127" y="51"/>
                    </a:cubicBezTo>
                    <a:cubicBezTo>
                      <a:pt x="195" y="89"/>
                      <a:pt x="152" y="185"/>
                      <a:pt x="78" y="209"/>
                    </a:cubicBezTo>
                    <a:cubicBezTo>
                      <a:pt x="0" y="121"/>
                      <a:pt x="0" y="121"/>
                      <a:pt x="0" y="121"/>
                    </a:cubicBezTo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61"/>
              <p:cNvSpPr>
                <a:spLocks noEditPoints="1"/>
              </p:cNvSpPr>
              <p:nvPr/>
            </p:nvSpPr>
            <p:spPr bwMode="auto">
              <a:xfrm>
                <a:off x="6064251" y="4160838"/>
                <a:ext cx="344488" cy="381000"/>
              </a:xfrm>
              <a:custGeom>
                <a:avLst/>
                <a:gdLst>
                  <a:gd name="T0" fmla="*/ 1 w 110"/>
                  <a:gd name="T1" fmla="*/ 122 h 122"/>
                  <a:gd name="T2" fmla="*/ 1 w 110"/>
                  <a:gd name="T3" fmla="*/ 122 h 122"/>
                  <a:gd name="T4" fmla="*/ 1 w 110"/>
                  <a:gd name="T5" fmla="*/ 122 h 122"/>
                  <a:gd name="T6" fmla="*/ 0 w 110"/>
                  <a:gd name="T7" fmla="*/ 122 h 122"/>
                  <a:gd name="T8" fmla="*/ 1 w 110"/>
                  <a:gd name="T9" fmla="*/ 122 h 122"/>
                  <a:gd name="T10" fmla="*/ 0 w 110"/>
                  <a:gd name="T11" fmla="*/ 122 h 122"/>
                  <a:gd name="T12" fmla="*/ 0 w 110"/>
                  <a:gd name="T13" fmla="*/ 122 h 122"/>
                  <a:gd name="T14" fmla="*/ 0 w 110"/>
                  <a:gd name="T15" fmla="*/ 122 h 122"/>
                  <a:gd name="T16" fmla="*/ 0 w 110"/>
                  <a:gd name="T17" fmla="*/ 122 h 122"/>
                  <a:gd name="T18" fmla="*/ 0 w 110"/>
                  <a:gd name="T19" fmla="*/ 122 h 122"/>
                  <a:gd name="T20" fmla="*/ 0 w 110"/>
                  <a:gd name="T21" fmla="*/ 122 h 122"/>
                  <a:gd name="T22" fmla="*/ 0 w 110"/>
                  <a:gd name="T23" fmla="*/ 122 h 122"/>
                  <a:gd name="T24" fmla="*/ 110 w 110"/>
                  <a:gd name="T25" fmla="*/ 0 h 122"/>
                  <a:gd name="T26" fmla="*/ 95 w 110"/>
                  <a:gd name="T27" fmla="*/ 17 h 122"/>
                  <a:gd name="T28" fmla="*/ 95 w 110"/>
                  <a:gd name="T29" fmla="*/ 17 h 122"/>
                  <a:gd name="T30" fmla="*/ 110 w 110"/>
                  <a:gd name="T31" fmla="*/ 0 h 122"/>
                  <a:gd name="T32" fmla="*/ 110 w 110"/>
                  <a:gd name="T33" fmla="*/ 0 h 122"/>
                  <a:gd name="T34" fmla="*/ 110 w 110"/>
                  <a:gd name="T35" fmla="*/ 0 h 122"/>
                  <a:gd name="T36" fmla="*/ 110 w 110"/>
                  <a:gd name="T37" fmla="*/ 0 h 122"/>
                  <a:gd name="T38" fmla="*/ 110 w 110"/>
                  <a:gd name="T39" fmla="*/ 0 h 122"/>
                  <a:gd name="T40" fmla="*/ 110 w 110"/>
                  <a:gd name="T41" fmla="*/ 0 h 122"/>
                  <a:gd name="T42" fmla="*/ 110 w 110"/>
                  <a:gd name="T43" fmla="*/ 0 h 122"/>
                  <a:gd name="T44" fmla="*/ 110 w 110"/>
                  <a:gd name="T45" fmla="*/ 0 h 122"/>
                  <a:gd name="T46" fmla="*/ 110 w 110"/>
                  <a:gd name="T47" fmla="*/ 0 h 122"/>
                  <a:gd name="T48" fmla="*/ 110 w 110"/>
                  <a:gd name="T49" fmla="*/ 0 h 122"/>
                  <a:gd name="T50" fmla="*/ 110 w 110"/>
                  <a:gd name="T51" fmla="*/ 0 h 122"/>
                  <a:gd name="T52" fmla="*/ 110 w 110"/>
                  <a:gd name="T53" fmla="*/ 0 h 122"/>
                  <a:gd name="T54" fmla="*/ 110 w 110"/>
                  <a:gd name="T55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22">
                    <a:moveTo>
                      <a:pt x="1" y="122"/>
                    </a:moveTo>
                    <a:cubicBezTo>
                      <a:pt x="1" y="122"/>
                      <a:pt x="1" y="122"/>
                      <a:pt x="1" y="122"/>
                    </a:cubicBezTo>
                    <a:cubicBezTo>
                      <a:pt x="1" y="122"/>
                      <a:pt x="1" y="122"/>
                      <a:pt x="1" y="122"/>
                    </a:cubicBezTo>
                    <a:moveTo>
                      <a:pt x="0" y="122"/>
                    </a:moveTo>
                    <a:cubicBezTo>
                      <a:pt x="0" y="122"/>
                      <a:pt x="0" y="122"/>
                      <a:pt x="1" y="122"/>
                    </a:cubicBezTo>
                    <a:cubicBezTo>
                      <a:pt x="0" y="122"/>
                      <a:pt x="0" y="122"/>
                      <a:pt x="0" y="122"/>
                    </a:cubicBezTo>
                    <a:moveTo>
                      <a:pt x="0" y="122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2"/>
                      <a:pt x="0" y="122"/>
                      <a:pt x="0" y="122"/>
                    </a:cubicBezTo>
                    <a:moveTo>
                      <a:pt x="0" y="122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2"/>
                      <a:pt x="0" y="122"/>
                      <a:pt x="0" y="122"/>
                    </a:cubicBezTo>
                    <a:moveTo>
                      <a:pt x="110" y="0"/>
                    </a:move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62"/>
              <p:cNvSpPr>
                <a:spLocks noEditPoints="1"/>
              </p:cNvSpPr>
              <p:nvPr/>
            </p:nvSpPr>
            <p:spPr bwMode="auto">
              <a:xfrm>
                <a:off x="5908676" y="4064001"/>
                <a:ext cx="500063" cy="477838"/>
              </a:xfrm>
              <a:custGeom>
                <a:avLst/>
                <a:gdLst>
                  <a:gd name="T0" fmla="*/ 11 w 160"/>
                  <a:gd name="T1" fmla="*/ 102 h 153"/>
                  <a:gd name="T2" fmla="*/ 0 w 160"/>
                  <a:gd name="T3" fmla="*/ 126 h 153"/>
                  <a:gd name="T4" fmla="*/ 50 w 160"/>
                  <a:gd name="T5" fmla="*/ 153 h 153"/>
                  <a:gd name="T6" fmla="*/ 50 w 160"/>
                  <a:gd name="T7" fmla="*/ 153 h 153"/>
                  <a:gd name="T8" fmla="*/ 50 w 160"/>
                  <a:gd name="T9" fmla="*/ 153 h 153"/>
                  <a:gd name="T10" fmla="*/ 50 w 160"/>
                  <a:gd name="T11" fmla="*/ 153 h 153"/>
                  <a:gd name="T12" fmla="*/ 50 w 160"/>
                  <a:gd name="T13" fmla="*/ 153 h 153"/>
                  <a:gd name="T14" fmla="*/ 51 w 160"/>
                  <a:gd name="T15" fmla="*/ 153 h 153"/>
                  <a:gd name="T16" fmla="*/ 51 w 160"/>
                  <a:gd name="T17" fmla="*/ 153 h 153"/>
                  <a:gd name="T18" fmla="*/ 51 w 160"/>
                  <a:gd name="T19" fmla="*/ 153 h 153"/>
                  <a:gd name="T20" fmla="*/ 51 w 160"/>
                  <a:gd name="T21" fmla="*/ 153 h 153"/>
                  <a:gd name="T22" fmla="*/ 63 w 160"/>
                  <a:gd name="T23" fmla="*/ 139 h 153"/>
                  <a:gd name="T24" fmla="*/ 11 w 160"/>
                  <a:gd name="T25" fmla="*/ 102 h 153"/>
                  <a:gd name="T26" fmla="*/ 148 w 160"/>
                  <a:gd name="T27" fmla="*/ 0 h 153"/>
                  <a:gd name="T28" fmla="*/ 123 w 160"/>
                  <a:gd name="T29" fmla="*/ 7 h 153"/>
                  <a:gd name="T30" fmla="*/ 145 w 160"/>
                  <a:gd name="T31" fmla="*/ 48 h 153"/>
                  <a:gd name="T32" fmla="*/ 160 w 160"/>
                  <a:gd name="T33" fmla="*/ 31 h 153"/>
                  <a:gd name="T34" fmla="*/ 160 w 160"/>
                  <a:gd name="T35" fmla="*/ 31 h 153"/>
                  <a:gd name="T36" fmla="*/ 160 w 160"/>
                  <a:gd name="T37" fmla="*/ 31 h 153"/>
                  <a:gd name="T38" fmla="*/ 160 w 160"/>
                  <a:gd name="T39" fmla="*/ 31 h 153"/>
                  <a:gd name="T40" fmla="*/ 160 w 160"/>
                  <a:gd name="T41" fmla="*/ 31 h 153"/>
                  <a:gd name="T42" fmla="*/ 160 w 160"/>
                  <a:gd name="T43" fmla="*/ 31 h 153"/>
                  <a:gd name="T44" fmla="*/ 160 w 160"/>
                  <a:gd name="T45" fmla="*/ 31 h 153"/>
                  <a:gd name="T46" fmla="*/ 160 w 160"/>
                  <a:gd name="T47" fmla="*/ 31 h 153"/>
                  <a:gd name="T48" fmla="*/ 160 w 160"/>
                  <a:gd name="T49" fmla="*/ 31 h 153"/>
                  <a:gd name="T50" fmla="*/ 160 w 160"/>
                  <a:gd name="T51" fmla="*/ 31 h 153"/>
                  <a:gd name="T52" fmla="*/ 148 w 160"/>
                  <a:gd name="T5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0" h="153">
                    <a:moveTo>
                      <a:pt x="11" y="102"/>
                    </a:moveTo>
                    <a:cubicBezTo>
                      <a:pt x="7" y="110"/>
                      <a:pt x="3" y="118"/>
                      <a:pt x="0" y="126"/>
                    </a:cubicBezTo>
                    <a:cubicBezTo>
                      <a:pt x="15" y="138"/>
                      <a:pt x="32" y="147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1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63" y="139"/>
                      <a:pt x="63" y="139"/>
                      <a:pt x="63" y="139"/>
                    </a:cubicBezTo>
                    <a:cubicBezTo>
                      <a:pt x="42" y="132"/>
                      <a:pt x="24" y="118"/>
                      <a:pt x="11" y="102"/>
                    </a:cubicBezTo>
                    <a:moveTo>
                      <a:pt x="148" y="0"/>
                    </a:moveTo>
                    <a:cubicBezTo>
                      <a:pt x="139" y="2"/>
                      <a:pt x="131" y="4"/>
                      <a:pt x="123" y="7"/>
                    </a:cubicBezTo>
                    <a:cubicBezTo>
                      <a:pt x="134" y="22"/>
                      <a:pt x="142" y="39"/>
                      <a:pt x="145" y="48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0"/>
                      <a:pt x="156" y="17"/>
                      <a:pt x="148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63"/>
              <p:cNvSpPr>
                <a:spLocks/>
              </p:cNvSpPr>
              <p:nvPr/>
            </p:nvSpPr>
            <p:spPr bwMode="auto">
              <a:xfrm>
                <a:off x="5942013" y="4086226"/>
                <a:ext cx="425450" cy="422275"/>
              </a:xfrm>
              <a:custGeom>
                <a:avLst/>
                <a:gdLst>
                  <a:gd name="T0" fmla="*/ 112 w 136"/>
                  <a:gd name="T1" fmla="*/ 0 h 135"/>
                  <a:gd name="T2" fmla="*/ 0 w 136"/>
                  <a:gd name="T3" fmla="*/ 95 h 135"/>
                  <a:gd name="T4" fmla="*/ 52 w 136"/>
                  <a:gd name="T5" fmla="*/ 132 h 135"/>
                  <a:gd name="T6" fmla="*/ 52 w 136"/>
                  <a:gd name="T7" fmla="*/ 132 h 135"/>
                  <a:gd name="T8" fmla="*/ 58 w 136"/>
                  <a:gd name="T9" fmla="*/ 135 h 135"/>
                  <a:gd name="T10" fmla="*/ 136 w 136"/>
                  <a:gd name="T11" fmla="*/ 47 h 135"/>
                  <a:gd name="T12" fmla="*/ 136 w 136"/>
                  <a:gd name="T13" fmla="*/ 47 h 135"/>
                  <a:gd name="T14" fmla="*/ 134 w 136"/>
                  <a:gd name="T15" fmla="*/ 41 h 135"/>
                  <a:gd name="T16" fmla="*/ 134 w 136"/>
                  <a:gd name="T17" fmla="*/ 41 h 135"/>
                  <a:gd name="T18" fmla="*/ 134 w 136"/>
                  <a:gd name="T19" fmla="*/ 41 h 135"/>
                  <a:gd name="T20" fmla="*/ 112 w 136"/>
                  <a:gd name="T2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6" h="135">
                    <a:moveTo>
                      <a:pt x="112" y="0"/>
                    </a:moveTo>
                    <a:cubicBezTo>
                      <a:pt x="62" y="17"/>
                      <a:pt x="23" y="53"/>
                      <a:pt x="0" y="95"/>
                    </a:cubicBezTo>
                    <a:cubicBezTo>
                      <a:pt x="13" y="111"/>
                      <a:pt x="31" y="125"/>
                      <a:pt x="52" y="132"/>
                    </a:cubicBezTo>
                    <a:cubicBezTo>
                      <a:pt x="52" y="132"/>
                      <a:pt x="52" y="132"/>
                      <a:pt x="52" y="132"/>
                    </a:cubicBezTo>
                    <a:cubicBezTo>
                      <a:pt x="54" y="133"/>
                      <a:pt x="56" y="134"/>
                      <a:pt x="58" y="135"/>
                    </a:cubicBezTo>
                    <a:cubicBezTo>
                      <a:pt x="136" y="47"/>
                      <a:pt x="136" y="47"/>
                      <a:pt x="136" y="47"/>
                    </a:cubicBezTo>
                    <a:cubicBezTo>
                      <a:pt x="136" y="47"/>
                      <a:pt x="136" y="47"/>
                      <a:pt x="136" y="47"/>
                    </a:cubicBezTo>
                    <a:cubicBezTo>
                      <a:pt x="136" y="47"/>
                      <a:pt x="135" y="45"/>
                      <a:pt x="134" y="41"/>
                    </a:cubicBezTo>
                    <a:cubicBezTo>
                      <a:pt x="134" y="41"/>
                      <a:pt x="134" y="41"/>
                      <a:pt x="134" y="41"/>
                    </a:cubicBezTo>
                    <a:cubicBezTo>
                      <a:pt x="134" y="41"/>
                      <a:pt x="134" y="41"/>
                      <a:pt x="134" y="41"/>
                    </a:cubicBezTo>
                    <a:cubicBezTo>
                      <a:pt x="131" y="32"/>
                      <a:pt x="123" y="15"/>
                      <a:pt x="112" y="0"/>
                    </a:cubicBezTo>
                  </a:path>
                </a:pathLst>
              </a:custGeom>
              <a:solidFill>
                <a:srgbClr val="E5C1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64"/>
              <p:cNvSpPr>
                <a:spLocks noEditPoints="1"/>
              </p:cNvSpPr>
              <p:nvPr/>
            </p:nvSpPr>
            <p:spPr bwMode="auto">
              <a:xfrm>
                <a:off x="6621463" y="4160838"/>
                <a:ext cx="342900" cy="381000"/>
              </a:xfrm>
              <a:custGeom>
                <a:avLst/>
                <a:gdLst>
                  <a:gd name="T0" fmla="*/ 109 w 110"/>
                  <a:gd name="T1" fmla="*/ 122 h 122"/>
                  <a:gd name="T2" fmla="*/ 109 w 110"/>
                  <a:gd name="T3" fmla="*/ 122 h 122"/>
                  <a:gd name="T4" fmla="*/ 109 w 110"/>
                  <a:gd name="T5" fmla="*/ 122 h 122"/>
                  <a:gd name="T6" fmla="*/ 110 w 110"/>
                  <a:gd name="T7" fmla="*/ 122 h 122"/>
                  <a:gd name="T8" fmla="*/ 110 w 110"/>
                  <a:gd name="T9" fmla="*/ 122 h 122"/>
                  <a:gd name="T10" fmla="*/ 110 w 110"/>
                  <a:gd name="T11" fmla="*/ 122 h 122"/>
                  <a:gd name="T12" fmla="*/ 110 w 110"/>
                  <a:gd name="T13" fmla="*/ 122 h 122"/>
                  <a:gd name="T14" fmla="*/ 110 w 110"/>
                  <a:gd name="T15" fmla="*/ 122 h 122"/>
                  <a:gd name="T16" fmla="*/ 110 w 110"/>
                  <a:gd name="T17" fmla="*/ 122 h 122"/>
                  <a:gd name="T18" fmla="*/ 110 w 110"/>
                  <a:gd name="T19" fmla="*/ 122 h 122"/>
                  <a:gd name="T20" fmla="*/ 110 w 110"/>
                  <a:gd name="T21" fmla="*/ 122 h 122"/>
                  <a:gd name="T22" fmla="*/ 110 w 110"/>
                  <a:gd name="T23" fmla="*/ 122 h 122"/>
                  <a:gd name="T24" fmla="*/ 13 w 110"/>
                  <a:gd name="T25" fmla="*/ 23 h 122"/>
                  <a:gd name="T26" fmla="*/ 13 w 110"/>
                  <a:gd name="T27" fmla="*/ 23 h 122"/>
                  <a:gd name="T28" fmla="*/ 13 w 110"/>
                  <a:gd name="T29" fmla="*/ 23 h 122"/>
                  <a:gd name="T30" fmla="*/ 0 w 110"/>
                  <a:gd name="T31" fmla="*/ 0 h 122"/>
                  <a:gd name="T32" fmla="*/ 15 w 110"/>
                  <a:gd name="T33" fmla="*/ 17 h 122"/>
                  <a:gd name="T34" fmla="*/ 15 w 110"/>
                  <a:gd name="T35" fmla="*/ 17 h 122"/>
                  <a:gd name="T36" fmla="*/ 0 w 110"/>
                  <a:gd name="T37" fmla="*/ 0 h 122"/>
                  <a:gd name="T38" fmla="*/ 0 w 110"/>
                  <a:gd name="T39" fmla="*/ 0 h 122"/>
                  <a:gd name="T40" fmla="*/ 0 w 110"/>
                  <a:gd name="T41" fmla="*/ 0 h 122"/>
                  <a:gd name="T42" fmla="*/ 0 w 110"/>
                  <a:gd name="T43" fmla="*/ 0 h 122"/>
                  <a:gd name="T44" fmla="*/ 0 w 110"/>
                  <a:gd name="T45" fmla="*/ 0 h 122"/>
                  <a:gd name="T46" fmla="*/ 0 w 110"/>
                  <a:gd name="T47" fmla="*/ 0 h 122"/>
                  <a:gd name="T48" fmla="*/ 0 w 110"/>
                  <a:gd name="T4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22">
                    <a:moveTo>
                      <a:pt x="109" y="122"/>
                    </a:move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2"/>
                      <a:pt x="109" y="122"/>
                      <a:pt x="109" y="122"/>
                    </a:cubicBezTo>
                    <a:moveTo>
                      <a:pt x="110" y="122"/>
                    </a:moveTo>
                    <a:cubicBezTo>
                      <a:pt x="110" y="122"/>
                      <a:pt x="110" y="122"/>
                      <a:pt x="110" y="122"/>
                    </a:cubicBezTo>
                    <a:cubicBezTo>
                      <a:pt x="110" y="122"/>
                      <a:pt x="110" y="122"/>
                      <a:pt x="110" y="122"/>
                    </a:cubicBezTo>
                    <a:moveTo>
                      <a:pt x="110" y="122"/>
                    </a:moveTo>
                    <a:cubicBezTo>
                      <a:pt x="110" y="122"/>
                      <a:pt x="110" y="122"/>
                      <a:pt x="110" y="122"/>
                    </a:cubicBezTo>
                    <a:cubicBezTo>
                      <a:pt x="110" y="122"/>
                      <a:pt x="110" y="122"/>
                      <a:pt x="110" y="122"/>
                    </a:cubicBezTo>
                    <a:moveTo>
                      <a:pt x="110" y="122"/>
                    </a:moveTo>
                    <a:cubicBezTo>
                      <a:pt x="110" y="122"/>
                      <a:pt x="110" y="122"/>
                      <a:pt x="110" y="122"/>
                    </a:cubicBezTo>
                    <a:cubicBezTo>
                      <a:pt x="110" y="122"/>
                      <a:pt x="110" y="122"/>
                      <a:pt x="110" y="122"/>
                    </a:cubicBezTo>
                    <a:moveTo>
                      <a:pt x="13" y="23"/>
                    </a:move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moveTo>
                      <a:pt x="0" y="0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65"/>
              <p:cNvSpPr>
                <a:spLocks noEditPoints="1"/>
              </p:cNvSpPr>
              <p:nvPr/>
            </p:nvSpPr>
            <p:spPr bwMode="auto">
              <a:xfrm>
                <a:off x="6621463" y="4064001"/>
                <a:ext cx="500063" cy="477838"/>
              </a:xfrm>
              <a:custGeom>
                <a:avLst/>
                <a:gdLst>
                  <a:gd name="T0" fmla="*/ 149 w 160"/>
                  <a:gd name="T1" fmla="*/ 102 h 153"/>
                  <a:gd name="T2" fmla="*/ 97 w 160"/>
                  <a:gd name="T3" fmla="*/ 139 h 153"/>
                  <a:gd name="T4" fmla="*/ 109 w 160"/>
                  <a:gd name="T5" fmla="*/ 153 h 153"/>
                  <a:gd name="T6" fmla="*/ 109 w 160"/>
                  <a:gd name="T7" fmla="*/ 153 h 153"/>
                  <a:gd name="T8" fmla="*/ 109 w 160"/>
                  <a:gd name="T9" fmla="*/ 153 h 153"/>
                  <a:gd name="T10" fmla="*/ 110 w 160"/>
                  <a:gd name="T11" fmla="*/ 153 h 153"/>
                  <a:gd name="T12" fmla="*/ 110 w 160"/>
                  <a:gd name="T13" fmla="*/ 153 h 153"/>
                  <a:gd name="T14" fmla="*/ 110 w 160"/>
                  <a:gd name="T15" fmla="*/ 153 h 153"/>
                  <a:gd name="T16" fmla="*/ 110 w 160"/>
                  <a:gd name="T17" fmla="*/ 153 h 153"/>
                  <a:gd name="T18" fmla="*/ 110 w 160"/>
                  <a:gd name="T19" fmla="*/ 153 h 153"/>
                  <a:gd name="T20" fmla="*/ 110 w 160"/>
                  <a:gd name="T21" fmla="*/ 153 h 153"/>
                  <a:gd name="T22" fmla="*/ 160 w 160"/>
                  <a:gd name="T23" fmla="*/ 126 h 153"/>
                  <a:gd name="T24" fmla="*/ 149 w 160"/>
                  <a:gd name="T25" fmla="*/ 102 h 153"/>
                  <a:gd name="T26" fmla="*/ 13 w 160"/>
                  <a:gd name="T27" fmla="*/ 0 h 153"/>
                  <a:gd name="T28" fmla="*/ 0 w 160"/>
                  <a:gd name="T29" fmla="*/ 31 h 153"/>
                  <a:gd name="T30" fmla="*/ 0 w 160"/>
                  <a:gd name="T31" fmla="*/ 31 h 153"/>
                  <a:gd name="T32" fmla="*/ 0 w 160"/>
                  <a:gd name="T33" fmla="*/ 31 h 153"/>
                  <a:gd name="T34" fmla="*/ 0 w 160"/>
                  <a:gd name="T35" fmla="*/ 31 h 153"/>
                  <a:gd name="T36" fmla="*/ 0 w 160"/>
                  <a:gd name="T37" fmla="*/ 31 h 153"/>
                  <a:gd name="T38" fmla="*/ 0 w 160"/>
                  <a:gd name="T39" fmla="*/ 31 h 153"/>
                  <a:gd name="T40" fmla="*/ 15 w 160"/>
                  <a:gd name="T41" fmla="*/ 48 h 153"/>
                  <a:gd name="T42" fmla="*/ 37 w 160"/>
                  <a:gd name="T43" fmla="*/ 7 h 153"/>
                  <a:gd name="T44" fmla="*/ 13 w 160"/>
                  <a:gd name="T45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0" h="153">
                    <a:moveTo>
                      <a:pt x="149" y="102"/>
                    </a:moveTo>
                    <a:cubicBezTo>
                      <a:pt x="136" y="118"/>
                      <a:pt x="118" y="132"/>
                      <a:pt x="97" y="139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28" y="147"/>
                      <a:pt x="145" y="138"/>
                      <a:pt x="160" y="126"/>
                    </a:cubicBezTo>
                    <a:cubicBezTo>
                      <a:pt x="157" y="118"/>
                      <a:pt x="153" y="110"/>
                      <a:pt x="149" y="102"/>
                    </a:cubicBezTo>
                    <a:moveTo>
                      <a:pt x="13" y="0"/>
                    </a:moveTo>
                    <a:cubicBezTo>
                      <a:pt x="4" y="17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9" y="39"/>
                      <a:pt x="26" y="22"/>
                      <a:pt x="37" y="7"/>
                    </a:cubicBezTo>
                    <a:cubicBezTo>
                      <a:pt x="29" y="4"/>
                      <a:pt x="21" y="2"/>
                      <a:pt x="13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66"/>
              <p:cNvSpPr>
                <a:spLocks/>
              </p:cNvSpPr>
              <p:nvPr/>
            </p:nvSpPr>
            <p:spPr bwMode="auto">
              <a:xfrm>
                <a:off x="6661151" y="4086226"/>
                <a:ext cx="425450" cy="422275"/>
              </a:xfrm>
              <a:custGeom>
                <a:avLst/>
                <a:gdLst>
                  <a:gd name="T0" fmla="*/ 24 w 136"/>
                  <a:gd name="T1" fmla="*/ 0 h 135"/>
                  <a:gd name="T2" fmla="*/ 2 w 136"/>
                  <a:gd name="T3" fmla="*/ 41 h 135"/>
                  <a:gd name="T4" fmla="*/ 2 w 136"/>
                  <a:gd name="T5" fmla="*/ 41 h 135"/>
                  <a:gd name="T6" fmla="*/ 2 w 136"/>
                  <a:gd name="T7" fmla="*/ 41 h 135"/>
                  <a:gd name="T8" fmla="*/ 0 w 136"/>
                  <a:gd name="T9" fmla="*/ 47 h 135"/>
                  <a:gd name="T10" fmla="*/ 0 w 136"/>
                  <a:gd name="T11" fmla="*/ 47 h 135"/>
                  <a:gd name="T12" fmla="*/ 78 w 136"/>
                  <a:gd name="T13" fmla="*/ 135 h 135"/>
                  <a:gd name="T14" fmla="*/ 84 w 136"/>
                  <a:gd name="T15" fmla="*/ 132 h 135"/>
                  <a:gd name="T16" fmla="*/ 84 w 136"/>
                  <a:gd name="T17" fmla="*/ 132 h 135"/>
                  <a:gd name="T18" fmla="*/ 136 w 136"/>
                  <a:gd name="T19" fmla="*/ 95 h 135"/>
                  <a:gd name="T20" fmla="*/ 24 w 136"/>
                  <a:gd name="T2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6" h="135">
                    <a:moveTo>
                      <a:pt x="24" y="0"/>
                    </a:moveTo>
                    <a:cubicBezTo>
                      <a:pt x="13" y="15"/>
                      <a:pt x="6" y="32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1" y="45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78" y="135"/>
                      <a:pt x="78" y="135"/>
                      <a:pt x="78" y="135"/>
                    </a:cubicBezTo>
                    <a:cubicBezTo>
                      <a:pt x="80" y="134"/>
                      <a:pt x="82" y="133"/>
                      <a:pt x="84" y="132"/>
                    </a:cubicBezTo>
                    <a:cubicBezTo>
                      <a:pt x="84" y="132"/>
                      <a:pt x="84" y="132"/>
                      <a:pt x="84" y="132"/>
                    </a:cubicBezTo>
                    <a:cubicBezTo>
                      <a:pt x="105" y="125"/>
                      <a:pt x="123" y="111"/>
                      <a:pt x="136" y="95"/>
                    </a:cubicBezTo>
                    <a:cubicBezTo>
                      <a:pt x="113" y="53"/>
                      <a:pt x="74" y="17"/>
                      <a:pt x="24" y="0"/>
                    </a:cubicBezTo>
                  </a:path>
                </a:pathLst>
              </a:custGeom>
              <a:solidFill>
                <a:srgbClr val="E5C1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67"/>
              <p:cNvSpPr>
                <a:spLocks/>
              </p:cNvSpPr>
              <p:nvPr/>
            </p:nvSpPr>
            <p:spPr bwMode="auto">
              <a:xfrm>
                <a:off x="5645151" y="4089401"/>
                <a:ext cx="1738313" cy="1085850"/>
              </a:xfrm>
              <a:custGeom>
                <a:avLst/>
                <a:gdLst>
                  <a:gd name="T0" fmla="*/ 278 w 556"/>
                  <a:gd name="T1" fmla="*/ 0 h 348"/>
                  <a:gd name="T2" fmla="*/ 282 w 556"/>
                  <a:gd name="T3" fmla="*/ 348 h 348"/>
                  <a:gd name="T4" fmla="*/ 274 w 556"/>
                  <a:gd name="T5" fmla="*/ 348 h 348"/>
                  <a:gd name="T6" fmla="*/ 278 w 556"/>
                  <a:gd name="T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6" h="348">
                    <a:moveTo>
                      <a:pt x="278" y="0"/>
                    </a:moveTo>
                    <a:cubicBezTo>
                      <a:pt x="486" y="0"/>
                      <a:pt x="556" y="311"/>
                      <a:pt x="282" y="348"/>
                    </a:cubicBezTo>
                    <a:cubicBezTo>
                      <a:pt x="279" y="348"/>
                      <a:pt x="277" y="348"/>
                      <a:pt x="274" y="348"/>
                    </a:cubicBezTo>
                    <a:cubicBezTo>
                      <a:pt x="0" y="311"/>
                      <a:pt x="70" y="0"/>
                      <a:pt x="2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Oval 168"/>
              <p:cNvSpPr>
                <a:spLocks noChangeArrowheads="1"/>
              </p:cNvSpPr>
              <p:nvPr/>
            </p:nvSpPr>
            <p:spPr bwMode="auto">
              <a:xfrm>
                <a:off x="6677026" y="4392613"/>
                <a:ext cx="141288" cy="139700"/>
              </a:xfrm>
              <a:prstGeom prst="ellipse">
                <a:avLst/>
              </a:pr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Oval 169"/>
              <p:cNvSpPr>
                <a:spLocks noChangeArrowheads="1"/>
              </p:cNvSpPr>
              <p:nvPr/>
            </p:nvSpPr>
            <p:spPr bwMode="auto">
              <a:xfrm>
                <a:off x="6699251" y="4402138"/>
                <a:ext cx="52388" cy="52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Oval 170"/>
              <p:cNvSpPr>
                <a:spLocks noChangeArrowheads="1"/>
              </p:cNvSpPr>
              <p:nvPr/>
            </p:nvSpPr>
            <p:spPr bwMode="auto">
              <a:xfrm>
                <a:off x="6211888" y="4392613"/>
                <a:ext cx="139700" cy="139700"/>
              </a:xfrm>
              <a:prstGeom prst="ellipse">
                <a:avLst/>
              </a:pr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Oval 171"/>
              <p:cNvSpPr>
                <a:spLocks noChangeArrowheads="1"/>
              </p:cNvSpPr>
              <p:nvPr/>
            </p:nvSpPr>
            <p:spPr bwMode="auto">
              <a:xfrm>
                <a:off x="6234113" y="4402138"/>
                <a:ext cx="52388" cy="52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72"/>
              <p:cNvSpPr>
                <a:spLocks/>
              </p:cNvSpPr>
              <p:nvPr/>
            </p:nvSpPr>
            <p:spPr bwMode="auto">
              <a:xfrm>
                <a:off x="6430963" y="4700588"/>
                <a:ext cx="168275" cy="122238"/>
              </a:xfrm>
              <a:custGeom>
                <a:avLst/>
                <a:gdLst>
                  <a:gd name="T0" fmla="*/ 0 w 54"/>
                  <a:gd name="T1" fmla="*/ 12 h 39"/>
                  <a:gd name="T2" fmla="*/ 27 w 54"/>
                  <a:gd name="T3" fmla="*/ 0 h 39"/>
                  <a:gd name="T4" fmla="*/ 54 w 54"/>
                  <a:gd name="T5" fmla="*/ 12 h 39"/>
                  <a:gd name="T6" fmla="*/ 27 w 54"/>
                  <a:gd name="T7" fmla="*/ 39 h 39"/>
                  <a:gd name="T8" fmla="*/ 0 w 54"/>
                  <a:gd name="T9" fmla="*/ 1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39">
                    <a:moveTo>
                      <a:pt x="0" y="12"/>
                    </a:moveTo>
                    <a:cubicBezTo>
                      <a:pt x="1" y="5"/>
                      <a:pt x="7" y="0"/>
                      <a:pt x="27" y="0"/>
                    </a:cubicBezTo>
                    <a:cubicBezTo>
                      <a:pt x="47" y="0"/>
                      <a:pt x="53" y="5"/>
                      <a:pt x="54" y="12"/>
                    </a:cubicBezTo>
                    <a:cubicBezTo>
                      <a:pt x="54" y="18"/>
                      <a:pt x="51" y="39"/>
                      <a:pt x="27" y="39"/>
                    </a:cubicBezTo>
                    <a:cubicBezTo>
                      <a:pt x="3" y="39"/>
                      <a:pt x="0" y="18"/>
                      <a:pt x="0" y="12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73"/>
              <p:cNvSpPr>
                <a:spLocks/>
              </p:cNvSpPr>
              <p:nvPr/>
            </p:nvSpPr>
            <p:spPr bwMode="auto">
              <a:xfrm>
                <a:off x="6361113" y="4806951"/>
                <a:ext cx="306388" cy="125413"/>
              </a:xfrm>
              <a:custGeom>
                <a:avLst/>
                <a:gdLst>
                  <a:gd name="T0" fmla="*/ 1 w 98"/>
                  <a:gd name="T1" fmla="*/ 24 h 40"/>
                  <a:gd name="T2" fmla="*/ 7 w 98"/>
                  <a:gd name="T3" fmla="*/ 23 h 40"/>
                  <a:gd name="T4" fmla="*/ 31 w 98"/>
                  <a:gd name="T5" fmla="*/ 32 h 40"/>
                  <a:gd name="T6" fmla="*/ 43 w 98"/>
                  <a:gd name="T7" fmla="*/ 22 h 40"/>
                  <a:gd name="T8" fmla="*/ 45 w 98"/>
                  <a:gd name="T9" fmla="*/ 16 h 40"/>
                  <a:gd name="T10" fmla="*/ 45 w 98"/>
                  <a:gd name="T11" fmla="*/ 4 h 40"/>
                  <a:gd name="T12" fmla="*/ 49 w 98"/>
                  <a:gd name="T13" fmla="*/ 0 h 40"/>
                  <a:gd name="T14" fmla="*/ 49 w 98"/>
                  <a:gd name="T15" fmla="*/ 0 h 40"/>
                  <a:gd name="T16" fmla="*/ 49 w 98"/>
                  <a:gd name="T17" fmla="*/ 0 h 40"/>
                  <a:gd name="T18" fmla="*/ 53 w 98"/>
                  <a:gd name="T19" fmla="*/ 4 h 40"/>
                  <a:gd name="T20" fmla="*/ 53 w 98"/>
                  <a:gd name="T21" fmla="*/ 16 h 40"/>
                  <a:gd name="T22" fmla="*/ 55 w 98"/>
                  <a:gd name="T23" fmla="*/ 22 h 40"/>
                  <a:gd name="T24" fmla="*/ 68 w 98"/>
                  <a:gd name="T25" fmla="*/ 32 h 40"/>
                  <a:gd name="T26" fmla="*/ 91 w 98"/>
                  <a:gd name="T27" fmla="*/ 23 h 40"/>
                  <a:gd name="T28" fmla="*/ 97 w 98"/>
                  <a:gd name="T29" fmla="*/ 24 h 40"/>
                  <a:gd name="T30" fmla="*/ 96 w 98"/>
                  <a:gd name="T31" fmla="*/ 29 h 40"/>
                  <a:gd name="T32" fmla="*/ 72 w 98"/>
                  <a:gd name="T33" fmla="*/ 40 h 40"/>
                  <a:gd name="T34" fmla="*/ 66 w 98"/>
                  <a:gd name="T35" fmla="*/ 39 h 40"/>
                  <a:gd name="T36" fmla="*/ 49 w 98"/>
                  <a:gd name="T37" fmla="*/ 27 h 40"/>
                  <a:gd name="T38" fmla="*/ 33 w 98"/>
                  <a:gd name="T39" fmla="*/ 39 h 40"/>
                  <a:gd name="T40" fmla="*/ 27 w 98"/>
                  <a:gd name="T41" fmla="*/ 40 h 40"/>
                  <a:gd name="T42" fmla="*/ 2 w 98"/>
                  <a:gd name="T43" fmla="*/ 29 h 40"/>
                  <a:gd name="T44" fmla="*/ 1 w 98"/>
                  <a:gd name="T45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8" h="40">
                    <a:moveTo>
                      <a:pt x="1" y="24"/>
                    </a:moveTo>
                    <a:cubicBezTo>
                      <a:pt x="3" y="22"/>
                      <a:pt x="5" y="22"/>
                      <a:pt x="7" y="23"/>
                    </a:cubicBezTo>
                    <a:cubicBezTo>
                      <a:pt x="16" y="30"/>
                      <a:pt x="24" y="33"/>
                      <a:pt x="31" y="32"/>
                    </a:cubicBezTo>
                    <a:cubicBezTo>
                      <a:pt x="37" y="30"/>
                      <a:pt x="41" y="25"/>
                      <a:pt x="43" y="22"/>
                    </a:cubicBezTo>
                    <a:cubicBezTo>
                      <a:pt x="44" y="20"/>
                      <a:pt x="45" y="18"/>
                      <a:pt x="45" y="16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2"/>
                      <a:pt x="47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1" y="0"/>
                      <a:pt x="53" y="2"/>
                      <a:pt x="53" y="4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18"/>
                      <a:pt x="54" y="20"/>
                      <a:pt x="55" y="22"/>
                    </a:cubicBezTo>
                    <a:cubicBezTo>
                      <a:pt x="57" y="25"/>
                      <a:pt x="62" y="30"/>
                      <a:pt x="68" y="32"/>
                    </a:cubicBezTo>
                    <a:cubicBezTo>
                      <a:pt x="74" y="33"/>
                      <a:pt x="82" y="30"/>
                      <a:pt x="91" y="23"/>
                    </a:cubicBezTo>
                    <a:cubicBezTo>
                      <a:pt x="93" y="22"/>
                      <a:pt x="95" y="22"/>
                      <a:pt x="97" y="24"/>
                    </a:cubicBezTo>
                    <a:cubicBezTo>
                      <a:pt x="98" y="25"/>
                      <a:pt x="98" y="28"/>
                      <a:pt x="96" y="29"/>
                    </a:cubicBezTo>
                    <a:cubicBezTo>
                      <a:pt x="88" y="36"/>
                      <a:pt x="79" y="40"/>
                      <a:pt x="72" y="40"/>
                    </a:cubicBezTo>
                    <a:cubicBezTo>
                      <a:pt x="70" y="40"/>
                      <a:pt x="68" y="40"/>
                      <a:pt x="66" y="39"/>
                    </a:cubicBezTo>
                    <a:cubicBezTo>
                      <a:pt x="58" y="37"/>
                      <a:pt x="52" y="32"/>
                      <a:pt x="49" y="27"/>
                    </a:cubicBezTo>
                    <a:cubicBezTo>
                      <a:pt x="46" y="32"/>
                      <a:pt x="40" y="37"/>
                      <a:pt x="33" y="39"/>
                    </a:cubicBezTo>
                    <a:cubicBezTo>
                      <a:pt x="31" y="40"/>
                      <a:pt x="29" y="40"/>
                      <a:pt x="27" y="40"/>
                    </a:cubicBezTo>
                    <a:cubicBezTo>
                      <a:pt x="19" y="40"/>
                      <a:pt x="10" y="36"/>
                      <a:pt x="2" y="29"/>
                    </a:cubicBezTo>
                    <a:cubicBezTo>
                      <a:pt x="0" y="28"/>
                      <a:pt x="0" y="25"/>
                      <a:pt x="1" y="24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74"/>
              <p:cNvSpPr>
                <a:spLocks/>
              </p:cNvSpPr>
              <p:nvPr/>
            </p:nvSpPr>
            <p:spPr bwMode="auto">
              <a:xfrm>
                <a:off x="6567488" y="4760913"/>
                <a:ext cx="276225" cy="28575"/>
              </a:xfrm>
              <a:custGeom>
                <a:avLst/>
                <a:gdLst>
                  <a:gd name="T0" fmla="*/ 1 w 88"/>
                  <a:gd name="T1" fmla="*/ 2 h 9"/>
                  <a:gd name="T2" fmla="*/ 87 w 88"/>
                  <a:gd name="T3" fmla="*/ 9 h 9"/>
                  <a:gd name="T4" fmla="*/ 88 w 88"/>
                  <a:gd name="T5" fmla="*/ 8 h 9"/>
                  <a:gd name="T6" fmla="*/ 87 w 88"/>
                  <a:gd name="T7" fmla="*/ 7 h 9"/>
                  <a:gd name="T8" fmla="*/ 29 w 88"/>
                  <a:gd name="T9" fmla="*/ 4 h 9"/>
                  <a:gd name="T10" fmla="*/ 9 w 88"/>
                  <a:gd name="T11" fmla="*/ 1 h 9"/>
                  <a:gd name="T12" fmla="*/ 1 w 88"/>
                  <a:gd name="T13" fmla="*/ 0 h 9"/>
                  <a:gd name="T14" fmla="*/ 0 w 88"/>
                  <a:gd name="T15" fmla="*/ 1 h 9"/>
                  <a:gd name="T16" fmla="*/ 1 w 88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9">
                    <a:moveTo>
                      <a:pt x="1" y="2"/>
                    </a:moveTo>
                    <a:cubicBezTo>
                      <a:pt x="1" y="2"/>
                      <a:pt x="48" y="9"/>
                      <a:pt x="87" y="9"/>
                    </a:cubicBezTo>
                    <a:cubicBezTo>
                      <a:pt x="87" y="9"/>
                      <a:pt x="88" y="9"/>
                      <a:pt x="88" y="8"/>
                    </a:cubicBezTo>
                    <a:cubicBezTo>
                      <a:pt x="88" y="8"/>
                      <a:pt x="87" y="7"/>
                      <a:pt x="87" y="7"/>
                    </a:cubicBezTo>
                    <a:cubicBezTo>
                      <a:pt x="68" y="7"/>
                      <a:pt x="46" y="5"/>
                      <a:pt x="29" y="4"/>
                    </a:cubicBezTo>
                    <a:cubicBezTo>
                      <a:pt x="21" y="3"/>
                      <a:pt x="14" y="2"/>
                      <a:pt x="9" y="1"/>
                    </a:cubicBezTo>
                    <a:cubicBezTo>
                      <a:pt x="4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75"/>
              <p:cNvSpPr>
                <a:spLocks/>
              </p:cNvSpPr>
              <p:nvPr/>
            </p:nvSpPr>
            <p:spPr bwMode="auto">
              <a:xfrm>
                <a:off x="6567488" y="4695826"/>
                <a:ext cx="273050" cy="46038"/>
              </a:xfrm>
              <a:custGeom>
                <a:avLst/>
                <a:gdLst>
                  <a:gd name="T0" fmla="*/ 1 w 87"/>
                  <a:gd name="T1" fmla="*/ 15 h 15"/>
                  <a:gd name="T2" fmla="*/ 87 w 87"/>
                  <a:gd name="T3" fmla="*/ 2 h 15"/>
                  <a:gd name="T4" fmla="*/ 87 w 87"/>
                  <a:gd name="T5" fmla="*/ 1 h 15"/>
                  <a:gd name="T6" fmla="*/ 86 w 87"/>
                  <a:gd name="T7" fmla="*/ 0 h 15"/>
                  <a:gd name="T8" fmla="*/ 30 w 87"/>
                  <a:gd name="T9" fmla="*/ 10 h 15"/>
                  <a:gd name="T10" fmla="*/ 9 w 87"/>
                  <a:gd name="T11" fmla="*/ 12 h 15"/>
                  <a:gd name="T12" fmla="*/ 1 w 87"/>
                  <a:gd name="T13" fmla="*/ 13 h 15"/>
                  <a:gd name="T14" fmla="*/ 0 w 87"/>
                  <a:gd name="T15" fmla="*/ 14 h 15"/>
                  <a:gd name="T16" fmla="*/ 1 w 87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15">
                    <a:moveTo>
                      <a:pt x="1" y="15"/>
                    </a:moveTo>
                    <a:cubicBezTo>
                      <a:pt x="1" y="15"/>
                      <a:pt x="49" y="11"/>
                      <a:pt x="87" y="2"/>
                    </a:cubicBezTo>
                    <a:cubicBezTo>
                      <a:pt x="87" y="2"/>
                      <a:pt x="87" y="1"/>
                      <a:pt x="87" y="1"/>
                    </a:cubicBezTo>
                    <a:cubicBezTo>
                      <a:pt x="87" y="0"/>
                      <a:pt x="87" y="0"/>
                      <a:pt x="86" y="0"/>
                    </a:cubicBezTo>
                    <a:cubicBezTo>
                      <a:pt x="67" y="4"/>
                      <a:pt x="46" y="8"/>
                      <a:pt x="30" y="10"/>
                    </a:cubicBezTo>
                    <a:cubicBezTo>
                      <a:pt x="21" y="11"/>
                      <a:pt x="14" y="12"/>
                      <a:pt x="9" y="12"/>
                    </a:cubicBezTo>
                    <a:cubicBezTo>
                      <a:pt x="4" y="13"/>
                      <a:pt x="1" y="13"/>
                      <a:pt x="1" y="13"/>
                    </a:cubicBezTo>
                    <a:cubicBezTo>
                      <a:pt x="1" y="13"/>
                      <a:pt x="0" y="14"/>
                      <a:pt x="0" y="14"/>
                    </a:cubicBezTo>
                    <a:cubicBezTo>
                      <a:pt x="0" y="15"/>
                      <a:pt x="1" y="15"/>
                      <a:pt x="1" y="15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76"/>
              <p:cNvSpPr>
                <a:spLocks/>
              </p:cNvSpPr>
              <p:nvPr/>
            </p:nvSpPr>
            <p:spPr bwMode="auto">
              <a:xfrm>
                <a:off x="6186488" y="4760913"/>
                <a:ext cx="274638" cy="28575"/>
              </a:xfrm>
              <a:custGeom>
                <a:avLst/>
                <a:gdLst>
                  <a:gd name="T0" fmla="*/ 87 w 88"/>
                  <a:gd name="T1" fmla="*/ 0 h 9"/>
                  <a:gd name="T2" fmla="*/ 79 w 88"/>
                  <a:gd name="T3" fmla="*/ 1 h 9"/>
                  <a:gd name="T4" fmla="*/ 1 w 88"/>
                  <a:gd name="T5" fmla="*/ 7 h 9"/>
                  <a:gd name="T6" fmla="*/ 0 w 88"/>
                  <a:gd name="T7" fmla="*/ 8 h 9"/>
                  <a:gd name="T8" fmla="*/ 1 w 88"/>
                  <a:gd name="T9" fmla="*/ 9 h 9"/>
                  <a:gd name="T10" fmla="*/ 87 w 88"/>
                  <a:gd name="T11" fmla="*/ 2 h 9"/>
                  <a:gd name="T12" fmla="*/ 88 w 88"/>
                  <a:gd name="T13" fmla="*/ 1 h 9"/>
                  <a:gd name="T14" fmla="*/ 87 w 88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9">
                    <a:moveTo>
                      <a:pt x="87" y="0"/>
                    </a:moveTo>
                    <a:cubicBezTo>
                      <a:pt x="87" y="0"/>
                      <a:pt x="84" y="0"/>
                      <a:pt x="79" y="1"/>
                    </a:cubicBezTo>
                    <a:cubicBezTo>
                      <a:pt x="64" y="3"/>
                      <a:pt x="30" y="7"/>
                      <a:pt x="1" y="7"/>
                    </a:cubicBezTo>
                    <a:cubicBezTo>
                      <a:pt x="1" y="7"/>
                      <a:pt x="0" y="8"/>
                      <a:pt x="0" y="8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40" y="9"/>
                      <a:pt x="87" y="2"/>
                      <a:pt x="87" y="2"/>
                    </a:cubicBezTo>
                    <a:cubicBezTo>
                      <a:pt x="88" y="2"/>
                      <a:pt x="88" y="1"/>
                      <a:pt x="88" y="1"/>
                    </a:cubicBezTo>
                    <a:cubicBezTo>
                      <a:pt x="88" y="0"/>
                      <a:pt x="88" y="0"/>
                      <a:pt x="87" y="0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77"/>
              <p:cNvSpPr>
                <a:spLocks/>
              </p:cNvSpPr>
              <p:nvPr/>
            </p:nvSpPr>
            <p:spPr bwMode="auto">
              <a:xfrm>
                <a:off x="6189663" y="4695826"/>
                <a:ext cx="271463" cy="46038"/>
              </a:xfrm>
              <a:custGeom>
                <a:avLst/>
                <a:gdLst>
                  <a:gd name="T0" fmla="*/ 86 w 87"/>
                  <a:gd name="T1" fmla="*/ 13 h 15"/>
                  <a:gd name="T2" fmla="*/ 78 w 87"/>
                  <a:gd name="T3" fmla="*/ 12 h 15"/>
                  <a:gd name="T4" fmla="*/ 1 w 87"/>
                  <a:gd name="T5" fmla="*/ 0 h 15"/>
                  <a:gd name="T6" fmla="*/ 0 w 87"/>
                  <a:gd name="T7" fmla="*/ 1 h 15"/>
                  <a:gd name="T8" fmla="*/ 1 w 87"/>
                  <a:gd name="T9" fmla="*/ 2 h 15"/>
                  <a:gd name="T10" fmla="*/ 86 w 87"/>
                  <a:gd name="T11" fmla="*/ 15 h 15"/>
                  <a:gd name="T12" fmla="*/ 87 w 87"/>
                  <a:gd name="T13" fmla="*/ 14 h 15"/>
                  <a:gd name="T14" fmla="*/ 86 w 8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15">
                    <a:moveTo>
                      <a:pt x="86" y="13"/>
                    </a:moveTo>
                    <a:cubicBezTo>
                      <a:pt x="86" y="13"/>
                      <a:pt x="83" y="13"/>
                      <a:pt x="78" y="12"/>
                    </a:cubicBezTo>
                    <a:cubicBezTo>
                      <a:pt x="63" y="11"/>
                      <a:pt x="29" y="7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38" y="11"/>
                      <a:pt x="86" y="15"/>
                      <a:pt x="86" y="15"/>
                    </a:cubicBezTo>
                    <a:cubicBezTo>
                      <a:pt x="86" y="15"/>
                      <a:pt x="87" y="15"/>
                      <a:pt x="87" y="14"/>
                    </a:cubicBezTo>
                    <a:cubicBezTo>
                      <a:pt x="87" y="14"/>
                      <a:pt x="87" y="13"/>
                      <a:pt x="86" y="13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78"/>
              <p:cNvSpPr>
                <a:spLocks/>
              </p:cNvSpPr>
              <p:nvPr/>
            </p:nvSpPr>
            <p:spPr bwMode="auto">
              <a:xfrm>
                <a:off x="6167438" y="4102101"/>
                <a:ext cx="693738" cy="100013"/>
              </a:xfrm>
              <a:custGeom>
                <a:avLst/>
                <a:gdLst>
                  <a:gd name="T0" fmla="*/ 6 w 222"/>
                  <a:gd name="T1" fmla="*/ 32 h 32"/>
                  <a:gd name="T2" fmla="*/ 216 w 222"/>
                  <a:gd name="T3" fmla="*/ 32 h 32"/>
                  <a:gd name="T4" fmla="*/ 222 w 222"/>
                  <a:gd name="T5" fmla="*/ 26 h 32"/>
                  <a:gd name="T6" fmla="*/ 222 w 222"/>
                  <a:gd name="T7" fmla="*/ 0 h 32"/>
                  <a:gd name="T8" fmla="*/ 0 w 222"/>
                  <a:gd name="T9" fmla="*/ 0 h 32"/>
                  <a:gd name="T10" fmla="*/ 0 w 222"/>
                  <a:gd name="T11" fmla="*/ 26 h 32"/>
                  <a:gd name="T12" fmla="*/ 6 w 222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2" h="32">
                    <a:moveTo>
                      <a:pt x="6" y="32"/>
                    </a:moveTo>
                    <a:cubicBezTo>
                      <a:pt x="216" y="32"/>
                      <a:pt x="216" y="32"/>
                      <a:pt x="216" y="32"/>
                    </a:cubicBezTo>
                    <a:cubicBezTo>
                      <a:pt x="219" y="32"/>
                      <a:pt x="222" y="30"/>
                      <a:pt x="222" y="26"/>
                    </a:cubicBezTo>
                    <a:cubicBezTo>
                      <a:pt x="222" y="0"/>
                      <a:pt x="222" y="0"/>
                      <a:pt x="22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30"/>
                      <a:pt x="3" y="32"/>
                      <a:pt x="6" y="32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79"/>
              <p:cNvSpPr>
                <a:spLocks/>
              </p:cNvSpPr>
              <p:nvPr/>
            </p:nvSpPr>
            <p:spPr bwMode="auto">
              <a:xfrm>
                <a:off x="6167438" y="3863976"/>
                <a:ext cx="693738" cy="238125"/>
              </a:xfrm>
              <a:custGeom>
                <a:avLst/>
                <a:gdLst>
                  <a:gd name="T0" fmla="*/ 111 w 222"/>
                  <a:gd name="T1" fmla="*/ 0 h 76"/>
                  <a:gd name="T2" fmla="*/ 222 w 222"/>
                  <a:gd name="T3" fmla="*/ 76 h 76"/>
                  <a:gd name="T4" fmla="*/ 111 w 222"/>
                  <a:gd name="T5" fmla="*/ 76 h 76"/>
                  <a:gd name="T6" fmla="*/ 0 w 222"/>
                  <a:gd name="T7" fmla="*/ 76 h 76"/>
                  <a:gd name="T8" fmla="*/ 111 w 222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76">
                    <a:moveTo>
                      <a:pt x="111" y="0"/>
                    </a:moveTo>
                    <a:cubicBezTo>
                      <a:pt x="185" y="0"/>
                      <a:pt x="222" y="34"/>
                      <a:pt x="222" y="76"/>
                    </a:cubicBezTo>
                    <a:cubicBezTo>
                      <a:pt x="111" y="76"/>
                      <a:pt x="111" y="76"/>
                      <a:pt x="111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34"/>
                      <a:pt x="37" y="0"/>
                      <a:pt x="111" y="0"/>
                    </a:cubicBezTo>
                    <a:close/>
                  </a:path>
                </a:pathLst>
              </a:custGeom>
              <a:solidFill>
                <a:srgbClr val="E32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Oval 180"/>
              <p:cNvSpPr>
                <a:spLocks noChangeArrowheads="1"/>
              </p:cNvSpPr>
              <p:nvPr/>
            </p:nvSpPr>
            <p:spPr bwMode="auto">
              <a:xfrm>
                <a:off x="6448426" y="4037013"/>
                <a:ext cx="131763" cy="130175"/>
              </a:xfrm>
              <a:prstGeom prst="ellipse">
                <a:avLst/>
              </a:prstGeom>
              <a:solidFill>
                <a:srgbClr val="F9C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81"/>
              <p:cNvSpPr>
                <a:spLocks noEditPoints="1"/>
              </p:cNvSpPr>
              <p:nvPr/>
            </p:nvSpPr>
            <p:spPr bwMode="auto">
              <a:xfrm>
                <a:off x="6280151" y="5213351"/>
                <a:ext cx="468313" cy="468313"/>
              </a:xfrm>
              <a:custGeom>
                <a:avLst/>
                <a:gdLst>
                  <a:gd name="T0" fmla="*/ 75 w 150"/>
                  <a:gd name="T1" fmla="*/ 0 h 150"/>
                  <a:gd name="T2" fmla="*/ 0 w 150"/>
                  <a:gd name="T3" fmla="*/ 75 h 150"/>
                  <a:gd name="T4" fmla="*/ 75 w 150"/>
                  <a:gd name="T5" fmla="*/ 150 h 150"/>
                  <a:gd name="T6" fmla="*/ 150 w 150"/>
                  <a:gd name="T7" fmla="*/ 75 h 150"/>
                  <a:gd name="T8" fmla="*/ 75 w 150"/>
                  <a:gd name="T9" fmla="*/ 0 h 150"/>
                  <a:gd name="T10" fmla="*/ 75 w 150"/>
                  <a:gd name="T11" fmla="*/ 140 h 150"/>
                  <a:gd name="T12" fmla="*/ 10 w 150"/>
                  <a:gd name="T13" fmla="*/ 75 h 150"/>
                  <a:gd name="T14" fmla="*/ 75 w 150"/>
                  <a:gd name="T15" fmla="*/ 10 h 150"/>
                  <a:gd name="T16" fmla="*/ 140 w 150"/>
                  <a:gd name="T17" fmla="*/ 75 h 150"/>
                  <a:gd name="T18" fmla="*/ 75 w 150"/>
                  <a:gd name="T19" fmla="*/ 14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0" h="150">
                    <a:moveTo>
                      <a:pt x="75" y="0"/>
                    </a:moveTo>
                    <a:cubicBezTo>
                      <a:pt x="34" y="0"/>
                      <a:pt x="0" y="34"/>
                      <a:pt x="0" y="75"/>
                    </a:cubicBezTo>
                    <a:cubicBezTo>
                      <a:pt x="0" y="116"/>
                      <a:pt x="34" y="150"/>
                      <a:pt x="75" y="150"/>
                    </a:cubicBezTo>
                    <a:cubicBezTo>
                      <a:pt x="116" y="150"/>
                      <a:pt x="150" y="116"/>
                      <a:pt x="150" y="75"/>
                    </a:cubicBezTo>
                    <a:cubicBezTo>
                      <a:pt x="150" y="34"/>
                      <a:pt x="116" y="0"/>
                      <a:pt x="75" y="0"/>
                    </a:cubicBezTo>
                    <a:moveTo>
                      <a:pt x="75" y="140"/>
                    </a:moveTo>
                    <a:cubicBezTo>
                      <a:pt x="39" y="140"/>
                      <a:pt x="10" y="111"/>
                      <a:pt x="10" y="75"/>
                    </a:cubicBezTo>
                    <a:cubicBezTo>
                      <a:pt x="10" y="39"/>
                      <a:pt x="39" y="10"/>
                      <a:pt x="75" y="10"/>
                    </a:cubicBezTo>
                    <a:cubicBezTo>
                      <a:pt x="111" y="10"/>
                      <a:pt x="140" y="39"/>
                      <a:pt x="140" y="75"/>
                    </a:cubicBezTo>
                    <a:cubicBezTo>
                      <a:pt x="140" y="111"/>
                      <a:pt x="111" y="140"/>
                      <a:pt x="75" y="140"/>
                    </a:cubicBezTo>
                  </a:path>
                </a:pathLst>
              </a:custGeom>
              <a:solidFill>
                <a:srgbClr val="FEA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82"/>
              <p:cNvSpPr>
                <a:spLocks noEditPoints="1"/>
              </p:cNvSpPr>
              <p:nvPr/>
            </p:nvSpPr>
            <p:spPr bwMode="auto">
              <a:xfrm>
                <a:off x="6311901" y="5245101"/>
                <a:ext cx="406400" cy="404813"/>
              </a:xfrm>
              <a:custGeom>
                <a:avLst/>
                <a:gdLst>
                  <a:gd name="T0" fmla="*/ 65 w 130"/>
                  <a:gd name="T1" fmla="*/ 0 h 130"/>
                  <a:gd name="T2" fmla="*/ 0 w 130"/>
                  <a:gd name="T3" fmla="*/ 65 h 130"/>
                  <a:gd name="T4" fmla="*/ 65 w 130"/>
                  <a:gd name="T5" fmla="*/ 130 h 130"/>
                  <a:gd name="T6" fmla="*/ 130 w 130"/>
                  <a:gd name="T7" fmla="*/ 65 h 130"/>
                  <a:gd name="T8" fmla="*/ 65 w 130"/>
                  <a:gd name="T9" fmla="*/ 0 h 130"/>
                  <a:gd name="T10" fmla="*/ 89 w 130"/>
                  <a:gd name="T11" fmla="*/ 89 h 130"/>
                  <a:gd name="T12" fmla="*/ 41 w 130"/>
                  <a:gd name="T13" fmla="*/ 89 h 130"/>
                  <a:gd name="T14" fmla="*/ 41 w 130"/>
                  <a:gd name="T15" fmla="*/ 41 h 130"/>
                  <a:gd name="T16" fmla="*/ 89 w 130"/>
                  <a:gd name="T17" fmla="*/ 41 h 130"/>
                  <a:gd name="T18" fmla="*/ 89 w 130"/>
                  <a:gd name="T19" fmla="*/ 8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  <a:cubicBezTo>
                      <a:pt x="101" y="130"/>
                      <a:pt x="130" y="101"/>
                      <a:pt x="130" y="65"/>
                    </a:cubicBezTo>
                    <a:cubicBezTo>
                      <a:pt x="130" y="29"/>
                      <a:pt x="101" y="0"/>
                      <a:pt x="65" y="0"/>
                    </a:cubicBezTo>
                    <a:moveTo>
                      <a:pt x="89" y="89"/>
                    </a:move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89" y="89"/>
                      <a:pt x="89" y="89"/>
                      <a:pt x="89" y="89"/>
                    </a:cubicBezTo>
                  </a:path>
                </a:pathLst>
              </a:custGeom>
              <a:solidFill>
                <a:srgbClr val="F9C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83"/>
              <p:cNvSpPr>
                <a:spLocks noEditPoints="1"/>
              </p:cNvSpPr>
              <p:nvPr/>
            </p:nvSpPr>
            <p:spPr bwMode="auto">
              <a:xfrm>
                <a:off x="6438901" y="5372101"/>
                <a:ext cx="150813" cy="150813"/>
              </a:xfrm>
              <a:custGeom>
                <a:avLst/>
                <a:gdLst>
                  <a:gd name="T0" fmla="*/ 0 w 95"/>
                  <a:gd name="T1" fmla="*/ 95 h 95"/>
                  <a:gd name="T2" fmla="*/ 95 w 95"/>
                  <a:gd name="T3" fmla="*/ 95 h 95"/>
                  <a:gd name="T4" fmla="*/ 95 w 95"/>
                  <a:gd name="T5" fmla="*/ 0 h 95"/>
                  <a:gd name="T6" fmla="*/ 0 w 95"/>
                  <a:gd name="T7" fmla="*/ 0 h 95"/>
                  <a:gd name="T8" fmla="*/ 0 w 95"/>
                  <a:gd name="T9" fmla="*/ 95 h 95"/>
                  <a:gd name="T10" fmla="*/ 12 w 95"/>
                  <a:gd name="T11" fmla="*/ 12 h 95"/>
                  <a:gd name="T12" fmla="*/ 83 w 95"/>
                  <a:gd name="T13" fmla="*/ 12 h 95"/>
                  <a:gd name="T14" fmla="*/ 83 w 95"/>
                  <a:gd name="T15" fmla="*/ 83 h 95"/>
                  <a:gd name="T16" fmla="*/ 12 w 95"/>
                  <a:gd name="T17" fmla="*/ 83 h 95"/>
                  <a:gd name="T18" fmla="*/ 12 w 95"/>
                  <a:gd name="T19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" h="95">
                    <a:moveTo>
                      <a:pt x="0" y="95"/>
                    </a:moveTo>
                    <a:lnTo>
                      <a:pt x="95" y="95"/>
                    </a:lnTo>
                    <a:lnTo>
                      <a:pt x="95" y="0"/>
                    </a:lnTo>
                    <a:lnTo>
                      <a:pt x="0" y="0"/>
                    </a:lnTo>
                    <a:lnTo>
                      <a:pt x="0" y="95"/>
                    </a:lnTo>
                    <a:close/>
                    <a:moveTo>
                      <a:pt x="12" y="12"/>
                    </a:moveTo>
                    <a:lnTo>
                      <a:pt x="83" y="12"/>
                    </a:lnTo>
                    <a:lnTo>
                      <a:pt x="83" y="83"/>
                    </a:lnTo>
                    <a:lnTo>
                      <a:pt x="12" y="83"/>
                    </a:lnTo>
                    <a:lnTo>
                      <a:pt x="12" y="12"/>
                    </a:lnTo>
                    <a:close/>
                  </a:path>
                </a:pathLst>
              </a:custGeom>
              <a:solidFill>
                <a:srgbClr val="FEA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84"/>
              <p:cNvSpPr>
                <a:spLocks noEditPoints="1"/>
              </p:cNvSpPr>
              <p:nvPr/>
            </p:nvSpPr>
            <p:spPr bwMode="auto">
              <a:xfrm>
                <a:off x="6515101" y="56816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85"/>
              <p:cNvSpPr>
                <a:spLocks noEditPoints="1"/>
              </p:cNvSpPr>
              <p:nvPr/>
            </p:nvSpPr>
            <p:spPr bwMode="auto">
              <a:xfrm>
                <a:off x="6454776" y="5213351"/>
                <a:ext cx="60325" cy="9525"/>
              </a:xfrm>
              <a:custGeom>
                <a:avLst/>
                <a:gdLst>
                  <a:gd name="T0" fmla="*/ 19 w 19"/>
                  <a:gd name="T1" fmla="*/ 0 h 3"/>
                  <a:gd name="T2" fmla="*/ 19 w 19"/>
                  <a:gd name="T3" fmla="*/ 0 h 3"/>
                  <a:gd name="T4" fmla="*/ 19 w 19"/>
                  <a:gd name="T5" fmla="*/ 0 h 3"/>
                  <a:gd name="T6" fmla="*/ 19 w 19"/>
                  <a:gd name="T7" fmla="*/ 0 h 3"/>
                  <a:gd name="T8" fmla="*/ 0 w 19"/>
                  <a:gd name="T9" fmla="*/ 3 h 3"/>
                  <a:gd name="T10" fmla="*/ 0 w 19"/>
                  <a:gd name="T11" fmla="*/ 3 h 3"/>
                  <a:gd name="T12" fmla="*/ 19 w 19"/>
                  <a:gd name="T13" fmla="*/ 0 h 3"/>
                  <a:gd name="T14" fmla="*/ 19 w 19"/>
                  <a:gd name="T15" fmla="*/ 0 h 3"/>
                  <a:gd name="T16" fmla="*/ 19 w 19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"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moveTo>
                      <a:pt x="19" y="0"/>
                    </a:moveTo>
                    <a:cubicBezTo>
                      <a:pt x="12" y="0"/>
                      <a:pt x="6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6" y="1"/>
                      <a:pt x="1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86"/>
              <p:cNvSpPr>
                <a:spLocks/>
              </p:cNvSpPr>
              <p:nvPr/>
            </p:nvSpPr>
            <p:spPr bwMode="auto">
              <a:xfrm>
                <a:off x="6280151" y="5213351"/>
                <a:ext cx="277813" cy="468313"/>
              </a:xfrm>
              <a:custGeom>
                <a:avLst/>
                <a:gdLst>
                  <a:gd name="T0" fmla="*/ 75 w 89"/>
                  <a:gd name="T1" fmla="*/ 0 h 150"/>
                  <a:gd name="T2" fmla="*/ 56 w 89"/>
                  <a:gd name="T3" fmla="*/ 3 h 150"/>
                  <a:gd name="T4" fmla="*/ 0 w 89"/>
                  <a:gd name="T5" fmla="*/ 75 h 150"/>
                  <a:gd name="T6" fmla="*/ 75 w 89"/>
                  <a:gd name="T7" fmla="*/ 150 h 150"/>
                  <a:gd name="T8" fmla="*/ 75 w 89"/>
                  <a:gd name="T9" fmla="*/ 150 h 150"/>
                  <a:gd name="T10" fmla="*/ 75 w 89"/>
                  <a:gd name="T11" fmla="*/ 150 h 150"/>
                  <a:gd name="T12" fmla="*/ 75 w 89"/>
                  <a:gd name="T13" fmla="*/ 150 h 150"/>
                  <a:gd name="T14" fmla="*/ 75 w 89"/>
                  <a:gd name="T15" fmla="*/ 150 h 150"/>
                  <a:gd name="T16" fmla="*/ 89 w 89"/>
                  <a:gd name="T17" fmla="*/ 148 h 150"/>
                  <a:gd name="T18" fmla="*/ 64 w 89"/>
                  <a:gd name="T19" fmla="*/ 139 h 150"/>
                  <a:gd name="T20" fmla="*/ 10 w 89"/>
                  <a:gd name="T21" fmla="*/ 75 h 150"/>
                  <a:gd name="T22" fmla="*/ 10 w 89"/>
                  <a:gd name="T23" fmla="*/ 75 h 150"/>
                  <a:gd name="T24" fmla="*/ 10 w 89"/>
                  <a:gd name="T25" fmla="*/ 75 h 150"/>
                  <a:gd name="T26" fmla="*/ 64 w 89"/>
                  <a:gd name="T27" fmla="*/ 11 h 150"/>
                  <a:gd name="T28" fmla="*/ 89 w 89"/>
                  <a:gd name="T29" fmla="*/ 2 h 150"/>
                  <a:gd name="T30" fmla="*/ 75 w 89"/>
                  <a:gd name="T31" fmla="*/ 0 h 150"/>
                  <a:gd name="T32" fmla="*/ 75 w 89"/>
                  <a:gd name="T33" fmla="*/ 0 h 150"/>
                  <a:gd name="T34" fmla="*/ 75 w 89"/>
                  <a:gd name="T35" fmla="*/ 0 h 150"/>
                  <a:gd name="T36" fmla="*/ 75 w 89"/>
                  <a:gd name="T3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9" h="150">
                    <a:moveTo>
                      <a:pt x="75" y="0"/>
                    </a:moveTo>
                    <a:cubicBezTo>
                      <a:pt x="68" y="0"/>
                      <a:pt x="62" y="1"/>
                      <a:pt x="56" y="3"/>
                    </a:cubicBezTo>
                    <a:cubicBezTo>
                      <a:pt x="24" y="11"/>
                      <a:pt x="0" y="40"/>
                      <a:pt x="0" y="75"/>
                    </a:cubicBezTo>
                    <a:cubicBezTo>
                      <a:pt x="0" y="116"/>
                      <a:pt x="34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80" y="150"/>
                      <a:pt x="84" y="149"/>
                      <a:pt x="89" y="148"/>
                    </a:cubicBezTo>
                    <a:cubicBezTo>
                      <a:pt x="80" y="147"/>
                      <a:pt x="72" y="144"/>
                      <a:pt x="64" y="139"/>
                    </a:cubicBezTo>
                    <a:cubicBezTo>
                      <a:pt x="33" y="134"/>
                      <a:pt x="10" y="107"/>
                      <a:pt x="10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43"/>
                      <a:pt x="33" y="16"/>
                      <a:pt x="64" y="11"/>
                    </a:cubicBezTo>
                    <a:cubicBezTo>
                      <a:pt x="72" y="6"/>
                      <a:pt x="80" y="3"/>
                      <a:pt x="89" y="2"/>
                    </a:cubicBezTo>
                    <a:cubicBezTo>
                      <a:pt x="84" y="1"/>
                      <a:pt x="80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</a:path>
                </a:pathLst>
              </a:custGeom>
              <a:solidFill>
                <a:srgbClr val="FEB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87"/>
              <p:cNvSpPr>
                <a:spLocks/>
              </p:cNvSpPr>
              <p:nvPr/>
            </p:nvSpPr>
            <p:spPr bwMode="auto">
              <a:xfrm>
                <a:off x="6311901" y="5248276"/>
                <a:ext cx="168275" cy="398463"/>
              </a:xfrm>
              <a:custGeom>
                <a:avLst/>
                <a:gdLst>
                  <a:gd name="T0" fmla="*/ 54 w 54"/>
                  <a:gd name="T1" fmla="*/ 0 h 128"/>
                  <a:gd name="T2" fmla="*/ 0 w 54"/>
                  <a:gd name="T3" fmla="*/ 64 h 128"/>
                  <a:gd name="T4" fmla="*/ 0 w 54"/>
                  <a:gd name="T5" fmla="*/ 64 h 128"/>
                  <a:gd name="T6" fmla="*/ 54 w 54"/>
                  <a:gd name="T7" fmla="*/ 128 h 128"/>
                  <a:gd name="T8" fmla="*/ 17 w 54"/>
                  <a:gd name="T9" fmla="*/ 64 h 128"/>
                  <a:gd name="T10" fmla="*/ 54 w 54"/>
                  <a:gd name="T1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28">
                    <a:moveTo>
                      <a:pt x="54" y="0"/>
                    </a:moveTo>
                    <a:cubicBezTo>
                      <a:pt x="23" y="5"/>
                      <a:pt x="0" y="32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96"/>
                      <a:pt x="23" y="123"/>
                      <a:pt x="54" y="128"/>
                    </a:cubicBezTo>
                    <a:cubicBezTo>
                      <a:pt x="32" y="115"/>
                      <a:pt x="17" y="91"/>
                      <a:pt x="17" y="64"/>
                    </a:cubicBezTo>
                    <a:cubicBezTo>
                      <a:pt x="17" y="37"/>
                      <a:pt x="32" y="13"/>
                      <a:pt x="54" y="0"/>
                    </a:cubicBezTo>
                  </a:path>
                </a:pathLst>
              </a:custGeom>
              <a:solidFill>
                <a:srgbClr val="FACE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88"/>
              <p:cNvSpPr>
                <a:spLocks/>
              </p:cNvSpPr>
              <p:nvPr/>
            </p:nvSpPr>
            <p:spPr bwMode="auto">
              <a:xfrm>
                <a:off x="5827713" y="5167313"/>
                <a:ext cx="471488" cy="292100"/>
              </a:xfrm>
              <a:custGeom>
                <a:avLst/>
                <a:gdLst>
                  <a:gd name="T0" fmla="*/ 141 w 151"/>
                  <a:gd name="T1" fmla="*/ 71 h 94"/>
                  <a:gd name="T2" fmla="*/ 141 w 151"/>
                  <a:gd name="T3" fmla="*/ 71 h 94"/>
                  <a:gd name="T4" fmla="*/ 139 w 151"/>
                  <a:gd name="T5" fmla="*/ 70 h 94"/>
                  <a:gd name="T6" fmla="*/ 135 w 151"/>
                  <a:gd name="T7" fmla="*/ 69 h 94"/>
                  <a:gd name="T8" fmla="*/ 128 w 151"/>
                  <a:gd name="T9" fmla="*/ 66 h 94"/>
                  <a:gd name="T10" fmla="*/ 118 w 151"/>
                  <a:gd name="T11" fmla="*/ 62 h 94"/>
                  <a:gd name="T12" fmla="*/ 108 w 151"/>
                  <a:gd name="T13" fmla="*/ 57 h 94"/>
                  <a:gd name="T14" fmla="*/ 96 w 151"/>
                  <a:gd name="T15" fmla="*/ 50 h 94"/>
                  <a:gd name="T16" fmla="*/ 84 w 151"/>
                  <a:gd name="T17" fmla="*/ 42 h 94"/>
                  <a:gd name="T18" fmla="*/ 71 w 151"/>
                  <a:gd name="T19" fmla="*/ 33 h 94"/>
                  <a:gd name="T20" fmla="*/ 60 w 151"/>
                  <a:gd name="T21" fmla="*/ 24 h 94"/>
                  <a:gd name="T22" fmla="*/ 49 w 151"/>
                  <a:gd name="T23" fmla="*/ 14 h 94"/>
                  <a:gd name="T24" fmla="*/ 39 w 151"/>
                  <a:gd name="T25" fmla="*/ 5 h 94"/>
                  <a:gd name="T26" fmla="*/ 34 w 151"/>
                  <a:gd name="T27" fmla="*/ 0 h 94"/>
                  <a:gd name="T28" fmla="*/ 16 w 151"/>
                  <a:gd name="T29" fmla="*/ 38 h 94"/>
                  <a:gd name="T30" fmla="*/ 25 w 151"/>
                  <a:gd name="T31" fmla="*/ 45 h 94"/>
                  <a:gd name="T32" fmla="*/ 38 w 151"/>
                  <a:gd name="T33" fmla="*/ 53 h 94"/>
                  <a:gd name="T34" fmla="*/ 53 w 151"/>
                  <a:gd name="T35" fmla="*/ 62 h 94"/>
                  <a:gd name="T36" fmla="*/ 68 w 151"/>
                  <a:gd name="T37" fmla="*/ 70 h 94"/>
                  <a:gd name="T38" fmla="*/ 82 w 151"/>
                  <a:gd name="T39" fmla="*/ 77 h 94"/>
                  <a:gd name="T40" fmla="*/ 96 w 151"/>
                  <a:gd name="T41" fmla="*/ 82 h 94"/>
                  <a:gd name="T42" fmla="*/ 109 w 151"/>
                  <a:gd name="T43" fmla="*/ 86 h 94"/>
                  <a:gd name="T44" fmla="*/ 120 w 151"/>
                  <a:gd name="T45" fmla="*/ 90 h 94"/>
                  <a:gd name="T46" fmla="*/ 129 w 151"/>
                  <a:gd name="T47" fmla="*/ 92 h 94"/>
                  <a:gd name="T48" fmla="*/ 135 w 151"/>
                  <a:gd name="T49" fmla="*/ 93 h 94"/>
                  <a:gd name="T50" fmla="*/ 137 w 151"/>
                  <a:gd name="T51" fmla="*/ 93 h 94"/>
                  <a:gd name="T52" fmla="*/ 150 w 151"/>
                  <a:gd name="T53" fmla="*/ 83 h 94"/>
                  <a:gd name="T54" fmla="*/ 141 w 151"/>
                  <a:gd name="T55" fmla="*/ 7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1" h="94">
                    <a:moveTo>
                      <a:pt x="141" y="71"/>
                    </a:moveTo>
                    <a:cubicBezTo>
                      <a:pt x="141" y="71"/>
                      <a:pt x="141" y="71"/>
                      <a:pt x="141" y="71"/>
                    </a:cubicBezTo>
                    <a:cubicBezTo>
                      <a:pt x="141" y="71"/>
                      <a:pt x="140" y="71"/>
                      <a:pt x="139" y="70"/>
                    </a:cubicBezTo>
                    <a:cubicBezTo>
                      <a:pt x="138" y="70"/>
                      <a:pt x="137" y="70"/>
                      <a:pt x="135" y="69"/>
                    </a:cubicBezTo>
                    <a:cubicBezTo>
                      <a:pt x="133" y="68"/>
                      <a:pt x="131" y="67"/>
                      <a:pt x="128" y="66"/>
                    </a:cubicBezTo>
                    <a:cubicBezTo>
                      <a:pt x="125" y="65"/>
                      <a:pt x="122" y="64"/>
                      <a:pt x="118" y="62"/>
                    </a:cubicBezTo>
                    <a:cubicBezTo>
                      <a:pt x="115" y="60"/>
                      <a:pt x="111" y="59"/>
                      <a:pt x="108" y="57"/>
                    </a:cubicBezTo>
                    <a:cubicBezTo>
                      <a:pt x="104" y="55"/>
                      <a:pt x="100" y="52"/>
                      <a:pt x="96" y="50"/>
                    </a:cubicBezTo>
                    <a:cubicBezTo>
                      <a:pt x="92" y="48"/>
                      <a:pt x="88" y="45"/>
                      <a:pt x="84" y="42"/>
                    </a:cubicBezTo>
                    <a:cubicBezTo>
                      <a:pt x="80" y="39"/>
                      <a:pt x="75" y="36"/>
                      <a:pt x="71" y="33"/>
                    </a:cubicBezTo>
                    <a:cubicBezTo>
                      <a:pt x="68" y="30"/>
                      <a:pt x="64" y="27"/>
                      <a:pt x="60" y="24"/>
                    </a:cubicBezTo>
                    <a:cubicBezTo>
                      <a:pt x="56" y="21"/>
                      <a:pt x="52" y="17"/>
                      <a:pt x="49" y="14"/>
                    </a:cubicBezTo>
                    <a:cubicBezTo>
                      <a:pt x="45" y="11"/>
                      <a:pt x="42" y="8"/>
                      <a:pt x="39" y="5"/>
                    </a:cubicBezTo>
                    <a:cubicBezTo>
                      <a:pt x="37" y="3"/>
                      <a:pt x="36" y="2"/>
                      <a:pt x="34" y="0"/>
                    </a:cubicBezTo>
                    <a:cubicBezTo>
                      <a:pt x="34" y="0"/>
                      <a:pt x="0" y="1"/>
                      <a:pt x="16" y="38"/>
                    </a:cubicBezTo>
                    <a:cubicBezTo>
                      <a:pt x="19" y="40"/>
                      <a:pt x="22" y="42"/>
                      <a:pt x="25" y="45"/>
                    </a:cubicBezTo>
                    <a:cubicBezTo>
                      <a:pt x="29" y="48"/>
                      <a:pt x="34" y="50"/>
                      <a:pt x="38" y="53"/>
                    </a:cubicBezTo>
                    <a:cubicBezTo>
                      <a:pt x="43" y="56"/>
                      <a:pt x="48" y="59"/>
                      <a:pt x="53" y="62"/>
                    </a:cubicBezTo>
                    <a:cubicBezTo>
                      <a:pt x="58" y="65"/>
                      <a:pt x="63" y="67"/>
                      <a:pt x="68" y="70"/>
                    </a:cubicBezTo>
                    <a:cubicBezTo>
                      <a:pt x="73" y="72"/>
                      <a:pt x="77" y="75"/>
                      <a:pt x="82" y="77"/>
                    </a:cubicBezTo>
                    <a:cubicBezTo>
                      <a:pt x="87" y="79"/>
                      <a:pt x="92" y="81"/>
                      <a:pt x="96" y="82"/>
                    </a:cubicBezTo>
                    <a:cubicBezTo>
                      <a:pt x="101" y="84"/>
                      <a:pt x="105" y="85"/>
                      <a:pt x="109" y="86"/>
                    </a:cubicBezTo>
                    <a:cubicBezTo>
                      <a:pt x="113" y="88"/>
                      <a:pt x="117" y="89"/>
                      <a:pt x="120" y="90"/>
                    </a:cubicBezTo>
                    <a:cubicBezTo>
                      <a:pt x="124" y="90"/>
                      <a:pt x="127" y="91"/>
                      <a:pt x="129" y="92"/>
                    </a:cubicBezTo>
                    <a:cubicBezTo>
                      <a:pt x="132" y="92"/>
                      <a:pt x="133" y="92"/>
                      <a:pt x="135" y="93"/>
                    </a:cubicBezTo>
                    <a:cubicBezTo>
                      <a:pt x="136" y="93"/>
                      <a:pt x="137" y="93"/>
                      <a:pt x="137" y="93"/>
                    </a:cubicBezTo>
                    <a:cubicBezTo>
                      <a:pt x="143" y="94"/>
                      <a:pt x="149" y="89"/>
                      <a:pt x="150" y="83"/>
                    </a:cubicBezTo>
                    <a:cubicBezTo>
                      <a:pt x="151" y="77"/>
                      <a:pt x="147" y="72"/>
                      <a:pt x="141" y="71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89"/>
              <p:cNvSpPr>
                <a:spLocks/>
              </p:cNvSpPr>
              <p:nvPr/>
            </p:nvSpPr>
            <p:spPr bwMode="auto">
              <a:xfrm>
                <a:off x="6696076" y="5141913"/>
                <a:ext cx="496888" cy="317500"/>
              </a:xfrm>
              <a:custGeom>
                <a:avLst/>
                <a:gdLst>
                  <a:gd name="T0" fmla="*/ 123 w 159"/>
                  <a:gd name="T1" fmla="*/ 0 h 102"/>
                  <a:gd name="T2" fmla="*/ 120 w 159"/>
                  <a:gd name="T3" fmla="*/ 4 h 102"/>
                  <a:gd name="T4" fmla="*/ 111 w 159"/>
                  <a:gd name="T5" fmla="*/ 13 h 102"/>
                  <a:gd name="T6" fmla="*/ 101 w 159"/>
                  <a:gd name="T7" fmla="*/ 22 h 102"/>
                  <a:gd name="T8" fmla="*/ 90 w 159"/>
                  <a:gd name="T9" fmla="*/ 32 h 102"/>
                  <a:gd name="T10" fmla="*/ 79 w 159"/>
                  <a:gd name="T11" fmla="*/ 41 h 102"/>
                  <a:gd name="T12" fmla="*/ 67 w 159"/>
                  <a:gd name="T13" fmla="*/ 50 h 102"/>
                  <a:gd name="T14" fmla="*/ 54 w 159"/>
                  <a:gd name="T15" fmla="*/ 58 h 102"/>
                  <a:gd name="T16" fmla="*/ 43 w 159"/>
                  <a:gd name="T17" fmla="*/ 65 h 102"/>
                  <a:gd name="T18" fmla="*/ 32 w 159"/>
                  <a:gd name="T19" fmla="*/ 70 h 102"/>
                  <a:gd name="T20" fmla="*/ 22 w 159"/>
                  <a:gd name="T21" fmla="*/ 74 h 102"/>
                  <a:gd name="T22" fmla="*/ 15 w 159"/>
                  <a:gd name="T23" fmla="*/ 77 h 102"/>
                  <a:gd name="T24" fmla="*/ 11 w 159"/>
                  <a:gd name="T25" fmla="*/ 78 h 102"/>
                  <a:gd name="T26" fmla="*/ 9 w 159"/>
                  <a:gd name="T27" fmla="*/ 79 h 102"/>
                  <a:gd name="T28" fmla="*/ 9 w 159"/>
                  <a:gd name="T29" fmla="*/ 79 h 102"/>
                  <a:gd name="T30" fmla="*/ 0 w 159"/>
                  <a:gd name="T31" fmla="*/ 91 h 102"/>
                  <a:gd name="T32" fmla="*/ 13 w 159"/>
                  <a:gd name="T33" fmla="*/ 101 h 102"/>
                  <a:gd name="T34" fmla="*/ 15 w 159"/>
                  <a:gd name="T35" fmla="*/ 101 h 102"/>
                  <a:gd name="T36" fmla="*/ 21 w 159"/>
                  <a:gd name="T37" fmla="*/ 100 h 102"/>
                  <a:gd name="T38" fmla="*/ 30 w 159"/>
                  <a:gd name="T39" fmla="*/ 98 h 102"/>
                  <a:gd name="T40" fmla="*/ 41 w 159"/>
                  <a:gd name="T41" fmla="*/ 94 h 102"/>
                  <a:gd name="T42" fmla="*/ 54 w 159"/>
                  <a:gd name="T43" fmla="*/ 90 h 102"/>
                  <a:gd name="T44" fmla="*/ 68 w 159"/>
                  <a:gd name="T45" fmla="*/ 85 h 102"/>
                  <a:gd name="T46" fmla="*/ 83 w 159"/>
                  <a:gd name="T47" fmla="*/ 78 h 102"/>
                  <a:gd name="T48" fmla="*/ 97 w 159"/>
                  <a:gd name="T49" fmla="*/ 70 h 102"/>
                  <a:gd name="T50" fmla="*/ 112 w 159"/>
                  <a:gd name="T51" fmla="*/ 61 h 102"/>
                  <a:gd name="T52" fmla="*/ 125 w 159"/>
                  <a:gd name="T53" fmla="*/ 53 h 102"/>
                  <a:gd name="T54" fmla="*/ 138 w 159"/>
                  <a:gd name="T55" fmla="*/ 44 h 102"/>
                  <a:gd name="T56" fmla="*/ 143 w 159"/>
                  <a:gd name="T57" fmla="*/ 40 h 102"/>
                  <a:gd name="T58" fmla="*/ 123 w 159"/>
                  <a:gd name="T59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9" h="102">
                    <a:moveTo>
                      <a:pt x="123" y="0"/>
                    </a:moveTo>
                    <a:cubicBezTo>
                      <a:pt x="122" y="1"/>
                      <a:pt x="121" y="3"/>
                      <a:pt x="120" y="4"/>
                    </a:cubicBezTo>
                    <a:cubicBezTo>
                      <a:pt x="117" y="7"/>
                      <a:pt x="114" y="10"/>
                      <a:pt x="111" y="13"/>
                    </a:cubicBezTo>
                    <a:cubicBezTo>
                      <a:pt x="108" y="16"/>
                      <a:pt x="105" y="19"/>
                      <a:pt x="101" y="22"/>
                    </a:cubicBezTo>
                    <a:cubicBezTo>
                      <a:pt x="98" y="25"/>
                      <a:pt x="94" y="29"/>
                      <a:pt x="90" y="32"/>
                    </a:cubicBezTo>
                    <a:cubicBezTo>
                      <a:pt x="87" y="35"/>
                      <a:pt x="83" y="38"/>
                      <a:pt x="79" y="41"/>
                    </a:cubicBezTo>
                    <a:cubicBezTo>
                      <a:pt x="75" y="44"/>
                      <a:pt x="71" y="47"/>
                      <a:pt x="67" y="50"/>
                    </a:cubicBezTo>
                    <a:cubicBezTo>
                      <a:pt x="62" y="53"/>
                      <a:pt x="58" y="56"/>
                      <a:pt x="54" y="58"/>
                    </a:cubicBezTo>
                    <a:cubicBezTo>
                      <a:pt x="50" y="60"/>
                      <a:pt x="46" y="63"/>
                      <a:pt x="43" y="65"/>
                    </a:cubicBezTo>
                    <a:cubicBezTo>
                      <a:pt x="39" y="67"/>
                      <a:pt x="35" y="68"/>
                      <a:pt x="32" y="70"/>
                    </a:cubicBezTo>
                    <a:cubicBezTo>
                      <a:pt x="28" y="72"/>
                      <a:pt x="25" y="73"/>
                      <a:pt x="22" y="74"/>
                    </a:cubicBezTo>
                    <a:cubicBezTo>
                      <a:pt x="20" y="75"/>
                      <a:pt x="17" y="76"/>
                      <a:pt x="15" y="77"/>
                    </a:cubicBezTo>
                    <a:cubicBezTo>
                      <a:pt x="13" y="78"/>
                      <a:pt x="12" y="78"/>
                      <a:pt x="11" y="78"/>
                    </a:cubicBezTo>
                    <a:cubicBezTo>
                      <a:pt x="10" y="79"/>
                      <a:pt x="9" y="79"/>
                      <a:pt x="9" y="79"/>
                    </a:cubicBezTo>
                    <a:cubicBezTo>
                      <a:pt x="9" y="79"/>
                      <a:pt x="9" y="79"/>
                      <a:pt x="9" y="79"/>
                    </a:cubicBezTo>
                    <a:cubicBezTo>
                      <a:pt x="3" y="80"/>
                      <a:pt x="0" y="85"/>
                      <a:pt x="0" y="91"/>
                    </a:cubicBezTo>
                    <a:cubicBezTo>
                      <a:pt x="1" y="97"/>
                      <a:pt x="7" y="102"/>
                      <a:pt x="13" y="101"/>
                    </a:cubicBezTo>
                    <a:cubicBezTo>
                      <a:pt x="13" y="101"/>
                      <a:pt x="14" y="101"/>
                      <a:pt x="15" y="101"/>
                    </a:cubicBezTo>
                    <a:cubicBezTo>
                      <a:pt x="17" y="100"/>
                      <a:pt x="19" y="100"/>
                      <a:pt x="21" y="100"/>
                    </a:cubicBezTo>
                    <a:cubicBezTo>
                      <a:pt x="24" y="99"/>
                      <a:pt x="27" y="98"/>
                      <a:pt x="30" y="98"/>
                    </a:cubicBezTo>
                    <a:cubicBezTo>
                      <a:pt x="33" y="97"/>
                      <a:pt x="37" y="96"/>
                      <a:pt x="41" y="94"/>
                    </a:cubicBezTo>
                    <a:cubicBezTo>
                      <a:pt x="45" y="93"/>
                      <a:pt x="49" y="92"/>
                      <a:pt x="54" y="90"/>
                    </a:cubicBezTo>
                    <a:cubicBezTo>
                      <a:pt x="58" y="89"/>
                      <a:pt x="63" y="87"/>
                      <a:pt x="68" y="85"/>
                    </a:cubicBezTo>
                    <a:cubicBezTo>
                      <a:pt x="73" y="83"/>
                      <a:pt x="78" y="80"/>
                      <a:pt x="83" y="78"/>
                    </a:cubicBezTo>
                    <a:cubicBezTo>
                      <a:pt x="88" y="75"/>
                      <a:pt x="93" y="73"/>
                      <a:pt x="97" y="70"/>
                    </a:cubicBezTo>
                    <a:cubicBezTo>
                      <a:pt x="102" y="67"/>
                      <a:pt x="107" y="64"/>
                      <a:pt x="112" y="61"/>
                    </a:cubicBezTo>
                    <a:cubicBezTo>
                      <a:pt x="116" y="58"/>
                      <a:pt x="121" y="56"/>
                      <a:pt x="125" y="53"/>
                    </a:cubicBezTo>
                    <a:cubicBezTo>
                      <a:pt x="130" y="50"/>
                      <a:pt x="134" y="47"/>
                      <a:pt x="138" y="44"/>
                    </a:cubicBezTo>
                    <a:cubicBezTo>
                      <a:pt x="139" y="42"/>
                      <a:pt x="141" y="41"/>
                      <a:pt x="143" y="40"/>
                    </a:cubicBezTo>
                    <a:cubicBezTo>
                      <a:pt x="159" y="2"/>
                      <a:pt x="123" y="0"/>
                      <a:pt x="123" y="0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90"/>
              <p:cNvSpPr>
                <a:spLocks/>
              </p:cNvSpPr>
              <p:nvPr/>
            </p:nvSpPr>
            <p:spPr bwMode="auto">
              <a:xfrm>
                <a:off x="6161088" y="5351463"/>
                <a:ext cx="222250" cy="168275"/>
              </a:xfrm>
              <a:custGeom>
                <a:avLst/>
                <a:gdLst>
                  <a:gd name="T0" fmla="*/ 44 w 71"/>
                  <a:gd name="T1" fmla="*/ 8 h 54"/>
                  <a:gd name="T2" fmla="*/ 5 w 71"/>
                  <a:gd name="T3" fmla="*/ 13 h 54"/>
                  <a:gd name="T4" fmla="*/ 26 w 71"/>
                  <a:gd name="T5" fmla="*/ 46 h 54"/>
                  <a:gd name="T6" fmla="*/ 66 w 71"/>
                  <a:gd name="T7" fmla="*/ 42 h 54"/>
                  <a:gd name="T8" fmla="*/ 44 w 71"/>
                  <a:gd name="T9" fmla="*/ 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54">
                    <a:moveTo>
                      <a:pt x="44" y="8"/>
                    </a:moveTo>
                    <a:cubicBezTo>
                      <a:pt x="27" y="0"/>
                      <a:pt x="10" y="2"/>
                      <a:pt x="5" y="13"/>
                    </a:cubicBezTo>
                    <a:cubicBezTo>
                      <a:pt x="0" y="23"/>
                      <a:pt x="9" y="38"/>
                      <a:pt x="26" y="46"/>
                    </a:cubicBezTo>
                    <a:cubicBezTo>
                      <a:pt x="43" y="54"/>
                      <a:pt x="61" y="52"/>
                      <a:pt x="66" y="42"/>
                    </a:cubicBezTo>
                    <a:cubicBezTo>
                      <a:pt x="71" y="31"/>
                      <a:pt x="61" y="16"/>
                      <a:pt x="44" y="8"/>
                    </a:cubicBez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91"/>
              <p:cNvSpPr>
                <a:spLocks/>
              </p:cNvSpPr>
              <p:nvPr/>
            </p:nvSpPr>
            <p:spPr bwMode="auto">
              <a:xfrm>
                <a:off x="6608763" y="5351463"/>
                <a:ext cx="225425" cy="168275"/>
              </a:xfrm>
              <a:custGeom>
                <a:avLst/>
                <a:gdLst>
                  <a:gd name="T0" fmla="*/ 27 w 72"/>
                  <a:gd name="T1" fmla="*/ 8 h 54"/>
                  <a:gd name="T2" fmla="*/ 67 w 72"/>
                  <a:gd name="T3" fmla="*/ 13 h 54"/>
                  <a:gd name="T4" fmla="*/ 45 w 72"/>
                  <a:gd name="T5" fmla="*/ 46 h 54"/>
                  <a:gd name="T6" fmla="*/ 5 w 72"/>
                  <a:gd name="T7" fmla="*/ 42 h 54"/>
                  <a:gd name="T8" fmla="*/ 27 w 72"/>
                  <a:gd name="T9" fmla="*/ 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54">
                    <a:moveTo>
                      <a:pt x="27" y="8"/>
                    </a:moveTo>
                    <a:cubicBezTo>
                      <a:pt x="44" y="0"/>
                      <a:pt x="62" y="2"/>
                      <a:pt x="67" y="13"/>
                    </a:cubicBezTo>
                    <a:cubicBezTo>
                      <a:pt x="72" y="23"/>
                      <a:pt x="62" y="38"/>
                      <a:pt x="45" y="46"/>
                    </a:cubicBezTo>
                    <a:cubicBezTo>
                      <a:pt x="28" y="54"/>
                      <a:pt x="10" y="52"/>
                      <a:pt x="5" y="42"/>
                    </a:cubicBezTo>
                    <a:cubicBezTo>
                      <a:pt x="0" y="31"/>
                      <a:pt x="10" y="16"/>
                      <a:pt x="27" y="8"/>
                    </a:cubicBez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4554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EditPoint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CC25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160338" y="911224"/>
            <a:ext cx="0" cy="5026025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938" y="7938"/>
            <a:ext cx="917575" cy="920750"/>
            <a:chOff x="7938" y="7938"/>
            <a:chExt cx="917575" cy="920750"/>
          </a:xfrm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938" y="7938"/>
              <a:ext cx="917575" cy="903288"/>
            </a:xfrm>
            <a:custGeom>
              <a:avLst/>
              <a:gdLst>
                <a:gd name="T0" fmla="*/ 578 w 578"/>
                <a:gd name="T1" fmla="*/ 0 h 569"/>
                <a:gd name="T2" fmla="*/ 382 w 578"/>
                <a:gd name="T3" fmla="*/ 0 h 569"/>
                <a:gd name="T4" fmla="*/ 382 w 578"/>
                <a:gd name="T5" fmla="*/ 222 h 569"/>
                <a:gd name="T6" fmla="*/ 482 w 578"/>
                <a:gd name="T7" fmla="*/ 222 h 569"/>
                <a:gd name="T8" fmla="*/ 482 w 578"/>
                <a:gd name="T9" fmla="*/ 111 h 569"/>
                <a:gd name="T10" fmla="*/ 0 w 578"/>
                <a:gd name="T11" fmla="*/ 111 h 569"/>
                <a:gd name="T12" fmla="*/ 0 w 578"/>
                <a:gd name="T13" fmla="*/ 0 h 569"/>
                <a:gd name="T14" fmla="*/ 96 w 578"/>
                <a:gd name="T15" fmla="*/ 0 h 569"/>
                <a:gd name="T16" fmla="*/ 96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578" y="0"/>
                  </a:moveTo>
                  <a:lnTo>
                    <a:pt x="382" y="0"/>
                  </a:lnTo>
                  <a:lnTo>
                    <a:pt x="382" y="222"/>
                  </a:lnTo>
                  <a:lnTo>
                    <a:pt x="482" y="222"/>
                  </a:lnTo>
                  <a:lnTo>
                    <a:pt x="482" y="111"/>
                  </a:lnTo>
                  <a:lnTo>
                    <a:pt x="0" y="111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938" y="7938"/>
              <a:ext cx="606425" cy="920750"/>
            </a:xfrm>
            <a:custGeom>
              <a:avLst/>
              <a:gdLst>
                <a:gd name="T0" fmla="*/ 0 w 382"/>
                <a:gd name="T1" fmla="*/ 580 h 580"/>
                <a:gd name="T2" fmla="*/ 0 w 382"/>
                <a:gd name="T3" fmla="*/ 454 h 580"/>
                <a:gd name="T4" fmla="*/ 196 w 382"/>
                <a:gd name="T5" fmla="*/ 454 h 580"/>
                <a:gd name="T6" fmla="*/ 196 w 382"/>
                <a:gd name="T7" fmla="*/ 343 h 580"/>
                <a:gd name="T8" fmla="*/ 96 w 382"/>
                <a:gd name="T9" fmla="*/ 343 h 580"/>
                <a:gd name="T10" fmla="*/ 0 w 382"/>
                <a:gd name="T11" fmla="*/ 343 h 580"/>
                <a:gd name="T12" fmla="*/ 0 w 382"/>
                <a:gd name="T13" fmla="*/ 212 h 580"/>
                <a:gd name="T14" fmla="*/ 96 w 382"/>
                <a:gd name="T15" fmla="*/ 212 h 580"/>
                <a:gd name="T16" fmla="*/ 226 w 382"/>
                <a:gd name="T17" fmla="*/ 212 h 580"/>
                <a:gd name="T18" fmla="*/ 226 w 382"/>
                <a:gd name="T19" fmla="*/ 111 h 580"/>
                <a:gd name="T20" fmla="*/ 226 w 382"/>
                <a:gd name="T21" fmla="*/ 0 h 580"/>
                <a:gd name="T22" fmla="*/ 382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580"/>
                  </a:moveTo>
                  <a:lnTo>
                    <a:pt x="0" y="454"/>
                  </a:lnTo>
                  <a:lnTo>
                    <a:pt x="196" y="454"/>
                  </a:lnTo>
                  <a:lnTo>
                    <a:pt x="196" y="343"/>
                  </a:lnTo>
                  <a:lnTo>
                    <a:pt x="96" y="343"/>
                  </a:lnTo>
                  <a:lnTo>
                    <a:pt x="0" y="343"/>
                  </a:lnTo>
                  <a:lnTo>
                    <a:pt x="0" y="212"/>
                  </a:lnTo>
                  <a:lnTo>
                    <a:pt x="96" y="212"/>
                  </a:lnTo>
                  <a:lnTo>
                    <a:pt x="226" y="212"/>
                  </a:lnTo>
                  <a:lnTo>
                    <a:pt x="226" y="111"/>
                  </a:lnTo>
                  <a:lnTo>
                    <a:pt x="226" y="0"/>
                  </a:lnTo>
                  <a:lnTo>
                    <a:pt x="3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19088" y="360363"/>
              <a:ext cx="295275" cy="423863"/>
            </a:xfrm>
            <a:custGeom>
              <a:avLst/>
              <a:gdLst>
                <a:gd name="T0" fmla="*/ 186 w 186"/>
                <a:gd name="T1" fmla="*/ 0 h 267"/>
                <a:gd name="T2" fmla="*/ 186 w 186"/>
                <a:gd name="T3" fmla="*/ 121 h 267"/>
                <a:gd name="T4" fmla="*/ 0 w 186"/>
                <a:gd name="T5" fmla="*/ 121 h 267"/>
                <a:gd name="T6" fmla="*/ 0 w 186"/>
                <a:gd name="T7" fmla="*/ 50 h 267"/>
                <a:gd name="T8" fmla="*/ 110 w 186"/>
                <a:gd name="T9" fmla="*/ 50 h 267"/>
                <a:gd name="T10" fmla="*/ 110 w 186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0"/>
                  </a:moveTo>
                  <a:lnTo>
                    <a:pt x="186" y="121"/>
                  </a:lnTo>
                  <a:lnTo>
                    <a:pt x="0" y="121"/>
                  </a:lnTo>
                  <a:lnTo>
                    <a:pt x="0" y="50"/>
                  </a:lnTo>
                  <a:lnTo>
                    <a:pt x="110" y="50"/>
                  </a:lnTo>
                  <a:lnTo>
                    <a:pt x="110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12034838" y="911225"/>
            <a:ext cx="0" cy="5041900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1269663" y="60190"/>
            <a:ext cx="917575" cy="920750"/>
            <a:chOff x="11269663" y="7938"/>
            <a:chExt cx="917575" cy="920750"/>
          </a:xfrm>
        </p:grpSpPr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1269663" y="7938"/>
              <a:ext cx="917575" cy="903288"/>
            </a:xfrm>
            <a:custGeom>
              <a:avLst/>
              <a:gdLst>
                <a:gd name="T0" fmla="*/ 0 w 578"/>
                <a:gd name="T1" fmla="*/ 0 h 569"/>
                <a:gd name="T2" fmla="*/ 196 w 578"/>
                <a:gd name="T3" fmla="*/ 0 h 569"/>
                <a:gd name="T4" fmla="*/ 196 w 578"/>
                <a:gd name="T5" fmla="*/ 222 h 569"/>
                <a:gd name="T6" fmla="*/ 96 w 578"/>
                <a:gd name="T7" fmla="*/ 222 h 569"/>
                <a:gd name="T8" fmla="*/ 96 w 578"/>
                <a:gd name="T9" fmla="*/ 111 h 569"/>
                <a:gd name="T10" fmla="*/ 578 w 578"/>
                <a:gd name="T11" fmla="*/ 111 h 569"/>
                <a:gd name="T12" fmla="*/ 578 w 578"/>
                <a:gd name="T13" fmla="*/ 0 h 569"/>
                <a:gd name="T14" fmla="*/ 482 w 578"/>
                <a:gd name="T15" fmla="*/ 0 h 569"/>
                <a:gd name="T16" fmla="*/ 482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0" y="0"/>
                  </a:moveTo>
                  <a:lnTo>
                    <a:pt x="196" y="0"/>
                  </a:lnTo>
                  <a:lnTo>
                    <a:pt x="196" y="222"/>
                  </a:lnTo>
                  <a:lnTo>
                    <a:pt x="96" y="222"/>
                  </a:lnTo>
                  <a:lnTo>
                    <a:pt x="96" y="111"/>
                  </a:lnTo>
                  <a:lnTo>
                    <a:pt x="578" y="111"/>
                  </a:lnTo>
                  <a:lnTo>
                    <a:pt x="578" y="0"/>
                  </a:lnTo>
                  <a:lnTo>
                    <a:pt x="482" y="0"/>
                  </a:lnTo>
                  <a:lnTo>
                    <a:pt x="482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1580813" y="7938"/>
              <a:ext cx="606425" cy="920750"/>
            </a:xfrm>
            <a:custGeom>
              <a:avLst/>
              <a:gdLst>
                <a:gd name="T0" fmla="*/ 382 w 382"/>
                <a:gd name="T1" fmla="*/ 580 h 580"/>
                <a:gd name="T2" fmla="*/ 382 w 382"/>
                <a:gd name="T3" fmla="*/ 454 h 580"/>
                <a:gd name="T4" fmla="*/ 191 w 382"/>
                <a:gd name="T5" fmla="*/ 454 h 580"/>
                <a:gd name="T6" fmla="*/ 191 w 382"/>
                <a:gd name="T7" fmla="*/ 343 h 580"/>
                <a:gd name="T8" fmla="*/ 286 w 382"/>
                <a:gd name="T9" fmla="*/ 343 h 580"/>
                <a:gd name="T10" fmla="*/ 382 w 382"/>
                <a:gd name="T11" fmla="*/ 343 h 580"/>
                <a:gd name="T12" fmla="*/ 382 w 382"/>
                <a:gd name="T13" fmla="*/ 212 h 580"/>
                <a:gd name="T14" fmla="*/ 286 w 382"/>
                <a:gd name="T15" fmla="*/ 212 h 580"/>
                <a:gd name="T16" fmla="*/ 156 w 382"/>
                <a:gd name="T17" fmla="*/ 212 h 580"/>
                <a:gd name="T18" fmla="*/ 156 w 382"/>
                <a:gd name="T19" fmla="*/ 111 h 580"/>
                <a:gd name="T20" fmla="*/ 156 w 382"/>
                <a:gd name="T21" fmla="*/ 0 h 580"/>
                <a:gd name="T22" fmla="*/ 0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580"/>
                  </a:moveTo>
                  <a:lnTo>
                    <a:pt x="382" y="454"/>
                  </a:lnTo>
                  <a:lnTo>
                    <a:pt x="191" y="454"/>
                  </a:lnTo>
                  <a:lnTo>
                    <a:pt x="191" y="343"/>
                  </a:lnTo>
                  <a:lnTo>
                    <a:pt x="286" y="343"/>
                  </a:lnTo>
                  <a:lnTo>
                    <a:pt x="382" y="343"/>
                  </a:lnTo>
                  <a:lnTo>
                    <a:pt x="382" y="212"/>
                  </a:lnTo>
                  <a:lnTo>
                    <a:pt x="286" y="212"/>
                  </a:lnTo>
                  <a:lnTo>
                    <a:pt x="156" y="212"/>
                  </a:lnTo>
                  <a:lnTo>
                    <a:pt x="156" y="111"/>
                  </a:lnTo>
                  <a:lnTo>
                    <a:pt x="156" y="0"/>
                  </a:ln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1580813" y="360363"/>
              <a:ext cx="303213" cy="423863"/>
            </a:xfrm>
            <a:custGeom>
              <a:avLst/>
              <a:gdLst>
                <a:gd name="T0" fmla="*/ 0 w 191"/>
                <a:gd name="T1" fmla="*/ 0 h 267"/>
                <a:gd name="T2" fmla="*/ 0 w 191"/>
                <a:gd name="T3" fmla="*/ 121 h 267"/>
                <a:gd name="T4" fmla="*/ 191 w 191"/>
                <a:gd name="T5" fmla="*/ 121 h 267"/>
                <a:gd name="T6" fmla="*/ 191 w 191"/>
                <a:gd name="T7" fmla="*/ 50 h 267"/>
                <a:gd name="T8" fmla="*/ 76 w 191"/>
                <a:gd name="T9" fmla="*/ 50 h 267"/>
                <a:gd name="T10" fmla="*/ 76 w 191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0"/>
                  </a:moveTo>
                  <a:lnTo>
                    <a:pt x="0" y="121"/>
                  </a:lnTo>
                  <a:lnTo>
                    <a:pt x="191" y="121"/>
                  </a:lnTo>
                  <a:lnTo>
                    <a:pt x="191" y="50"/>
                  </a:lnTo>
                  <a:lnTo>
                    <a:pt x="76" y="50"/>
                  </a:lnTo>
                  <a:lnTo>
                    <a:pt x="76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700" y="5937250"/>
            <a:ext cx="12179300" cy="920750"/>
            <a:chOff x="7938" y="3462338"/>
            <a:chExt cx="12179300" cy="920750"/>
          </a:xfrm>
        </p:grpSpPr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1269663" y="3478213"/>
              <a:ext cx="917575" cy="904875"/>
            </a:xfrm>
            <a:custGeom>
              <a:avLst/>
              <a:gdLst>
                <a:gd name="T0" fmla="*/ 0 w 578"/>
                <a:gd name="T1" fmla="*/ 570 h 570"/>
                <a:gd name="T2" fmla="*/ 196 w 578"/>
                <a:gd name="T3" fmla="*/ 570 h 570"/>
                <a:gd name="T4" fmla="*/ 196 w 578"/>
                <a:gd name="T5" fmla="*/ 348 h 570"/>
                <a:gd name="T6" fmla="*/ 96 w 578"/>
                <a:gd name="T7" fmla="*/ 348 h 570"/>
                <a:gd name="T8" fmla="*/ 96 w 578"/>
                <a:gd name="T9" fmla="*/ 459 h 570"/>
                <a:gd name="T10" fmla="*/ 578 w 578"/>
                <a:gd name="T11" fmla="*/ 459 h 570"/>
                <a:gd name="T12" fmla="*/ 578 w 578"/>
                <a:gd name="T13" fmla="*/ 570 h 570"/>
                <a:gd name="T14" fmla="*/ 482 w 578"/>
                <a:gd name="T15" fmla="*/ 570 h 570"/>
                <a:gd name="T16" fmla="*/ 482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0" y="570"/>
                  </a:moveTo>
                  <a:lnTo>
                    <a:pt x="196" y="570"/>
                  </a:lnTo>
                  <a:lnTo>
                    <a:pt x="196" y="348"/>
                  </a:lnTo>
                  <a:lnTo>
                    <a:pt x="96" y="348"/>
                  </a:lnTo>
                  <a:lnTo>
                    <a:pt x="96" y="459"/>
                  </a:lnTo>
                  <a:lnTo>
                    <a:pt x="578" y="459"/>
                  </a:lnTo>
                  <a:lnTo>
                    <a:pt x="578" y="570"/>
                  </a:lnTo>
                  <a:lnTo>
                    <a:pt x="482" y="570"/>
                  </a:lnTo>
                  <a:lnTo>
                    <a:pt x="4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1580813" y="3462338"/>
              <a:ext cx="606425" cy="920750"/>
            </a:xfrm>
            <a:custGeom>
              <a:avLst/>
              <a:gdLst>
                <a:gd name="T0" fmla="*/ 382 w 382"/>
                <a:gd name="T1" fmla="*/ 0 h 580"/>
                <a:gd name="T2" fmla="*/ 382 w 382"/>
                <a:gd name="T3" fmla="*/ 126 h 580"/>
                <a:gd name="T4" fmla="*/ 191 w 382"/>
                <a:gd name="T5" fmla="*/ 126 h 580"/>
                <a:gd name="T6" fmla="*/ 191 w 382"/>
                <a:gd name="T7" fmla="*/ 237 h 580"/>
                <a:gd name="T8" fmla="*/ 286 w 382"/>
                <a:gd name="T9" fmla="*/ 237 h 580"/>
                <a:gd name="T10" fmla="*/ 382 w 382"/>
                <a:gd name="T11" fmla="*/ 237 h 580"/>
                <a:gd name="T12" fmla="*/ 382 w 382"/>
                <a:gd name="T13" fmla="*/ 368 h 580"/>
                <a:gd name="T14" fmla="*/ 286 w 382"/>
                <a:gd name="T15" fmla="*/ 368 h 580"/>
                <a:gd name="T16" fmla="*/ 156 w 382"/>
                <a:gd name="T17" fmla="*/ 368 h 580"/>
                <a:gd name="T18" fmla="*/ 156 w 382"/>
                <a:gd name="T19" fmla="*/ 469 h 580"/>
                <a:gd name="T20" fmla="*/ 156 w 382"/>
                <a:gd name="T21" fmla="*/ 580 h 580"/>
                <a:gd name="T22" fmla="*/ 0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0"/>
                  </a:moveTo>
                  <a:lnTo>
                    <a:pt x="382" y="126"/>
                  </a:lnTo>
                  <a:lnTo>
                    <a:pt x="191" y="126"/>
                  </a:lnTo>
                  <a:lnTo>
                    <a:pt x="191" y="237"/>
                  </a:lnTo>
                  <a:lnTo>
                    <a:pt x="286" y="237"/>
                  </a:lnTo>
                  <a:lnTo>
                    <a:pt x="382" y="237"/>
                  </a:lnTo>
                  <a:lnTo>
                    <a:pt x="382" y="368"/>
                  </a:lnTo>
                  <a:lnTo>
                    <a:pt x="286" y="368"/>
                  </a:lnTo>
                  <a:lnTo>
                    <a:pt x="156" y="368"/>
                  </a:lnTo>
                  <a:lnTo>
                    <a:pt x="156" y="469"/>
                  </a:lnTo>
                  <a:lnTo>
                    <a:pt x="156" y="580"/>
                  </a:lnTo>
                  <a:lnTo>
                    <a:pt x="0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1580813" y="3606800"/>
              <a:ext cx="303213" cy="423863"/>
            </a:xfrm>
            <a:custGeom>
              <a:avLst/>
              <a:gdLst>
                <a:gd name="T0" fmla="*/ 0 w 191"/>
                <a:gd name="T1" fmla="*/ 267 h 267"/>
                <a:gd name="T2" fmla="*/ 0 w 191"/>
                <a:gd name="T3" fmla="*/ 146 h 267"/>
                <a:gd name="T4" fmla="*/ 191 w 191"/>
                <a:gd name="T5" fmla="*/ 146 h 267"/>
                <a:gd name="T6" fmla="*/ 191 w 191"/>
                <a:gd name="T7" fmla="*/ 217 h 267"/>
                <a:gd name="T8" fmla="*/ 76 w 191"/>
                <a:gd name="T9" fmla="*/ 217 h 267"/>
                <a:gd name="T10" fmla="*/ 76 w 191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267"/>
                  </a:moveTo>
                  <a:lnTo>
                    <a:pt x="0" y="146"/>
                  </a:lnTo>
                  <a:lnTo>
                    <a:pt x="191" y="146"/>
                  </a:lnTo>
                  <a:lnTo>
                    <a:pt x="191" y="217"/>
                  </a:lnTo>
                  <a:lnTo>
                    <a:pt x="76" y="217"/>
                  </a:lnTo>
                  <a:lnTo>
                    <a:pt x="7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938" y="3478213"/>
              <a:ext cx="917575" cy="904875"/>
            </a:xfrm>
            <a:custGeom>
              <a:avLst/>
              <a:gdLst>
                <a:gd name="T0" fmla="*/ 578 w 578"/>
                <a:gd name="T1" fmla="*/ 570 h 570"/>
                <a:gd name="T2" fmla="*/ 382 w 578"/>
                <a:gd name="T3" fmla="*/ 570 h 570"/>
                <a:gd name="T4" fmla="*/ 382 w 578"/>
                <a:gd name="T5" fmla="*/ 348 h 570"/>
                <a:gd name="T6" fmla="*/ 482 w 578"/>
                <a:gd name="T7" fmla="*/ 348 h 570"/>
                <a:gd name="T8" fmla="*/ 482 w 578"/>
                <a:gd name="T9" fmla="*/ 459 h 570"/>
                <a:gd name="T10" fmla="*/ 0 w 578"/>
                <a:gd name="T11" fmla="*/ 459 h 570"/>
                <a:gd name="T12" fmla="*/ 0 w 578"/>
                <a:gd name="T13" fmla="*/ 570 h 570"/>
                <a:gd name="T14" fmla="*/ 96 w 578"/>
                <a:gd name="T15" fmla="*/ 570 h 570"/>
                <a:gd name="T16" fmla="*/ 96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578" y="570"/>
                  </a:moveTo>
                  <a:lnTo>
                    <a:pt x="382" y="570"/>
                  </a:lnTo>
                  <a:lnTo>
                    <a:pt x="382" y="348"/>
                  </a:lnTo>
                  <a:lnTo>
                    <a:pt x="482" y="348"/>
                  </a:lnTo>
                  <a:lnTo>
                    <a:pt x="482" y="459"/>
                  </a:lnTo>
                  <a:lnTo>
                    <a:pt x="0" y="459"/>
                  </a:lnTo>
                  <a:lnTo>
                    <a:pt x="0" y="570"/>
                  </a:lnTo>
                  <a:lnTo>
                    <a:pt x="96" y="570"/>
                  </a:lnTo>
                  <a:lnTo>
                    <a:pt x="9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938" y="3462338"/>
              <a:ext cx="606425" cy="920750"/>
            </a:xfrm>
            <a:custGeom>
              <a:avLst/>
              <a:gdLst>
                <a:gd name="T0" fmla="*/ 0 w 382"/>
                <a:gd name="T1" fmla="*/ 0 h 580"/>
                <a:gd name="T2" fmla="*/ 0 w 382"/>
                <a:gd name="T3" fmla="*/ 126 h 580"/>
                <a:gd name="T4" fmla="*/ 196 w 382"/>
                <a:gd name="T5" fmla="*/ 126 h 580"/>
                <a:gd name="T6" fmla="*/ 196 w 382"/>
                <a:gd name="T7" fmla="*/ 237 h 580"/>
                <a:gd name="T8" fmla="*/ 96 w 382"/>
                <a:gd name="T9" fmla="*/ 237 h 580"/>
                <a:gd name="T10" fmla="*/ 0 w 382"/>
                <a:gd name="T11" fmla="*/ 237 h 580"/>
                <a:gd name="T12" fmla="*/ 0 w 382"/>
                <a:gd name="T13" fmla="*/ 368 h 580"/>
                <a:gd name="T14" fmla="*/ 96 w 382"/>
                <a:gd name="T15" fmla="*/ 368 h 580"/>
                <a:gd name="T16" fmla="*/ 226 w 382"/>
                <a:gd name="T17" fmla="*/ 368 h 580"/>
                <a:gd name="T18" fmla="*/ 226 w 382"/>
                <a:gd name="T19" fmla="*/ 469 h 580"/>
                <a:gd name="T20" fmla="*/ 226 w 382"/>
                <a:gd name="T21" fmla="*/ 580 h 580"/>
                <a:gd name="T22" fmla="*/ 382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0"/>
                  </a:moveTo>
                  <a:lnTo>
                    <a:pt x="0" y="126"/>
                  </a:lnTo>
                  <a:lnTo>
                    <a:pt x="196" y="126"/>
                  </a:lnTo>
                  <a:lnTo>
                    <a:pt x="196" y="237"/>
                  </a:lnTo>
                  <a:lnTo>
                    <a:pt x="96" y="237"/>
                  </a:lnTo>
                  <a:lnTo>
                    <a:pt x="0" y="237"/>
                  </a:lnTo>
                  <a:lnTo>
                    <a:pt x="0" y="368"/>
                  </a:lnTo>
                  <a:lnTo>
                    <a:pt x="96" y="368"/>
                  </a:lnTo>
                  <a:lnTo>
                    <a:pt x="226" y="368"/>
                  </a:lnTo>
                  <a:lnTo>
                    <a:pt x="226" y="469"/>
                  </a:lnTo>
                  <a:lnTo>
                    <a:pt x="226" y="580"/>
                  </a:lnTo>
                  <a:lnTo>
                    <a:pt x="382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19088" y="3606800"/>
              <a:ext cx="295275" cy="423863"/>
            </a:xfrm>
            <a:custGeom>
              <a:avLst/>
              <a:gdLst>
                <a:gd name="T0" fmla="*/ 186 w 186"/>
                <a:gd name="T1" fmla="*/ 267 h 267"/>
                <a:gd name="T2" fmla="*/ 186 w 186"/>
                <a:gd name="T3" fmla="*/ 146 h 267"/>
                <a:gd name="T4" fmla="*/ 0 w 186"/>
                <a:gd name="T5" fmla="*/ 146 h 267"/>
                <a:gd name="T6" fmla="*/ 0 w 186"/>
                <a:gd name="T7" fmla="*/ 217 h 267"/>
                <a:gd name="T8" fmla="*/ 110 w 186"/>
                <a:gd name="T9" fmla="*/ 217 h 267"/>
                <a:gd name="T10" fmla="*/ 110 w 186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267"/>
                  </a:moveTo>
                  <a:lnTo>
                    <a:pt x="186" y="146"/>
                  </a:lnTo>
                  <a:lnTo>
                    <a:pt x="0" y="146"/>
                  </a:lnTo>
                  <a:lnTo>
                    <a:pt x="0" y="217"/>
                  </a:lnTo>
                  <a:lnTo>
                    <a:pt x="110" y="217"/>
                  </a:lnTo>
                  <a:lnTo>
                    <a:pt x="11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8" name="Line 11"/>
          <p:cNvSpPr>
            <a:spLocks noChangeShapeType="1"/>
          </p:cNvSpPr>
          <p:nvPr/>
        </p:nvSpPr>
        <p:spPr bwMode="auto">
          <a:xfrm flipH="1" flipV="1">
            <a:off x="319473" y="6665594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Line 11"/>
          <p:cNvSpPr>
            <a:spLocks noChangeShapeType="1"/>
          </p:cNvSpPr>
          <p:nvPr/>
        </p:nvSpPr>
        <p:spPr bwMode="auto">
          <a:xfrm flipH="1" flipV="1">
            <a:off x="387146" y="207963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0718663" y="300765"/>
            <a:ext cx="751750" cy="2435129"/>
            <a:chOff x="1290638" y="809625"/>
            <a:chExt cx="1147763" cy="3717926"/>
          </a:xfrm>
        </p:grpSpPr>
        <p:sp>
          <p:nvSpPr>
            <p:cNvPr id="63" name="Oval 28"/>
            <p:cNvSpPr>
              <a:spLocks noChangeArrowheads="1"/>
            </p:cNvSpPr>
            <p:nvPr/>
          </p:nvSpPr>
          <p:spPr bwMode="auto">
            <a:xfrm>
              <a:off x="1290638" y="1438275"/>
              <a:ext cx="1147763" cy="11303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Line 29"/>
            <p:cNvSpPr>
              <a:spLocks noChangeShapeType="1"/>
            </p:cNvSpPr>
            <p:nvPr/>
          </p:nvSpPr>
          <p:spPr bwMode="auto">
            <a:xfrm>
              <a:off x="1863725" y="1438275"/>
              <a:ext cx="0" cy="113030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auto">
            <a:xfrm>
              <a:off x="1493838" y="1470025"/>
              <a:ext cx="201613" cy="1074738"/>
            </a:xfrm>
            <a:custGeom>
              <a:avLst/>
              <a:gdLst>
                <a:gd name="T0" fmla="*/ 25 w 25"/>
                <a:gd name="T1" fmla="*/ 0 h 135"/>
                <a:gd name="T2" fmla="*/ 25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25" y="0"/>
                  </a:moveTo>
                  <a:cubicBezTo>
                    <a:pt x="25" y="0"/>
                    <a:pt x="0" y="74"/>
                    <a:pt x="25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auto">
            <a:xfrm>
              <a:off x="1331913" y="1606550"/>
              <a:ext cx="128588" cy="803275"/>
            </a:xfrm>
            <a:custGeom>
              <a:avLst/>
              <a:gdLst>
                <a:gd name="T0" fmla="*/ 16 w 16"/>
                <a:gd name="T1" fmla="*/ 0 h 101"/>
                <a:gd name="T2" fmla="*/ 16 w 16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01">
                  <a:moveTo>
                    <a:pt x="16" y="0"/>
                  </a:moveTo>
                  <a:cubicBezTo>
                    <a:pt x="16" y="0"/>
                    <a:pt x="0" y="55"/>
                    <a:pt x="16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auto">
            <a:xfrm>
              <a:off x="2025650" y="1470025"/>
              <a:ext cx="201613" cy="1074738"/>
            </a:xfrm>
            <a:custGeom>
              <a:avLst/>
              <a:gdLst>
                <a:gd name="T0" fmla="*/ 0 w 25"/>
                <a:gd name="T1" fmla="*/ 0 h 135"/>
                <a:gd name="T2" fmla="*/ 0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0" y="0"/>
                  </a:moveTo>
                  <a:cubicBezTo>
                    <a:pt x="0" y="0"/>
                    <a:pt x="25" y="74"/>
                    <a:pt x="0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auto">
            <a:xfrm>
              <a:off x="2260600" y="1606550"/>
              <a:ext cx="136525" cy="803275"/>
            </a:xfrm>
            <a:custGeom>
              <a:avLst/>
              <a:gdLst>
                <a:gd name="T0" fmla="*/ 0 w 17"/>
                <a:gd name="T1" fmla="*/ 0 h 101"/>
                <a:gd name="T2" fmla="*/ 0 w 17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101">
                  <a:moveTo>
                    <a:pt x="0" y="0"/>
                  </a:moveTo>
                  <a:cubicBezTo>
                    <a:pt x="0" y="0"/>
                    <a:pt x="17" y="55"/>
                    <a:pt x="0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auto">
            <a:xfrm>
              <a:off x="1711325" y="1343025"/>
              <a:ext cx="338138" cy="127000"/>
            </a:xfrm>
            <a:custGeom>
              <a:avLst/>
              <a:gdLst>
                <a:gd name="T0" fmla="*/ 0 w 42"/>
                <a:gd name="T1" fmla="*/ 15 h 16"/>
                <a:gd name="T2" fmla="*/ 42 w 42"/>
                <a:gd name="T3" fmla="*/ 16 h 16"/>
                <a:gd name="T4" fmla="*/ 31 w 42"/>
                <a:gd name="T5" fmla="*/ 0 h 16"/>
                <a:gd name="T6" fmla="*/ 11 w 42"/>
                <a:gd name="T7" fmla="*/ 0 h 16"/>
                <a:gd name="T8" fmla="*/ 0 w 42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0" y="15"/>
                  </a:moveTo>
                  <a:cubicBezTo>
                    <a:pt x="0" y="15"/>
                    <a:pt x="21" y="9"/>
                    <a:pt x="42" y="1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0" y="15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35"/>
            <p:cNvSpPr>
              <a:spLocks/>
            </p:cNvSpPr>
            <p:nvPr/>
          </p:nvSpPr>
          <p:spPr bwMode="auto">
            <a:xfrm>
              <a:off x="1695450" y="2544763"/>
              <a:ext cx="338138" cy="128588"/>
            </a:xfrm>
            <a:custGeom>
              <a:avLst/>
              <a:gdLst>
                <a:gd name="T0" fmla="*/ 42 w 42"/>
                <a:gd name="T1" fmla="*/ 1 h 16"/>
                <a:gd name="T2" fmla="*/ 0 w 42"/>
                <a:gd name="T3" fmla="*/ 0 h 16"/>
                <a:gd name="T4" fmla="*/ 12 w 42"/>
                <a:gd name="T5" fmla="*/ 16 h 16"/>
                <a:gd name="T6" fmla="*/ 31 w 42"/>
                <a:gd name="T7" fmla="*/ 16 h 16"/>
                <a:gd name="T8" fmla="*/ 42 w 4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42" y="1"/>
                  </a:moveTo>
                  <a:cubicBezTo>
                    <a:pt x="42" y="1"/>
                    <a:pt x="21" y="6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31" y="16"/>
                    <a:pt x="31" y="16"/>
                    <a:pt x="31" y="16"/>
                  </a:cubicBezTo>
                  <a:lnTo>
                    <a:pt x="42" y="1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auto">
            <a:xfrm>
              <a:off x="1824038" y="1255713"/>
              <a:ext cx="104775" cy="87313"/>
            </a:xfrm>
            <a:custGeom>
              <a:avLst/>
              <a:gdLst>
                <a:gd name="T0" fmla="*/ 0 w 13"/>
                <a:gd name="T1" fmla="*/ 11 h 11"/>
                <a:gd name="T2" fmla="*/ 0 w 13"/>
                <a:gd name="T3" fmla="*/ 7 h 11"/>
                <a:gd name="T4" fmla="*/ 7 w 13"/>
                <a:gd name="T5" fmla="*/ 0 h 11"/>
                <a:gd name="T6" fmla="*/ 7 w 13"/>
                <a:gd name="T7" fmla="*/ 0 h 11"/>
                <a:gd name="T8" fmla="*/ 13 w 13"/>
                <a:gd name="T9" fmla="*/ 7 h 11"/>
                <a:gd name="T10" fmla="*/ 13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3" y="11"/>
                    <a:pt x="13" y="1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37"/>
            <p:cNvSpPr>
              <a:spLocks/>
            </p:cNvSpPr>
            <p:nvPr/>
          </p:nvSpPr>
          <p:spPr bwMode="auto">
            <a:xfrm>
              <a:off x="1816100" y="3875088"/>
              <a:ext cx="112713" cy="652463"/>
            </a:xfrm>
            <a:custGeom>
              <a:avLst/>
              <a:gdLst>
                <a:gd name="T0" fmla="*/ 14 w 14"/>
                <a:gd name="T1" fmla="*/ 82 h 82"/>
                <a:gd name="T2" fmla="*/ 14 w 14"/>
                <a:gd name="T3" fmla="*/ 11 h 82"/>
                <a:gd name="T4" fmla="*/ 14 w 14"/>
                <a:gd name="T5" fmla="*/ 7 h 82"/>
                <a:gd name="T6" fmla="*/ 7 w 14"/>
                <a:gd name="T7" fmla="*/ 0 h 82"/>
                <a:gd name="T8" fmla="*/ 7 w 14"/>
                <a:gd name="T9" fmla="*/ 0 h 82"/>
                <a:gd name="T10" fmla="*/ 0 w 14"/>
                <a:gd name="T11" fmla="*/ 7 h 82"/>
                <a:gd name="T12" fmla="*/ 0 w 14"/>
                <a:gd name="T13" fmla="*/ 11 h 82"/>
                <a:gd name="T14" fmla="*/ 0 w 14"/>
                <a:gd name="T1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82">
                  <a:moveTo>
                    <a:pt x="14" y="8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2"/>
                    <a:pt x="0" y="82"/>
                    <a:pt x="0" y="82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Line 38"/>
            <p:cNvSpPr>
              <a:spLocks noChangeShapeType="1"/>
            </p:cNvSpPr>
            <p:nvPr/>
          </p:nvSpPr>
          <p:spPr bwMode="auto">
            <a:xfrm>
              <a:off x="1863725" y="2673350"/>
              <a:ext cx="0" cy="5413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Oval 39"/>
            <p:cNvSpPr>
              <a:spLocks noChangeArrowheads="1"/>
            </p:cNvSpPr>
            <p:nvPr/>
          </p:nvSpPr>
          <p:spPr bwMode="auto">
            <a:xfrm>
              <a:off x="17589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Oval 40"/>
            <p:cNvSpPr>
              <a:spLocks noChangeArrowheads="1"/>
            </p:cNvSpPr>
            <p:nvPr/>
          </p:nvSpPr>
          <p:spPr bwMode="auto">
            <a:xfrm>
              <a:off x="18732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Oval 41"/>
            <p:cNvSpPr>
              <a:spLocks noChangeArrowheads="1"/>
            </p:cNvSpPr>
            <p:nvPr/>
          </p:nvSpPr>
          <p:spPr bwMode="auto">
            <a:xfrm>
              <a:off x="1758950" y="316706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Oval 42"/>
            <p:cNvSpPr>
              <a:spLocks noChangeArrowheads="1"/>
            </p:cNvSpPr>
            <p:nvPr/>
          </p:nvSpPr>
          <p:spPr bwMode="auto">
            <a:xfrm>
              <a:off x="1863725" y="3167063"/>
              <a:ext cx="106363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Oval 43"/>
            <p:cNvSpPr>
              <a:spLocks noChangeArrowheads="1"/>
            </p:cNvSpPr>
            <p:nvPr/>
          </p:nvSpPr>
          <p:spPr bwMode="auto">
            <a:xfrm>
              <a:off x="1962150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Oval 44"/>
            <p:cNvSpPr>
              <a:spLocks noChangeArrowheads="1"/>
            </p:cNvSpPr>
            <p:nvPr/>
          </p:nvSpPr>
          <p:spPr bwMode="auto">
            <a:xfrm>
              <a:off x="1962150" y="3365500"/>
              <a:ext cx="104775" cy="111125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Oval 45"/>
            <p:cNvSpPr>
              <a:spLocks noChangeArrowheads="1"/>
            </p:cNvSpPr>
            <p:nvPr/>
          </p:nvSpPr>
          <p:spPr bwMode="auto">
            <a:xfrm>
              <a:off x="1654175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Oval 46"/>
            <p:cNvSpPr>
              <a:spLocks noChangeArrowheads="1"/>
            </p:cNvSpPr>
            <p:nvPr/>
          </p:nvSpPr>
          <p:spPr bwMode="auto">
            <a:xfrm>
              <a:off x="1654175" y="3373438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7"/>
            <p:cNvSpPr>
              <a:spLocks/>
            </p:cNvSpPr>
            <p:nvPr/>
          </p:nvSpPr>
          <p:spPr bwMode="auto">
            <a:xfrm>
              <a:off x="1743075" y="3246438"/>
              <a:ext cx="242888" cy="238125"/>
            </a:xfrm>
            <a:custGeom>
              <a:avLst/>
              <a:gdLst>
                <a:gd name="T0" fmla="*/ 76 w 153"/>
                <a:gd name="T1" fmla="*/ 150 h 150"/>
                <a:gd name="T2" fmla="*/ 0 w 153"/>
                <a:gd name="T3" fmla="*/ 75 h 150"/>
                <a:gd name="T4" fmla="*/ 76 w 153"/>
                <a:gd name="T5" fmla="*/ 0 h 150"/>
                <a:gd name="T6" fmla="*/ 153 w 153"/>
                <a:gd name="T7" fmla="*/ 75 h 150"/>
                <a:gd name="T8" fmla="*/ 76 w 153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0">
                  <a:moveTo>
                    <a:pt x="76" y="150"/>
                  </a:moveTo>
                  <a:lnTo>
                    <a:pt x="0" y="75"/>
                  </a:lnTo>
                  <a:lnTo>
                    <a:pt x="76" y="0"/>
                  </a:lnTo>
                  <a:lnTo>
                    <a:pt x="153" y="75"/>
                  </a:lnTo>
                  <a:lnTo>
                    <a:pt x="76" y="150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Line 48"/>
            <p:cNvSpPr>
              <a:spLocks noChangeShapeType="1"/>
            </p:cNvSpPr>
            <p:nvPr/>
          </p:nvSpPr>
          <p:spPr bwMode="auto">
            <a:xfrm>
              <a:off x="1863725" y="3246438"/>
              <a:ext cx="0" cy="238125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Line 49"/>
            <p:cNvSpPr>
              <a:spLocks noChangeShapeType="1"/>
            </p:cNvSpPr>
            <p:nvPr/>
          </p:nvSpPr>
          <p:spPr bwMode="auto">
            <a:xfrm flipH="1">
              <a:off x="1743075" y="3365500"/>
              <a:ext cx="242888" cy="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Line 50"/>
            <p:cNvSpPr>
              <a:spLocks noChangeShapeType="1"/>
            </p:cNvSpPr>
            <p:nvPr/>
          </p:nvSpPr>
          <p:spPr bwMode="auto">
            <a:xfrm>
              <a:off x="1873250" y="3516313"/>
              <a:ext cx="0" cy="10112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Oval 51"/>
            <p:cNvSpPr>
              <a:spLocks noChangeArrowheads="1"/>
            </p:cNvSpPr>
            <p:nvPr/>
          </p:nvSpPr>
          <p:spPr bwMode="auto">
            <a:xfrm>
              <a:off x="1831975" y="1136650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Oval 52"/>
            <p:cNvSpPr>
              <a:spLocks noChangeArrowheads="1"/>
            </p:cNvSpPr>
            <p:nvPr/>
          </p:nvSpPr>
          <p:spPr bwMode="auto">
            <a:xfrm>
              <a:off x="1831975" y="1033463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Oval 53"/>
            <p:cNvSpPr>
              <a:spLocks noChangeArrowheads="1"/>
            </p:cNvSpPr>
            <p:nvPr/>
          </p:nvSpPr>
          <p:spPr bwMode="auto">
            <a:xfrm>
              <a:off x="1831975" y="920750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Oval 54"/>
            <p:cNvSpPr>
              <a:spLocks noChangeArrowheads="1"/>
            </p:cNvSpPr>
            <p:nvPr/>
          </p:nvSpPr>
          <p:spPr bwMode="auto">
            <a:xfrm>
              <a:off x="1831975" y="809625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8" name="组合 64337"/>
          <p:cNvGrpSpPr/>
          <p:nvPr/>
        </p:nvGrpSpPr>
        <p:grpSpPr>
          <a:xfrm>
            <a:off x="-303213" y="3309938"/>
            <a:ext cx="803276" cy="842963"/>
            <a:chOff x="-303213" y="3309938"/>
            <a:chExt cx="803276" cy="842963"/>
          </a:xfrm>
          <a:solidFill>
            <a:srgbClr val="F7E499"/>
          </a:solidFill>
        </p:grpSpPr>
        <p:sp>
          <p:nvSpPr>
            <p:cNvPr id="64137" name="Freeform 685"/>
            <p:cNvSpPr>
              <a:spLocks/>
            </p:cNvSpPr>
            <p:nvPr/>
          </p:nvSpPr>
          <p:spPr bwMode="auto">
            <a:xfrm>
              <a:off x="-161925" y="3309938"/>
              <a:ext cx="406400" cy="407988"/>
            </a:xfrm>
            <a:custGeom>
              <a:avLst/>
              <a:gdLst>
                <a:gd name="T0" fmla="*/ 31 w 46"/>
                <a:gd name="T1" fmla="*/ 46 h 46"/>
                <a:gd name="T2" fmla="*/ 23 w 46"/>
                <a:gd name="T3" fmla="*/ 6 h 46"/>
                <a:gd name="T4" fmla="*/ 31 w 46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31" y="46"/>
                  </a:moveTo>
                  <a:cubicBezTo>
                    <a:pt x="31" y="46"/>
                    <a:pt x="0" y="13"/>
                    <a:pt x="23" y="6"/>
                  </a:cubicBezTo>
                  <a:cubicBezTo>
                    <a:pt x="46" y="0"/>
                    <a:pt x="31" y="46"/>
                    <a:pt x="3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8" name="Freeform 686"/>
            <p:cNvSpPr>
              <a:spLocks/>
            </p:cNvSpPr>
            <p:nvPr/>
          </p:nvSpPr>
          <p:spPr bwMode="auto">
            <a:xfrm>
              <a:off x="111125" y="3317875"/>
              <a:ext cx="388938" cy="400050"/>
            </a:xfrm>
            <a:custGeom>
              <a:avLst/>
              <a:gdLst>
                <a:gd name="T0" fmla="*/ 0 w 44"/>
                <a:gd name="T1" fmla="*/ 45 h 45"/>
                <a:gd name="T2" fmla="*/ 24 w 44"/>
                <a:gd name="T3" fmla="*/ 12 h 45"/>
                <a:gd name="T4" fmla="*/ 0 w 44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5">
                  <a:moveTo>
                    <a:pt x="0" y="45"/>
                  </a:moveTo>
                  <a:cubicBezTo>
                    <a:pt x="0" y="45"/>
                    <a:pt x="3" y="0"/>
                    <a:pt x="24" y="12"/>
                  </a:cubicBezTo>
                  <a:cubicBezTo>
                    <a:pt x="44" y="25"/>
                    <a:pt x="0" y="45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9" name="Freeform 687"/>
            <p:cNvSpPr>
              <a:spLocks/>
            </p:cNvSpPr>
            <p:nvPr/>
          </p:nvSpPr>
          <p:spPr bwMode="auto">
            <a:xfrm>
              <a:off x="111125" y="3513138"/>
              <a:ext cx="371475" cy="427038"/>
            </a:xfrm>
            <a:custGeom>
              <a:avLst/>
              <a:gdLst>
                <a:gd name="T0" fmla="*/ 0 w 42"/>
                <a:gd name="T1" fmla="*/ 23 h 48"/>
                <a:gd name="T2" fmla="*/ 41 w 42"/>
                <a:gd name="T3" fmla="*/ 24 h 48"/>
                <a:gd name="T4" fmla="*/ 0 w 42"/>
                <a:gd name="T5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8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8"/>
                    <a:pt x="0" y="23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0" name="Freeform 688"/>
            <p:cNvSpPr>
              <a:spLocks/>
            </p:cNvSpPr>
            <p:nvPr/>
          </p:nvSpPr>
          <p:spPr bwMode="auto">
            <a:xfrm>
              <a:off x="111125" y="3717926"/>
              <a:ext cx="361950" cy="434975"/>
            </a:xfrm>
            <a:custGeom>
              <a:avLst/>
              <a:gdLst>
                <a:gd name="T0" fmla="*/ 0 w 41"/>
                <a:gd name="T1" fmla="*/ 0 h 49"/>
                <a:gd name="T2" fmla="*/ 23 w 41"/>
                <a:gd name="T3" fmla="*/ 35 h 49"/>
                <a:gd name="T4" fmla="*/ 0 w 41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9">
                  <a:moveTo>
                    <a:pt x="0" y="0"/>
                  </a:moveTo>
                  <a:cubicBezTo>
                    <a:pt x="0" y="0"/>
                    <a:pt x="41" y="20"/>
                    <a:pt x="23" y="35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1" name="Freeform 689"/>
            <p:cNvSpPr>
              <a:spLocks/>
            </p:cNvSpPr>
            <p:nvPr/>
          </p:nvSpPr>
          <p:spPr bwMode="auto">
            <a:xfrm>
              <a:off x="-223838" y="3717926"/>
              <a:ext cx="396875" cy="407988"/>
            </a:xfrm>
            <a:custGeom>
              <a:avLst/>
              <a:gdLst>
                <a:gd name="T0" fmla="*/ 38 w 45"/>
                <a:gd name="T1" fmla="*/ 0 h 46"/>
                <a:gd name="T2" fmla="*/ 23 w 45"/>
                <a:gd name="T3" fmla="*/ 39 h 46"/>
                <a:gd name="T4" fmla="*/ 38 w 45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6">
                  <a:moveTo>
                    <a:pt x="38" y="0"/>
                  </a:moveTo>
                  <a:cubicBezTo>
                    <a:pt x="38" y="0"/>
                    <a:pt x="45" y="46"/>
                    <a:pt x="23" y="39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2" name="Freeform 690"/>
            <p:cNvSpPr>
              <a:spLocks/>
            </p:cNvSpPr>
            <p:nvPr/>
          </p:nvSpPr>
          <p:spPr bwMode="auto">
            <a:xfrm>
              <a:off x="-303213" y="3602038"/>
              <a:ext cx="414338" cy="400050"/>
            </a:xfrm>
            <a:custGeom>
              <a:avLst/>
              <a:gdLst>
                <a:gd name="T0" fmla="*/ 47 w 47"/>
                <a:gd name="T1" fmla="*/ 13 h 45"/>
                <a:gd name="T2" fmla="*/ 7 w 47"/>
                <a:gd name="T3" fmla="*/ 23 h 45"/>
                <a:gd name="T4" fmla="*/ 47 w 47"/>
                <a:gd name="T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5">
                  <a:moveTo>
                    <a:pt x="47" y="13"/>
                  </a:moveTo>
                  <a:cubicBezTo>
                    <a:pt x="47" y="13"/>
                    <a:pt x="14" y="45"/>
                    <a:pt x="7" y="23"/>
                  </a:cubicBezTo>
                  <a:cubicBezTo>
                    <a:pt x="0" y="0"/>
                    <a:pt x="47" y="13"/>
                    <a:pt x="4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3" name="Freeform 691"/>
            <p:cNvSpPr>
              <a:spLocks/>
            </p:cNvSpPr>
            <p:nvPr/>
          </p:nvSpPr>
          <p:spPr bwMode="auto">
            <a:xfrm>
              <a:off x="-277813" y="3354388"/>
              <a:ext cx="406400" cy="381000"/>
            </a:xfrm>
            <a:custGeom>
              <a:avLst/>
              <a:gdLst>
                <a:gd name="T0" fmla="*/ 46 w 46"/>
                <a:gd name="T1" fmla="*/ 41 h 43"/>
                <a:gd name="T2" fmla="*/ 10 w 46"/>
                <a:gd name="T3" fmla="*/ 22 h 43"/>
                <a:gd name="T4" fmla="*/ 46 w 46"/>
                <a:gd name="T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3">
                  <a:moveTo>
                    <a:pt x="46" y="41"/>
                  </a:moveTo>
                  <a:cubicBezTo>
                    <a:pt x="46" y="41"/>
                    <a:pt x="0" y="43"/>
                    <a:pt x="10" y="22"/>
                  </a:cubicBezTo>
                  <a:cubicBezTo>
                    <a:pt x="20" y="0"/>
                    <a:pt x="46" y="41"/>
                    <a:pt x="4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4" name="Freeform 692"/>
            <p:cNvSpPr>
              <a:spLocks/>
            </p:cNvSpPr>
            <p:nvPr/>
          </p:nvSpPr>
          <p:spPr bwMode="auto">
            <a:xfrm>
              <a:off x="22225" y="3663951"/>
              <a:ext cx="150813" cy="125413"/>
            </a:xfrm>
            <a:custGeom>
              <a:avLst/>
              <a:gdLst>
                <a:gd name="T0" fmla="*/ 16 w 17"/>
                <a:gd name="T1" fmla="*/ 5 h 14"/>
                <a:gd name="T2" fmla="*/ 11 w 17"/>
                <a:gd name="T3" fmla="*/ 13 h 14"/>
                <a:gd name="T4" fmla="*/ 2 w 17"/>
                <a:gd name="T5" fmla="*/ 10 h 14"/>
                <a:gd name="T6" fmla="*/ 7 w 17"/>
                <a:gd name="T7" fmla="*/ 1 h 14"/>
                <a:gd name="T8" fmla="*/ 16 w 17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6" y="5"/>
                  </a:moveTo>
                  <a:cubicBezTo>
                    <a:pt x="17" y="8"/>
                    <a:pt x="14" y="11"/>
                    <a:pt x="11" y="13"/>
                  </a:cubicBezTo>
                  <a:cubicBezTo>
                    <a:pt x="7" y="14"/>
                    <a:pt x="3" y="13"/>
                    <a:pt x="2" y="10"/>
                  </a:cubicBezTo>
                  <a:cubicBezTo>
                    <a:pt x="0" y="6"/>
                    <a:pt x="3" y="3"/>
                    <a:pt x="7" y="1"/>
                  </a:cubicBezTo>
                  <a:cubicBezTo>
                    <a:pt x="10" y="0"/>
                    <a:pt x="15" y="1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5" name="Freeform 693"/>
            <p:cNvSpPr>
              <a:spLocks/>
            </p:cNvSpPr>
            <p:nvPr/>
          </p:nvSpPr>
          <p:spPr bwMode="auto">
            <a:xfrm>
              <a:off x="76200" y="3646488"/>
              <a:ext cx="17463" cy="53975"/>
            </a:xfrm>
            <a:custGeom>
              <a:avLst/>
              <a:gdLst>
                <a:gd name="T0" fmla="*/ 1 w 2"/>
                <a:gd name="T1" fmla="*/ 1 h 6"/>
                <a:gd name="T2" fmla="*/ 0 w 2"/>
                <a:gd name="T3" fmla="*/ 0 h 6"/>
                <a:gd name="T4" fmla="*/ 0 w 2"/>
                <a:gd name="T5" fmla="*/ 1 h 6"/>
                <a:gd name="T6" fmla="*/ 0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1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6" name="Freeform 694"/>
            <p:cNvSpPr>
              <a:spLocks/>
            </p:cNvSpPr>
            <p:nvPr/>
          </p:nvSpPr>
          <p:spPr bwMode="auto">
            <a:xfrm>
              <a:off x="93662" y="36464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0 w 2"/>
                <a:gd name="T7" fmla="*/ 2 h 5"/>
                <a:gd name="T8" fmla="*/ 0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7" name="Freeform 695"/>
            <p:cNvSpPr>
              <a:spLocks/>
            </p:cNvSpPr>
            <p:nvPr/>
          </p:nvSpPr>
          <p:spPr bwMode="auto">
            <a:xfrm>
              <a:off x="103187" y="3646488"/>
              <a:ext cx="25400" cy="44450"/>
            </a:xfrm>
            <a:custGeom>
              <a:avLst/>
              <a:gdLst>
                <a:gd name="T0" fmla="*/ 3 w 3"/>
                <a:gd name="T1" fmla="*/ 1 h 5"/>
                <a:gd name="T2" fmla="*/ 2 w 3"/>
                <a:gd name="T3" fmla="*/ 0 h 5"/>
                <a:gd name="T4" fmla="*/ 1 w 3"/>
                <a:gd name="T5" fmla="*/ 1 h 5"/>
                <a:gd name="T6" fmla="*/ 1 w 3"/>
                <a:gd name="T7" fmla="*/ 2 h 5"/>
                <a:gd name="T8" fmla="*/ 0 w 3"/>
                <a:gd name="T9" fmla="*/ 5 h 5"/>
                <a:gd name="T10" fmla="*/ 2 w 3"/>
                <a:gd name="T11" fmla="*/ 2 h 5"/>
                <a:gd name="T12" fmla="*/ 3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8" name="Freeform 696"/>
            <p:cNvSpPr>
              <a:spLocks/>
            </p:cNvSpPr>
            <p:nvPr/>
          </p:nvSpPr>
          <p:spPr bwMode="auto">
            <a:xfrm>
              <a:off x="111125" y="3656013"/>
              <a:ext cx="34925" cy="44450"/>
            </a:xfrm>
            <a:custGeom>
              <a:avLst/>
              <a:gdLst>
                <a:gd name="T0" fmla="*/ 3 w 4"/>
                <a:gd name="T1" fmla="*/ 1 h 5"/>
                <a:gd name="T2" fmla="*/ 3 w 4"/>
                <a:gd name="T3" fmla="*/ 0 h 5"/>
                <a:gd name="T4" fmla="*/ 2 w 4"/>
                <a:gd name="T5" fmla="*/ 0 h 5"/>
                <a:gd name="T6" fmla="*/ 2 w 4"/>
                <a:gd name="T7" fmla="*/ 1 h 5"/>
                <a:gd name="T8" fmla="*/ 0 w 4"/>
                <a:gd name="T9" fmla="*/ 5 h 5"/>
                <a:gd name="T10" fmla="*/ 2 w 4"/>
                <a:gd name="T11" fmla="*/ 2 h 5"/>
                <a:gd name="T12" fmla="*/ 3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2"/>
                    <a:pt x="2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9" name="Freeform 697"/>
            <p:cNvSpPr>
              <a:spLocks/>
            </p:cNvSpPr>
            <p:nvPr/>
          </p:nvSpPr>
          <p:spPr bwMode="auto">
            <a:xfrm>
              <a:off x="120650" y="3663951"/>
              <a:ext cx="34925" cy="36513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0 h 4"/>
                <a:gd name="T4" fmla="*/ 3 w 4"/>
                <a:gd name="T5" fmla="*/ 0 h 4"/>
                <a:gd name="T6" fmla="*/ 2 w 4"/>
                <a:gd name="T7" fmla="*/ 1 h 4"/>
                <a:gd name="T8" fmla="*/ 0 w 4"/>
                <a:gd name="T9" fmla="*/ 4 h 4"/>
                <a:gd name="T10" fmla="*/ 3 w 4"/>
                <a:gd name="T11" fmla="*/ 2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0" name="Freeform 698"/>
            <p:cNvSpPr>
              <a:spLocks/>
            </p:cNvSpPr>
            <p:nvPr/>
          </p:nvSpPr>
          <p:spPr bwMode="auto">
            <a:xfrm>
              <a:off x="120650" y="3683001"/>
              <a:ext cx="52388" cy="25400"/>
            </a:xfrm>
            <a:custGeom>
              <a:avLst/>
              <a:gdLst>
                <a:gd name="T0" fmla="*/ 5 w 6"/>
                <a:gd name="T1" fmla="*/ 1 h 3"/>
                <a:gd name="T2" fmla="*/ 6 w 6"/>
                <a:gd name="T3" fmla="*/ 0 h 3"/>
                <a:gd name="T4" fmla="*/ 4 w 6"/>
                <a:gd name="T5" fmla="*/ 0 h 3"/>
                <a:gd name="T6" fmla="*/ 4 w 6"/>
                <a:gd name="T7" fmla="*/ 1 h 3"/>
                <a:gd name="T8" fmla="*/ 0 w 6"/>
                <a:gd name="T9" fmla="*/ 3 h 3"/>
                <a:gd name="T10" fmla="*/ 4 w 6"/>
                <a:gd name="T11" fmla="*/ 1 h 3"/>
                <a:gd name="T12" fmla="*/ 5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1"/>
                  </a:move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3"/>
                    <a:pt x="0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2"/>
                    <a:pt x="5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1" name="Freeform 699"/>
            <p:cNvSpPr>
              <a:spLocks/>
            </p:cNvSpPr>
            <p:nvPr/>
          </p:nvSpPr>
          <p:spPr bwMode="auto">
            <a:xfrm>
              <a:off x="128587" y="3700463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4 w 6"/>
                <a:gd name="T7" fmla="*/ 0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1"/>
                    <a:pt x="6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4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2" name="Freeform 700"/>
            <p:cNvSpPr>
              <a:spLocks/>
            </p:cNvSpPr>
            <p:nvPr/>
          </p:nvSpPr>
          <p:spPr bwMode="auto">
            <a:xfrm>
              <a:off x="128587" y="3717926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5 w 6"/>
                <a:gd name="T5" fmla="*/ 0 h 2"/>
                <a:gd name="T6" fmla="*/ 4 w 6"/>
                <a:gd name="T7" fmla="*/ 0 h 2"/>
                <a:gd name="T8" fmla="*/ 0 w 6"/>
                <a:gd name="T9" fmla="*/ 0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1"/>
                    <a:pt x="5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3" name="Freeform 701"/>
            <p:cNvSpPr>
              <a:spLocks/>
            </p:cNvSpPr>
            <p:nvPr/>
          </p:nvSpPr>
          <p:spPr bwMode="auto">
            <a:xfrm>
              <a:off x="128587" y="3727451"/>
              <a:ext cx="53975" cy="25400"/>
            </a:xfrm>
            <a:custGeom>
              <a:avLst/>
              <a:gdLst>
                <a:gd name="T0" fmla="*/ 5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5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5" y="3"/>
                    <a:pt x="6" y="2"/>
                    <a:pt x="6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4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4" name="Freeform 702"/>
            <p:cNvSpPr>
              <a:spLocks/>
            </p:cNvSpPr>
            <p:nvPr/>
          </p:nvSpPr>
          <p:spPr bwMode="auto">
            <a:xfrm>
              <a:off x="128587" y="3735388"/>
              <a:ext cx="44450" cy="34925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3"/>
                    <a:pt x="3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5" name="Freeform 703"/>
            <p:cNvSpPr>
              <a:spLocks/>
            </p:cNvSpPr>
            <p:nvPr/>
          </p:nvSpPr>
          <p:spPr bwMode="auto">
            <a:xfrm>
              <a:off x="128587" y="3744913"/>
              <a:ext cx="34925" cy="44450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4 h 5"/>
                <a:gd name="T4" fmla="*/ 3 w 4"/>
                <a:gd name="T5" fmla="*/ 3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3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6" name="Freeform 704"/>
            <p:cNvSpPr>
              <a:spLocks/>
            </p:cNvSpPr>
            <p:nvPr/>
          </p:nvSpPr>
          <p:spPr bwMode="auto">
            <a:xfrm>
              <a:off x="120650" y="3752851"/>
              <a:ext cx="25400" cy="44450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5 h 5"/>
                <a:gd name="T4" fmla="*/ 3 w 3"/>
                <a:gd name="T5" fmla="*/ 3 h 5"/>
                <a:gd name="T6" fmla="*/ 2 w 3"/>
                <a:gd name="T7" fmla="*/ 3 h 5"/>
                <a:gd name="T8" fmla="*/ 0 w 3"/>
                <a:gd name="T9" fmla="*/ 0 h 5"/>
                <a:gd name="T10" fmla="*/ 2 w 3"/>
                <a:gd name="T11" fmla="*/ 3 h 5"/>
                <a:gd name="T12" fmla="*/ 2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1" y="4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7" name="Freeform 705"/>
            <p:cNvSpPr>
              <a:spLocks/>
            </p:cNvSpPr>
            <p:nvPr/>
          </p:nvSpPr>
          <p:spPr bwMode="auto">
            <a:xfrm>
              <a:off x="111125" y="3752851"/>
              <a:ext cx="26988" cy="53975"/>
            </a:xfrm>
            <a:custGeom>
              <a:avLst/>
              <a:gdLst>
                <a:gd name="T0" fmla="*/ 1 w 3"/>
                <a:gd name="T1" fmla="*/ 5 h 6"/>
                <a:gd name="T2" fmla="*/ 2 w 3"/>
                <a:gd name="T3" fmla="*/ 6 h 6"/>
                <a:gd name="T4" fmla="*/ 2 w 3"/>
                <a:gd name="T5" fmla="*/ 5 h 6"/>
                <a:gd name="T6" fmla="*/ 2 w 3"/>
                <a:gd name="T7" fmla="*/ 4 h 6"/>
                <a:gd name="T8" fmla="*/ 0 w 3"/>
                <a:gd name="T9" fmla="*/ 0 h 6"/>
                <a:gd name="T10" fmla="*/ 1 w 3"/>
                <a:gd name="T11" fmla="*/ 4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8" name="Freeform 706"/>
            <p:cNvSpPr>
              <a:spLocks/>
            </p:cNvSpPr>
            <p:nvPr/>
          </p:nvSpPr>
          <p:spPr bwMode="auto">
            <a:xfrm>
              <a:off x="103187" y="3762376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5 h 6"/>
                <a:gd name="T4" fmla="*/ 1 w 2"/>
                <a:gd name="T5" fmla="*/ 4 h 6"/>
                <a:gd name="T6" fmla="*/ 1 w 2"/>
                <a:gd name="T7" fmla="*/ 3 h 6"/>
                <a:gd name="T8" fmla="*/ 0 w 2"/>
                <a:gd name="T9" fmla="*/ 0 h 6"/>
                <a:gd name="T10" fmla="*/ 0 w 2"/>
                <a:gd name="T11" fmla="*/ 3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5"/>
                  </a:cubicBezTo>
                  <a:cubicBezTo>
                    <a:pt x="1" y="5"/>
                    <a:pt x="2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9" name="Freeform 707"/>
            <p:cNvSpPr>
              <a:spLocks/>
            </p:cNvSpPr>
            <p:nvPr/>
          </p:nvSpPr>
          <p:spPr bwMode="auto">
            <a:xfrm>
              <a:off x="84137" y="3762376"/>
              <a:ext cx="9525" cy="44450"/>
            </a:xfrm>
            <a:custGeom>
              <a:avLst/>
              <a:gdLst>
                <a:gd name="T0" fmla="*/ 0 w 1"/>
                <a:gd name="T1" fmla="*/ 4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4 h 5"/>
                <a:gd name="T8" fmla="*/ 1 w 1"/>
                <a:gd name="T9" fmla="*/ 0 h 5"/>
                <a:gd name="T10" fmla="*/ 0 w 1"/>
                <a:gd name="T11" fmla="*/ 3 h 5"/>
                <a:gd name="T12" fmla="*/ 0 w 1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0" name="Freeform 708"/>
            <p:cNvSpPr>
              <a:spLocks/>
            </p:cNvSpPr>
            <p:nvPr/>
          </p:nvSpPr>
          <p:spPr bwMode="auto">
            <a:xfrm>
              <a:off x="58737" y="3762376"/>
              <a:ext cx="34925" cy="44450"/>
            </a:xfrm>
            <a:custGeom>
              <a:avLst/>
              <a:gdLst>
                <a:gd name="T0" fmla="*/ 1 w 4"/>
                <a:gd name="T1" fmla="*/ 4 h 5"/>
                <a:gd name="T2" fmla="*/ 1 w 4"/>
                <a:gd name="T3" fmla="*/ 5 h 5"/>
                <a:gd name="T4" fmla="*/ 2 w 4"/>
                <a:gd name="T5" fmla="*/ 4 h 5"/>
                <a:gd name="T6" fmla="*/ 2 w 4"/>
                <a:gd name="T7" fmla="*/ 3 h 5"/>
                <a:gd name="T8" fmla="*/ 4 w 4"/>
                <a:gd name="T9" fmla="*/ 0 h 5"/>
                <a:gd name="T10" fmla="*/ 2 w 4"/>
                <a:gd name="T11" fmla="*/ 3 h 5"/>
                <a:gd name="T12" fmla="*/ 1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4"/>
                  </a:move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1" name="Freeform 709"/>
            <p:cNvSpPr>
              <a:spLocks/>
            </p:cNvSpPr>
            <p:nvPr/>
          </p:nvSpPr>
          <p:spPr bwMode="auto">
            <a:xfrm>
              <a:off x="49212" y="3752851"/>
              <a:ext cx="34925" cy="44450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5 h 5"/>
                <a:gd name="T4" fmla="*/ 1 w 4"/>
                <a:gd name="T5" fmla="*/ 4 h 5"/>
                <a:gd name="T6" fmla="*/ 1 w 4"/>
                <a:gd name="T7" fmla="*/ 3 h 5"/>
                <a:gd name="T8" fmla="*/ 4 w 4"/>
                <a:gd name="T9" fmla="*/ 0 h 5"/>
                <a:gd name="T10" fmla="*/ 1 w 4"/>
                <a:gd name="T11" fmla="*/ 3 h 5"/>
                <a:gd name="T12" fmla="*/ 0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4"/>
                    <a:pt x="1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2" name="Freeform 710"/>
            <p:cNvSpPr>
              <a:spLocks/>
            </p:cNvSpPr>
            <p:nvPr/>
          </p:nvSpPr>
          <p:spPr bwMode="auto">
            <a:xfrm>
              <a:off x="31750" y="3752851"/>
              <a:ext cx="44450" cy="26988"/>
            </a:xfrm>
            <a:custGeom>
              <a:avLst/>
              <a:gdLst>
                <a:gd name="T0" fmla="*/ 0 w 5"/>
                <a:gd name="T1" fmla="*/ 2 h 3"/>
                <a:gd name="T2" fmla="*/ 0 w 5"/>
                <a:gd name="T3" fmla="*/ 3 h 3"/>
                <a:gd name="T4" fmla="*/ 2 w 5"/>
                <a:gd name="T5" fmla="*/ 3 h 3"/>
                <a:gd name="T6" fmla="*/ 2 w 5"/>
                <a:gd name="T7" fmla="*/ 2 h 3"/>
                <a:gd name="T8" fmla="*/ 5 w 5"/>
                <a:gd name="T9" fmla="*/ 0 h 3"/>
                <a:gd name="T10" fmla="*/ 2 w 5"/>
                <a:gd name="T11" fmla="*/ 2 h 3"/>
                <a:gd name="T12" fmla="*/ 0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3" name="Freeform 711"/>
            <p:cNvSpPr>
              <a:spLocks/>
            </p:cNvSpPr>
            <p:nvPr/>
          </p:nvSpPr>
          <p:spPr bwMode="auto">
            <a:xfrm>
              <a:off x="22225" y="3744913"/>
              <a:ext cx="44450" cy="25400"/>
            </a:xfrm>
            <a:custGeom>
              <a:avLst/>
              <a:gdLst>
                <a:gd name="T0" fmla="*/ 1 w 5"/>
                <a:gd name="T1" fmla="*/ 1 h 3"/>
                <a:gd name="T2" fmla="*/ 0 w 5"/>
                <a:gd name="T3" fmla="*/ 2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2 w 5"/>
                <a:gd name="T11" fmla="*/ 1 h 3"/>
                <a:gd name="T12" fmla="*/ 1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4" name="Freeform 712"/>
            <p:cNvSpPr>
              <a:spLocks/>
            </p:cNvSpPr>
            <p:nvPr/>
          </p:nvSpPr>
          <p:spPr bwMode="auto">
            <a:xfrm>
              <a:off x="14287" y="3735388"/>
              <a:ext cx="52388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2 w 6"/>
                <a:gd name="T5" fmla="*/ 1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0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0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5" name="Freeform 713"/>
            <p:cNvSpPr>
              <a:spLocks/>
            </p:cNvSpPr>
            <p:nvPr/>
          </p:nvSpPr>
          <p:spPr bwMode="auto">
            <a:xfrm>
              <a:off x="14287" y="3717926"/>
              <a:ext cx="52388" cy="9525"/>
            </a:xfrm>
            <a:custGeom>
              <a:avLst/>
              <a:gdLst>
                <a:gd name="T0" fmla="*/ 1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2 w 6"/>
                <a:gd name="T7" fmla="*/ 1 h 1"/>
                <a:gd name="T8" fmla="*/ 6 w 6"/>
                <a:gd name="T9" fmla="*/ 1 h 1"/>
                <a:gd name="T10" fmla="*/ 2 w 6"/>
                <a:gd name="T11" fmla="*/ 0 h 1"/>
                <a:gd name="T12" fmla="*/ 1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1"/>
                    <a:pt x="6" y="1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6" name="Freeform 714"/>
            <p:cNvSpPr>
              <a:spLocks/>
            </p:cNvSpPr>
            <p:nvPr/>
          </p:nvSpPr>
          <p:spPr bwMode="auto">
            <a:xfrm>
              <a:off x="14287" y="3690938"/>
              <a:ext cx="52388" cy="26988"/>
            </a:xfrm>
            <a:custGeom>
              <a:avLst/>
              <a:gdLst>
                <a:gd name="T0" fmla="*/ 2 w 6"/>
                <a:gd name="T1" fmla="*/ 1 h 3"/>
                <a:gd name="T2" fmla="*/ 1 w 6"/>
                <a:gd name="T3" fmla="*/ 1 h 3"/>
                <a:gd name="T4" fmla="*/ 1 w 6"/>
                <a:gd name="T5" fmla="*/ 2 h 3"/>
                <a:gd name="T6" fmla="*/ 2 w 6"/>
                <a:gd name="T7" fmla="*/ 2 h 3"/>
                <a:gd name="T8" fmla="*/ 6 w 6"/>
                <a:gd name="T9" fmla="*/ 3 h 3"/>
                <a:gd name="T10" fmla="*/ 3 w 6"/>
                <a:gd name="T11" fmla="*/ 2 h 3"/>
                <a:gd name="T12" fmla="*/ 2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6" y="3"/>
                    <a:pt x="6" y="3"/>
                  </a:cubicBezTo>
                  <a:cubicBezTo>
                    <a:pt x="5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7" name="Freeform 715"/>
            <p:cNvSpPr>
              <a:spLocks/>
            </p:cNvSpPr>
            <p:nvPr/>
          </p:nvSpPr>
          <p:spPr bwMode="auto">
            <a:xfrm>
              <a:off x="22225" y="3673476"/>
              <a:ext cx="44450" cy="34925"/>
            </a:xfrm>
            <a:custGeom>
              <a:avLst/>
              <a:gdLst>
                <a:gd name="T0" fmla="*/ 2 w 5"/>
                <a:gd name="T1" fmla="*/ 1 h 4"/>
                <a:gd name="T2" fmla="*/ 1 w 5"/>
                <a:gd name="T3" fmla="*/ 1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3 w 5"/>
                <a:gd name="T11" fmla="*/ 2 h 4"/>
                <a:gd name="T12" fmla="*/ 2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8" name="Freeform 716"/>
            <p:cNvSpPr>
              <a:spLocks/>
            </p:cNvSpPr>
            <p:nvPr/>
          </p:nvSpPr>
          <p:spPr bwMode="auto">
            <a:xfrm>
              <a:off x="41275" y="3663951"/>
              <a:ext cx="34925" cy="44450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1 w 4"/>
                <a:gd name="T7" fmla="*/ 2 h 5"/>
                <a:gd name="T8" fmla="*/ 4 w 4"/>
                <a:gd name="T9" fmla="*/ 5 h 5"/>
                <a:gd name="T10" fmla="*/ 2 w 4"/>
                <a:gd name="T11" fmla="*/ 1 h 5"/>
                <a:gd name="T12" fmla="*/ 1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5"/>
                    <a:pt x="4" y="5"/>
                  </a:cubicBezTo>
                  <a:cubicBezTo>
                    <a:pt x="3" y="4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9" name="Freeform 717"/>
            <p:cNvSpPr>
              <a:spLocks/>
            </p:cNvSpPr>
            <p:nvPr/>
          </p:nvSpPr>
          <p:spPr bwMode="auto">
            <a:xfrm>
              <a:off x="58737" y="3656013"/>
              <a:ext cx="25400" cy="44450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1 h 5"/>
                <a:gd name="T6" fmla="*/ 1 w 3"/>
                <a:gd name="T7" fmla="*/ 2 h 5"/>
                <a:gd name="T8" fmla="*/ 3 w 3"/>
                <a:gd name="T9" fmla="*/ 5 h 5"/>
                <a:gd name="T10" fmla="*/ 1 w 3"/>
                <a:gd name="T11" fmla="*/ 1 h 5"/>
                <a:gd name="T12" fmla="*/ 1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3" y="5"/>
                    <a:pt x="3" y="5"/>
                  </a:cubicBezTo>
                  <a:cubicBezTo>
                    <a:pt x="2" y="4"/>
                    <a:pt x="2" y="2"/>
                    <a:pt x="1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0" name="Freeform 718"/>
            <p:cNvSpPr>
              <a:spLocks/>
            </p:cNvSpPr>
            <p:nvPr/>
          </p:nvSpPr>
          <p:spPr bwMode="auto">
            <a:xfrm>
              <a:off x="76200" y="3532188"/>
              <a:ext cx="34925" cy="168275"/>
            </a:xfrm>
            <a:custGeom>
              <a:avLst/>
              <a:gdLst>
                <a:gd name="T0" fmla="*/ 4 w 4"/>
                <a:gd name="T1" fmla="*/ 19 h 19"/>
                <a:gd name="T2" fmla="*/ 1 w 4"/>
                <a:gd name="T3" fmla="*/ 10 h 19"/>
                <a:gd name="T4" fmla="*/ 0 w 4"/>
                <a:gd name="T5" fmla="*/ 0 h 19"/>
                <a:gd name="T6" fmla="*/ 2 w 4"/>
                <a:gd name="T7" fmla="*/ 9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cubicBezTo>
                    <a:pt x="2" y="16"/>
                    <a:pt x="2" y="13"/>
                    <a:pt x="1" y="10"/>
                  </a:cubicBezTo>
                  <a:cubicBezTo>
                    <a:pt x="0" y="7"/>
                    <a:pt x="0" y="3"/>
                    <a:pt x="0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2"/>
                    <a:pt x="4" y="15"/>
                    <a:pt x="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1" name="Freeform 719"/>
            <p:cNvSpPr>
              <a:spLocks/>
            </p:cNvSpPr>
            <p:nvPr/>
          </p:nvSpPr>
          <p:spPr bwMode="auto">
            <a:xfrm>
              <a:off x="128587" y="3557588"/>
              <a:ext cx="79375" cy="142875"/>
            </a:xfrm>
            <a:custGeom>
              <a:avLst/>
              <a:gdLst>
                <a:gd name="T0" fmla="*/ 0 w 9"/>
                <a:gd name="T1" fmla="*/ 16 h 16"/>
                <a:gd name="T2" fmla="*/ 3 w 9"/>
                <a:gd name="T3" fmla="*/ 7 h 16"/>
                <a:gd name="T4" fmla="*/ 9 w 9"/>
                <a:gd name="T5" fmla="*/ 0 h 16"/>
                <a:gd name="T6" fmla="*/ 5 w 9"/>
                <a:gd name="T7" fmla="*/ 8 h 16"/>
                <a:gd name="T8" fmla="*/ 0 w 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0" y="16"/>
                  </a:moveTo>
                  <a:cubicBezTo>
                    <a:pt x="1" y="13"/>
                    <a:pt x="2" y="10"/>
                    <a:pt x="3" y="7"/>
                  </a:cubicBezTo>
                  <a:cubicBezTo>
                    <a:pt x="5" y="5"/>
                    <a:pt x="7" y="2"/>
                    <a:pt x="9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1"/>
                    <a:pt x="2" y="14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2" name="Freeform 720"/>
            <p:cNvSpPr>
              <a:spLocks/>
            </p:cNvSpPr>
            <p:nvPr/>
          </p:nvSpPr>
          <p:spPr bwMode="auto">
            <a:xfrm>
              <a:off x="138112" y="3663951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8 w 18"/>
                <a:gd name="T3" fmla="*/ 2 h 6"/>
                <a:gd name="T4" fmla="*/ 18 w 18"/>
                <a:gd name="T5" fmla="*/ 0 h 6"/>
                <a:gd name="T6" fmla="*/ 9 w 18"/>
                <a:gd name="T7" fmla="*/ 3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2" y="4"/>
                    <a:pt x="5" y="3"/>
                    <a:pt x="8" y="2"/>
                  </a:cubicBezTo>
                  <a:cubicBezTo>
                    <a:pt x="11" y="1"/>
                    <a:pt x="14" y="0"/>
                    <a:pt x="1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4"/>
                    <a:pt x="3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3" name="Freeform 721"/>
            <p:cNvSpPr>
              <a:spLocks/>
            </p:cNvSpPr>
            <p:nvPr/>
          </p:nvSpPr>
          <p:spPr bwMode="auto">
            <a:xfrm>
              <a:off x="128587" y="3717926"/>
              <a:ext cx="158750" cy="44450"/>
            </a:xfrm>
            <a:custGeom>
              <a:avLst/>
              <a:gdLst>
                <a:gd name="T0" fmla="*/ 0 w 18"/>
                <a:gd name="T1" fmla="*/ 0 h 5"/>
                <a:gd name="T2" fmla="*/ 9 w 18"/>
                <a:gd name="T3" fmla="*/ 1 h 5"/>
                <a:gd name="T4" fmla="*/ 18 w 18"/>
                <a:gd name="T5" fmla="*/ 5 h 5"/>
                <a:gd name="T6" fmla="*/ 9 w 18"/>
                <a:gd name="T7" fmla="*/ 3 h 5"/>
                <a:gd name="T8" fmla="*/ 0 w 1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0" y="0"/>
                  </a:moveTo>
                  <a:cubicBezTo>
                    <a:pt x="3" y="0"/>
                    <a:pt x="6" y="1"/>
                    <a:pt x="9" y="1"/>
                  </a:cubicBezTo>
                  <a:cubicBezTo>
                    <a:pt x="12" y="2"/>
                    <a:pt x="16" y="3"/>
                    <a:pt x="1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2"/>
                    <a:pt x="3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4" name="Freeform 722"/>
            <p:cNvSpPr>
              <a:spLocks/>
            </p:cNvSpPr>
            <p:nvPr/>
          </p:nvSpPr>
          <p:spPr bwMode="auto">
            <a:xfrm>
              <a:off x="120650" y="3744913"/>
              <a:ext cx="61913" cy="150813"/>
            </a:xfrm>
            <a:custGeom>
              <a:avLst/>
              <a:gdLst>
                <a:gd name="T0" fmla="*/ 0 w 7"/>
                <a:gd name="T1" fmla="*/ 0 h 17"/>
                <a:gd name="T2" fmla="*/ 4 w 7"/>
                <a:gd name="T3" fmla="*/ 8 h 17"/>
                <a:gd name="T4" fmla="*/ 7 w 7"/>
                <a:gd name="T5" fmla="*/ 17 h 17"/>
                <a:gd name="T6" fmla="*/ 3 w 7"/>
                <a:gd name="T7" fmla="*/ 8 h 17"/>
                <a:gd name="T8" fmla="*/ 0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0" y="0"/>
                  </a:moveTo>
                  <a:cubicBezTo>
                    <a:pt x="2" y="2"/>
                    <a:pt x="3" y="5"/>
                    <a:pt x="4" y="8"/>
                  </a:cubicBezTo>
                  <a:cubicBezTo>
                    <a:pt x="6" y="11"/>
                    <a:pt x="7" y="14"/>
                    <a:pt x="7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5" name="Freeform 723"/>
            <p:cNvSpPr>
              <a:spLocks/>
            </p:cNvSpPr>
            <p:nvPr/>
          </p:nvSpPr>
          <p:spPr bwMode="auto">
            <a:xfrm>
              <a:off x="41275" y="3735388"/>
              <a:ext cx="61913" cy="160338"/>
            </a:xfrm>
            <a:custGeom>
              <a:avLst/>
              <a:gdLst>
                <a:gd name="T0" fmla="*/ 7 w 7"/>
                <a:gd name="T1" fmla="*/ 0 h 18"/>
                <a:gd name="T2" fmla="*/ 5 w 7"/>
                <a:gd name="T3" fmla="*/ 10 h 18"/>
                <a:gd name="T4" fmla="*/ 0 w 7"/>
                <a:gd name="T5" fmla="*/ 18 h 18"/>
                <a:gd name="T6" fmla="*/ 3 w 7"/>
                <a:gd name="T7" fmla="*/ 9 h 18"/>
                <a:gd name="T8" fmla="*/ 7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7" y="0"/>
                  </a:moveTo>
                  <a:cubicBezTo>
                    <a:pt x="7" y="4"/>
                    <a:pt x="6" y="7"/>
                    <a:pt x="5" y="10"/>
                  </a:cubicBezTo>
                  <a:cubicBezTo>
                    <a:pt x="4" y="12"/>
                    <a:pt x="2" y="16"/>
                    <a:pt x="0" y="1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6"/>
                    <a:pt x="6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6" name="Freeform 724"/>
            <p:cNvSpPr>
              <a:spLocks/>
            </p:cNvSpPr>
            <p:nvPr/>
          </p:nvSpPr>
          <p:spPr bwMode="auto">
            <a:xfrm>
              <a:off x="-57150" y="3727451"/>
              <a:ext cx="150813" cy="69850"/>
            </a:xfrm>
            <a:custGeom>
              <a:avLst/>
              <a:gdLst>
                <a:gd name="T0" fmla="*/ 17 w 17"/>
                <a:gd name="T1" fmla="*/ 0 h 8"/>
                <a:gd name="T2" fmla="*/ 9 w 17"/>
                <a:gd name="T3" fmla="*/ 5 h 8"/>
                <a:gd name="T4" fmla="*/ 0 w 17"/>
                <a:gd name="T5" fmla="*/ 8 h 8"/>
                <a:gd name="T6" fmla="*/ 8 w 17"/>
                <a:gd name="T7" fmla="*/ 4 h 8"/>
                <a:gd name="T8" fmla="*/ 17 w 1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7" y="0"/>
                  </a:moveTo>
                  <a:cubicBezTo>
                    <a:pt x="14" y="2"/>
                    <a:pt x="12" y="4"/>
                    <a:pt x="9" y="5"/>
                  </a:cubicBezTo>
                  <a:cubicBezTo>
                    <a:pt x="6" y="7"/>
                    <a:pt x="3" y="8"/>
                    <a:pt x="0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1" y="3"/>
                    <a:pt x="14" y="1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7" name="Freeform 725"/>
            <p:cNvSpPr>
              <a:spLocks/>
            </p:cNvSpPr>
            <p:nvPr/>
          </p:nvSpPr>
          <p:spPr bwMode="auto">
            <a:xfrm>
              <a:off x="-65088" y="3663951"/>
              <a:ext cx="158750" cy="44450"/>
            </a:xfrm>
            <a:custGeom>
              <a:avLst/>
              <a:gdLst>
                <a:gd name="T0" fmla="*/ 18 w 18"/>
                <a:gd name="T1" fmla="*/ 5 h 5"/>
                <a:gd name="T2" fmla="*/ 9 w 18"/>
                <a:gd name="T3" fmla="*/ 4 h 5"/>
                <a:gd name="T4" fmla="*/ 0 w 18"/>
                <a:gd name="T5" fmla="*/ 0 h 5"/>
                <a:gd name="T6" fmla="*/ 9 w 18"/>
                <a:gd name="T7" fmla="*/ 2 h 5"/>
                <a:gd name="T8" fmla="*/ 18 w 1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8" y="5"/>
                  </a:moveTo>
                  <a:cubicBezTo>
                    <a:pt x="15" y="5"/>
                    <a:pt x="12" y="4"/>
                    <a:pt x="9" y="4"/>
                  </a:cubicBezTo>
                  <a:cubicBezTo>
                    <a:pt x="6" y="3"/>
                    <a:pt x="2" y="2"/>
                    <a:pt x="0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2" y="3"/>
                    <a:pt x="15" y="4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8" name="Freeform 726"/>
            <p:cNvSpPr>
              <a:spLocks/>
            </p:cNvSpPr>
            <p:nvPr/>
          </p:nvSpPr>
          <p:spPr bwMode="auto">
            <a:xfrm>
              <a:off x="-12700" y="3575051"/>
              <a:ext cx="115888" cy="125413"/>
            </a:xfrm>
            <a:custGeom>
              <a:avLst/>
              <a:gdLst>
                <a:gd name="T0" fmla="*/ 13 w 13"/>
                <a:gd name="T1" fmla="*/ 14 h 14"/>
                <a:gd name="T2" fmla="*/ 6 w 13"/>
                <a:gd name="T3" fmla="*/ 8 h 14"/>
                <a:gd name="T4" fmla="*/ 0 w 13"/>
                <a:gd name="T5" fmla="*/ 0 h 14"/>
                <a:gd name="T6" fmla="*/ 7 w 13"/>
                <a:gd name="T7" fmla="*/ 7 h 14"/>
                <a:gd name="T8" fmla="*/ 13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3" y="14"/>
                  </a:moveTo>
                  <a:cubicBezTo>
                    <a:pt x="10" y="13"/>
                    <a:pt x="8" y="11"/>
                    <a:pt x="6" y="8"/>
                  </a:cubicBezTo>
                  <a:cubicBezTo>
                    <a:pt x="4" y="6"/>
                    <a:pt x="2" y="3"/>
                    <a:pt x="0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10"/>
                    <a:pt x="11" y="12"/>
                    <a:pt x="1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42" name="组合 64341"/>
          <p:cNvGrpSpPr/>
          <p:nvPr/>
        </p:nvGrpSpPr>
        <p:grpSpPr>
          <a:xfrm>
            <a:off x="11461750" y="3027584"/>
            <a:ext cx="795338" cy="850900"/>
            <a:chOff x="11530012" y="3097213"/>
            <a:chExt cx="795338" cy="850900"/>
          </a:xfrm>
        </p:grpSpPr>
        <p:sp>
          <p:nvSpPr>
            <p:cNvPr id="64179" name="Freeform 727"/>
            <p:cNvSpPr>
              <a:spLocks/>
            </p:cNvSpPr>
            <p:nvPr/>
          </p:nvSpPr>
          <p:spPr bwMode="auto">
            <a:xfrm>
              <a:off x="11663362" y="3097213"/>
              <a:ext cx="406400" cy="415925"/>
            </a:xfrm>
            <a:custGeom>
              <a:avLst/>
              <a:gdLst>
                <a:gd name="T0" fmla="*/ 32 w 46"/>
                <a:gd name="T1" fmla="*/ 47 h 47"/>
                <a:gd name="T2" fmla="*/ 23 w 46"/>
                <a:gd name="T3" fmla="*/ 6 h 47"/>
                <a:gd name="T4" fmla="*/ 32 w 46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7">
                  <a:moveTo>
                    <a:pt x="32" y="47"/>
                  </a:moveTo>
                  <a:cubicBezTo>
                    <a:pt x="32" y="47"/>
                    <a:pt x="0" y="13"/>
                    <a:pt x="23" y="6"/>
                  </a:cubicBezTo>
                  <a:cubicBezTo>
                    <a:pt x="46" y="0"/>
                    <a:pt x="32" y="47"/>
                    <a:pt x="32" y="4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0" name="Freeform 728"/>
            <p:cNvSpPr>
              <a:spLocks/>
            </p:cNvSpPr>
            <p:nvPr/>
          </p:nvSpPr>
          <p:spPr bwMode="auto">
            <a:xfrm>
              <a:off x="11936412" y="3105150"/>
              <a:ext cx="388938" cy="407988"/>
            </a:xfrm>
            <a:custGeom>
              <a:avLst/>
              <a:gdLst>
                <a:gd name="T0" fmla="*/ 0 w 44"/>
                <a:gd name="T1" fmla="*/ 46 h 46"/>
                <a:gd name="T2" fmla="*/ 24 w 44"/>
                <a:gd name="T3" fmla="*/ 13 h 46"/>
                <a:gd name="T4" fmla="*/ 0 w 44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6">
                  <a:moveTo>
                    <a:pt x="0" y="46"/>
                  </a:moveTo>
                  <a:cubicBezTo>
                    <a:pt x="0" y="46"/>
                    <a:pt x="4" y="0"/>
                    <a:pt x="24" y="13"/>
                  </a:cubicBezTo>
                  <a:cubicBezTo>
                    <a:pt x="44" y="25"/>
                    <a:pt x="0" y="46"/>
                    <a:pt x="0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1" name="Freeform 729"/>
            <p:cNvSpPr>
              <a:spLocks/>
            </p:cNvSpPr>
            <p:nvPr/>
          </p:nvSpPr>
          <p:spPr bwMode="auto">
            <a:xfrm>
              <a:off x="11936412" y="3309938"/>
              <a:ext cx="371475" cy="417513"/>
            </a:xfrm>
            <a:custGeom>
              <a:avLst/>
              <a:gdLst>
                <a:gd name="T0" fmla="*/ 0 w 42"/>
                <a:gd name="T1" fmla="*/ 23 h 47"/>
                <a:gd name="T2" fmla="*/ 41 w 42"/>
                <a:gd name="T3" fmla="*/ 24 h 47"/>
                <a:gd name="T4" fmla="*/ 0 w 42"/>
                <a:gd name="T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7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7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2" name="Freeform 730"/>
            <p:cNvSpPr>
              <a:spLocks/>
            </p:cNvSpPr>
            <p:nvPr/>
          </p:nvSpPr>
          <p:spPr bwMode="auto">
            <a:xfrm>
              <a:off x="11936412" y="3513138"/>
              <a:ext cx="371475" cy="434975"/>
            </a:xfrm>
            <a:custGeom>
              <a:avLst/>
              <a:gdLst>
                <a:gd name="T0" fmla="*/ 0 w 42"/>
                <a:gd name="T1" fmla="*/ 0 h 49"/>
                <a:gd name="T2" fmla="*/ 23 w 42"/>
                <a:gd name="T3" fmla="*/ 34 h 49"/>
                <a:gd name="T4" fmla="*/ 0 w 42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9">
                  <a:moveTo>
                    <a:pt x="0" y="0"/>
                  </a:moveTo>
                  <a:cubicBezTo>
                    <a:pt x="0" y="0"/>
                    <a:pt x="42" y="19"/>
                    <a:pt x="23" y="34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3" name="Freeform 731"/>
            <p:cNvSpPr>
              <a:spLocks/>
            </p:cNvSpPr>
            <p:nvPr/>
          </p:nvSpPr>
          <p:spPr bwMode="auto">
            <a:xfrm>
              <a:off x="11601450" y="3513138"/>
              <a:ext cx="406400" cy="400050"/>
            </a:xfrm>
            <a:custGeom>
              <a:avLst/>
              <a:gdLst>
                <a:gd name="T0" fmla="*/ 38 w 46"/>
                <a:gd name="T1" fmla="*/ 0 h 45"/>
                <a:gd name="T2" fmla="*/ 23 w 46"/>
                <a:gd name="T3" fmla="*/ 38 h 45"/>
                <a:gd name="T4" fmla="*/ 38 w 46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5">
                  <a:moveTo>
                    <a:pt x="38" y="0"/>
                  </a:moveTo>
                  <a:cubicBezTo>
                    <a:pt x="38" y="0"/>
                    <a:pt x="46" y="45"/>
                    <a:pt x="23" y="38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4" name="Freeform 732"/>
            <p:cNvSpPr>
              <a:spLocks/>
            </p:cNvSpPr>
            <p:nvPr/>
          </p:nvSpPr>
          <p:spPr bwMode="auto">
            <a:xfrm>
              <a:off x="11530012" y="3389313"/>
              <a:ext cx="406400" cy="407988"/>
            </a:xfrm>
            <a:custGeom>
              <a:avLst/>
              <a:gdLst>
                <a:gd name="T0" fmla="*/ 46 w 46"/>
                <a:gd name="T1" fmla="*/ 14 h 46"/>
                <a:gd name="T2" fmla="*/ 6 w 46"/>
                <a:gd name="T3" fmla="*/ 23 h 46"/>
                <a:gd name="T4" fmla="*/ 46 w 46"/>
                <a:gd name="T5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46" y="14"/>
                  </a:moveTo>
                  <a:cubicBezTo>
                    <a:pt x="46" y="14"/>
                    <a:pt x="13" y="46"/>
                    <a:pt x="6" y="23"/>
                  </a:cubicBezTo>
                  <a:cubicBezTo>
                    <a:pt x="0" y="0"/>
                    <a:pt x="46" y="14"/>
                    <a:pt x="46" y="1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5" name="Freeform 733"/>
            <p:cNvSpPr>
              <a:spLocks/>
            </p:cNvSpPr>
            <p:nvPr/>
          </p:nvSpPr>
          <p:spPr bwMode="auto">
            <a:xfrm>
              <a:off x="11557000" y="3141663"/>
              <a:ext cx="406400" cy="390525"/>
            </a:xfrm>
            <a:custGeom>
              <a:avLst/>
              <a:gdLst>
                <a:gd name="T0" fmla="*/ 46 w 46"/>
                <a:gd name="T1" fmla="*/ 41 h 44"/>
                <a:gd name="T2" fmla="*/ 9 w 46"/>
                <a:gd name="T3" fmla="*/ 22 h 44"/>
                <a:gd name="T4" fmla="*/ 46 w 46"/>
                <a:gd name="T5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4">
                  <a:moveTo>
                    <a:pt x="46" y="41"/>
                  </a:moveTo>
                  <a:cubicBezTo>
                    <a:pt x="46" y="41"/>
                    <a:pt x="0" y="44"/>
                    <a:pt x="9" y="22"/>
                  </a:cubicBezTo>
                  <a:cubicBezTo>
                    <a:pt x="19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6" name="Freeform 734"/>
            <p:cNvSpPr>
              <a:spLocks/>
            </p:cNvSpPr>
            <p:nvPr/>
          </p:nvSpPr>
          <p:spPr bwMode="auto">
            <a:xfrm>
              <a:off x="11857037" y="3451226"/>
              <a:ext cx="141288" cy="123825"/>
            </a:xfrm>
            <a:custGeom>
              <a:avLst/>
              <a:gdLst>
                <a:gd name="T0" fmla="*/ 15 w 16"/>
                <a:gd name="T1" fmla="*/ 5 h 14"/>
                <a:gd name="T2" fmla="*/ 10 w 16"/>
                <a:gd name="T3" fmla="*/ 13 h 14"/>
                <a:gd name="T4" fmla="*/ 1 w 16"/>
                <a:gd name="T5" fmla="*/ 10 h 14"/>
                <a:gd name="T6" fmla="*/ 6 w 16"/>
                <a:gd name="T7" fmla="*/ 2 h 14"/>
                <a:gd name="T8" fmla="*/ 15 w 1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15" y="5"/>
                  </a:moveTo>
                  <a:cubicBezTo>
                    <a:pt x="16" y="8"/>
                    <a:pt x="14" y="12"/>
                    <a:pt x="10" y="13"/>
                  </a:cubicBezTo>
                  <a:cubicBezTo>
                    <a:pt x="6" y="14"/>
                    <a:pt x="2" y="13"/>
                    <a:pt x="1" y="10"/>
                  </a:cubicBezTo>
                  <a:cubicBezTo>
                    <a:pt x="0" y="7"/>
                    <a:pt x="2" y="3"/>
                    <a:pt x="6" y="2"/>
                  </a:cubicBezTo>
                  <a:cubicBezTo>
                    <a:pt x="10" y="0"/>
                    <a:pt x="14" y="2"/>
                    <a:pt x="15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7" name="Freeform 735"/>
            <p:cNvSpPr>
              <a:spLocks/>
            </p:cNvSpPr>
            <p:nvPr/>
          </p:nvSpPr>
          <p:spPr bwMode="auto">
            <a:xfrm>
              <a:off x="11901487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2 h 6"/>
                <a:gd name="T6" fmla="*/ 1 w 2"/>
                <a:gd name="T7" fmla="*/ 2 h 6"/>
                <a:gd name="T8" fmla="*/ 2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4"/>
                    <a:pt x="2" y="6"/>
                    <a:pt x="2" y="6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8" name="Freeform 736"/>
            <p:cNvSpPr>
              <a:spLocks/>
            </p:cNvSpPr>
            <p:nvPr/>
          </p:nvSpPr>
          <p:spPr bwMode="auto">
            <a:xfrm>
              <a:off x="11918950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9" name="Freeform 737"/>
            <p:cNvSpPr>
              <a:spLocks/>
            </p:cNvSpPr>
            <p:nvPr/>
          </p:nvSpPr>
          <p:spPr bwMode="auto">
            <a:xfrm>
              <a:off x="11936412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0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0" name="Freeform 738"/>
            <p:cNvSpPr>
              <a:spLocks/>
            </p:cNvSpPr>
            <p:nvPr/>
          </p:nvSpPr>
          <p:spPr bwMode="auto">
            <a:xfrm>
              <a:off x="11936412" y="3443288"/>
              <a:ext cx="34925" cy="44450"/>
            </a:xfrm>
            <a:custGeom>
              <a:avLst/>
              <a:gdLst>
                <a:gd name="T0" fmla="*/ 4 w 4"/>
                <a:gd name="T1" fmla="*/ 1 h 5"/>
                <a:gd name="T2" fmla="*/ 4 w 4"/>
                <a:gd name="T3" fmla="*/ 0 h 5"/>
                <a:gd name="T4" fmla="*/ 2 w 4"/>
                <a:gd name="T5" fmla="*/ 1 h 5"/>
                <a:gd name="T6" fmla="*/ 2 w 4"/>
                <a:gd name="T7" fmla="*/ 2 h 5"/>
                <a:gd name="T8" fmla="*/ 0 w 4"/>
                <a:gd name="T9" fmla="*/ 5 h 5"/>
                <a:gd name="T10" fmla="*/ 3 w 4"/>
                <a:gd name="T11" fmla="*/ 2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1" name="Freeform 739"/>
            <p:cNvSpPr>
              <a:spLocks/>
            </p:cNvSpPr>
            <p:nvPr/>
          </p:nvSpPr>
          <p:spPr bwMode="auto">
            <a:xfrm>
              <a:off x="11945937" y="3451226"/>
              <a:ext cx="42863" cy="44450"/>
            </a:xfrm>
            <a:custGeom>
              <a:avLst/>
              <a:gdLst>
                <a:gd name="T0" fmla="*/ 4 w 5"/>
                <a:gd name="T1" fmla="*/ 2 h 5"/>
                <a:gd name="T2" fmla="*/ 4 w 5"/>
                <a:gd name="T3" fmla="*/ 1 h 5"/>
                <a:gd name="T4" fmla="*/ 3 w 5"/>
                <a:gd name="T5" fmla="*/ 1 h 5"/>
                <a:gd name="T6" fmla="*/ 3 w 5"/>
                <a:gd name="T7" fmla="*/ 2 h 5"/>
                <a:gd name="T8" fmla="*/ 0 w 5"/>
                <a:gd name="T9" fmla="*/ 5 h 5"/>
                <a:gd name="T10" fmla="*/ 3 w 5"/>
                <a:gd name="T11" fmla="*/ 2 h 5"/>
                <a:gd name="T12" fmla="*/ 4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2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2" name="Freeform 740"/>
            <p:cNvSpPr>
              <a:spLocks/>
            </p:cNvSpPr>
            <p:nvPr/>
          </p:nvSpPr>
          <p:spPr bwMode="auto">
            <a:xfrm>
              <a:off x="11953875" y="3468688"/>
              <a:ext cx="44450" cy="26988"/>
            </a:xfrm>
            <a:custGeom>
              <a:avLst/>
              <a:gdLst>
                <a:gd name="T0" fmla="*/ 5 w 5"/>
                <a:gd name="T1" fmla="*/ 2 h 3"/>
                <a:gd name="T2" fmla="*/ 5 w 5"/>
                <a:gd name="T3" fmla="*/ 0 h 3"/>
                <a:gd name="T4" fmla="*/ 4 w 5"/>
                <a:gd name="T5" fmla="*/ 0 h 3"/>
                <a:gd name="T6" fmla="*/ 3 w 5"/>
                <a:gd name="T7" fmla="*/ 1 h 3"/>
                <a:gd name="T8" fmla="*/ 0 w 5"/>
                <a:gd name="T9" fmla="*/ 3 h 3"/>
                <a:gd name="T10" fmla="*/ 3 w 5"/>
                <a:gd name="T11" fmla="*/ 2 h 3"/>
                <a:gd name="T12" fmla="*/ 5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3" name="Freeform 741"/>
            <p:cNvSpPr>
              <a:spLocks/>
            </p:cNvSpPr>
            <p:nvPr/>
          </p:nvSpPr>
          <p:spPr bwMode="auto">
            <a:xfrm>
              <a:off x="11953875" y="3487738"/>
              <a:ext cx="53975" cy="17463"/>
            </a:xfrm>
            <a:custGeom>
              <a:avLst/>
              <a:gdLst>
                <a:gd name="T0" fmla="*/ 5 w 6"/>
                <a:gd name="T1" fmla="*/ 2 h 2"/>
                <a:gd name="T2" fmla="*/ 6 w 6"/>
                <a:gd name="T3" fmla="*/ 1 h 2"/>
                <a:gd name="T4" fmla="*/ 5 w 6"/>
                <a:gd name="T5" fmla="*/ 0 h 2"/>
                <a:gd name="T6" fmla="*/ 4 w 6"/>
                <a:gd name="T7" fmla="*/ 1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4" name="Freeform 742"/>
            <p:cNvSpPr>
              <a:spLocks/>
            </p:cNvSpPr>
            <p:nvPr/>
          </p:nvSpPr>
          <p:spPr bwMode="auto">
            <a:xfrm>
              <a:off x="11963400" y="3505201"/>
              <a:ext cx="52388" cy="17463"/>
            </a:xfrm>
            <a:custGeom>
              <a:avLst/>
              <a:gdLst>
                <a:gd name="T0" fmla="*/ 5 w 6"/>
                <a:gd name="T1" fmla="*/ 2 h 2"/>
                <a:gd name="T2" fmla="*/ 5 w 6"/>
                <a:gd name="T3" fmla="*/ 1 h 2"/>
                <a:gd name="T4" fmla="*/ 4 w 6"/>
                <a:gd name="T5" fmla="*/ 0 h 2"/>
                <a:gd name="T6" fmla="*/ 3 w 6"/>
                <a:gd name="T7" fmla="*/ 1 h 2"/>
                <a:gd name="T8" fmla="*/ 0 w 6"/>
                <a:gd name="T9" fmla="*/ 1 h 2"/>
                <a:gd name="T10" fmla="*/ 3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5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5" name="Freeform 743"/>
            <p:cNvSpPr>
              <a:spLocks/>
            </p:cNvSpPr>
            <p:nvPr/>
          </p:nvSpPr>
          <p:spPr bwMode="auto">
            <a:xfrm>
              <a:off x="11963400" y="3522663"/>
              <a:ext cx="44450" cy="17463"/>
            </a:xfrm>
            <a:custGeom>
              <a:avLst/>
              <a:gdLst>
                <a:gd name="T0" fmla="*/ 4 w 5"/>
                <a:gd name="T1" fmla="*/ 2 h 2"/>
                <a:gd name="T2" fmla="*/ 5 w 5"/>
                <a:gd name="T3" fmla="*/ 1 h 2"/>
                <a:gd name="T4" fmla="*/ 4 w 5"/>
                <a:gd name="T5" fmla="*/ 0 h 2"/>
                <a:gd name="T6" fmla="*/ 3 w 5"/>
                <a:gd name="T7" fmla="*/ 1 h 2"/>
                <a:gd name="T8" fmla="*/ 0 w 5"/>
                <a:gd name="T9" fmla="*/ 0 h 2"/>
                <a:gd name="T10" fmla="*/ 3 w 5"/>
                <a:gd name="T11" fmla="*/ 1 h 2"/>
                <a:gd name="T12" fmla="*/ 4 w 5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6" name="Freeform 744"/>
            <p:cNvSpPr>
              <a:spLocks/>
            </p:cNvSpPr>
            <p:nvPr/>
          </p:nvSpPr>
          <p:spPr bwMode="auto">
            <a:xfrm>
              <a:off x="11953875" y="3532188"/>
              <a:ext cx="53975" cy="25400"/>
            </a:xfrm>
            <a:custGeom>
              <a:avLst/>
              <a:gdLst>
                <a:gd name="T0" fmla="*/ 4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4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5" y="3"/>
                    <a:pt x="5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3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7" name="Freeform 745"/>
            <p:cNvSpPr>
              <a:spLocks/>
            </p:cNvSpPr>
            <p:nvPr/>
          </p:nvSpPr>
          <p:spPr bwMode="auto">
            <a:xfrm>
              <a:off x="11953875" y="3540126"/>
              <a:ext cx="44450" cy="34925"/>
            </a:xfrm>
            <a:custGeom>
              <a:avLst/>
              <a:gdLst>
                <a:gd name="T0" fmla="*/ 3 w 5"/>
                <a:gd name="T1" fmla="*/ 4 h 4"/>
                <a:gd name="T2" fmla="*/ 4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3" y="4"/>
                    <a:pt x="4" y="4"/>
                    <a:pt x="4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2"/>
                    <a:pt x="3" y="2"/>
                  </a:cubicBezTo>
                  <a:cubicBezTo>
                    <a:pt x="2" y="3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8" name="Freeform 746"/>
            <p:cNvSpPr>
              <a:spLocks/>
            </p:cNvSpPr>
            <p:nvPr/>
          </p:nvSpPr>
          <p:spPr bwMode="auto">
            <a:xfrm>
              <a:off x="11945937" y="3540126"/>
              <a:ext cx="34925" cy="44450"/>
            </a:xfrm>
            <a:custGeom>
              <a:avLst/>
              <a:gdLst>
                <a:gd name="T0" fmla="*/ 2 w 4"/>
                <a:gd name="T1" fmla="*/ 5 h 5"/>
                <a:gd name="T2" fmla="*/ 4 w 4"/>
                <a:gd name="T3" fmla="*/ 5 h 5"/>
                <a:gd name="T4" fmla="*/ 4 w 4"/>
                <a:gd name="T5" fmla="*/ 4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4 h 5"/>
                <a:gd name="T12" fmla="*/ 2 w 4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9" name="Freeform 747"/>
            <p:cNvSpPr>
              <a:spLocks/>
            </p:cNvSpPr>
            <p:nvPr/>
          </p:nvSpPr>
          <p:spPr bwMode="auto">
            <a:xfrm>
              <a:off x="11945937" y="3549651"/>
              <a:ext cx="17463" cy="44450"/>
            </a:xfrm>
            <a:custGeom>
              <a:avLst/>
              <a:gdLst>
                <a:gd name="T0" fmla="*/ 0 w 2"/>
                <a:gd name="T1" fmla="*/ 5 h 5"/>
                <a:gd name="T2" fmla="*/ 1 w 2"/>
                <a:gd name="T3" fmla="*/ 5 h 5"/>
                <a:gd name="T4" fmla="*/ 2 w 2"/>
                <a:gd name="T5" fmla="*/ 4 h 5"/>
                <a:gd name="T6" fmla="*/ 1 w 2"/>
                <a:gd name="T7" fmla="*/ 3 h 5"/>
                <a:gd name="T8" fmla="*/ 0 w 2"/>
                <a:gd name="T9" fmla="*/ 0 h 5"/>
                <a:gd name="T10" fmla="*/ 0 w 2"/>
                <a:gd name="T11" fmla="*/ 3 h 5"/>
                <a:gd name="T12" fmla="*/ 0 w 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0" name="Freeform 748"/>
            <p:cNvSpPr>
              <a:spLocks/>
            </p:cNvSpPr>
            <p:nvPr/>
          </p:nvSpPr>
          <p:spPr bwMode="auto">
            <a:xfrm>
              <a:off x="11928475" y="3549651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1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6"/>
                    <a:pt x="1" y="6"/>
                    <a:pt x="1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1" name="Freeform 749"/>
            <p:cNvSpPr>
              <a:spLocks/>
            </p:cNvSpPr>
            <p:nvPr/>
          </p:nvSpPr>
          <p:spPr bwMode="auto">
            <a:xfrm>
              <a:off x="11909425" y="3549651"/>
              <a:ext cx="19050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2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2" name="Freeform 750"/>
            <p:cNvSpPr>
              <a:spLocks/>
            </p:cNvSpPr>
            <p:nvPr/>
          </p:nvSpPr>
          <p:spPr bwMode="auto">
            <a:xfrm>
              <a:off x="11891962" y="3549651"/>
              <a:ext cx="26988" cy="44450"/>
            </a:xfrm>
            <a:custGeom>
              <a:avLst/>
              <a:gdLst>
                <a:gd name="T0" fmla="*/ 0 w 3"/>
                <a:gd name="T1" fmla="*/ 4 h 5"/>
                <a:gd name="T2" fmla="*/ 1 w 3"/>
                <a:gd name="T3" fmla="*/ 5 h 5"/>
                <a:gd name="T4" fmla="*/ 2 w 3"/>
                <a:gd name="T5" fmla="*/ 4 h 5"/>
                <a:gd name="T6" fmla="*/ 2 w 3"/>
                <a:gd name="T7" fmla="*/ 4 h 5"/>
                <a:gd name="T8" fmla="*/ 3 w 3"/>
                <a:gd name="T9" fmla="*/ 0 h 5"/>
                <a:gd name="T10" fmla="*/ 1 w 3"/>
                <a:gd name="T11" fmla="*/ 3 h 5"/>
                <a:gd name="T12" fmla="*/ 0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4"/>
                  </a:move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3" name="Freeform 751"/>
            <p:cNvSpPr>
              <a:spLocks/>
            </p:cNvSpPr>
            <p:nvPr/>
          </p:nvSpPr>
          <p:spPr bwMode="auto">
            <a:xfrm>
              <a:off x="11874500" y="3549651"/>
              <a:ext cx="34925" cy="34925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4 h 4"/>
                <a:gd name="T4" fmla="*/ 2 w 4"/>
                <a:gd name="T5" fmla="*/ 4 h 4"/>
                <a:gd name="T6" fmla="*/ 2 w 4"/>
                <a:gd name="T7" fmla="*/ 3 h 4"/>
                <a:gd name="T8" fmla="*/ 4 w 4"/>
                <a:gd name="T9" fmla="*/ 0 h 4"/>
                <a:gd name="T10" fmla="*/ 1 w 4"/>
                <a:gd name="T11" fmla="*/ 2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4" name="Freeform 752"/>
            <p:cNvSpPr>
              <a:spLocks/>
            </p:cNvSpPr>
            <p:nvPr/>
          </p:nvSpPr>
          <p:spPr bwMode="auto">
            <a:xfrm>
              <a:off x="11857037" y="3540126"/>
              <a:ext cx="44450" cy="34925"/>
            </a:xfrm>
            <a:custGeom>
              <a:avLst/>
              <a:gdLst>
                <a:gd name="T0" fmla="*/ 1 w 5"/>
                <a:gd name="T1" fmla="*/ 2 h 4"/>
                <a:gd name="T2" fmla="*/ 1 w 5"/>
                <a:gd name="T3" fmla="*/ 3 h 4"/>
                <a:gd name="T4" fmla="*/ 2 w 5"/>
                <a:gd name="T5" fmla="*/ 3 h 4"/>
                <a:gd name="T6" fmla="*/ 2 w 5"/>
                <a:gd name="T7" fmla="*/ 2 h 4"/>
                <a:gd name="T8" fmla="*/ 5 w 5"/>
                <a:gd name="T9" fmla="*/ 0 h 4"/>
                <a:gd name="T10" fmla="*/ 2 w 5"/>
                <a:gd name="T11" fmla="*/ 2 h 4"/>
                <a:gd name="T12" fmla="*/ 1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4" y="2"/>
                    <a:pt x="5" y="0"/>
                    <a:pt x="5" y="0"/>
                  </a:cubicBezTo>
                  <a:cubicBezTo>
                    <a:pt x="4" y="1"/>
                    <a:pt x="3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5" name="Freeform 753"/>
            <p:cNvSpPr>
              <a:spLocks/>
            </p:cNvSpPr>
            <p:nvPr/>
          </p:nvSpPr>
          <p:spPr bwMode="auto">
            <a:xfrm>
              <a:off x="11847512" y="3532188"/>
              <a:ext cx="53975" cy="25400"/>
            </a:xfrm>
            <a:custGeom>
              <a:avLst/>
              <a:gdLst>
                <a:gd name="T0" fmla="*/ 1 w 6"/>
                <a:gd name="T1" fmla="*/ 1 h 3"/>
                <a:gd name="T2" fmla="*/ 0 w 6"/>
                <a:gd name="T3" fmla="*/ 2 h 3"/>
                <a:gd name="T4" fmla="*/ 2 w 6"/>
                <a:gd name="T5" fmla="*/ 3 h 3"/>
                <a:gd name="T6" fmla="*/ 2 w 6"/>
                <a:gd name="T7" fmla="*/ 2 h 3"/>
                <a:gd name="T8" fmla="*/ 6 w 6"/>
                <a:gd name="T9" fmla="*/ 0 h 3"/>
                <a:gd name="T10" fmla="*/ 2 w 6"/>
                <a:gd name="T11" fmla="*/ 1 h 3"/>
                <a:gd name="T12" fmla="*/ 1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6" y="0"/>
                    <a:pt x="6" y="0"/>
                  </a:cubicBezTo>
                  <a:cubicBezTo>
                    <a:pt x="5" y="1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6" name="Freeform 754"/>
            <p:cNvSpPr>
              <a:spLocks/>
            </p:cNvSpPr>
            <p:nvPr/>
          </p:nvSpPr>
          <p:spPr bwMode="auto">
            <a:xfrm>
              <a:off x="11847512" y="3522663"/>
              <a:ext cx="53975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1 w 6"/>
                <a:gd name="T5" fmla="*/ 2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1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6" y="0"/>
                    <a:pt x="6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7" name="Freeform 755"/>
            <p:cNvSpPr>
              <a:spLocks/>
            </p:cNvSpPr>
            <p:nvPr/>
          </p:nvSpPr>
          <p:spPr bwMode="auto">
            <a:xfrm>
              <a:off x="11847512" y="3505201"/>
              <a:ext cx="44450" cy="17463"/>
            </a:xfrm>
            <a:custGeom>
              <a:avLst/>
              <a:gdLst>
                <a:gd name="T0" fmla="*/ 1 w 5"/>
                <a:gd name="T1" fmla="*/ 0 h 2"/>
                <a:gd name="T2" fmla="*/ 0 w 5"/>
                <a:gd name="T3" fmla="*/ 1 h 2"/>
                <a:gd name="T4" fmla="*/ 1 w 5"/>
                <a:gd name="T5" fmla="*/ 2 h 2"/>
                <a:gd name="T6" fmla="*/ 2 w 5"/>
                <a:gd name="T7" fmla="*/ 1 h 2"/>
                <a:gd name="T8" fmla="*/ 5 w 5"/>
                <a:gd name="T9" fmla="*/ 2 h 2"/>
                <a:gd name="T10" fmla="*/ 2 w 5"/>
                <a:gd name="T11" fmla="*/ 1 h 2"/>
                <a:gd name="T12" fmla="*/ 1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8" name="Freeform 756"/>
            <p:cNvSpPr>
              <a:spLocks/>
            </p:cNvSpPr>
            <p:nvPr/>
          </p:nvSpPr>
          <p:spPr bwMode="auto">
            <a:xfrm>
              <a:off x="11847512" y="3487738"/>
              <a:ext cx="44450" cy="25400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1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3 h 3"/>
                <a:gd name="T10" fmla="*/ 2 w 5"/>
                <a:gd name="T11" fmla="*/ 1 h 3"/>
                <a:gd name="T12" fmla="*/ 1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2"/>
                    <a:pt x="5" y="3"/>
                    <a:pt x="5" y="3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9" name="Freeform 757"/>
            <p:cNvSpPr>
              <a:spLocks/>
            </p:cNvSpPr>
            <p:nvPr/>
          </p:nvSpPr>
          <p:spPr bwMode="auto">
            <a:xfrm>
              <a:off x="11857037" y="3468688"/>
              <a:ext cx="44450" cy="36513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0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2 w 5"/>
                <a:gd name="T11" fmla="*/ 1 h 4"/>
                <a:gd name="T12" fmla="*/ 1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3"/>
                    <a:pt x="3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0" name="Freeform 758"/>
            <p:cNvSpPr>
              <a:spLocks/>
            </p:cNvSpPr>
            <p:nvPr/>
          </p:nvSpPr>
          <p:spPr bwMode="auto">
            <a:xfrm>
              <a:off x="11866562" y="3451226"/>
              <a:ext cx="34925" cy="44450"/>
            </a:xfrm>
            <a:custGeom>
              <a:avLst/>
              <a:gdLst>
                <a:gd name="T0" fmla="*/ 2 w 4"/>
                <a:gd name="T1" fmla="*/ 1 h 5"/>
                <a:gd name="T2" fmla="*/ 1 w 4"/>
                <a:gd name="T3" fmla="*/ 1 h 5"/>
                <a:gd name="T4" fmla="*/ 1 w 4"/>
                <a:gd name="T5" fmla="*/ 2 h 5"/>
                <a:gd name="T6" fmla="*/ 2 w 4"/>
                <a:gd name="T7" fmla="*/ 2 h 5"/>
                <a:gd name="T8" fmla="*/ 4 w 4"/>
                <a:gd name="T9" fmla="*/ 5 h 5"/>
                <a:gd name="T10" fmla="*/ 2 w 4"/>
                <a:gd name="T11" fmla="*/ 2 h 5"/>
                <a:gd name="T12" fmla="*/ 2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1" name="Freeform 759"/>
            <p:cNvSpPr>
              <a:spLocks/>
            </p:cNvSpPr>
            <p:nvPr/>
          </p:nvSpPr>
          <p:spPr bwMode="auto">
            <a:xfrm>
              <a:off x="11884025" y="3443288"/>
              <a:ext cx="25400" cy="44450"/>
            </a:xfrm>
            <a:custGeom>
              <a:avLst/>
              <a:gdLst>
                <a:gd name="T0" fmla="*/ 2 w 3"/>
                <a:gd name="T1" fmla="*/ 1 h 5"/>
                <a:gd name="T2" fmla="*/ 0 w 3"/>
                <a:gd name="T3" fmla="*/ 0 h 5"/>
                <a:gd name="T4" fmla="*/ 0 w 3"/>
                <a:gd name="T5" fmla="*/ 2 h 5"/>
                <a:gd name="T6" fmla="*/ 1 w 3"/>
                <a:gd name="T7" fmla="*/ 2 h 5"/>
                <a:gd name="T8" fmla="*/ 3 w 3"/>
                <a:gd name="T9" fmla="*/ 5 h 5"/>
                <a:gd name="T10" fmla="*/ 2 w 3"/>
                <a:gd name="T11" fmla="*/ 2 h 5"/>
                <a:gd name="T12" fmla="*/ 2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2" name="Freeform 760"/>
            <p:cNvSpPr>
              <a:spLocks/>
            </p:cNvSpPr>
            <p:nvPr/>
          </p:nvSpPr>
          <p:spPr bwMode="auto">
            <a:xfrm>
              <a:off x="11901487" y="3327400"/>
              <a:ext cx="34925" cy="160338"/>
            </a:xfrm>
            <a:custGeom>
              <a:avLst/>
              <a:gdLst>
                <a:gd name="T0" fmla="*/ 4 w 4"/>
                <a:gd name="T1" fmla="*/ 18 h 18"/>
                <a:gd name="T2" fmla="*/ 1 w 4"/>
                <a:gd name="T3" fmla="*/ 9 h 18"/>
                <a:gd name="T4" fmla="*/ 0 w 4"/>
                <a:gd name="T5" fmla="*/ 0 h 18"/>
                <a:gd name="T6" fmla="*/ 3 w 4"/>
                <a:gd name="T7" fmla="*/ 9 h 18"/>
                <a:gd name="T8" fmla="*/ 4 w 4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8">
                  <a:moveTo>
                    <a:pt x="4" y="18"/>
                  </a:moveTo>
                  <a:cubicBezTo>
                    <a:pt x="3" y="15"/>
                    <a:pt x="2" y="12"/>
                    <a:pt x="1" y="9"/>
                  </a:cubicBezTo>
                  <a:cubicBezTo>
                    <a:pt x="1" y="6"/>
                    <a:pt x="0" y="3"/>
                    <a:pt x="0" y="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4" y="15"/>
                    <a:pt x="4" y="1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3" name="Freeform 761"/>
            <p:cNvSpPr>
              <a:spLocks/>
            </p:cNvSpPr>
            <p:nvPr/>
          </p:nvSpPr>
          <p:spPr bwMode="auto">
            <a:xfrm>
              <a:off x="11953875" y="3344863"/>
              <a:ext cx="88900" cy="150813"/>
            </a:xfrm>
            <a:custGeom>
              <a:avLst/>
              <a:gdLst>
                <a:gd name="T0" fmla="*/ 0 w 10"/>
                <a:gd name="T1" fmla="*/ 17 h 17"/>
                <a:gd name="T2" fmla="*/ 4 w 10"/>
                <a:gd name="T3" fmla="*/ 8 h 17"/>
                <a:gd name="T4" fmla="*/ 10 w 10"/>
                <a:gd name="T5" fmla="*/ 0 h 17"/>
                <a:gd name="T6" fmla="*/ 5 w 10"/>
                <a:gd name="T7" fmla="*/ 9 h 17"/>
                <a:gd name="T8" fmla="*/ 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0" y="17"/>
                  </a:moveTo>
                  <a:cubicBezTo>
                    <a:pt x="1" y="13"/>
                    <a:pt x="2" y="11"/>
                    <a:pt x="4" y="8"/>
                  </a:cubicBezTo>
                  <a:cubicBezTo>
                    <a:pt x="5" y="5"/>
                    <a:pt x="7" y="2"/>
                    <a:pt x="10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1"/>
                    <a:pt x="2" y="14"/>
                    <a:pt x="0" y="1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4" name="Freeform 762"/>
            <p:cNvSpPr>
              <a:spLocks/>
            </p:cNvSpPr>
            <p:nvPr/>
          </p:nvSpPr>
          <p:spPr bwMode="auto">
            <a:xfrm>
              <a:off x="11963400" y="3451226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9 w 18"/>
                <a:gd name="T3" fmla="*/ 2 h 6"/>
                <a:gd name="T4" fmla="*/ 18 w 18"/>
                <a:gd name="T5" fmla="*/ 1 h 6"/>
                <a:gd name="T6" fmla="*/ 9 w 18"/>
                <a:gd name="T7" fmla="*/ 4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3" y="4"/>
                    <a:pt x="6" y="3"/>
                    <a:pt x="9" y="2"/>
                  </a:cubicBezTo>
                  <a:cubicBezTo>
                    <a:pt x="12" y="1"/>
                    <a:pt x="15" y="0"/>
                    <a:pt x="18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4"/>
                    <a:pt x="3" y="6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5" name="Freeform 763"/>
            <p:cNvSpPr>
              <a:spLocks/>
            </p:cNvSpPr>
            <p:nvPr/>
          </p:nvSpPr>
          <p:spPr bwMode="auto">
            <a:xfrm>
              <a:off x="11953875" y="3513138"/>
              <a:ext cx="168275" cy="36513"/>
            </a:xfrm>
            <a:custGeom>
              <a:avLst/>
              <a:gdLst>
                <a:gd name="T0" fmla="*/ 0 w 19"/>
                <a:gd name="T1" fmla="*/ 0 h 4"/>
                <a:gd name="T2" fmla="*/ 10 w 19"/>
                <a:gd name="T3" fmla="*/ 1 h 4"/>
                <a:gd name="T4" fmla="*/ 19 w 19"/>
                <a:gd name="T5" fmla="*/ 4 h 4"/>
                <a:gd name="T6" fmla="*/ 9 w 19"/>
                <a:gd name="T7" fmla="*/ 2 h 4"/>
                <a:gd name="T8" fmla="*/ 0 w 1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">
                  <a:moveTo>
                    <a:pt x="0" y="0"/>
                  </a:moveTo>
                  <a:cubicBezTo>
                    <a:pt x="4" y="0"/>
                    <a:pt x="7" y="0"/>
                    <a:pt x="10" y="1"/>
                  </a:cubicBezTo>
                  <a:cubicBezTo>
                    <a:pt x="13" y="2"/>
                    <a:pt x="16" y="2"/>
                    <a:pt x="19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6" name="Freeform 764"/>
            <p:cNvSpPr>
              <a:spLocks/>
            </p:cNvSpPr>
            <p:nvPr/>
          </p:nvSpPr>
          <p:spPr bwMode="auto">
            <a:xfrm>
              <a:off x="11945937" y="3532188"/>
              <a:ext cx="61913" cy="158750"/>
            </a:xfrm>
            <a:custGeom>
              <a:avLst/>
              <a:gdLst>
                <a:gd name="T0" fmla="*/ 0 w 7"/>
                <a:gd name="T1" fmla="*/ 0 h 18"/>
                <a:gd name="T2" fmla="*/ 5 w 7"/>
                <a:gd name="T3" fmla="*/ 8 h 18"/>
                <a:gd name="T4" fmla="*/ 7 w 7"/>
                <a:gd name="T5" fmla="*/ 18 h 18"/>
                <a:gd name="T6" fmla="*/ 4 w 7"/>
                <a:gd name="T7" fmla="*/ 9 h 18"/>
                <a:gd name="T8" fmla="*/ 0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0" y="0"/>
                  </a:moveTo>
                  <a:cubicBezTo>
                    <a:pt x="2" y="3"/>
                    <a:pt x="4" y="5"/>
                    <a:pt x="5" y="8"/>
                  </a:cubicBezTo>
                  <a:cubicBezTo>
                    <a:pt x="6" y="11"/>
                    <a:pt x="7" y="14"/>
                    <a:pt x="7" y="1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7" name="Freeform 765"/>
            <p:cNvSpPr>
              <a:spLocks/>
            </p:cNvSpPr>
            <p:nvPr/>
          </p:nvSpPr>
          <p:spPr bwMode="auto">
            <a:xfrm>
              <a:off x="11874500" y="3532188"/>
              <a:ext cx="61913" cy="150813"/>
            </a:xfrm>
            <a:custGeom>
              <a:avLst/>
              <a:gdLst>
                <a:gd name="T0" fmla="*/ 7 w 7"/>
                <a:gd name="T1" fmla="*/ 0 h 17"/>
                <a:gd name="T2" fmla="*/ 4 w 7"/>
                <a:gd name="T3" fmla="*/ 9 h 17"/>
                <a:gd name="T4" fmla="*/ 0 w 7"/>
                <a:gd name="T5" fmla="*/ 17 h 17"/>
                <a:gd name="T6" fmla="*/ 3 w 7"/>
                <a:gd name="T7" fmla="*/ 8 h 17"/>
                <a:gd name="T8" fmla="*/ 7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6" y="3"/>
                    <a:pt x="5" y="6"/>
                    <a:pt x="4" y="9"/>
                  </a:cubicBezTo>
                  <a:cubicBezTo>
                    <a:pt x="3" y="12"/>
                    <a:pt x="2" y="15"/>
                    <a:pt x="0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6"/>
                    <a:pt x="5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8" name="Freeform 766"/>
            <p:cNvSpPr>
              <a:spLocks/>
            </p:cNvSpPr>
            <p:nvPr/>
          </p:nvSpPr>
          <p:spPr bwMode="auto">
            <a:xfrm>
              <a:off x="11768137" y="3513138"/>
              <a:ext cx="150813" cy="80963"/>
            </a:xfrm>
            <a:custGeom>
              <a:avLst/>
              <a:gdLst>
                <a:gd name="T0" fmla="*/ 17 w 17"/>
                <a:gd name="T1" fmla="*/ 0 h 9"/>
                <a:gd name="T2" fmla="*/ 9 w 17"/>
                <a:gd name="T3" fmla="*/ 6 h 9"/>
                <a:gd name="T4" fmla="*/ 0 w 17"/>
                <a:gd name="T5" fmla="*/ 9 h 9"/>
                <a:gd name="T6" fmla="*/ 9 w 17"/>
                <a:gd name="T7" fmla="*/ 4 h 9"/>
                <a:gd name="T8" fmla="*/ 17 w 1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5" y="3"/>
                    <a:pt x="12" y="4"/>
                    <a:pt x="9" y="6"/>
                  </a:cubicBezTo>
                  <a:cubicBezTo>
                    <a:pt x="7" y="7"/>
                    <a:pt x="4" y="8"/>
                    <a:pt x="0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2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9" name="Freeform 767"/>
            <p:cNvSpPr>
              <a:spLocks/>
            </p:cNvSpPr>
            <p:nvPr/>
          </p:nvSpPr>
          <p:spPr bwMode="auto">
            <a:xfrm>
              <a:off x="11760200" y="3451226"/>
              <a:ext cx="158750" cy="53975"/>
            </a:xfrm>
            <a:custGeom>
              <a:avLst/>
              <a:gdLst>
                <a:gd name="T0" fmla="*/ 18 w 18"/>
                <a:gd name="T1" fmla="*/ 6 h 6"/>
                <a:gd name="T2" fmla="*/ 9 w 18"/>
                <a:gd name="T3" fmla="*/ 4 h 6"/>
                <a:gd name="T4" fmla="*/ 0 w 18"/>
                <a:gd name="T5" fmla="*/ 0 h 6"/>
                <a:gd name="T6" fmla="*/ 9 w 18"/>
                <a:gd name="T7" fmla="*/ 3 h 6"/>
                <a:gd name="T8" fmla="*/ 18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8" y="6"/>
                  </a:moveTo>
                  <a:cubicBezTo>
                    <a:pt x="15" y="6"/>
                    <a:pt x="12" y="5"/>
                    <a:pt x="9" y="4"/>
                  </a:cubicBezTo>
                  <a:cubicBezTo>
                    <a:pt x="6" y="3"/>
                    <a:pt x="3" y="2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4"/>
                    <a:pt x="15" y="4"/>
                    <a:pt x="18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0" name="Freeform 768"/>
            <p:cNvSpPr>
              <a:spLocks/>
            </p:cNvSpPr>
            <p:nvPr/>
          </p:nvSpPr>
          <p:spPr bwMode="auto">
            <a:xfrm>
              <a:off x="11822112" y="3371850"/>
              <a:ext cx="106363" cy="123825"/>
            </a:xfrm>
            <a:custGeom>
              <a:avLst/>
              <a:gdLst>
                <a:gd name="T0" fmla="*/ 12 w 12"/>
                <a:gd name="T1" fmla="*/ 14 h 14"/>
                <a:gd name="T2" fmla="*/ 5 w 12"/>
                <a:gd name="T3" fmla="*/ 8 h 14"/>
                <a:gd name="T4" fmla="*/ 0 w 12"/>
                <a:gd name="T5" fmla="*/ 0 h 14"/>
                <a:gd name="T6" fmla="*/ 6 w 12"/>
                <a:gd name="T7" fmla="*/ 7 h 14"/>
                <a:gd name="T8" fmla="*/ 12 w 1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9"/>
                    <a:pt x="11" y="11"/>
                    <a:pt x="12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9" name="组合 64338"/>
          <p:cNvGrpSpPr/>
          <p:nvPr/>
        </p:nvGrpSpPr>
        <p:grpSpPr>
          <a:xfrm>
            <a:off x="155574" y="1712119"/>
            <a:ext cx="565151" cy="603250"/>
            <a:chOff x="1550987" y="1552575"/>
            <a:chExt cx="565151" cy="603250"/>
          </a:xfrm>
        </p:grpSpPr>
        <p:sp>
          <p:nvSpPr>
            <p:cNvPr id="64221" name="Freeform 769"/>
            <p:cNvSpPr>
              <a:spLocks/>
            </p:cNvSpPr>
            <p:nvPr/>
          </p:nvSpPr>
          <p:spPr bwMode="auto">
            <a:xfrm>
              <a:off x="1647825" y="1552575"/>
              <a:ext cx="292100" cy="301625"/>
            </a:xfrm>
            <a:custGeom>
              <a:avLst/>
              <a:gdLst>
                <a:gd name="T0" fmla="*/ 22 w 33"/>
                <a:gd name="T1" fmla="*/ 34 h 34"/>
                <a:gd name="T2" fmla="*/ 16 w 33"/>
                <a:gd name="T3" fmla="*/ 5 h 34"/>
                <a:gd name="T4" fmla="*/ 22 w 33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4">
                  <a:moveTo>
                    <a:pt x="22" y="34"/>
                  </a:moveTo>
                  <a:cubicBezTo>
                    <a:pt x="22" y="34"/>
                    <a:pt x="0" y="10"/>
                    <a:pt x="16" y="5"/>
                  </a:cubicBezTo>
                  <a:cubicBezTo>
                    <a:pt x="33" y="0"/>
                    <a:pt x="22" y="34"/>
                    <a:pt x="22" y="3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2" name="Freeform 770"/>
            <p:cNvSpPr>
              <a:spLocks/>
            </p:cNvSpPr>
            <p:nvPr/>
          </p:nvSpPr>
          <p:spPr bwMode="auto">
            <a:xfrm>
              <a:off x="1841500" y="1560513"/>
              <a:ext cx="274638" cy="293688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3" name="Freeform 771"/>
            <p:cNvSpPr>
              <a:spLocks/>
            </p:cNvSpPr>
            <p:nvPr/>
          </p:nvSpPr>
          <p:spPr bwMode="auto">
            <a:xfrm>
              <a:off x="1841500" y="1703388"/>
              <a:ext cx="265113" cy="301625"/>
            </a:xfrm>
            <a:custGeom>
              <a:avLst/>
              <a:gdLst>
                <a:gd name="T0" fmla="*/ 0 w 30"/>
                <a:gd name="T1" fmla="*/ 17 h 34"/>
                <a:gd name="T2" fmla="*/ 29 w 30"/>
                <a:gd name="T3" fmla="*/ 17 h 34"/>
                <a:gd name="T4" fmla="*/ 0 w 30"/>
                <a:gd name="T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7"/>
                  </a:moveTo>
                  <a:cubicBezTo>
                    <a:pt x="0" y="17"/>
                    <a:pt x="28" y="0"/>
                    <a:pt x="29" y="17"/>
                  </a:cubicBezTo>
                  <a:cubicBezTo>
                    <a:pt x="30" y="34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4" name="Freeform 772"/>
            <p:cNvSpPr>
              <a:spLocks/>
            </p:cNvSpPr>
            <p:nvPr/>
          </p:nvSpPr>
          <p:spPr bwMode="auto">
            <a:xfrm>
              <a:off x="1841500" y="1854200"/>
              <a:ext cx="265113" cy="301625"/>
            </a:xfrm>
            <a:custGeom>
              <a:avLst/>
              <a:gdLst>
                <a:gd name="T0" fmla="*/ 0 w 30"/>
                <a:gd name="T1" fmla="*/ 0 h 34"/>
                <a:gd name="T2" fmla="*/ 16 w 30"/>
                <a:gd name="T3" fmla="*/ 24 h 34"/>
                <a:gd name="T4" fmla="*/ 0 w 30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0"/>
                  </a:moveTo>
                  <a:cubicBezTo>
                    <a:pt x="0" y="0"/>
                    <a:pt x="30" y="14"/>
                    <a:pt x="16" y="24"/>
                  </a:cubicBezTo>
                  <a:cubicBezTo>
                    <a:pt x="3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5" name="Freeform 773"/>
            <p:cNvSpPr>
              <a:spLocks/>
            </p:cNvSpPr>
            <p:nvPr/>
          </p:nvSpPr>
          <p:spPr bwMode="auto">
            <a:xfrm>
              <a:off x="1603375" y="1854200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6" name="Freeform 774"/>
            <p:cNvSpPr>
              <a:spLocks/>
            </p:cNvSpPr>
            <p:nvPr/>
          </p:nvSpPr>
          <p:spPr bwMode="auto">
            <a:xfrm>
              <a:off x="1550987" y="1765300"/>
              <a:ext cx="290513" cy="284163"/>
            </a:xfrm>
            <a:custGeom>
              <a:avLst/>
              <a:gdLst>
                <a:gd name="T0" fmla="*/ 33 w 33"/>
                <a:gd name="T1" fmla="*/ 10 h 32"/>
                <a:gd name="T2" fmla="*/ 5 w 33"/>
                <a:gd name="T3" fmla="*/ 16 h 32"/>
                <a:gd name="T4" fmla="*/ 33 w 33"/>
                <a:gd name="T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2">
                  <a:moveTo>
                    <a:pt x="33" y="10"/>
                  </a:moveTo>
                  <a:cubicBezTo>
                    <a:pt x="33" y="10"/>
                    <a:pt x="9" y="32"/>
                    <a:pt x="5" y="16"/>
                  </a:cubicBezTo>
                  <a:cubicBezTo>
                    <a:pt x="0" y="0"/>
                    <a:pt x="33" y="10"/>
                    <a:pt x="33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7" name="Freeform 775"/>
            <p:cNvSpPr>
              <a:spLocks/>
            </p:cNvSpPr>
            <p:nvPr/>
          </p:nvSpPr>
          <p:spPr bwMode="auto">
            <a:xfrm>
              <a:off x="1568450" y="1587500"/>
              <a:ext cx="292100" cy="274638"/>
            </a:xfrm>
            <a:custGeom>
              <a:avLst/>
              <a:gdLst>
                <a:gd name="T0" fmla="*/ 33 w 33"/>
                <a:gd name="T1" fmla="*/ 29 h 31"/>
                <a:gd name="T2" fmla="*/ 7 w 33"/>
                <a:gd name="T3" fmla="*/ 16 h 31"/>
                <a:gd name="T4" fmla="*/ 33 w 33"/>
                <a:gd name="T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1">
                  <a:moveTo>
                    <a:pt x="33" y="29"/>
                  </a:moveTo>
                  <a:cubicBezTo>
                    <a:pt x="33" y="29"/>
                    <a:pt x="0" y="31"/>
                    <a:pt x="7" y="16"/>
                  </a:cubicBezTo>
                  <a:cubicBezTo>
                    <a:pt x="14" y="0"/>
                    <a:pt x="33" y="29"/>
                    <a:pt x="33" y="29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8" name="Freeform 776"/>
            <p:cNvSpPr>
              <a:spLocks/>
            </p:cNvSpPr>
            <p:nvPr/>
          </p:nvSpPr>
          <p:spPr bwMode="auto">
            <a:xfrm>
              <a:off x="1781175" y="1809750"/>
              <a:ext cx="104775" cy="88900"/>
            </a:xfrm>
            <a:custGeom>
              <a:avLst/>
              <a:gdLst>
                <a:gd name="T0" fmla="*/ 11 w 12"/>
                <a:gd name="T1" fmla="*/ 3 h 10"/>
                <a:gd name="T2" fmla="*/ 7 w 12"/>
                <a:gd name="T3" fmla="*/ 9 h 10"/>
                <a:gd name="T4" fmla="*/ 1 w 12"/>
                <a:gd name="T5" fmla="*/ 7 h 10"/>
                <a:gd name="T6" fmla="*/ 5 w 12"/>
                <a:gd name="T7" fmla="*/ 1 h 10"/>
                <a:gd name="T8" fmla="*/ 11 w 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1" y="3"/>
                  </a:moveTo>
                  <a:cubicBezTo>
                    <a:pt x="12" y="6"/>
                    <a:pt x="10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7" y="0"/>
                    <a:pt x="10" y="1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9" name="Freeform 777"/>
            <p:cNvSpPr>
              <a:spLocks/>
            </p:cNvSpPr>
            <p:nvPr/>
          </p:nvSpPr>
          <p:spPr bwMode="auto">
            <a:xfrm>
              <a:off x="1816100" y="1800225"/>
              <a:ext cx="7938" cy="36513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1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0" name="Freeform 778"/>
            <p:cNvSpPr>
              <a:spLocks/>
            </p:cNvSpPr>
            <p:nvPr/>
          </p:nvSpPr>
          <p:spPr bwMode="auto">
            <a:xfrm>
              <a:off x="1824037" y="17922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1 w 2"/>
                <a:gd name="T7" fmla="*/ 2 h 5"/>
                <a:gd name="T8" fmla="*/ 1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5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1" name="Freeform 779"/>
            <p:cNvSpPr>
              <a:spLocks/>
            </p:cNvSpPr>
            <p:nvPr/>
          </p:nvSpPr>
          <p:spPr bwMode="auto">
            <a:xfrm>
              <a:off x="1833562" y="1800225"/>
              <a:ext cx="17463" cy="36513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1 w 2"/>
                <a:gd name="T5" fmla="*/ 0 h 4"/>
                <a:gd name="T6" fmla="*/ 1 w 2"/>
                <a:gd name="T7" fmla="*/ 1 h 4"/>
                <a:gd name="T8" fmla="*/ 0 w 2"/>
                <a:gd name="T9" fmla="*/ 4 h 4"/>
                <a:gd name="T10" fmla="*/ 2 w 2"/>
                <a:gd name="T11" fmla="*/ 1 h 4"/>
                <a:gd name="T12" fmla="*/ 2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2" name="Freeform 780"/>
            <p:cNvSpPr>
              <a:spLocks/>
            </p:cNvSpPr>
            <p:nvPr/>
          </p:nvSpPr>
          <p:spPr bwMode="auto">
            <a:xfrm>
              <a:off x="1841500" y="1800225"/>
              <a:ext cx="26988" cy="36513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1 w 3"/>
                <a:gd name="T5" fmla="*/ 1 h 4"/>
                <a:gd name="T6" fmla="*/ 1 w 3"/>
                <a:gd name="T7" fmla="*/ 1 h 4"/>
                <a:gd name="T8" fmla="*/ 0 w 3"/>
                <a:gd name="T9" fmla="*/ 4 h 4"/>
                <a:gd name="T10" fmla="*/ 2 w 3"/>
                <a:gd name="T11" fmla="*/ 2 h 4"/>
                <a:gd name="T12" fmla="*/ 3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3" name="Freeform 781"/>
            <p:cNvSpPr>
              <a:spLocks/>
            </p:cNvSpPr>
            <p:nvPr/>
          </p:nvSpPr>
          <p:spPr bwMode="auto">
            <a:xfrm>
              <a:off x="1851025" y="1809750"/>
              <a:ext cx="26988" cy="26988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0 h 3"/>
                <a:gd name="T4" fmla="*/ 2 w 3"/>
                <a:gd name="T5" fmla="*/ 0 h 3"/>
                <a:gd name="T6" fmla="*/ 2 w 3"/>
                <a:gd name="T7" fmla="*/ 1 h 3"/>
                <a:gd name="T8" fmla="*/ 0 w 3"/>
                <a:gd name="T9" fmla="*/ 3 h 3"/>
                <a:gd name="T10" fmla="*/ 2 w 3"/>
                <a:gd name="T11" fmla="*/ 1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4" name="Freeform 782"/>
            <p:cNvSpPr>
              <a:spLocks/>
            </p:cNvSpPr>
            <p:nvPr/>
          </p:nvSpPr>
          <p:spPr bwMode="auto">
            <a:xfrm>
              <a:off x="1851025" y="1817688"/>
              <a:ext cx="34925" cy="26988"/>
            </a:xfrm>
            <a:custGeom>
              <a:avLst/>
              <a:gdLst>
                <a:gd name="T0" fmla="*/ 3 w 4"/>
                <a:gd name="T1" fmla="*/ 1 h 3"/>
                <a:gd name="T2" fmla="*/ 4 w 4"/>
                <a:gd name="T3" fmla="*/ 1 h 3"/>
                <a:gd name="T4" fmla="*/ 3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5" name="Freeform 783"/>
            <p:cNvSpPr>
              <a:spLocks/>
            </p:cNvSpPr>
            <p:nvPr/>
          </p:nvSpPr>
          <p:spPr bwMode="auto">
            <a:xfrm>
              <a:off x="1851025" y="1836738"/>
              <a:ext cx="44450" cy="7938"/>
            </a:xfrm>
            <a:custGeom>
              <a:avLst/>
              <a:gdLst>
                <a:gd name="T0" fmla="*/ 4 w 5"/>
                <a:gd name="T1" fmla="*/ 1 h 1"/>
                <a:gd name="T2" fmla="*/ 4 w 5"/>
                <a:gd name="T3" fmla="*/ 0 h 1"/>
                <a:gd name="T4" fmla="*/ 3 w 5"/>
                <a:gd name="T5" fmla="*/ 0 h 1"/>
                <a:gd name="T6" fmla="*/ 3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6" name="Freeform 784"/>
            <p:cNvSpPr>
              <a:spLocks/>
            </p:cNvSpPr>
            <p:nvPr/>
          </p:nvSpPr>
          <p:spPr bwMode="auto">
            <a:xfrm>
              <a:off x="1860550" y="1844675"/>
              <a:ext cx="34925" cy="17463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1 h 2"/>
                <a:gd name="T4" fmla="*/ 3 w 4"/>
                <a:gd name="T5" fmla="*/ 0 h 2"/>
                <a:gd name="T6" fmla="*/ 2 w 4"/>
                <a:gd name="T7" fmla="*/ 1 h 2"/>
                <a:gd name="T8" fmla="*/ 0 w 4"/>
                <a:gd name="T9" fmla="*/ 1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7" name="Freeform 785"/>
            <p:cNvSpPr>
              <a:spLocks/>
            </p:cNvSpPr>
            <p:nvPr/>
          </p:nvSpPr>
          <p:spPr bwMode="auto">
            <a:xfrm>
              <a:off x="1860550" y="1854200"/>
              <a:ext cx="34925" cy="17463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3 w 4"/>
                <a:gd name="T5" fmla="*/ 1 h 2"/>
                <a:gd name="T6" fmla="*/ 2 w 4"/>
                <a:gd name="T7" fmla="*/ 1 h 2"/>
                <a:gd name="T8" fmla="*/ 0 w 4"/>
                <a:gd name="T9" fmla="*/ 0 h 2"/>
                <a:gd name="T10" fmla="*/ 2 w 4"/>
                <a:gd name="T11" fmla="*/ 1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8" name="Freeform 786"/>
            <p:cNvSpPr>
              <a:spLocks/>
            </p:cNvSpPr>
            <p:nvPr/>
          </p:nvSpPr>
          <p:spPr bwMode="auto">
            <a:xfrm>
              <a:off x="1851025" y="1862138"/>
              <a:ext cx="34925" cy="19050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3 w 4"/>
                <a:gd name="T7" fmla="*/ 1 h 2"/>
                <a:gd name="T8" fmla="*/ 0 w 4"/>
                <a:gd name="T9" fmla="*/ 0 h 2"/>
                <a:gd name="T10" fmla="*/ 3 w 4"/>
                <a:gd name="T11" fmla="*/ 2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9" name="Freeform 787"/>
            <p:cNvSpPr>
              <a:spLocks/>
            </p:cNvSpPr>
            <p:nvPr/>
          </p:nvSpPr>
          <p:spPr bwMode="auto">
            <a:xfrm>
              <a:off x="1851025" y="1871663"/>
              <a:ext cx="26988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3 w 3"/>
                <a:gd name="T5" fmla="*/ 2 h 3"/>
                <a:gd name="T6" fmla="*/ 2 w 3"/>
                <a:gd name="T7" fmla="*/ 1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0" name="Freeform 788"/>
            <p:cNvSpPr>
              <a:spLocks/>
            </p:cNvSpPr>
            <p:nvPr/>
          </p:nvSpPr>
          <p:spPr bwMode="auto">
            <a:xfrm>
              <a:off x="1851025" y="1871663"/>
              <a:ext cx="17463" cy="34925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1" name="Freeform 789"/>
            <p:cNvSpPr>
              <a:spLocks/>
            </p:cNvSpPr>
            <p:nvPr/>
          </p:nvSpPr>
          <p:spPr bwMode="auto">
            <a:xfrm>
              <a:off x="1841500" y="1871663"/>
              <a:ext cx="19050" cy="44450"/>
            </a:xfrm>
            <a:custGeom>
              <a:avLst/>
              <a:gdLst>
                <a:gd name="T0" fmla="*/ 1 w 2"/>
                <a:gd name="T1" fmla="*/ 4 h 5"/>
                <a:gd name="T2" fmla="*/ 2 w 2"/>
                <a:gd name="T3" fmla="*/ 4 h 5"/>
                <a:gd name="T4" fmla="*/ 2 w 2"/>
                <a:gd name="T5" fmla="*/ 3 h 5"/>
                <a:gd name="T6" fmla="*/ 1 w 2"/>
                <a:gd name="T7" fmla="*/ 3 h 5"/>
                <a:gd name="T8" fmla="*/ 0 w 2"/>
                <a:gd name="T9" fmla="*/ 0 h 5"/>
                <a:gd name="T10" fmla="*/ 1 w 2"/>
                <a:gd name="T11" fmla="*/ 3 h 5"/>
                <a:gd name="T12" fmla="*/ 1 w 2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2" name="Freeform 790"/>
            <p:cNvSpPr>
              <a:spLocks/>
            </p:cNvSpPr>
            <p:nvPr/>
          </p:nvSpPr>
          <p:spPr bwMode="auto">
            <a:xfrm>
              <a:off x="1833562" y="1881188"/>
              <a:ext cx="7938" cy="3492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3" name="Freeform 791"/>
            <p:cNvSpPr>
              <a:spLocks/>
            </p:cNvSpPr>
            <p:nvPr/>
          </p:nvSpPr>
          <p:spPr bwMode="auto">
            <a:xfrm>
              <a:off x="1824037" y="1881188"/>
              <a:ext cx="9525" cy="34925"/>
            </a:xfrm>
            <a:custGeom>
              <a:avLst/>
              <a:gdLst>
                <a:gd name="T0" fmla="*/ 0 w 1"/>
                <a:gd name="T1" fmla="*/ 3 h 4"/>
                <a:gd name="T2" fmla="*/ 0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4" name="Freeform 792"/>
            <p:cNvSpPr>
              <a:spLocks/>
            </p:cNvSpPr>
            <p:nvPr/>
          </p:nvSpPr>
          <p:spPr bwMode="auto">
            <a:xfrm>
              <a:off x="1806575" y="1881188"/>
              <a:ext cx="17463" cy="25400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5" name="Freeform 793"/>
            <p:cNvSpPr>
              <a:spLocks/>
            </p:cNvSpPr>
            <p:nvPr/>
          </p:nvSpPr>
          <p:spPr bwMode="auto">
            <a:xfrm>
              <a:off x="1798637" y="1871663"/>
              <a:ext cx="25400" cy="34925"/>
            </a:xfrm>
            <a:custGeom>
              <a:avLst/>
              <a:gdLst>
                <a:gd name="T0" fmla="*/ 0 w 3"/>
                <a:gd name="T1" fmla="*/ 3 h 4"/>
                <a:gd name="T2" fmla="*/ 0 w 3"/>
                <a:gd name="T3" fmla="*/ 4 h 4"/>
                <a:gd name="T4" fmla="*/ 1 w 3"/>
                <a:gd name="T5" fmla="*/ 3 h 4"/>
                <a:gd name="T6" fmla="*/ 1 w 3"/>
                <a:gd name="T7" fmla="*/ 3 h 4"/>
                <a:gd name="T8" fmla="*/ 3 w 3"/>
                <a:gd name="T9" fmla="*/ 0 h 4"/>
                <a:gd name="T10" fmla="*/ 1 w 3"/>
                <a:gd name="T11" fmla="*/ 2 h 4"/>
                <a:gd name="T12" fmla="*/ 0 w 3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6" name="Freeform 794"/>
            <p:cNvSpPr>
              <a:spLocks/>
            </p:cNvSpPr>
            <p:nvPr/>
          </p:nvSpPr>
          <p:spPr bwMode="auto">
            <a:xfrm>
              <a:off x="1789112" y="1871663"/>
              <a:ext cx="26988" cy="26988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2 h 3"/>
                <a:gd name="T4" fmla="*/ 1 w 3"/>
                <a:gd name="T5" fmla="*/ 2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1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7" name="Freeform 795"/>
            <p:cNvSpPr>
              <a:spLocks/>
            </p:cNvSpPr>
            <p:nvPr/>
          </p:nvSpPr>
          <p:spPr bwMode="auto">
            <a:xfrm>
              <a:off x="1781175" y="1862138"/>
              <a:ext cx="34925" cy="1905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2 h 2"/>
                <a:gd name="T4" fmla="*/ 1 w 4"/>
                <a:gd name="T5" fmla="*/ 2 h 2"/>
                <a:gd name="T6" fmla="*/ 1 w 4"/>
                <a:gd name="T7" fmla="*/ 2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8" name="Freeform 796"/>
            <p:cNvSpPr>
              <a:spLocks/>
            </p:cNvSpPr>
            <p:nvPr/>
          </p:nvSpPr>
          <p:spPr bwMode="auto">
            <a:xfrm>
              <a:off x="1771650" y="1862138"/>
              <a:ext cx="44450" cy="9525"/>
            </a:xfrm>
            <a:custGeom>
              <a:avLst/>
              <a:gdLst>
                <a:gd name="T0" fmla="*/ 1 w 5"/>
                <a:gd name="T1" fmla="*/ 0 h 1"/>
                <a:gd name="T2" fmla="*/ 0 w 5"/>
                <a:gd name="T3" fmla="*/ 0 h 1"/>
                <a:gd name="T4" fmla="*/ 1 w 5"/>
                <a:gd name="T5" fmla="*/ 1 h 1"/>
                <a:gd name="T6" fmla="*/ 2 w 5"/>
                <a:gd name="T7" fmla="*/ 0 h 1"/>
                <a:gd name="T8" fmla="*/ 5 w 5"/>
                <a:gd name="T9" fmla="*/ 0 h 1"/>
                <a:gd name="T10" fmla="*/ 2 w 5"/>
                <a:gd name="T11" fmla="*/ 0 h 1"/>
                <a:gd name="T12" fmla="*/ 1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9" name="Freeform 797"/>
            <p:cNvSpPr>
              <a:spLocks/>
            </p:cNvSpPr>
            <p:nvPr/>
          </p:nvSpPr>
          <p:spPr bwMode="auto">
            <a:xfrm>
              <a:off x="1771650" y="1844675"/>
              <a:ext cx="34925" cy="9525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1 h 1"/>
                <a:gd name="T10" fmla="*/ 2 w 4"/>
                <a:gd name="T11" fmla="*/ 1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0" name="Freeform 798"/>
            <p:cNvSpPr>
              <a:spLocks/>
            </p:cNvSpPr>
            <p:nvPr/>
          </p:nvSpPr>
          <p:spPr bwMode="auto">
            <a:xfrm>
              <a:off x="1781175" y="1836738"/>
              <a:ext cx="34925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0 w 4"/>
                <a:gd name="T5" fmla="*/ 1 h 2"/>
                <a:gd name="T6" fmla="*/ 1 w 4"/>
                <a:gd name="T7" fmla="*/ 1 h 2"/>
                <a:gd name="T8" fmla="*/ 4 w 4"/>
                <a:gd name="T9" fmla="*/ 2 h 2"/>
                <a:gd name="T10" fmla="*/ 1 w 4"/>
                <a:gd name="T11" fmla="*/ 0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1" name="Freeform 799"/>
            <p:cNvSpPr>
              <a:spLocks/>
            </p:cNvSpPr>
            <p:nvPr/>
          </p:nvSpPr>
          <p:spPr bwMode="auto">
            <a:xfrm>
              <a:off x="1781175" y="1817688"/>
              <a:ext cx="34925" cy="26988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1 h 3"/>
                <a:gd name="T4" fmla="*/ 1 w 4"/>
                <a:gd name="T5" fmla="*/ 1 h 3"/>
                <a:gd name="T6" fmla="*/ 1 w 4"/>
                <a:gd name="T7" fmla="*/ 1 h 3"/>
                <a:gd name="T8" fmla="*/ 4 w 4"/>
                <a:gd name="T9" fmla="*/ 3 h 3"/>
                <a:gd name="T10" fmla="*/ 2 w 4"/>
                <a:gd name="T11" fmla="*/ 1 h 3"/>
                <a:gd name="T12" fmla="*/ 1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2"/>
                    <a:pt x="4" y="3"/>
                    <a:pt x="4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2" name="Freeform 800"/>
            <p:cNvSpPr>
              <a:spLocks/>
            </p:cNvSpPr>
            <p:nvPr/>
          </p:nvSpPr>
          <p:spPr bwMode="auto">
            <a:xfrm>
              <a:off x="1789112" y="1809750"/>
              <a:ext cx="26988" cy="26988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0 h 3"/>
                <a:gd name="T4" fmla="*/ 1 w 3"/>
                <a:gd name="T5" fmla="*/ 1 h 3"/>
                <a:gd name="T6" fmla="*/ 1 w 3"/>
                <a:gd name="T7" fmla="*/ 1 h 3"/>
                <a:gd name="T8" fmla="*/ 3 w 3"/>
                <a:gd name="T9" fmla="*/ 3 h 3"/>
                <a:gd name="T10" fmla="*/ 2 w 3"/>
                <a:gd name="T11" fmla="*/ 1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3" name="Freeform 801"/>
            <p:cNvSpPr>
              <a:spLocks/>
            </p:cNvSpPr>
            <p:nvPr/>
          </p:nvSpPr>
          <p:spPr bwMode="auto">
            <a:xfrm>
              <a:off x="1798637" y="1800225"/>
              <a:ext cx="25400" cy="36513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0 h 4"/>
                <a:gd name="T4" fmla="*/ 1 w 3"/>
                <a:gd name="T5" fmla="*/ 1 h 4"/>
                <a:gd name="T6" fmla="*/ 1 w 3"/>
                <a:gd name="T7" fmla="*/ 2 h 4"/>
                <a:gd name="T8" fmla="*/ 3 w 3"/>
                <a:gd name="T9" fmla="*/ 4 h 4"/>
                <a:gd name="T10" fmla="*/ 2 w 3"/>
                <a:gd name="T11" fmla="*/ 1 h 4"/>
                <a:gd name="T12" fmla="*/ 2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4" name="Freeform 802"/>
            <p:cNvSpPr>
              <a:spLocks/>
            </p:cNvSpPr>
            <p:nvPr/>
          </p:nvSpPr>
          <p:spPr bwMode="auto">
            <a:xfrm>
              <a:off x="1816100" y="1720850"/>
              <a:ext cx="25400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6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8"/>
                    <a:pt x="3" y="10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5" name="Freeform 803"/>
            <p:cNvSpPr>
              <a:spLocks/>
            </p:cNvSpPr>
            <p:nvPr/>
          </p:nvSpPr>
          <p:spPr bwMode="auto">
            <a:xfrm>
              <a:off x="1851025" y="1738313"/>
              <a:ext cx="61913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5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2" y="9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6" name="Freeform 804"/>
            <p:cNvSpPr>
              <a:spLocks/>
            </p:cNvSpPr>
            <p:nvPr/>
          </p:nvSpPr>
          <p:spPr bwMode="auto">
            <a:xfrm>
              <a:off x="1860550" y="1809750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3"/>
                    <a:pt x="4" y="2"/>
                    <a:pt x="6" y="1"/>
                  </a:cubicBezTo>
                  <a:cubicBezTo>
                    <a:pt x="8" y="1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7" name="Freeform 805"/>
            <p:cNvSpPr>
              <a:spLocks/>
            </p:cNvSpPr>
            <p:nvPr/>
          </p:nvSpPr>
          <p:spPr bwMode="auto">
            <a:xfrm>
              <a:off x="1851025" y="1854200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0 h 3"/>
                <a:gd name="T4" fmla="*/ 13 w 13"/>
                <a:gd name="T5" fmla="*/ 3 h 3"/>
                <a:gd name="T6" fmla="*/ 7 w 13"/>
                <a:gd name="T7" fmla="*/ 1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9" y="1"/>
                    <a:pt x="12" y="2"/>
                    <a:pt x="13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8" name="Freeform 806"/>
            <p:cNvSpPr>
              <a:spLocks/>
            </p:cNvSpPr>
            <p:nvPr/>
          </p:nvSpPr>
          <p:spPr bwMode="auto">
            <a:xfrm>
              <a:off x="1851025" y="1862138"/>
              <a:ext cx="44450" cy="115888"/>
            </a:xfrm>
            <a:custGeom>
              <a:avLst/>
              <a:gdLst>
                <a:gd name="T0" fmla="*/ 0 w 5"/>
                <a:gd name="T1" fmla="*/ 0 h 13"/>
                <a:gd name="T2" fmla="*/ 3 w 5"/>
                <a:gd name="T3" fmla="*/ 6 h 13"/>
                <a:gd name="T4" fmla="*/ 5 w 5"/>
                <a:gd name="T5" fmla="*/ 13 h 13"/>
                <a:gd name="T6" fmla="*/ 2 w 5"/>
                <a:gd name="T7" fmla="*/ 7 h 13"/>
                <a:gd name="T8" fmla="*/ 0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cubicBezTo>
                    <a:pt x="1" y="2"/>
                    <a:pt x="2" y="4"/>
                    <a:pt x="3" y="6"/>
                  </a:cubicBezTo>
                  <a:cubicBezTo>
                    <a:pt x="4" y="8"/>
                    <a:pt x="5" y="10"/>
                    <a:pt x="5" y="1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9" name="Freeform 807"/>
            <p:cNvSpPr>
              <a:spLocks/>
            </p:cNvSpPr>
            <p:nvPr/>
          </p:nvSpPr>
          <p:spPr bwMode="auto">
            <a:xfrm>
              <a:off x="1789112" y="1862138"/>
              <a:ext cx="44450" cy="115888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6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2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4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0" name="Freeform 808"/>
            <p:cNvSpPr>
              <a:spLocks/>
            </p:cNvSpPr>
            <p:nvPr/>
          </p:nvSpPr>
          <p:spPr bwMode="auto">
            <a:xfrm>
              <a:off x="1719262" y="1854200"/>
              <a:ext cx="114300" cy="52388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1" name="Freeform 809"/>
            <p:cNvSpPr>
              <a:spLocks/>
            </p:cNvSpPr>
            <p:nvPr/>
          </p:nvSpPr>
          <p:spPr bwMode="auto">
            <a:xfrm>
              <a:off x="1719262" y="1809750"/>
              <a:ext cx="114300" cy="34925"/>
            </a:xfrm>
            <a:custGeom>
              <a:avLst/>
              <a:gdLst>
                <a:gd name="T0" fmla="*/ 13 w 13"/>
                <a:gd name="T1" fmla="*/ 4 h 4"/>
                <a:gd name="T2" fmla="*/ 6 w 13"/>
                <a:gd name="T3" fmla="*/ 3 h 4"/>
                <a:gd name="T4" fmla="*/ 0 w 13"/>
                <a:gd name="T5" fmla="*/ 0 h 4"/>
                <a:gd name="T6" fmla="*/ 6 w 13"/>
                <a:gd name="T7" fmla="*/ 2 h 4"/>
                <a:gd name="T8" fmla="*/ 13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4"/>
                  </a:moveTo>
                  <a:cubicBezTo>
                    <a:pt x="10" y="4"/>
                    <a:pt x="8" y="3"/>
                    <a:pt x="6" y="3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2"/>
                    <a:pt x="10" y="3"/>
                    <a:pt x="1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2" name="Freeform 810"/>
            <p:cNvSpPr>
              <a:spLocks/>
            </p:cNvSpPr>
            <p:nvPr/>
          </p:nvSpPr>
          <p:spPr bwMode="auto">
            <a:xfrm>
              <a:off x="1754187" y="1747838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6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9"/>
                    <a:pt x="6" y="8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7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41" name="组合 64340"/>
          <p:cNvGrpSpPr/>
          <p:nvPr/>
        </p:nvGrpSpPr>
        <p:grpSpPr>
          <a:xfrm>
            <a:off x="11330904" y="4174156"/>
            <a:ext cx="573088" cy="603250"/>
            <a:chOff x="11336337" y="4614863"/>
            <a:chExt cx="573088" cy="603250"/>
          </a:xfrm>
        </p:grpSpPr>
        <p:sp>
          <p:nvSpPr>
            <p:cNvPr id="64263" name="Freeform 811"/>
            <p:cNvSpPr>
              <a:spLocks/>
            </p:cNvSpPr>
            <p:nvPr/>
          </p:nvSpPr>
          <p:spPr bwMode="auto">
            <a:xfrm>
              <a:off x="11442700" y="4614863"/>
              <a:ext cx="282575" cy="292100"/>
            </a:xfrm>
            <a:custGeom>
              <a:avLst/>
              <a:gdLst>
                <a:gd name="T0" fmla="*/ 22 w 32"/>
                <a:gd name="T1" fmla="*/ 33 h 33"/>
                <a:gd name="T2" fmla="*/ 16 w 32"/>
                <a:gd name="T3" fmla="*/ 4 h 33"/>
                <a:gd name="T4" fmla="*/ 22 w 32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3">
                  <a:moveTo>
                    <a:pt x="22" y="33"/>
                  </a:moveTo>
                  <a:cubicBezTo>
                    <a:pt x="22" y="33"/>
                    <a:pt x="0" y="9"/>
                    <a:pt x="16" y="4"/>
                  </a:cubicBezTo>
                  <a:cubicBezTo>
                    <a:pt x="32" y="0"/>
                    <a:pt x="22" y="33"/>
                    <a:pt x="22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4" name="Freeform 812"/>
            <p:cNvSpPr>
              <a:spLocks/>
            </p:cNvSpPr>
            <p:nvPr/>
          </p:nvSpPr>
          <p:spPr bwMode="auto">
            <a:xfrm>
              <a:off x="11636375" y="4614863"/>
              <a:ext cx="273050" cy="292100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5" name="Freeform 813"/>
            <p:cNvSpPr>
              <a:spLocks/>
            </p:cNvSpPr>
            <p:nvPr/>
          </p:nvSpPr>
          <p:spPr bwMode="auto">
            <a:xfrm>
              <a:off x="11636375" y="4765676"/>
              <a:ext cx="265113" cy="301625"/>
            </a:xfrm>
            <a:custGeom>
              <a:avLst/>
              <a:gdLst>
                <a:gd name="T0" fmla="*/ 0 w 30"/>
                <a:gd name="T1" fmla="*/ 16 h 34"/>
                <a:gd name="T2" fmla="*/ 29 w 30"/>
                <a:gd name="T3" fmla="*/ 17 h 34"/>
                <a:gd name="T4" fmla="*/ 0 w 30"/>
                <a:gd name="T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6"/>
                  </a:moveTo>
                  <a:cubicBezTo>
                    <a:pt x="0" y="16"/>
                    <a:pt x="28" y="0"/>
                    <a:pt x="29" y="17"/>
                  </a:cubicBezTo>
                  <a:cubicBezTo>
                    <a:pt x="30" y="34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6" name="Freeform 814"/>
            <p:cNvSpPr>
              <a:spLocks/>
            </p:cNvSpPr>
            <p:nvPr/>
          </p:nvSpPr>
          <p:spPr bwMode="auto">
            <a:xfrm>
              <a:off x="11636375" y="4906963"/>
              <a:ext cx="255588" cy="311150"/>
            </a:xfrm>
            <a:custGeom>
              <a:avLst/>
              <a:gdLst>
                <a:gd name="T0" fmla="*/ 0 w 29"/>
                <a:gd name="T1" fmla="*/ 0 h 35"/>
                <a:gd name="T2" fmla="*/ 16 w 29"/>
                <a:gd name="T3" fmla="*/ 24 h 35"/>
                <a:gd name="T4" fmla="*/ 0 w 2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5">
                  <a:moveTo>
                    <a:pt x="0" y="0"/>
                  </a:moveTo>
                  <a:cubicBezTo>
                    <a:pt x="0" y="0"/>
                    <a:pt x="29" y="14"/>
                    <a:pt x="16" y="24"/>
                  </a:cubicBezTo>
                  <a:cubicBezTo>
                    <a:pt x="2" y="3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7" name="Freeform 815"/>
            <p:cNvSpPr>
              <a:spLocks/>
            </p:cNvSpPr>
            <p:nvPr/>
          </p:nvSpPr>
          <p:spPr bwMode="auto">
            <a:xfrm>
              <a:off x="11398250" y="4906963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8" name="Freeform 816"/>
            <p:cNvSpPr>
              <a:spLocks/>
            </p:cNvSpPr>
            <p:nvPr/>
          </p:nvSpPr>
          <p:spPr bwMode="auto">
            <a:xfrm>
              <a:off x="11336337" y="4818063"/>
              <a:ext cx="300038" cy="293688"/>
            </a:xfrm>
            <a:custGeom>
              <a:avLst/>
              <a:gdLst>
                <a:gd name="T0" fmla="*/ 34 w 34"/>
                <a:gd name="T1" fmla="*/ 10 h 33"/>
                <a:gd name="T2" fmla="*/ 5 w 34"/>
                <a:gd name="T3" fmla="*/ 17 h 33"/>
                <a:gd name="T4" fmla="*/ 34 w 34"/>
                <a:gd name="T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3">
                  <a:moveTo>
                    <a:pt x="34" y="10"/>
                  </a:moveTo>
                  <a:cubicBezTo>
                    <a:pt x="34" y="10"/>
                    <a:pt x="10" y="33"/>
                    <a:pt x="5" y="17"/>
                  </a:cubicBezTo>
                  <a:cubicBezTo>
                    <a:pt x="0" y="0"/>
                    <a:pt x="34" y="10"/>
                    <a:pt x="34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9" name="Freeform 817"/>
            <p:cNvSpPr>
              <a:spLocks/>
            </p:cNvSpPr>
            <p:nvPr/>
          </p:nvSpPr>
          <p:spPr bwMode="auto">
            <a:xfrm>
              <a:off x="11361737" y="4640263"/>
              <a:ext cx="284163" cy="284163"/>
            </a:xfrm>
            <a:custGeom>
              <a:avLst/>
              <a:gdLst>
                <a:gd name="T0" fmla="*/ 32 w 32"/>
                <a:gd name="T1" fmla="*/ 30 h 32"/>
                <a:gd name="T2" fmla="*/ 7 w 32"/>
                <a:gd name="T3" fmla="*/ 16 h 32"/>
                <a:gd name="T4" fmla="*/ 32 w 32"/>
                <a:gd name="T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32" y="30"/>
                  </a:moveTo>
                  <a:cubicBezTo>
                    <a:pt x="32" y="30"/>
                    <a:pt x="0" y="32"/>
                    <a:pt x="7" y="16"/>
                  </a:cubicBezTo>
                  <a:cubicBezTo>
                    <a:pt x="13" y="0"/>
                    <a:pt x="32" y="30"/>
                    <a:pt x="32" y="3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0" name="Freeform 818"/>
            <p:cNvSpPr>
              <a:spLocks/>
            </p:cNvSpPr>
            <p:nvPr/>
          </p:nvSpPr>
          <p:spPr bwMode="auto">
            <a:xfrm>
              <a:off x="11574462" y="4872038"/>
              <a:ext cx="106363" cy="79375"/>
            </a:xfrm>
            <a:custGeom>
              <a:avLst/>
              <a:gdLst>
                <a:gd name="T0" fmla="*/ 11 w 12"/>
                <a:gd name="T1" fmla="*/ 3 h 9"/>
                <a:gd name="T2" fmla="*/ 7 w 12"/>
                <a:gd name="T3" fmla="*/ 8 h 9"/>
                <a:gd name="T4" fmla="*/ 1 w 12"/>
                <a:gd name="T5" fmla="*/ 6 h 9"/>
                <a:gd name="T6" fmla="*/ 4 w 12"/>
                <a:gd name="T7" fmla="*/ 1 h 9"/>
                <a:gd name="T8" fmla="*/ 11 w 12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2" y="5"/>
                    <a:pt x="10" y="7"/>
                    <a:pt x="7" y="8"/>
                  </a:cubicBezTo>
                  <a:cubicBezTo>
                    <a:pt x="4" y="9"/>
                    <a:pt x="2" y="8"/>
                    <a:pt x="1" y="6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7" y="0"/>
                    <a:pt x="10" y="0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1" name="Freeform 819"/>
            <p:cNvSpPr>
              <a:spLocks/>
            </p:cNvSpPr>
            <p:nvPr/>
          </p:nvSpPr>
          <p:spPr bwMode="auto">
            <a:xfrm>
              <a:off x="11609387" y="4854576"/>
              <a:ext cx="9525" cy="34925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0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2" name="Freeform 820"/>
            <p:cNvSpPr>
              <a:spLocks/>
            </p:cNvSpPr>
            <p:nvPr/>
          </p:nvSpPr>
          <p:spPr bwMode="auto">
            <a:xfrm>
              <a:off x="11618912" y="4854576"/>
              <a:ext cx="17463" cy="3492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0 w 2"/>
                <a:gd name="T5" fmla="*/ 1 h 4"/>
                <a:gd name="T6" fmla="*/ 1 w 2"/>
                <a:gd name="T7" fmla="*/ 1 h 4"/>
                <a:gd name="T8" fmla="*/ 1 w 2"/>
                <a:gd name="T9" fmla="*/ 4 h 4"/>
                <a:gd name="T10" fmla="*/ 1 w 2"/>
                <a:gd name="T11" fmla="*/ 1 h 4"/>
                <a:gd name="T12" fmla="*/ 1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3" name="Freeform 821"/>
            <p:cNvSpPr>
              <a:spLocks/>
            </p:cNvSpPr>
            <p:nvPr/>
          </p:nvSpPr>
          <p:spPr bwMode="auto">
            <a:xfrm>
              <a:off x="11626850" y="4854576"/>
              <a:ext cx="19050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1 w 2"/>
                <a:gd name="T5" fmla="*/ 1 h 4"/>
                <a:gd name="T6" fmla="*/ 1 w 2"/>
                <a:gd name="T7" fmla="*/ 1 h 4"/>
                <a:gd name="T8" fmla="*/ 0 w 2"/>
                <a:gd name="T9" fmla="*/ 4 h 4"/>
                <a:gd name="T10" fmla="*/ 1 w 2"/>
                <a:gd name="T11" fmla="*/ 1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4" name="Freeform 822"/>
            <p:cNvSpPr>
              <a:spLocks/>
            </p:cNvSpPr>
            <p:nvPr/>
          </p:nvSpPr>
          <p:spPr bwMode="auto">
            <a:xfrm>
              <a:off x="11636375" y="4854576"/>
              <a:ext cx="17463" cy="34925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1 h 4"/>
                <a:gd name="T4" fmla="*/ 1 w 2"/>
                <a:gd name="T5" fmla="*/ 1 h 4"/>
                <a:gd name="T6" fmla="*/ 1 w 2"/>
                <a:gd name="T7" fmla="*/ 2 h 4"/>
                <a:gd name="T8" fmla="*/ 0 w 2"/>
                <a:gd name="T9" fmla="*/ 4 h 4"/>
                <a:gd name="T10" fmla="*/ 2 w 2"/>
                <a:gd name="T11" fmla="*/ 2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5" name="Freeform 823"/>
            <p:cNvSpPr>
              <a:spLocks/>
            </p:cNvSpPr>
            <p:nvPr/>
          </p:nvSpPr>
          <p:spPr bwMode="auto">
            <a:xfrm>
              <a:off x="11636375" y="4862513"/>
              <a:ext cx="34925" cy="26988"/>
            </a:xfrm>
            <a:custGeom>
              <a:avLst/>
              <a:gdLst>
                <a:gd name="T0" fmla="*/ 3 w 4"/>
                <a:gd name="T1" fmla="*/ 2 h 3"/>
                <a:gd name="T2" fmla="*/ 3 w 4"/>
                <a:gd name="T3" fmla="*/ 1 h 3"/>
                <a:gd name="T4" fmla="*/ 2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6" name="Freeform 824"/>
            <p:cNvSpPr>
              <a:spLocks/>
            </p:cNvSpPr>
            <p:nvPr/>
          </p:nvSpPr>
          <p:spPr bwMode="auto">
            <a:xfrm>
              <a:off x="11645900" y="4879976"/>
              <a:ext cx="34925" cy="19050"/>
            </a:xfrm>
            <a:custGeom>
              <a:avLst/>
              <a:gdLst>
                <a:gd name="T0" fmla="*/ 3 w 4"/>
                <a:gd name="T1" fmla="*/ 1 h 2"/>
                <a:gd name="T2" fmla="*/ 3 w 4"/>
                <a:gd name="T3" fmla="*/ 0 h 2"/>
                <a:gd name="T4" fmla="*/ 3 w 4"/>
                <a:gd name="T5" fmla="*/ 0 h 2"/>
                <a:gd name="T6" fmla="*/ 2 w 4"/>
                <a:gd name="T7" fmla="*/ 0 h 2"/>
                <a:gd name="T8" fmla="*/ 0 w 4"/>
                <a:gd name="T9" fmla="*/ 2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7" name="Freeform 825"/>
            <p:cNvSpPr>
              <a:spLocks/>
            </p:cNvSpPr>
            <p:nvPr/>
          </p:nvSpPr>
          <p:spPr bwMode="auto">
            <a:xfrm>
              <a:off x="11645900" y="4889501"/>
              <a:ext cx="34925" cy="9525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0 h 1"/>
                <a:gd name="T4" fmla="*/ 3 w 4"/>
                <a:gd name="T5" fmla="*/ 0 h 1"/>
                <a:gd name="T6" fmla="*/ 3 w 4"/>
                <a:gd name="T7" fmla="*/ 1 h 1"/>
                <a:gd name="T8" fmla="*/ 0 w 4"/>
                <a:gd name="T9" fmla="*/ 1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8" name="Freeform 826"/>
            <p:cNvSpPr>
              <a:spLocks/>
            </p:cNvSpPr>
            <p:nvPr/>
          </p:nvSpPr>
          <p:spPr bwMode="auto">
            <a:xfrm>
              <a:off x="11645900" y="4906963"/>
              <a:ext cx="42863" cy="9525"/>
            </a:xfrm>
            <a:custGeom>
              <a:avLst/>
              <a:gdLst>
                <a:gd name="T0" fmla="*/ 4 w 5"/>
                <a:gd name="T1" fmla="*/ 1 h 1"/>
                <a:gd name="T2" fmla="*/ 5 w 5"/>
                <a:gd name="T3" fmla="*/ 0 h 1"/>
                <a:gd name="T4" fmla="*/ 4 w 5"/>
                <a:gd name="T5" fmla="*/ 0 h 1"/>
                <a:gd name="T6" fmla="*/ 3 w 5"/>
                <a:gd name="T7" fmla="*/ 0 h 1"/>
                <a:gd name="T8" fmla="*/ 0 w 5"/>
                <a:gd name="T9" fmla="*/ 0 h 1"/>
                <a:gd name="T10" fmla="*/ 3 w 5"/>
                <a:gd name="T11" fmla="*/ 0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9" name="Freeform 827"/>
            <p:cNvSpPr>
              <a:spLocks/>
            </p:cNvSpPr>
            <p:nvPr/>
          </p:nvSpPr>
          <p:spPr bwMode="auto">
            <a:xfrm>
              <a:off x="11645900" y="4916488"/>
              <a:ext cx="34925" cy="7938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0" name="Freeform 828"/>
            <p:cNvSpPr>
              <a:spLocks/>
            </p:cNvSpPr>
            <p:nvPr/>
          </p:nvSpPr>
          <p:spPr bwMode="auto">
            <a:xfrm>
              <a:off x="11645900" y="4916488"/>
              <a:ext cx="34925" cy="26988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2 h 3"/>
                <a:gd name="T4" fmla="*/ 3 w 4"/>
                <a:gd name="T5" fmla="*/ 2 h 3"/>
                <a:gd name="T6" fmla="*/ 3 w 4"/>
                <a:gd name="T7" fmla="*/ 2 h 3"/>
                <a:gd name="T8" fmla="*/ 0 w 4"/>
                <a:gd name="T9" fmla="*/ 0 h 3"/>
                <a:gd name="T10" fmla="*/ 2 w 4"/>
                <a:gd name="T11" fmla="*/ 2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1" name="Freeform 829"/>
            <p:cNvSpPr>
              <a:spLocks/>
            </p:cNvSpPr>
            <p:nvPr/>
          </p:nvSpPr>
          <p:spPr bwMode="auto">
            <a:xfrm>
              <a:off x="11645900" y="4924426"/>
              <a:ext cx="25400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3 h 3"/>
                <a:gd name="T4" fmla="*/ 3 w 3"/>
                <a:gd name="T5" fmla="*/ 2 h 3"/>
                <a:gd name="T6" fmla="*/ 2 w 3"/>
                <a:gd name="T7" fmla="*/ 2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2" name="Freeform 830"/>
            <p:cNvSpPr>
              <a:spLocks/>
            </p:cNvSpPr>
            <p:nvPr/>
          </p:nvSpPr>
          <p:spPr bwMode="auto">
            <a:xfrm>
              <a:off x="11645900" y="4924426"/>
              <a:ext cx="17463" cy="36513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3" name="Freeform 831"/>
            <p:cNvSpPr>
              <a:spLocks/>
            </p:cNvSpPr>
            <p:nvPr/>
          </p:nvSpPr>
          <p:spPr bwMode="auto">
            <a:xfrm>
              <a:off x="11636375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4" name="Freeform 832"/>
            <p:cNvSpPr>
              <a:spLocks/>
            </p:cNvSpPr>
            <p:nvPr/>
          </p:nvSpPr>
          <p:spPr bwMode="auto">
            <a:xfrm>
              <a:off x="11626850" y="4933951"/>
              <a:ext cx="9525" cy="3492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3 h 4"/>
                <a:gd name="T8" fmla="*/ 0 w 1"/>
                <a:gd name="T9" fmla="*/ 0 h 4"/>
                <a:gd name="T10" fmla="*/ 0 w 1"/>
                <a:gd name="T11" fmla="*/ 3 h 4"/>
                <a:gd name="T12" fmla="*/ 0 w 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5" name="Freeform 833"/>
            <p:cNvSpPr>
              <a:spLocks/>
            </p:cNvSpPr>
            <p:nvPr/>
          </p:nvSpPr>
          <p:spPr bwMode="auto">
            <a:xfrm>
              <a:off x="11609387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3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6" name="Freeform 834"/>
            <p:cNvSpPr>
              <a:spLocks/>
            </p:cNvSpPr>
            <p:nvPr/>
          </p:nvSpPr>
          <p:spPr bwMode="auto">
            <a:xfrm>
              <a:off x="11601450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0 w 2"/>
                <a:gd name="T3" fmla="*/ 4 h 4"/>
                <a:gd name="T4" fmla="*/ 1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7" name="Freeform 835"/>
            <p:cNvSpPr>
              <a:spLocks/>
            </p:cNvSpPr>
            <p:nvPr/>
          </p:nvSpPr>
          <p:spPr bwMode="auto">
            <a:xfrm>
              <a:off x="11591925" y="4933951"/>
              <a:ext cx="26988" cy="26988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3 h 3"/>
                <a:gd name="T4" fmla="*/ 1 w 3"/>
                <a:gd name="T5" fmla="*/ 3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2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8" name="Freeform 836"/>
            <p:cNvSpPr>
              <a:spLocks/>
            </p:cNvSpPr>
            <p:nvPr/>
          </p:nvSpPr>
          <p:spPr bwMode="auto">
            <a:xfrm>
              <a:off x="11574462" y="4924426"/>
              <a:ext cx="34925" cy="26988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3 h 3"/>
                <a:gd name="T4" fmla="*/ 2 w 4"/>
                <a:gd name="T5" fmla="*/ 3 h 3"/>
                <a:gd name="T6" fmla="*/ 2 w 4"/>
                <a:gd name="T7" fmla="*/ 2 h 3"/>
                <a:gd name="T8" fmla="*/ 4 w 4"/>
                <a:gd name="T9" fmla="*/ 0 h 3"/>
                <a:gd name="T10" fmla="*/ 2 w 4"/>
                <a:gd name="T11" fmla="*/ 2 h 3"/>
                <a:gd name="T12" fmla="*/ 1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9" name="Freeform 837"/>
            <p:cNvSpPr>
              <a:spLocks/>
            </p:cNvSpPr>
            <p:nvPr/>
          </p:nvSpPr>
          <p:spPr bwMode="auto">
            <a:xfrm>
              <a:off x="11574462" y="4924426"/>
              <a:ext cx="34925" cy="19050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0" name="Freeform 838"/>
            <p:cNvSpPr>
              <a:spLocks/>
            </p:cNvSpPr>
            <p:nvPr/>
          </p:nvSpPr>
          <p:spPr bwMode="auto">
            <a:xfrm>
              <a:off x="11564937" y="4916488"/>
              <a:ext cx="36513" cy="7938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0 h 1"/>
                <a:gd name="T10" fmla="*/ 2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1" name="Freeform 839"/>
            <p:cNvSpPr>
              <a:spLocks/>
            </p:cNvSpPr>
            <p:nvPr/>
          </p:nvSpPr>
          <p:spPr bwMode="auto">
            <a:xfrm>
              <a:off x="11564937" y="4899026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1 w 4"/>
                <a:gd name="T5" fmla="*/ 2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2" name="Freeform 840"/>
            <p:cNvSpPr>
              <a:spLocks/>
            </p:cNvSpPr>
            <p:nvPr/>
          </p:nvSpPr>
          <p:spPr bwMode="auto">
            <a:xfrm>
              <a:off x="11564937" y="4889501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1 w 4"/>
                <a:gd name="T5" fmla="*/ 1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3" name="Freeform 841"/>
            <p:cNvSpPr>
              <a:spLocks/>
            </p:cNvSpPr>
            <p:nvPr/>
          </p:nvSpPr>
          <p:spPr bwMode="auto">
            <a:xfrm>
              <a:off x="11574462" y="4872038"/>
              <a:ext cx="34925" cy="26988"/>
            </a:xfrm>
            <a:custGeom>
              <a:avLst/>
              <a:gdLst>
                <a:gd name="T0" fmla="*/ 1 w 4"/>
                <a:gd name="T1" fmla="*/ 1 h 3"/>
                <a:gd name="T2" fmla="*/ 0 w 4"/>
                <a:gd name="T3" fmla="*/ 1 h 3"/>
                <a:gd name="T4" fmla="*/ 1 w 4"/>
                <a:gd name="T5" fmla="*/ 2 h 3"/>
                <a:gd name="T6" fmla="*/ 1 w 4"/>
                <a:gd name="T7" fmla="*/ 2 h 3"/>
                <a:gd name="T8" fmla="*/ 4 w 4"/>
                <a:gd name="T9" fmla="*/ 3 h 3"/>
                <a:gd name="T10" fmla="*/ 2 w 4"/>
                <a:gd name="T11" fmla="*/ 2 h 3"/>
                <a:gd name="T12" fmla="*/ 1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3"/>
                    <a:pt x="4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4" name="Freeform 842"/>
            <p:cNvSpPr>
              <a:spLocks/>
            </p:cNvSpPr>
            <p:nvPr/>
          </p:nvSpPr>
          <p:spPr bwMode="auto">
            <a:xfrm>
              <a:off x="11583987" y="4862513"/>
              <a:ext cx="25400" cy="36513"/>
            </a:xfrm>
            <a:custGeom>
              <a:avLst/>
              <a:gdLst>
                <a:gd name="T0" fmla="*/ 1 w 3"/>
                <a:gd name="T1" fmla="*/ 1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2 h 4"/>
                <a:gd name="T8" fmla="*/ 3 w 3"/>
                <a:gd name="T9" fmla="*/ 4 h 4"/>
                <a:gd name="T10" fmla="*/ 1 w 3"/>
                <a:gd name="T11" fmla="*/ 2 h 4"/>
                <a:gd name="T12" fmla="*/ 1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5" name="Freeform 843"/>
            <p:cNvSpPr>
              <a:spLocks/>
            </p:cNvSpPr>
            <p:nvPr/>
          </p:nvSpPr>
          <p:spPr bwMode="auto">
            <a:xfrm>
              <a:off x="11591925" y="4854576"/>
              <a:ext cx="17463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1 h 4"/>
                <a:gd name="T4" fmla="*/ 1 w 2"/>
                <a:gd name="T5" fmla="*/ 2 h 4"/>
                <a:gd name="T6" fmla="*/ 1 w 2"/>
                <a:gd name="T7" fmla="*/ 2 h 4"/>
                <a:gd name="T8" fmla="*/ 2 w 2"/>
                <a:gd name="T9" fmla="*/ 4 h 4"/>
                <a:gd name="T10" fmla="*/ 1 w 2"/>
                <a:gd name="T11" fmla="*/ 2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6" name="Freeform 844"/>
            <p:cNvSpPr>
              <a:spLocks/>
            </p:cNvSpPr>
            <p:nvPr/>
          </p:nvSpPr>
          <p:spPr bwMode="auto">
            <a:xfrm>
              <a:off x="11609387" y="4773613"/>
              <a:ext cx="26988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9"/>
                    <a:pt x="3" y="11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7" name="Freeform 845"/>
            <p:cNvSpPr>
              <a:spLocks/>
            </p:cNvSpPr>
            <p:nvPr/>
          </p:nvSpPr>
          <p:spPr bwMode="auto">
            <a:xfrm>
              <a:off x="11645900" y="4791076"/>
              <a:ext cx="60325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6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8"/>
                    <a:pt x="1" y="10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8" name="Freeform 846"/>
            <p:cNvSpPr>
              <a:spLocks/>
            </p:cNvSpPr>
            <p:nvPr/>
          </p:nvSpPr>
          <p:spPr bwMode="auto">
            <a:xfrm>
              <a:off x="11653837" y="4872038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8" y="0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9" name="Freeform 847"/>
            <p:cNvSpPr>
              <a:spLocks/>
            </p:cNvSpPr>
            <p:nvPr/>
          </p:nvSpPr>
          <p:spPr bwMode="auto">
            <a:xfrm>
              <a:off x="11645900" y="4906963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1 h 3"/>
                <a:gd name="T4" fmla="*/ 13 w 13"/>
                <a:gd name="T5" fmla="*/ 3 h 3"/>
                <a:gd name="T6" fmla="*/ 7 w 13"/>
                <a:gd name="T7" fmla="*/ 2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2" y="0"/>
                    <a:pt x="5" y="0"/>
                    <a:pt x="7" y="1"/>
                  </a:cubicBezTo>
                  <a:cubicBezTo>
                    <a:pt x="9" y="1"/>
                    <a:pt x="11" y="2"/>
                    <a:pt x="1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0" name="Freeform 848"/>
            <p:cNvSpPr>
              <a:spLocks/>
            </p:cNvSpPr>
            <p:nvPr/>
          </p:nvSpPr>
          <p:spPr bwMode="auto">
            <a:xfrm>
              <a:off x="11636375" y="4924426"/>
              <a:ext cx="44450" cy="106363"/>
            </a:xfrm>
            <a:custGeom>
              <a:avLst/>
              <a:gdLst>
                <a:gd name="T0" fmla="*/ 0 w 5"/>
                <a:gd name="T1" fmla="*/ 0 h 12"/>
                <a:gd name="T2" fmla="*/ 4 w 5"/>
                <a:gd name="T3" fmla="*/ 5 h 12"/>
                <a:gd name="T4" fmla="*/ 5 w 5"/>
                <a:gd name="T5" fmla="*/ 12 h 12"/>
                <a:gd name="T6" fmla="*/ 3 w 5"/>
                <a:gd name="T7" fmla="*/ 6 h 12"/>
                <a:gd name="T8" fmla="*/ 0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cubicBezTo>
                    <a:pt x="2" y="1"/>
                    <a:pt x="3" y="3"/>
                    <a:pt x="4" y="5"/>
                  </a:cubicBezTo>
                  <a:cubicBezTo>
                    <a:pt x="5" y="8"/>
                    <a:pt x="5" y="10"/>
                    <a:pt x="5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1" name="Freeform 849"/>
            <p:cNvSpPr>
              <a:spLocks/>
            </p:cNvSpPr>
            <p:nvPr/>
          </p:nvSpPr>
          <p:spPr bwMode="auto">
            <a:xfrm>
              <a:off x="11583987" y="4916488"/>
              <a:ext cx="42863" cy="114300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7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3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2" name="Freeform 850"/>
            <p:cNvSpPr>
              <a:spLocks/>
            </p:cNvSpPr>
            <p:nvPr/>
          </p:nvSpPr>
          <p:spPr bwMode="auto">
            <a:xfrm>
              <a:off x="11512550" y="4906963"/>
              <a:ext cx="106363" cy="53975"/>
            </a:xfrm>
            <a:custGeom>
              <a:avLst/>
              <a:gdLst>
                <a:gd name="T0" fmla="*/ 12 w 12"/>
                <a:gd name="T1" fmla="*/ 0 h 6"/>
                <a:gd name="T2" fmla="*/ 7 w 12"/>
                <a:gd name="T3" fmla="*/ 4 h 6"/>
                <a:gd name="T4" fmla="*/ 0 w 12"/>
                <a:gd name="T5" fmla="*/ 6 h 6"/>
                <a:gd name="T6" fmla="*/ 6 w 12"/>
                <a:gd name="T7" fmla="*/ 3 h 6"/>
                <a:gd name="T8" fmla="*/ 12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3" name="Freeform 851"/>
            <p:cNvSpPr>
              <a:spLocks/>
            </p:cNvSpPr>
            <p:nvPr/>
          </p:nvSpPr>
          <p:spPr bwMode="auto">
            <a:xfrm>
              <a:off x="11512550" y="4862513"/>
              <a:ext cx="106363" cy="36513"/>
            </a:xfrm>
            <a:custGeom>
              <a:avLst/>
              <a:gdLst>
                <a:gd name="T0" fmla="*/ 12 w 12"/>
                <a:gd name="T1" fmla="*/ 4 h 4"/>
                <a:gd name="T2" fmla="*/ 6 w 12"/>
                <a:gd name="T3" fmla="*/ 3 h 4"/>
                <a:gd name="T4" fmla="*/ 0 w 12"/>
                <a:gd name="T5" fmla="*/ 0 h 4"/>
                <a:gd name="T6" fmla="*/ 6 w 12"/>
                <a:gd name="T7" fmla="*/ 2 h 4"/>
                <a:gd name="T8" fmla="*/ 12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2" y="4"/>
                  </a:moveTo>
                  <a:cubicBezTo>
                    <a:pt x="10" y="4"/>
                    <a:pt x="8" y="4"/>
                    <a:pt x="6" y="3"/>
                  </a:cubicBezTo>
                  <a:cubicBezTo>
                    <a:pt x="4" y="2"/>
                    <a:pt x="1" y="2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3"/>
                    <a:pt x="10" y="3"/>
                    <a:pt x="1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4" name="Freeform 852"/>
            <p:cNvSpPr>
              <a:spLocks/>
            </p:cNvSpPr>
            <p:nvPr/>
          </p:nvSpPr>
          <p:spPr bwMode="auto">
            <a:xfrm>
              <a:off x="11547475" y="4810126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5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8"/>
                    <a:pt x="6" y="7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40" name="组合 64339"/>
          <p:cNvGrpSpPr/>
          <p:nvPr/>
        </p:nvGrpSpPr>
        <p:grpSpPr>
          <a:xfrm>
            <a:off x="1585912" y="4879976"/>
            <a:ext cx="406400" cy="434975"/>
            <a:chOff x="1585912" y="4879976"/>
            <a:chExt cx="406400" cy="434975"/>
          </a:xfrm>
        </p:grpSpPr>
        <p:sp>
          <p:nvSpPr>
            <p:cNvPr id="64305" name="Freeform 853"/>
            <p:cNvSpPr>
              <a:spLocks/>
            </p:cNvSpPr>
            <p:nvPr/>
          </p:nvSpPr>
          <p:spPr bwMode="auto">
            <a:xfrm>
              <a:off x="1657350" y="4879976"/>
              <a:ext cx="203200" cy="214313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3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3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6" name="Freeform 854"/>
            <p:cNvSpPr>
              <a:spLocks/>
            </p:cNvSpPr>
            <p:nvPr/>
          </p:nvSpPr>
          <p:spPr bwMode="auto">
            <a:xfrm>
              <a:off x="1798637" y="4889501"/>
              <a:ext cx="193675" cy="204788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2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7" name="Freeform 855"/>
            <p:cNvSpPr>
              <a:spLocks/>
            </p:cNvSpPr>
            <p:nvPr/>
          </p:nvSpPr>
          <p:spPr bwMode="auto">
            <a:xfrm>
              <a:off x="1798637" y="4986338"/>
              <a:ext cx="184150" cy="214313"/>
            </a:xfrm>
            <a:custGeom>
              <a:avLst/>
              <a:gdLst>
                <a:gd name="T0" fmla="*/ 0 w 21"/>
                <a:gd name="T1" fmla="*/ 12 h 24"/>
                <a:gd name="T2" fmla="*/ 20 w 21"/>
                <a:gd name="T3" fmla="*/ 12 h 24"/>
                <a:gd name="T4" fmla="*/ 0 w 21"/>
                <a:gd name="T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2"/>
                  </a:moveTo>
                  <a:cubicBezTo>
                    <a:pt x="0" y="12"/>
                    <a:pt x="20" y="0"/>
                    <a:pt x="20" y="12"/>
                  </a:cubicBezTo>
                  <a:cubicBezTo>
                    <a:pt x="21" y="24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8" name="Freeform 856"/>
            <p:cNvSpPr>
              <a:spLocks/>
            </p:cNvSpPr>
            <p:nvPr/>
          </p:nvSpPr>
          <p:spPr bwMode="auto">
            <a:xfrm>
              <a:off x="1798637" y="5094288"/>
              <a:ext cx="184150" cy="220663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9" name="Freeform 857"/>
            <p:cNvSpPr>
              <a:spLocks/>
            </p:cNvSpPr>
            <p:nvPr/>
          </p:nvSpPr>
          <p:spPr bwMode="auto">
            <a:xfrm>
              <a:off x="1630362" y="5094288"/>
              <a:ext cx="203200" cy="203200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0" name="Freeform 858"/>
            <p:cNvSpPr>
              <a:spLocks/>
            </p:cNvSpPr>
            <p:nvPr/>
          </p:nvSpPr>
          <p:spPr bwMode="auto">
            <a:xfrm>
              <a:off x="1585912" y="5030788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1" name="Freeform 859"/>
            <p:cNvSpPr>
              <a:spLocks/>
            </p:cNvSpPr>
            <p:nvPr/>
          </p:nvSpPr>
          <p:spPr bwMode="auto">
            <a:xfrm>
              <a:off x="1603375" y="4906963"/>
              <a:ext cx="203200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9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2" name="Freeform 860"/>
            <p:cNvSpPr>
              <a:spLocks/>
            </p:cNvSpPr>
            <p:nvPr/>
          </p:nvSpPr>
          <p:spPr bwMode="auto">
            <a:xfrm>
              <a:off x="1754187" y="5067301"/>
              <a:ext cx="69850" cy="61913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4 h 7"/>
                <a:gd name="T6" fmla="*/ 3 w 8"/>
                <a:gd name="T7" fmla="*/ 0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3"/>
                    <a:pt x="7" y="5"/>
                    <a:pt x="5" y="6"/>
                  </a:cubicBezTo>
                  <a:cubicBezTo>
                    <a:pt x="3" y="7"/>
                    <a:pt x="1" y="6"/>
                    <a:pt x="1" y="4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0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3" name="Freeform 861"/>
            <p:cNvSpPr>
              <a:spLocks/>
            </p:cNvSpPr>
            <p:nvPr/>
          </p:nvSpPr>
          <p:spPr bwMode="auto">
            <a:xfrm>
              <a:off x="1781175" y="5057776"/>
              <a:ext cx="7938" cy="1746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1 h 2"/>
                <a:gd name="T8" fmla="*/ 0 w 1"/>
                <a:gd name="T9" fmla="*/ 2 h 2"/>
                <a:gd name="T10" fmla="*/ 0 w 1"/>
                <a:gd name="T11" fmla="*/ 1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4" name="Freeform 862"/>
            <p:cNvSpPr>
              <a:spLocks/>
            </p:cNvSpPr>
            <p:nvPr/>
          </p:nvSpPr>
          <p:spPr bwMode="auto">
            <a:xfrm>
              <a:off x="1789112" y="5049838"/>
              <a:ext cx="9525" cy="25400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5" name="Freeform 863"/>
            <p:cNvSpPr>
              <a:spLocks/>
            </p:cNvSpPr>
            <p:nvPr/>
          </p:nvSpPr>
          <p:spPr bwMode="auto">
            <a:xfrm>
              <a:off x="1789112" y="5057776"/>
              <a:ext cx="17463" cy="17463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1 w 2"/>
                <a:gd name="T5" fmla="*/ 0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6" name="Freeform 864"/>
            <p:cNvSpPr>
              <a:spLocks/>
            </p:cNvSpPr>
            <p:nvPr/>
          </p:nvSpPr>
          <p:spPr bwMode="auto">
            <a:xfrm>
              <a:off x="1798637" y="5057776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7" name="Freeform 865"/>
            <p:cNvSpPr>
              <a:spLocks/>
            </p:cNvSpPr>
            <p:nvPr/>
          </p:nvSpPr>
          <p:spPr bwMode="auto">
            <a:xfrm>
              <a:off x="1798637" y="5067301"/>
              <a:ext cx="25400" cy="17463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8" name="Freeform 866"/>
            <p:cNvSpPr>
              <a:spLocks/>
            </p:cNvSpPr>
            <p:nvPr/>
          </p:nvSpPr>
          <p:spPr bwMode="auto">
            <a:xfrm>
              <a:off x="1806575" y="5067301"/>
              <a:ext cx="17463" cy="17463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1 h 2"/>
                <a:gd name="T4" fmla="*/ 1 w 2"/>
                <a:gd name="T5" fmla="*/ 1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19" name="Freeform 867"/>
            <p:cNvSpPr>
              <a:spLocks/>
            </p:cNvSpPr>
            <p:nvPr/>
          </p:nvSpPr>
          <p:spPr bwMode="auto">
            <a:xfrm>
              <a:off x="1806575" y="5075238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1 h 1"/>
                <a:gd name="T4" fmla="*/ 2 w 3"/>
                <a:gd name="T5" fmla="*/ 1 h 1"/>
                <a:gd name="T6" fmla="*/ 2 w 3"/>
                <a:gd name="T7" fmla="*/ 1 h 1"/>
                <a:gd name="T8" fmla="*/ 0 w 3"/>
                <a:gd name="T9" fmla="*/ 1 h 1"/>
                <a:gd name="T10" fmla="*/ 2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0" name="Freeform 868"/>
            <p:cNvSpPr>
              <a:spLocks/>
            </p:cNvSpPr>
            <p:nvPr/>
          </p:nvSpPr>
          <p:spPr bwMode="auto">
            <a:xfrm>
              <a:off x="1806575" y="5094288"/>
              <a:ext cx="26988" cy="0"/>
            </a:xfrm>
            <a:custGeom>
              <a:avLst/>
              <a:gdLst>
                <a:gd name="T0" fmla="*/ 2 w 3"/>
                <a:gd name="T1" fmla="*/ 3 w 3"/>
                <a:gd name="T2" fmla="*/ 2 w 3"/>
                <a:gd name="T3" fmla="*/ 2 w 3"/>
                <a:gd name="T4" fmla="*/ 0 w 3"/>
                <a:gd name="T5" fmla="*/ 2 w 3"/>
                <a:gd name="T6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1" name="Freeform 869"/>
            <p:cNvSpPr>
              <a:spLocks/>
            </p:cNvSpPr>
            <p:nvPr/>
          </p:nvSpPr>
          <p:spPr bwMode="auto">
            <a:xfrm>
              <a:off x="1806575" y="5094288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3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2" name="Freeform 870"/>
            <p:cNvSpPr>
              <a:spLocks/>
            </p:cNvSpPr>
            <p:nvPr/>
          </p:nvSpPr>
          <p:spPr bwMode="auto">
            <a:xfrm>
              <a:off x="1806575" y="5102226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3" name="Freeform 871"/>
            <p:cNvSpPr>
              <a:spLocks/>
            </p:cNvSpPr>
            <p:nvPr/>
          </p:nvSpPr>
          <p:spPr bwMode="auto">
            <a:xfrm>
              <a:off x="1806575" y="5102226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2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4" name="Freeform 872"/>
            <p:cNvSpPr>
              <a:spLocks/>
            </p:cNvSpPr>
            <p:nvPr/>
          </p:nvSpPr>
          <p:spPr bwMode="auto">
            <a:xfrm>
              <a:off x="1798637" y="5111751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5" name="Freeform 873"/>
            <p:cNvSpPr>
              <a:spLocks/>
            </p:cNvSpPr>
            <p:nvPr/>
          </p:nvSpPr>
          <p:spPr bwMode="auto">
            <a:xfrm>
              <a:off x="1798637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6" name="Freeform 874"/>
            <p:cNvSpPr>
              <a:spLocks/>
            </p:cNvSpPr>
            <p:nvPr/>
          </p:nvSpPr>
          <p:spPr bwMode="auto">
            <a:xfrm>
              <a:off x="1789112" y="5111751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7" name="Freeform 875"/>
            <p:cNvSpPr>
              <a:spLocks/>
            </p:cNvSpPr>
            <p:nvPr/>
          </p:nvSpPr>
          <p:spPr bwMode="auto">
            <a:xfrm>
              <a:off x="1781175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1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8" name="Freeform 876"/>
            <p:cNvSpPr>
              <a:spLocks/>
            </p:cNvSpPr>
            <p:nvPr/>
          </p:nvSpPr>
          <p:spPr bwMode="auto">
            <a:xfrm>
              <a:off x="1771650" y="5111751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29" name="Freeform 877"/>
            <p:cNvSpPr>
              <a:spLocks/>
            </p:cNvSpPr>
            <p:nvPr/>
          </p:nvSpPr>
          <p:spPr bwMode="auto">
            <a:xfrm>
              <a:off x="1762125" y="5111751"/>
              <a:ext cx="19050" cy="17463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1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30" name="Freeform 878"/>
            <p:cNvSpPr>
              <a:spLocks/>
            </p:cNvSpPr>
            <p:nvPr/>
          </p:nvSpPr>
          <p:spPr bwMode="auto">
            <a:xfrm>
              <a:off x="1754187" y="5111751"/>
              <a:ext cx="26988" cy="7938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0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31" name="Freeform 879"/>
            <p:cNvSpPr>
              <a:spLocks/>
            </p:cNvSpPr>
            <p:nvPr/>
          </p:nvSpPr>
          <p:spPr bwMode="auto">
            <a:xfrm>
              <a:off x="1754187" y="5102226"/>
              <a:ext cx="26988" cy="952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0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32" name="Freeform 880"/>
            <p:cNvSpPr>
              <a:spLocks/>
            </p:cNvSpPr>
            <p:nvPr/>
          </p:nvSpPr>
          <p:spPr bwMode="auto">
            <a:xfrm>
              <a:off x="1744662" y="5094288"/>
              <a:ext cx="26988" cy="7938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33" name="Freeform 881"/>
            <p:cNvSpPr>
              <a:spLocks/>
            </p:cNvSpPr>
            <p:nvPr/>
          </p:nvSpPr>
          <p:spPr bwMode="auto">
            <a:xfrm>
              <a:off x="1744662" y="5084763"/>
              <a:ext cx="26988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34" name="Freeform 882"/>
            <p:cNvSpPr>
              <a:spLocks/>
            </p:cNvSpPr>
            <p:nvPr/>
          </p:nvSpPr>
          <p:spPr bwMode="auto">
            <a:xfrm>
              <a:off x="1754187" y="5075238"/>
              <a:ext cx="17463" cy="1905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0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35" name="Freeform 883"/>
            <p:cNvSpPr>
              <a:spLocks/>
            </p:cNvSpPr>
            <p:nvPr/>
          </p:nvSpPr>
          <p:spPr bwMode="auto">
            <a:xfrm>
              <a:off x="1754187" y="5067301"/>
              <a:ext cx="17463" cy="17463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36" name="Freeform 884"/>
            <p:cNvSpPr>
              <a:spLocks/>
            </p:cNvSpPr>
            <p:nvPr/>
          </p:nvSpPr>
          <p:spPr bwMode="auto">
            <a:xfrm>
              <a:off x="1762125" y="5067301"/>
              <a:ext cx="19050" cy="1746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0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85" name="Freeform 886"/>
            <p:cNvSpPr>
              <a:spLocks/>
            </p:cNvSpPr>
            <p:nvPr/>
          </p:nvSpPr>
          <p:spPr bwMode="auto">
            <a:xfrm>
              <a:off x="1771650" y="5057775"/>
              <a:ext cx="9525" cy="2698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86" name="Freeform 887"/>
            <p:cNvSpPr>
              <a:spLocks/>
            </p:cNvSpPr>
            <p:nvPr/>
          </p:nvSpPr>
          <p:spPr bwMode="auto">
            <a:xfrm>
              <a:off x="1781175" y="4995863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87" name="Freeform 888"/>
            <p:cNvSpPr>
              <a:spLocks/>
            </p:cNvSpPr>
            <p:nvPr/>
          </p:nvSpPr>
          <p:spPr bwMode="auto">
            <a:xfrm>
              <a:off x="1806575" y="5013325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3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6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88" name="Freeform 889"/>
            <p:cNvSpPr>
              <a:spLocks/>
            </p:cNvSpPr>
            <p:nvPr/>
          </p:nvSpPr>
          <p:spPr bwMode="auto">
            <a:xfrm>
              <a:off x="1806575" y="5067300"/>
              <a:ext cx="79375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1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89" name="Freeform 890"/>
            <p:cNvSpPr>
              <a:spLocks/>
            </p:cNvSpPr>
            <p:nvPr/>
          </p:nvSpPr>
          <p:spPr bwMode="auto">
            <a:xfrm>
              <a:off x="1806575" y="5094288"/>
              <a:ext cx="79375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0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0" name="Freeform 891"/>
            <p:cNvSpPr>
              <a:spLocks/>
            </p:cNvSpPr>
            <p:nvPr/>
          </p:nvSpPr>
          <p:spPr bwMode="auto">
            <a:xfrm>
              <a:off x="1798638" y="5102225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4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1" name="Freeform 892"/>
            <p:cNvSpPr>
              <a:spLocks/>
            </p:cNvSpPr>
            <p:nvPr/>
          </p:nvSpPr>
          <p:spPr bwMode="auto">
            <a:xfrm>
              <a:off x="1762125" y="5102225"/>
              <a:ext cx="26988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1 w 3"/>
                <a:gd name="T7" fmla="*/ 4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1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2" name="Freeform 893"/>
            <p:cNvSpPr>
              <a:spLocks/>
            </p:cNvSpPr>
            <p:nvPr/>
          </p:nvSpPr>
          <p:spPr bwMode="auto">
            <a:xfrm>
              <a:off x="1709738" y="5094288"/>
              <a:ext cx="79375" cy="34925"/>
            </a:xfrm>
            <a:custGeom>
              <a:avLst/>
              <a:gdLst>
                <a:gd name="T0" fmla="*/ 9 w 9"/>
                <a:gd name="T1" fmla="*/ 0 h 4"/>
                <a:gd name="T2" fmla="*/ 5 w 9"/>
                <a:gd name="T3" fmla="*/ 3 h 4"/>
                <a:gd name="T4" fmla="*/ 0 w 9"/>
                <a:gd name="T5" fmla="*/ 4 h 4"/>
                <a:gd name="T6" fmla="*/ 4 w 9"/>
                <a:gd name="T7" fmla="*/ 2 h 4"/>
                <a:gd name="T8" fmla="*/ 9 w 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8" y="1"/>
                    <a:pt x="6" y="2"/>
                    <a:pt x="5" y="3"/>
                  </a:cubicBezTo>
                  <a:cubicBezTo>
                    <a:pt x="3" y="4"/>
                    <a:pt x="2" y="4"/>
                    <a:pt x="0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1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3" name="Freeform 894"/>
            <p:cNvSpPr>
              <a:spLocks/>
            </p:cNvSpPr>
            <p:nvPr/>
          </p:nvSpPr>
          <p:spPr bwMode="auto">
            <a:xfrm>
              <a:off x="1709738" y="5057775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2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3"/>
                    <a:pt x="4" y="2"/>
                  </a:cubicBezTo>
                  <a:cubicBezTo>
                    <a:pt x="3" y="2"/>
                    <a:pt x="1" y="1"/>
                    <a:pt x="0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3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4" name="Freeform 895"/>
            <p:cNvSpPr>
              <a:spLocks/>
            </p:cNvSpPr>
            <p:nvPr/>
          </p:nvSpPr>
          <p:spPr bwMode="auto">
            <a:xfrm>
              <a:off x="1736725" y="5022850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3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1"/>
                    <a:pt x="0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7" name="组合 64336"/>
          <p:cNvGrpSpPr/>
          <p:nvPr/>
        </p:nvGrpSpPr>
        <p:grpSpPr>
          <a:xfrm>
            <a:off x="10131112" y="1454549"/>
            <a:ext cx="406400" cy="434975"/>
            <a:chOff x="9948863" y="1587500"/>
            <a:chExt cx="406400" cy="434975"/>
          </a:xfrm>
        </p:grpSpPr>
        <p:sp>
          <p:nvSpPr>
            <p:cNvPr id="64095" name="Freeform 896"/>
            <p:cNvSpPr>
              <a:spLocks/>
            </p:cNvSpPr>
            <p:nvPr/>
          </p:nvSpPr>
          <p:spPr bwMode="auto">
            <a:xfrm>
              <a:off x="10020300" y="1587500"/>
              <a:ext cx="203200" cy="212725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4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4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6" name="Freeform 897"/>
            <p:cNvSpPr>
              <a:spLocks/>
            </p:cNvSpPr>
            <p:nvPr/>
          </p:nvSpPr>
          <p:spPr bwMode="auto">
            <a:xfrm>
              <a:off x="10161588" y="1597025"/>
              <a:ext cx="193675" cy="203200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3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7" name="Freeform 898"/>
            <p:cNvSpPr>
              <a:spLocks/>
            </p:cNvSpPr>
            <p:nvPr/>
          </p:nvSpPr>
          <p:spPr bwMode="auto">
            <a:xfrm>
              <a:off x="10161588" y="1703388"/>
              <a:ext cx="185738" cy="212725"/>
            </a:xfrm>
            <a:custGeom>
              <a:avLst/>
              <a:gdLst>
                <a:gd name="T0" fmla="*/ 0 w 21"/>
                <a:gd name="T1" fmla="*/ 11 h 24"/>
                <a:gd name="T2" fmla="*/ 21 w 21"/>
                <a:gd name="T3" fmla="*/ 12 h 24"/>
                <a:gd name="T4" fmla="*/ 0 w 21"/>
                <a:gd name="T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1"/>
                  </a:moveTo>
                  <a:cubicBezTo>
                    <a:pt x="0" y="11"/>
                    <a:pt x="20" y="0"/>
                    <a:pt x="21" y="12"/>
                  </a:cubicBezTo>
                  <a:cubicBezTo>
                    <a:pt x="21" y="24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8" name="Freeform 899"/>
            <p:cNvSpPr>
              <a:spLocks/>
            </p:cNvSpPr>
            <p:nvPr/>
          </p:nvSpPr>
          <p:spPr bwMode="auto">
            <a:xfrm>
              <a:off x="10161588" y="1800225"/>
              <a:ext cx="185738" cy="222250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9" name="Freeform 900"/>
            <p:cNvSpPr>
              <a:spLocks/>
            </p:cNvSpPr>
            <p:nvPr/>
          </p:nvSpPr>
          <p:spPr bwMode="auto">
            <a:xfrm>
              <a:off x="9993313" y="1800225"/>
              <a:ext cx="203200" cy="204788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6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0" name="Freeform 901"/>
            <p:cNvSpPr>
              <a:spLocks/>
            </p:cNvSpPr>
            <p:nvPr/>
          </p:nvSpPr>
          <p:spPr bwMode="auto">
            <a:xfrm>
              <a:off x="9948863" y="1738313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1" name="Freeform 902"/>
            <p:cNvSpPr>
              <a:spLocks/>
            </p:cNvSpPr>
            <p:nvPr/>
          </p:nvSpPr>
          <p:spPr bwMode="auto">
            <a:xfrm>
              <a:off x="9967913" y="1614488"/>
              <a:ext cx="201613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10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2" name="Freeform 903"/>
            <p:cNvSpPr>
              <a:spLocks/>
            </p:cNvSpPr>
            <p:nvPr/>
          </p:nvSpPr>
          <p:spPr bwMode="auto">
            <a:xfrm>
              <a:off x="10117138" y="1773238"/>
              <a:ext cx="71438" cy="63500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5 h 7"/>
                <a:gd name="T6" fmla="*/ 3 w 8"/>
                <a:gd name="T7" fmla="*/ 1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4"/>
                    <a:pt x="7" y="6"/>
                    <a:pt x="5" y="6"/>
                  </a:cubicBez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3" name="Freeform 904"/>
            <p:cNvSpPr>
              <a:spLocks/>
            </p:cNvSpPr>
            <p:nvPr/>
          </p:nvSpPr>
          <p:spPr bwMode="auto">
            <a:xfrm>
              <a:off x="10144125" y="1765300"/>
              <a:ext cx="7938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4" name="Freeform 905"/>
            <p:cNvSpPr>
              <a:spLocks/>
            </p:cNvSpPr>
            <p:nvPr/>
          </p:nvSpPr>
          <p:spPr bwMode="auto">
            <a:xfrm>
              <a:off x="10152063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5" name="Freeform 906"/>
            <p:cNvSpPr>
              <a:spLocks/>
            </p:cNvSpPr>
            <p:nvPr/>
          </p:nvSpPr>
          <p:spPr bwMode="auto">
            <a:xfrm>
              <a:off x="10152063" y="1765300"/>
              <a:ext cx="17463" cy="26988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6" name="Freeform 907"/>
            <p:cNvSpPr>
              <a:spLocks/>
            </p:cNvSpPr>
            <p:nvPr/>
          </p:nvSpPr>
          <p:spPr bwMode="auto">
            <a:xfrm>
              <a:off x="10161588" y="1765300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1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7" name="Freeform 908"/>
            <p:cNvSpPr>
              <a:spLocks/>
            </p:cNvSpPr>
            <p:nvPr/>
          </p:nvSpPr>
          <p:spPr bwMode="auto">
            <a:xfrm>
              <a:off x="10161588" y="1773238"/>
              <a:ext cx="26988" cy="19050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8" name="Freeform 909"/>
            <p:cNvSpPr>
              <a:spLocks/>
            </p:cNvSpPr>
            <p:nvPr/>
          </p:nvSpPr>
          <p:spPr bwMode="auto">
            <a:xfrm>
              <a:off x="10169525" y="1782763"/>
              <a:ext cx="19050" cy="952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9" name="Freeform 910"/>
            <p:cNvSpPr>
              <a:spLocks/>
            </p:cNvSpPr>
            <p:nvPr/>
          </p:nvSpPr>
          <p:spPr bwMode="auto">
            <a:xfrm>
              <a:off x="10169525" y="1792288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1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0" name="Freeform 911"/>
            <p:cNvSpPr>
              <a:spLocks/>
            </p:cNvSpPr>
            <p:nvPr/>
          </p:nvSpPr>
          <p:spPr bwMode="auto">
            <a:xfrm>
              <a:off x="10169525" y="1800225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1" name="Freeform 912"/>
            <p:cNvSpPr>
              <a:spLocks/>
            </p:cNvSpPr>
            <p:nvPr/>
          </p:nvSpPr>
          <p:spPr bwMode="auto">
            <a:xfrm>
              <a:off x="10169525" y="1809750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2" name="Freeform 913"/>
            <p:cNvSpPr>
              <a:spLocks/>
            </p:cNvSpPr>
            <p:nvPr/>
          </p:nvSpPr>
          <p:spPr bwMode="auto">
            <a:xfrm>
              <a:off x="10169525" y="1809750"/>
              <a:ext cx="26988" cy="17463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3" name="Freeform 914"/>
            <p:cNvSpPr>
              <a:spLocks/>
            </p:cNvSpPr>
            <p:nvPr/>
          </p:nvSpPr>
          <p:spPr bwMode="auto">
            <a:xfrm>
              <a:off x="10169525" y="1817688"/>
              <a:ext cx="19050" cy="19050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4" name="Freeform 915"/>
            <p:cNvSpPr>
              <a:spLocks/>
            </p:cNvSpPr>
            <p:nvPr/>
          </p:nvSpPr>
          <p:spPr bwMode="auto">
            <a:xfrm>
              <a:off x="10161588" y="1817688"/>
              <a:ext cx="17463" cy="26988"/>
            </a:xfrm>
            <a:custGeom>
              <a:avLst/>
              <a:gdLst>
                <a:gd name="T0" fmla="*/ 1 w 2"/>
                <a:gd name="T1" fmla="*/ 2 h 3"/>
                <a:gd name="T2" fmla="*/ 2 w 2"/>
                <a:gd name="T3" fmla="*/ 2 h 3"/>
                <a:gd name="T4" fmla="*/ 2 w 2"/>
                <a:gd name="T5" fmla="*/ 2 h 3"/>
                <a:gd name="T6" fmla="*/ 2 w 2"/>
                <a:gd name="T7" fmla="*/ 1 h 3"/>
                <a:gd name="T8" fmla="*/ 0 w 2"/>
                <a:gd name="T9" fmla="*/ 0 h 3"/>
                <a:gd name="T10" fmla="*/ 1 w 2"/>
                <a:gd name="T11" fmla="*/ 2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5" name="Freeform 916"/>
            <p:cNvSpPr>
              <a:spLocks/>
            </p:cNvSpPr>
            <p:nvPr/>
          </p:nvSpPr>
          <p:spPr bwMode="auto">
            <a:xfrm>
              <a:off x="10161588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6" name="Freeform 917"/>
            <p:cNvSpPr>
              <a:spLocks/>
            </p:cNvSpPr>
            <p:nvPr/>
          </p:nvSpPr>
          <p:spPr bwMode="auto">
            <a:xfrm>
              <a:off x="10152063" y="1817688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7" name="Freeform 918"/>
            <p:cNvSpPr>
              <a:spLocks/>
            </p:cNvSpPr>
            <p:nvPr/>
          </p:nvSpPr>
          <p:spPr bwMode="auto">
            <a:xfrm>
              <a:off x="10144125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8" name="Freeform 919"/>
            <p:cNvSpPr>
              <a:spLocks/>
            </p:cNvSpPr>
            <p:nvPr/>
          </p:nvSpPr>
          <p:spPr bwMode="auto">
            <a:xfrm>
              <a:off x="10134600" y="1817688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9" name="Freeform 920"/>
            <p:cNvSpPr>
              <a:spLocks/>
            </p:cNvSpPr>
            <p:nvPr/>
          </p:nvSpPr>
          <p:spPr bwMode="auto">
            <a:xfrm>
              <a:off x="10126663" y="1817688"/>
              <a:ext cx="17463" cy="1905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0" name="Freeform 921"/>
            <p:cNvSpPr>
              <a:spLocks/>
            </p:cNvSpPr>
            <p:nvPr/>
          </p:nvSpPr>
          <p:spPr bwMode="auto">
            <a:xfrm>
              <a:off x="10117138" y="1817688"/>
              <a:ext cx="26988" cy="19050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1" name="Freeform 922"/>
            <p:cNvSpPr>
              <a:spLocks/>
            </p:cNvSpPr>
            <p:nvPr/>
          </p:nvSpPr>
          <p:spPr bwMode="auto">
            <a:xfrm>
              <a:off x="10117138" y="1809750"/>
              <a:ext cx="26988" cy="17463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1 w 3"/>
                <a:gd name="T5" fmla="*/ 2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0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2" name="Freeform 923"/>
            <p:cNvSpPr>
              <a:spLocks/>
            </p:cNvSpPr>
            <p:nvPr/>
          </p:nvSpPr>
          <p:spPr bwMode="auto">
            <a:xfrm>
              <a:off x="10109200" y="1809750"/>
              <a:ext cx="25400" cy="7938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3" name="Freeform 924"/>
            <p:cNvSpPr>
              <a:spLocks/>
            </p:cNvSpPr>
            <p:nvPr/>
          </p:nvSpPr>
          <p:spPr bwMode="auto">
            <a:xfrm>
              <a:off x="10109200" y="1800225"/>
              <a:ext cx="25400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4" name="Freeform 925"/>
            <p:cNvSpPr>
              <a:spLocks/>
            </p:cNvSpPr>
            <p:nvPr/>
          </p:nvSpPr>
          <p:spPr bwMode="auto">
            <a:xfrm>
              <a:off x="10117138" y="1792288"/>
              <a:ext cx="17463" cy="793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  <a:gd name="T10" fmla="*/ 1 w 2"/>
                <a:gd name="T11" fmla="*/ 0 h 1"/>
                <a:gd name="T12" fmla="*/ 0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5" name="Freeform 926"/>
            <p:cNvSpPr>
              <a:spLocks/>
            </p:cNvSpPr>
            <p:nvPr/>
          </p:nvSpPr>
          <p:spPr bwMode="auto">
            <a:xfrm>
              <a:off x="10117138" y="1782763"/>
              <a:ext cx="26988" cy="1746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0 h 2"/>
                <a:gd name="T12" fmla="*/ 1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6" name="Freeform 927"/>
            <p:cNvSpPr>
              <a:spLocks/>
            </p:cNvSpPr>
            <p:nvPr/>
          </p:nvSpPr>
          <p:spPr bwMode="auto">
            <a:xfrm>
              <a:off x="10126663" y="1773238"/>
              <a:ext cx="17463" cy="190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7" name="Freeform 928"/>
            <p:cNvSpPr>
              <a:spLocks/>
            </p:cNvSpPr>
            <p:nvPr/>
          </p:nvSpPr>
          <p:spPr bwMode="auto">
            <a:xfrm>
              <a:off x="10134600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8" name="Freeform 929"/>
            <p:cNvSpPr>
              <a:spLocks/>
            </p:cNvSpPr>
            <p:nvPr/>
          </p:nvSpPr>
          <p:spPr bwMode="auto">
            <a:xfrm>
              <a:off x="10144125" y="1703388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9" name="Freeform 930"/>
            <p:cNvSpPr>
              <a:spLocks/>
            </p:cNvSpPr>
            <p:nvPr/>
          </p:nvSpPr>
          <p:spPr bwMode="auto">
            <a:xfrm>
              <a:off x="10169525" y="1720850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4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4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7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0" name="Freeform 931"/>
            <p:cNvSpPr>
              <a:spLocks/>
            </p:cNvSpPr>
            <p:nvPr/>
          </p:nvSpPr>
          <p:spPr bwMode="auto">
            <a:xfrm>
              <a:off x="10169525" y="1773238"/>
              <a:ext cx="80963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2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1" name="Freeform 932"/>
            <p:cNvSpPr>
              <a:spLocks/>
            </p:cNvSpPr>
            <p:nvPr/>
          </p:nvSpPr>
          <p:spPr bwMode="auto">
            <a:xfrm>
              <a:off x="10169525" y="1800225"/>
              <a:ext cx="80963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1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1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2" name="Freeform 933"/>
            <p:cNvSpPr>
              <a:spLocks/>
            </p:cNvSpPr>
            <p:nvPr/>
          </p:nvSpPr>
          <p:spPr bwMode="auto">
            <a:xfrm>
              <a:off x="10161588" y="1809750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5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3" name="Freeform 934"/>
            <p:cNvSpPr>
              <a:spLocks/>
            </p:cNvSpPr>
            <p:nvPr/>
          </p:nvSpPr>
          <p:spPr bwMode="auto">
            <a:xfrm>
              <a:off x="10126663" y="1809750"/>
              <a:ext cx="25400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2 w 3"/>
                <a:gd name="T7" fmla="*/ 5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2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4" name="Freeform 935"/>
            <p:cNvSpPr>
              <a:spLocks/>
            </p:cNvSpPr>
            <p:nvPr/>
          </p:nvSpPr>
          <p:spPr bwMode="auto">
            <a:xfrm>
              <a:off x="10072688" y="1800225"/>
              <a:ext cx="79375" cy="44450"/>
            </a:xfrm>
            <a:custGeom>
              <a:avLst/>
              <a:gdLst>
                <a:gd name="T0" fmla="*/ 9 w 9"/>
                <a:gd name="T1" fmla="*/ 0 h 5"/>
                <a:gd name="T2" fmla="*/ 5 w 9"/>
                <a:gd name="T3" fmla="*/ 3 h 5"/>
                <a:gd name="T4" fmla="*/ 0 w 9"/>
                <a:gd name="T5" fmla="*/ 5 h 5"/>
                <a:gd name="T6" fmla="*/ 4 w 9"/>
                <a:gd name="T7" fmla="*/ 2 h 5"/>
                <a:gd name="T8" fmla="*/ 9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8" y="2"/>
                    <a:pt x="6" y="2"/>
                    <a:pt x="5" y="3"/>
                  </a:cubicBezTo>
                  <a:cubicBezTo>
                    <a:pt x="3" y="4"/>
                    <a:pt x="2" y="4"/>
                    <a:pt x="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5" name="Freeform 936"/>
            <p:cNvSpPr>
              <a:spLocks/>
            </p:cNvSpPr>
            <p:nvPr/>
          </p:nvSpPr>
          <p:spPr bwMode="auto">
            <a:xfrm>
              <a:off x="10072688" y="1773238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1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2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7" y="2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6" name="Freeform 937"/>
            <p:cNvSpPr>
              <a:spLocks/>
            </p:cNvSpPr>
            <p:nvPr/>
          </p:nvSpPr>
          <p:spPr bwMode="auto">
            <a:xfrm>
              <a:off x="10099675" y="1730375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4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2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666" name="组合 64665"/>
          <p:cNvGrpSpPr/>
          <p:nvPr/>
        </p:nvGrpSpPr>
        <p:grpSpPr>
          <a:xfrm>
            <a:off x="51115" y="5173714"/>
            <a:ext cx="2642932" cy="1811810"/>
            <a:chOff x="4991100" y="2654301"/>
            <a:chExt cx="2216150" cy="1519238"/>
          </a:xfrm>
        </p:grpSpPr>
        <p:grpSp>
          <p:nvGrpSpPr>
            <p:cNvPr id="64347" name="Group 1141"/>
            <p:cNvGrpSpPr>
              <a:grpSpLocks/>
            </p:cNvGrpSpPr>
            <p:nvPr/>
          </p:nvGrpSpPr>
          <p:grpSpPr bwMode="auto">
            <a:xfrm>
              <a:off x="4991100" y="2654301"/>
              <a:ext cx="2216150" cy="1519238"/>
              <a:chOff x="3144" y="1672"/>
              <a:chExt cx="1396" cy="957"/>
            </a:xfrm>
          </p:grpSpPr>
          <p:sp>
            <p:nvSpPr>
              <p:cNvPr id="64466" name="Freeform 941"/>
              <p:cNvSpPr>
                <a:spLocks/>
              </p:cNvSpPr>
              <p:nvPr/>
            </p:nvSpPr>
            <p:spPr bwMode="auto">
              <a:xfrm>
                <a:off x="3144" y="2124"/>
                <a:ext cx="1135" cy="252"/>
              </a:xfrm>
              <a:custGeom>
                <a:avLst/>
                <a:gdLst>
                  <a:gd name="T0" fmla="*/ 7 w 478"/>
                  <a:gd name="T1" fmla="*/ 103 h 106"/>
                  <a:gd name="T2" fmla="*/ 36 w 478"/>
                  <a:gd name="T3" fmla="*/ 93 h 106"/>
                  <a:gd name="T4" fmla="*/ 49 w 478"/>
                  <a:gd name="T5" fmla="*/ 87 h 106"/>
                  <a:gd name="T6" fmla="*/ 80 w 478"/>
                  <a:gd name="T7" fmla="*/ 71 h 106"/>
                  <a:gd name="T8" fmla="*/ 117 w 478"/>
                  <a:gd name="T9" fmla="*/ 50 h 106"/>
                  <a:gd name="T10" fmla="*/ 209 w 478"/>
                  <a:gd name="T11" fmla="*/ 11 h 106"/>
                  <a:gd name="T12" fmla="*/ 237 w 478"/>
                  <a:gd name="T13" fmla="*/ 10 h 106"/>
                  <a:gd name="T14" fmla="*/ 258 w 478"/>
                  <a:gd name="T15" fmla="*/ 13 h 106"/>
                  <a:gd name="T16" fmla="*/ 271 w 478"/>
                  <a:gd name="T17" fmla="*/ 16 h 106"/>
                  <a:gd name="T18" fmla="*/ 290 w 478"/>
                  <a:gd name="T19" fmla="*/ 23 h 106"/>
                  <a:gd name="T20" fmla="*/ 359 w 478"/>
                  <a:gd name="T21" fmla="*/ 58 h 106"/>
                  <a:gd name="T22" fmla="*/ 420 w 478"/>
                  <a:gd name="T23" fmla="*/ 81 h 106"/>
                  <a:gd name="T24" fmla="*/ 443 w 478"/>
                  <a:gd name="T25" fmla="*/ 67 h 106"/>
                  <a:gd name="T26" fmla="*/ 449 w 478"/>
                  <a:gd name="T27" fmla="*/ 61 h 106"/>
                  <a:gd name="T28" fmla="*/ 472 w 478"/>
                  <a:gd name="T29" fmla="*/ 24 h 106"/>
                  <a:gd name="T30" fmla="*/ 471 w 478"/>
                  <a:gd name="T31" fmla="*/ 2 h 106"/>
                  <a:gd name="T32" fmla="*/ 473 w 478"/>
                  <a:gd name="T33" fmla="*/ 0 h 106"/>
                  <a:gd name="T34" fmla="*/ 476 w 478"/>
                  <a:gd name="T35" fmla="*/ 6 h 106"/>
                  <a:gd name="T36" fmla="*/ 464 w 478"/>
                  <a:gd name="T37" fmla="*/ 50 h 106"/>
                  <a:gd name="T38" fmla="*/ 451 w 478"/>
                  <a:gd name="T39" fmla="*/ 68 h 106"/>
                  <a:gd name="T40" fmla="*/ 441 w 478"/>
                  <a:gd name="T41" fmla="*/ 79 h 106"/>
                  <a:gd name="T42" fmla="*/ 398 w 478"/>
                  <a:gd name="T43" fmla="*/ 88 h 106"/>
                  <a:gd name="T44" fmla="*/ 309 w 478"/>
                  <a:gd name="T45" fmla="*/ 46 h 106"/>
                  <a:gd name="T46" fmla="*/ 273 w 478"/>
                  <a:gd name="T47" fmla="*/ 33 h 106"/>
                  <a:gd name="T48" fmla="*/ 261 w 478"/>
                  <a:gd name="T49" fmla="*/ 30 h 106"/>
                  <a:gd name="T50" fmla="*/ 249 w 478"/>
                  <a:gd name="T51" fmla="*/ 28 h 106"/>
                  <a:gd name="T52" fmla="*/ 224 w 478"/>
                  <a:gd name="T53" fmla="*/ 28 h 106"/>
                  <a:gd name="T54" fmla="*/ 168 w 478"/>
                  <a:gd name="T55" fmla="*/ 46 h 106"/>
                  <a:gd name="T56" fmla="*/ 106 w 478"/>
                  <a:gd name="T57" fmla="*/ 77 h 106"/>
                  <a:gd name="T58" fmla="*/ 53 w 478"/>
                  <a:gd name="T59" fmla="*/ 98 h 106"/>
                  <a:gd name="T60" fmla="*/ 15 w 478"/>
                  <a:gd name="T61" fmla="*/ 106 h 106"/>
                  <a:gd name="T62" fmla="*/ 1 w 478"/>
                  <a:gd name="T63" fmla="*/ 106 h 106"/>
                  <a:gd name="T64" fmla="*/ 1 w 478"/>
                  <a:gd name="T65" fmla="*/ 10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78" h="106">
                    <a:moveTo>
                      <a:pt x="1" y="104"/>
                    </a:moveTo>
                    <a:cubicBezTo>
                      <a:pt x="1" y="104"/>
                      <a:pt x="3" y="104"/>
                      <a:pt x="7" y="103"/>
                    </a:cubicBezTo>
                    <a:cubicBezTo>
                      <a:pt x="11" y="102"/>
                      <a:pt x="17" y="100"/>
                      <a:pt x="24" y="98"/>
                    </a:cubicBezTo>
                    <a:cubicBezTo>
                      <a:pt x="28" y="96"/>
                      <a:pt x="32" y="95"/>
                      <a:pt x="36" y="93"/>
                    </a:cubicBezTo>
                    <a:cubicBezTo>
                      <a:pt x="38" y="92"/>
                      <a:pt x="40" y="91"/>
                      <a:pt x="42" y="90"/>
                    </a:cubicBezTo>
                    <a:cubicBezTo>
                      <a:pt x="44" y="89"/>
                      <a:pt x="47" y="88"/>
                      <a:pt x="49" y="87"/>
                    </a:cubicBezTo>
                    <a:cubicBezTo>
                      <a:pt x="54" y="85"/>
                      <a:pt x="59" y="82"/>
                      <a:pt x="64" y="80"/>
                    </a:cubicBezTo>
                    <a:cubicBezTo>
                      <a:pt x="69" y="77"/>
                      <a:pt x="75" y="74"/>
                      <a:pt x="80" y="71"/>
                    </a:cubicBezTo>
                    <a:cubicBezTo>
                      <a:pt x="86" y="68"/>
                      <a:pt x="92" y="65"/>
                      <a:pt x="98" y="61"/>
                    </a:cubicBezTo>
                    <a:cubicBezTo>
                      <a:pt x="104" y="58"/>
                      <a:pt x="110" y="54"/>
                      <a:pt x="117" y="50"/>
                    </a:cubicBezTo>
                    <a:cubicBezTo>
                      <a:pt x="130" y="43"/>
                      <a:pt x="144" y="35"/>
                      <a:pt x="159" y="27"/>
                    </a:cubicBezTo>
                    <a:cubicBezTo>
                      <a:pt x="174" y="20"/>
                      <a:pt x="191" y="14"/>
                      <a:pt x="209" y="11"/>
                    </a:cubicBezTo>
                    <a:cubicBezTo>
                      <a:pt x="214" y="10"/>
                      <a:pt x="218" y="10"/>
                      <a:pt x="223" y="10"/>
                    </a:cubicBezTo>
                    <a:cubicBezTo>
                      <a:pt x="228" y="10"/>
                      <a:pt x="232" y="10"/>
                      <a:pt x="237" y="10"/>
                    </a:cubicBezTo>
                    <a:cubicBezTo>
                      <a:pt x="242" y="10"/>
                      <a:pt x="246" y="11"/>
                      <a:pt x="251" y="11"/>
                    </a:cubicBezTo>
                    <a:cubicBezTo>
                      <a:pt x="253" y="12"/>
                      <a:pt x="256" y="12"/>
                      <a:pt x="258" y="13"/>
                    </a:cubicBezTo>
                    <a:cubicBezTo>
                      <a:pt x="264" y="14"/>
                      <a:pt x="264" y="14"/>
                      <a:pt x="264" y="14"/>
                    </a:cubicBezTo>
                    <a:cubicBezTo>
                      <a:pt x="267" y="15"/>
                      <a:pt x="269" y="15"/>
                      <a:pt x="271" y="16"/>
                    </a:cubicBezTo>
                    <a:cubicBezTo>
                      <a:pt x="278" y="18"/>
                      <a:pt x="278" y="18"/>
                      <a:pt x="278" y="18"/>
                    </a:cubicBezTo>
                    <a:cubicBezTo>
                      <a:pt x="282" y="20"/>
                      <a:pt x="286" y="21"/>
                      <a:pt x="290" y="23"/>
                    </a:cubicBezTo>
                    <a:cubicBezTo>
                      <a:pt x="298" y="26"/>
                      <a:pt x="307" y="30"/>
                      <a:pt x="314" y="34"/>
                    </a:cubicBezTo>
                    <a:cubicBezTo>
                      <a:pt x="330" y="41"/>
                      <a:pt x="345" y="50"/>
                      <a:pt x="359" y="58"/>
                    </a:cubicBezTo>
                    <a:cubicBezTo>
                      <a:pt x="374" y="66"/>
                      <a:pt x="387" y="74"/>
                      <a:pt x="400" y="79"/>
                    </a:cubicBezTo>
                    <a:cubicBezTo>
                      <a:pt x="407" y="81"/>
                      <a:pt x="414" y="82"/>
                      <a:pt x="420" y="81"/>
                    </a:cubicBezTo>
                    <a:cubicBezTo>
                      <a:pt x="426" y="80"/>
                      <a:pt x="432" y="77"/>
                      <a:pt x="436" y="73"/>
                    </a:cubicBezTo>
                    <a:cubicBezTo>
                      <a:pt x="439" y="71"/>
                      <a:pt x="441" y="69"/>
                      <a:pt x="443" y="67"/>
                    </a:cubicBezTo>
                    <a:cubicBezTo>
                      <a:pt x="444" y="66"/>
                      <a:pt x="445" y="65"/>
                      <a:pt x="446" y="64"/>
                    </a:cubicBezTo>
                    <a:cubicBezTo>
                      <a:pt x="447" y="63"/>
                      <a:pt x="448" y="62"/>
                      <a:pt x="449" y="61"/>
                    </a:cubicBezTo>
                    <a:cubicBezTo>
                      <a:pt x="453" y="56"/>
                      <a:pt x="457" y="52"/>
                      <a:pt x="460" y="47"/>
                    </a:cubicBezTo>
                    <a:cubicBezTo>
                      <a:pt x="466" y="39"/>
                      <a:pt x="470" y="31"/>
                      <a:pt x="472" y="24"/>
                    </a:cubicBezTo>
                    <a:cubicBezTo>
                      <a:pt x="475" y="17"/>
                      <a:pt x="475" y="11"/>
                      <a:pt x="474" y="7"/>
                    </a:cubicBezTo>
                    <a:cubicBezTo>
                      <a:pt x="473" y="3"/>
                      <a:pt x="471" y="2"/>
                      <a:pt x="471" y="2"/>
                    </a:cubicBezTo>
                    <a:cubicBezTo>
                      <a:pt x="471" y="2"/>
                      <a:pt x="471" y="1"/>
                      <a:pt x="471" y="0"/>
                    </a:cubicBezTo>
                    <a:cubicBezTo>
                      <a:pt x="472" y="0"/>
                      <a:pt x="472" y="0"/>
                      <a:pt x="473" y="0"/>
                    </a:cubicBezTo>
                    <a:cubicBezTo>
                      <a:pt x="473" y="0"/>
                      <a:pt x="473" y="1"/>
                      <a:pt x="474" y="2"/>
                    </a:cubicBezTo>
                    <a:cubicBezTo>
                      <a:pt x="475" y="3"/>
                      <a:pt x="475" y="4"/>
                      <a:pt x="476" y="6"/>
                    </a:cubicBezTo>
                    <a:cubicBezTo>
                      <a:pt x="477" y="11"/>
                      <a:pt x="478" y="17"/>
                      <a:pt x="476" y="25"/>
                    </a:cubicBezTo>
                    <a:cubicBezTo>
                      <a:pt x="474" y="32"/>
                      <a:pt x="470" y="41"/>
                      <a:pt x="464" y="50"/>
                    </a:cubicBezTo>
                    <a:cubicBezTo>
                      <a:pt x="461" y="55"/>
                      <a:pt x="458" y="60"/>
                      <a:pt x="454" y="64"/>
                    </a:cubicBezTo>
                    <a:cubicBezTo>
                      <a:pt x="453" y="66"/>
                      <a:pt x="452" y="67"/>
                      <a:pt x="451" y="68"/>
                    </a:cubicBezTo>
                    <a:cubicBezTo>
                      <a:pt x="450" y="69"/>
                      <a:pt x="449" y="70"/>
                      <a:pt x="448" y="72"/>
                    </a:cubicBezTo>
                    <a:cubicBezTo>
                      <a:pt x="446" y="74"/>
                      <a:pt x="444" y="77"/>
                      <a:pt x="441" y="79"/>
                    </a:cubicBezTo>
                    <a:cubicBezTo>
                      <a:pt x="436" y="83"/>
                      <a:pt x="429" y="88"/>
                      <a:pt x="421" y="89"/>
                    </a:cubicBezTo>
                    <a:cubicBezTo>
                      <a:pt x="414" y="91"/>
                      <a:pt x="405" y="90"/>
                      <a:pt x="398" y="88"/>
                    </a:cubicBezTo>
                    <a:cubicBezTo>
                      <a:pt x="382" y="84"/>
                      <a:pt x="368" y="76"/>
                      <a:pt x="354" y="68"/>
                    </a:cubicBezTo>
                    <a:cubicBezTo>
                      <a:pt x="339" y="60"/>
                      <a:pt x="324" y="53"/>
                      <a:pt x="309" y="46"/>
                    </a:cubicBezTo>
                    <a:cubicBezTo>
                      <a:pt x="301" y="43"/>
                      <a:pt x="293" y="40"/>
                      <a:pt x="285" y="37"/>
                    </a:cubicBezTo>
                    <a:cubicBezTo>
                      <a:pt x="281" y="35"/>
                      <a:pt x="277" y="34"/>
                      <a:pt x="273" y="33"/>
                    </a:cubicBezTo>
                    <a:cubicBezTo>
                      <a:pt x="267" y="31"/>
                      <a:pt x="267" y="31"/>
                      <a:pt x="267" y="31"/>
                    </a:cubicBezTo>
                    <a:cubicBezTo>
                      <a:pt x="265" y="31"/>
                      <a:pt x="263" y="30"/>
                      <a:pt x="261" y="30"/>
                    </a:cubicBezTo>
                    <a:cubicBezTo>
                      <a:pt x="255" y="29"/>
                      <a:pt x="255" y="29"/>
                      <a:pt x="255" y="29"/>
                    </a:cubicBezTo>
                    <a:cubicBezTo>
                      <a:pt x="253" y="28"/>
                      <a:pt x="251" y="28"/>
                      <a:pt x="249" y="28"/>
                    </a:cubicBezTo>
                    <a:cubicBezTo>
                      <a:pt x="236" y="27"/>
                      <a:pt x="236" y="27"/>
                      <a:pt x="236" y="27"/>
                    </a:cubicBezTo>
                    <a:cubicBezTo>
                      <a:pt x="232" y="27"/>
                      <a:pt x="228" y="27"/>
                      <a:pt x="224" y="28"/>
                    </a:cubicBezTo>
                    <a:cubicBezTo>
                      <a:pt x="220" y="28"/>
                      <a:pt x="216" y="29"/>
                      <a:pt x="213" y="29"/>
                    </a:cubicBezTo>
                    <a:cubicBezTo>
                      <a:pt x="197" y="33"/>
                      <a:pt x="182" y="39"/>
                      <a:pt x="168" y="46"/>
                    </a:cubicBezTo>
                    <a:cubicBezTo>
                      <a:pt x="154" y="53"/>
                      <a:pt x="140" y="61"/>
                      <a:pt x="126" y="67"/>
                    </a:cubicBezTo>
                    <a:cubicBezTo>
                      <a:pt x="119" y="71"/>
                      <a:pt x="113" y="74"/>
                      <a:pt x="106" y="77"/>
                    </a:cubicBezTo>
                    <a:cubicBezTo>
                      <a:pt x="100" y="80"/>
                      <a:pt x="93" y="83"/>
                      <a:pt x="87" y="86"/>
                    </a:cubicBezTo>
                    <a:cubicBezTo>
                      <a:pt x="75" y="91"/>
                      <a:pt x="63" y="95"/>
                      <a:pt x="53" y="98"/>
                    </a:cubicBezTo>
                    <a:cubicBezTo>
                      <a:pt x="43" y="101"/>
                      <a:pt x="33" y="103"/>
                      <a:pt x="26" y="105"/>
                    </a:cubicBezTo>
                    <a:cubicBezTo>
                      <a:pt x="22" y="105"/>
                      <a:pt x="18" y="105"/>
                      <a:pt x="15" y="106"/>
                    </a:cubicBezTo>
                    <a:cubicBezTo>
                      <a:pt x="12" y="106"/>
                      <a:pt x="10" y="106"/>
                      <a:pt x="8" y="106"/>
                    </a:cubicBezTo>
                    <a:cubicBezTo>
                      <a:pt x="4" y="106"/>
                      <a:pt x="1" y="106"/>
                      <a:pt x="1" y="106"/>
                    </a:cubicBezTo>
                    <a:cubicBezTo>
                      <a:pt x="1" y="106"/>
                      <a:pt x="0" y="106"/>
                      <a:pt x="0" y="105"/>
                    </a:cubicBezTo>
                    <a:cubicBezTo>
                      <a:pt x="0" y="105"/>
                      <a:pt x="1" y="104"/>
                      <a:pt x="1" y="104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67" name="Freeform 942"/>
              <p:cNvSpPr>
                <a:spLocks/>
              </p:cNvSpPr>
              <p:nvPr/>
            </p:nvSpPr>
            <p:spPr bwMode="auto">
              <a:xfrm>
                <a:off x="3427" y="2238"/>
                <a:ext cx="691" cy="260"/>
              </a:xfrm>
              <a:custGeom>
                <a:avLst/>
                <a:gdLst>
                  <a:gd name="T0" fmla="*/ 0 w 291"/>
                  <a:gd name="T1" fmla="*/ 11 h 109"/>
                  <a:gd name="T2" fmla="*/ 4 w 291"/>
                  <a:gd name="T3" fmla="*/ 10 h 109"/>
                  <a:gd name="T4" fmla="*/ 13 w 291"/>
                  <a:gd name="T5" fmla="*/ 7 h 109"/>
                  <a:gd name="T6" fmla="*/ 29 w 291"/>
                  <a:gd name="T7" fmla="*/ 3 h 109"/>
                  <a:gd name="T8" fmla="*/ 50 w 291"/>
                  <a:gd name="T9" fmla="*/ 0 h 109"/>
                  <a:gd name="T10" fmla="*/ 75 w 291"/>
                  <a:gd name="T11" fmla="*/ 2 h 109"/>
                  <a:gd name="T12" fmla="*/ 103 w 291"/>
                  <a:gd name="T13" fmla="*/ 10 h 109"/>
                  <a:gd name="T14" fmla="*/ 110 w 291"/>
                  <a:gd name="T15" fmla="*/ 14 h 109"/>
                  <a:gd name="T16" fmla="*/ 117 w 291"/>
                  <a:gd name="T17" fmla="*/ 18 h 109"/>
                  <a:gd name="T18" fmla="*/ 129 w 291"/>
                  <a:gd name="T19" fmla="*/ 27 h 109"/>
                  <a:gd name="T20" fmla="*/ 151 w 291"/>
                  <a:gd name="T21" fmla="*/ 46 h 109"/>
                  <a:gd name="T22" fmla="*/ 197 w 291"/>
                  <a:gd name="T23" fmla="*/ 80 h 109"/>
                  <a:gd name="T24" fmla="*/ 242 w 291"/>
                  <a:gd name="T25" fmla="*/ 101 h 109"/>
                  <a:gd name="T26" fmla="*/ 261 w 291"/>
                  <a:gd name="T27" fmla="*/ 104 h 109"/>
                  <a:gd name="T28" fmla="*/ 276 w 291"/>
                  <a:gd name="T29" fmla="*/ 103 h 109"/>
                  <a:gd name="T30" fmla="*/ 282 w 291"/>
                  <a:gd name="T31" fmla="*/ 101 h 109"/>
                  <a:gd name="T32" fmla="*/ 286 w 291"/>
                  <a:gd name="T33" fmla="*/ 100 h 109"/>
                  <a:gd name="T34" fmla="*/ 289 w 291"/>
                  <a:gd name="T35" fmla="*/ 99 h 109"/>
                  <a:gd name="T36" fmla="*/ 289 w 291"/>
                  <a:gd name="T37" fmla="*/ 99 h 109"/>
                  <a:gd name="T38" fmla="*/ 291 w 291"/>
                  <a:gd name="T39" fmla="*/ 99 h 109"/>
                  <a:gd name="T40" fmla="*/ 290 w 291"/>
                  <a:gd name="T41" fmla="*/ 101 h 109"/>
                  <a:gd name="T42" fmla="*/ 287 w 291"/>
                  <a:gd name="T43" fmla="*/ 102 h 109"/>
                  <a:gd name="T44" fmla="*/ 283 w 291"/>
                  <a:gd name="T45" fmla="*/ 104 h 109"/>
                  <a:gd name="T46" fmla="*/ 277 w 291"/>
                  <a:gd name="T47" fmla="*/ 106 h 109"/>
                  <a:gd name="T48" fmla="*/ 261 w 291"/>
                  <a:gd name="T49" fmla="*/ 109 h 109"/>
                  <a:gd name="T50" fmla="*/ 240 w 291"/>
                  <a:gd name="T51" fmla="*/ 108 h 109"/>
                  <a:gd name="T52" fmla="*/ 191 w 291"/>
                  <a:gd name="T53" fmla="*/ 90 h 109"/>
                  <a:gd name="T54" fmla="*/ 141 w 291"/>
                  <a:gd name="T55" fmla="*/ 59 h 109"/>
                  <a:gd name="T56" fmla="*/ 117 w 291"/>
                  <a:gd name="T57" fmla="*/ 42 h 109"/>
                  <a:gd name="T58" fmla="*/ 106 w 291"/>
                  <a:gd name="T59" fmla="*/ 35 h 109"/>
                  <a:gd name="T60" fmla="*/ 100 w 291"/>
                  <a:gd name="T61" fmla="*/ 32 h 109"/>
                  <a:gd name="T62" fmla="*/ 94 w 291"/>
                  <a:gd name="T63" fmla="*/ 29 h 109"/>
                  <a:gd name="T64" fmla="*/ 71 w 291"/>
                  <a:gd name="T65" fmla="*/ 21 h 109"/>
                  <a:gd name="T66" fmla="*/ 49 w 291"/>
                  <a:gd name="T67" fmla="*/ 16 h 109"/>
                  <a:gd name="T68" fmla="*/ 39 w 291"/>
                  <a:gd name="T69" fmla="*/ 15 h 109"/>
                  <a:gd name="T70" fmla="*/ 30 w 291"/>
                  <a:gd name="T71" fmla="*/ 15 h 109"/>
                  <a:gd name="T72" fmla="*/ 14 w 291"/>
                  <a:gd name="T73" fmla="*/ 14 h 109"/>
                  <a:gd name="T74" fmla="*/ 4 w 291"/>
                  <a:gd name="T75" fmla="*/ 13 h 109"/>
                  <a:gd name="T76" fmla="*/ 1 w 291"/>
                  <a:gd name="T77" fmla="*/ 13 h 109"/>
                  <a:gd name="T78" fmla="*/ 0 w 291"/>
                  <a:gd name="T79" fmla="*/ 12 h 109"/>
                  <a:gd name="T80" fmla="*/ 0 w 291"/>
                  <a:gd name="T81" fmla="*/ 1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1" h="109">
                    <a:moveTo>
                      <a:pt x="0" y="11"/>
                    </a:moveTo>
                    <a:cubicBezTo>
                      <a:pt x="0" y="11"/>
                      <a:pt x="1" y="11"/>
                      <a:pt x="4" y="10"/>
                    </a:cubicBezTo>
                    <a:cubicBezTo>
                      <a:pt x="6" y="9"/>
                      <a:pt x="9" y="8"/>
                      <a:pt x="13" y="7"/>
                    </a:cubicBezTo>
                    <a:cubicBezTo>
                      <a:pt x="18" y="5"/>
                      <a:pt x="23" y="4"/>
                      <a:pt x="29" y="3"/>
                    </a:cubicBezTo>
                    <a:cubicBezTo>
                      <a:pt x="35" y="2"/>
                      <a:pt x="42" y="1"/>
                      <a:pt x="50" y="0"/>
                    </a:cubicBezTo>
                    <a:cubicBezTo>
                      <a:pt x="58" y="0"/>
                      <a:pt x="66" y="0"/>
                      <a:pt x="75" y="2"/>
                    </a:cubicBezTo>
                    <a:cubicBezTo>
                      <a:pt x="84" y="3"/>
                      <a:pt x="94" y="6"/>
                      <a:pt x="103" y="10"/>
                    </a:cubicBezTo>
                    <a:cubicBezTo>
                      <a:pt x="105" y="11"/>
                      <a:pt x="108" y="12"/>
                      <a:pt x="110" y="14"/>
                    </a:cubicBezTo>
                    <a:cubicBezTo>
                      <a:pt x="112" y="15"/>
                      <a:pt x="114" y="16"/>
                      <a:pt x="117" y="18"/>
                    </a:cubicBezTo>
                    <a:cubicBezTo>
                      <a:pt x="121" y="21"/>
                      <a:pt x="125" y="24"/>
                      <a:pt x="129" y="27"/>
                    </a:cubicBezTo>
                    <a:cubicBezTo>
                      <a:pt x="136" y="34"/>
                      <a:pt x="144" y="40"/>
                      <a:pt x="151" y="46"/>
                    </a:cubicBezTo>
                    <a:cubicBezTo>
                      <a:pt x="166" y="59"/>
                      <a:pt x="182" y="71"/>
                      <a:pt x="197" y="80"/>
                    </a:cubicBezTo>
                    <a:cubicBezTo>
                      <a:pt x="213" y="90"/>
                      <a:pt x="228" y="97"/>
                      <a:pt x="242" y="101"/>
                    </a:cubicBezTo>
                    <a:cubicBezTo>
                      <a:pt x="249" y="102"/>
                      <a:pt x="255" y="103"/>
                      <a:pt x="261" y="104"/>
                    </a:cubicBezTo>
                    <a:cubicBezTo>
                      <a:pt x="267" y="104"/>
                      <a:pt x="272" y="103"/>
                      <a:pt x="276" y="103"/>
                    </a:cubicBezTo>
                    <a:cubicBezTo>
                      <a:pt x="278" y="102"/>
                      <a:pt x="280" y="102"/>
                      <a:pt x="282" y="101"/>
                    </a:cubicBezTo>
                    <a:cubicBezTo>
                      <a:pt x="283" y="101"/>
                      <a:pt x="285" y="100"/>
                      <a:pt x="286" y="100"/>
                    </a:cubicBezTo>
                    <a:cubicBezTo>
                      <a:pt x="288" y="99"/>
                      <a:pt x="289" y="99"/>
                      <a:pt x="289" y="99"/>
                    </a:cubicBezTo>
                    <a:cubicBezTo>
                      <a:pt x="289" y="99"/>
                      <a:pt x="289" y="99"/>
                      <a:pt x="289" y="99"/>
                    </a:cubicBezTo>
                    <a:cubicBezTo>
                      <a:pt x="290" y="99"/>
                      <a:pt x="290" y="99"/>
                      <a:pt x="291" y="99"/>
                    </a:cubicBezTo>
                    <a:cubicBezTo>
                      <a:pt x="291" y="100"/>
                      <a:pt x="290" y="100"/>
                      <a:pt x="290" y="101"/>
                    </a:cubicBezTo>
                    <a:cubicBezTo>
                      <a:pt x="290" y="101"/>
                      <a:pt x="289" y="101"/>
                      <a:pt x="287" y="102"/>
                    </a:cubicBezTo>
                    <a:cubicBezTo>
                      <a:pt x="286" y="103"/>
                      <a:pt x="284" y="103"/>
                      <a:pt x="283" y="104"/>
                    </a:cubicBezTo>
                    <a:cubicBezTo>
                      <a:pt x="281" y="105"/>
                      <a:pt x="279" y="105"/>
                      <a:pt x="277" y="106"/>
                    </a:cubicBezTo>
                    <a:cubicBezTo>
                      <a:pt x="273" y="107"/>
                      <a:pt x="268" y="108"/>
                      <a:pt x="261" y="109"/>
                    </a:cubicBezTo>
                    <a:cubicBezTo>
                      <a:pt x="255" y="109"/>
                      <a:pt x="248" y="109"/>
                      <a:pt x="240" y="108"/>
                    </a:cubicBezTo>
                    <a:cubicBezTo>
                      <a:pt x="225" y="105"/>
                      <a:pt x="208" y="99"/>
                      <a:pt x="191" y="90"/>
                    </a:cubicBezTo>
                    <a:cubicBezTo>
                      <a:pt x="175" y="82"/>
                      <a:pt x="158" y="71"/>
                      <a:pt x="141" y="59"/>
                    </a:cubicBezTo>
                    <a:cubicBezTo>
                      <a:pt x="133" y="53"/>
                      <a:pt x="125" y="48"/>
                      <a:pt x="117" y="42"/>
                    </a:cubicBezTo>
                    <a:cubicBezTo>
                      <a:pt x="113" y="39"/>
                      <a:pt x="109" y="37"/>
                      <a:pt x="106" y="35"/>
                    </a:cubicBezTo>
                    <a:cubicBezTo>
                      <a:pt x="104" y="34"/>
                      <a:pt x="102" y="33"/>
                      <a:pt x="100" y="32"/>
                    </a:cubicBezTo>
                    <a:cubicBezTo>
                      <a:pt x="98" y="31"/>
                      <a:pt x="96" y="30"/>
                      <a:pt x="94" y="29"/>
                    </a:cubicBezTo>
                    <a:cubicBezTo>
                      <a:pt x="87" y="25"/>
                      <a:pt x="79" y="23"/>
                      <a:pt x="71" y="21"/>
                    </a:cubicBezTo>
                    <a:cubicBezTo>
                      <a:pt x="64" y="19"/>
                      <a:pt x="56" y="17"/>
                      <a:pt x="49" y="16"/>
                    </a:cubicBezTo>
                    <a:cubicBezTo>
                      <a:pt x="46" y="16"/>
                      <a:pt x="42" y="16"/>
                      <a:pt x="39" y="15"/>
                    </a:cubicBezTo>
                    <a:cubicBezTo>
                      <a:pt x="36" y="15"/>
                      <a:pt x="33" y="15"/>
                      <a:pt x="30" y="15"/>
                    </a:cubicBezTo>
                    <a:cubicBezTo>
                      <a:pt x="24" y="14"/>
                      <a:pt x="19" y="14"/>
                      <a:pt x="14" y="14"/>
                    </a:cubicBezTo>
                    <a:cubicBezTo>
                      <a:pt x="10" y="14"/>
                      <a:pt x="7" y="13"/>
                      <a:pt x="4" y="13"/>
                    </a:cubicBezTo>
                    <a:cubicBezTo>
                      <a:pt x="2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2"/>
                      <a:pt x="0" y="11"/>
                      <a:pt x="0" y="11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68" name="Freeform 943"/>
              <p:cNvSpPr>
                <a:spLocks/>
              </p:cNvSpPr>
              <p:nvPr/>
            </p:nvSpPr>
            <p:spPr bwMode="auto">
              <a:xfrm>
                <a:off x="3966" y="2260"/>
                <a:ext cx="470" cy="162"/>
              </a:xfrm>
              <a:custGeom>
                <a:avLst/>
                <a:gdLst>
                  <a:gd name="T0" fmla="*/ 1 w 198"/>
                  <a:gd name="T1" fmla="*/ 0 h 68"/>
                  <a:gd name="T2" fmla="*/ 29 w 198"/>
                  <a:gd name="T3" fmla="*/ 20 h 68"/>
                  <a:gd name="T4" fmla="*/ 43 w 198"/>
                  <a:gd name="T5" fmla="*/ 29 h 68"/>
                  <a:gd name="T6" fmla="*/ 59 w 198"/>
                  <a:gd name="T7" fmla="*/ 39 h 68"/>
                  <a:gd name="T8" fmla="*/ 94 w 198"/>
                  <a:gd name="T9" fmla="*/ 56 h 68"/>
                  <a:gd name="T10" fmla="*/ 113 w 198"/>
                  <a:gd name="T11" fmla="*/ 59 h 68"/>
                  <a:gd name="T12" fmla="*/ 133 w 198"/>
                  <a:gd name="T13" fmla="*/ 56 h 68"/>
                  <a:gd name="T14" fmla="*/ 138 w 198"/>
                  <a:gd name="T15" fmla="*/ 55 h 68"/>
                  <a:gd name="T16" fmla="*/ 142 w 198"/>
                  <a:gd name="T17" fmla="*/ 54 h 68"/>
                  <a:gd name="T18" fmla="*/ 151 w 198"/>
                  <a:gd name="T19" fmla="*/ 51 h 68"/>
                  <a:gd name="T20" fmla="*/ 166 w 198"/>
                  <a:gd name="T21" fmla="*/ 45 h 68"/>
                  <a:gd name="T22" fmla="*/ 189 w 198"/>
                  <a:gd name="T23" fmla="*/ 33 h 68"/>
                  <a:gd name="T24" fmla="*/ 197 w 198"/>
                  <a:gd name="T25" fmla="*/ 28 h 68"/>
                  <a:gd name="T26" fmla="*/ 197 w 198"/>
                  <a:gd name="T27" fmla="*/ 28 h 68"/>
                  <a:gd name="T28" fmla="*/ 197 w 198"/>
                  <a:gd name="T29" fmla="*/ 29 h 68"/>
                  <a:gd name="T30" fmla="*/ 190 w 198"/>
                  <a:gd name="T31" fmla="*/ 35 h 68"/>
                  <a:gd name="T32" fmla="*/ 168 w 198"/>
                  <a:gd name="T33" fmla="*/ 49 h 68"/>
                  <a:gd name="T34" fmla="*/ 153 w 198"/>
                  <a:gd name="T35" fmla="*/ 56 h 68"/>
                  <a:gd name="T36" fmla="*/ 144 w 198"/>
                  <a:gd name="T37" fmla="*/ 60 h 68"/>
                  <a:gd name="T38" fmla="*/ 139 w 198"/>
                  <a:gd name="T39" fmla="*/ 61 h 68"/>
                  <a:gd name="T40" fmla="*/ 135 w 198"/>
                  <a:gd name="T41" fmla="*/ 63 h 68"/>
                  <a:gd name="T42" fmla="*/ 125 w 198"/>
                  <a:gd name="T43" fmla="*/ 65 h 68"/>
                  <a:gd name="T44" fmla="*/ 114 w 198"/>
                  <a:gd name="T45" fmla="*/ 67 h 68"/>
                  <a:gd name="T46" fmla="*/ 92 w 198"/>
                  <a:gd name="T47" fmla="*/ 66 h 68"/>
                  <a:gd name="T48" fmla="*/ 71 w 198"/>
                  <a:gd name="T49" fmla="*/ 59 h 68"/>
                  <a:gd name="T50" fmla="*/ 53 w 198"/>
                  <a:gd name="T51" fmla="*/ 50 h 68"/>
                  <a:gd name="T52" fmla="*/ 37 w 198"/>
                  <a:gd name="T53" fmla="*/ 38 h 68"/>
                  <a:gd name="T54" fmla="*/ 23 w 198"/>
                  <a:gd name="T55" fmla="*/ 27 h 68"/>
                  <a:gd name="T56" fmla="*/ 0 w 198"/>
                  <a:gd name="T57" fmla="*/ 1 h 68"/>
                  <a:gd name="T58" fmla="*/ 0 w 198"/>
                  <a:gd name="T59" fmla="*/ 0 h 68"/>
                  <a:gd name="T60" fmla="*/ 1 w 198"/>
                  <a:gd name="T6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98" h="68">
                    <a:moveTo>
                      <a:pt x="1" y="0"/>
                    </a:moveTo>
                    <a:cubicBezTo>
                      <a:pt x="1" y="0"/>
                      <a:pt x="12" y="8"/>
                      <a:pt x="29" y="20"/>
                    </a:cubicBezTo>
                    <a:cubicBezTo>
                      <a:pt x="34" y="23"/>
                      <a:pt x="38" y="26"/>
                      <a:pt x="43" y="29"/>
                    </a:cubicBezTo>
                    <a:cubicBezTo>
                      <a:pt x="48" y="32"/>
                      <a:pt x="54" y="36"/>
                      <a:pt x="59" y="39"/>
                    </a:cubicBezTo>
                    <a:cubicBezTo>
                      <a:pt x="70" y="46"/>
                      <a:pt x="82" y="53"/>
                      <a:pt x="94" y="56"/>
                    </a:cubicBezTo>
                    <a:cubicBezTo>
                      <a:pt x="101" y="58"/>
                      <a:pt x="107" y="59"/>
                      <a:pt x="113" y="59"/>
                    </a:cubicBezTo>
                    <a:cubicBezTo>
                      <a:pt x="120" y="58"/>
                      <a:pt x="127" y="58"/>
                      <a:pt x="133" y="56"/>
                    </a:cubicBezTo>
                    <a:cubicBezTo>
                      <a:pt x="135" y="56"/>
                      <a:pt x="136" y="55"/>
                      <a:pt x="138" y="55"/>
                    </a:cubicBezTo>
                    <a:cubicBezTo>
                      <a:pt x="139" y="55"/>
                      <a:pt x="141" y="54"/>
                      <a:pt x="142" y="54"/>
                    </a:cubicBezTo>
                    <a:cubicBezTo>
                      <a:pt x="145" y="53"/>
                      <a:pt x="148" y="52"/>
                      <a:pt x="151" y="51"/>
                    </a:cubicBezTo>
                    <a:cubicBezTo>
                      <a:pt x="156" y="49"/>
                      <a:pt x="162" y="47"/>
                      <a:pt x="166" y="45"/>
                    </a:cubicBezTo>
                    <a:cubicBezTo>
                      <a:pt x="176" y="41"/>
                      <a:pt x="183" y="36"/>
                      <a:pt x="189" y="33"/>
                    </a:cubicBezTo>
                    <a:cubicBezTo>
                      <a:pt x="194" y="30"/>
                      <a:pt x="197" y="28"/>
                      <a:pt x="197" y="28"/>
                    </a:cubicBezTo>
                    <a:cubicBezTo>
                      <a:pt x="197" y="28"/>
                      <a:pt x="197" y="28"/>
                      <a:pt x="197" y="28"/>
                    </a:cubicBezTo>
                    <a:cubicBezTo>
                      <a:pt x="198" y="28"/>
                      <a:pt x="198" y="29"/>
                      <a:pt x="197" y="29"/>
                    </a:cubicBezTo>
                    <a:cubicBezTo>
                      <a:pt x="197" y="29"/>
                      <a:pt x="195" y="31"/>
                      <a:pt x="190" y="35"/>
                    </a:cubicBezTo>
                    <a:cubicBezTo>
                      <a:pt x="185" y="39"/>
                      <a:pt x="178" y="44"/>
                      <a:pt x="168" y="49"/>
                    </a:cubicBezTo>
                    <a:cubicBezTo>
                      <a:pt x="164" y="51"/>
                      <a:pt x="159" y="54"/>
                      <a:pt x="153" y="56"/>
                    </a:cubicBezTo>
                    <a:cubicBezTo>
                      <a:pt x="150" y="58"/>
                      <a:pt x="147" y="59"/>
                      <a:pt x="144" y="60"/>
                    </a:cubicBezTo>
                    <a:cubicBezTo>
                      <a:pt x="143" y="60"/>
                      <a:pt x="141" y="61"/>
                      <a:pt x="139" y="61"/>
                    </a:cubicBezTo>
                    <a:cubicBezTo>
                      <a:pt x="138" y="62"/>
                      <a:pt x="136" y="62"/>
                      <a:pt x="135" y="63"/>
                    </a:cubicBezTo>
                    <a:cubicBezTo>
                      <a:pt x="131" y="64"/>
                      <a:pt x="128" y="65"/>
                      <a:pt x="125" y="65"/>
                    </a:cubicBezTo>
                    <a:cubicBezTo>
                      <a:pt x="121" y="66"/>
                      <a:pt x="118" y="66"/>
                      <a:pt x="114" y="67"/>
                    </a:cubicBezTo>
                    <a:cubicBezTo>
                      <a:pt x="107" y="68"/>
                      <a:pt x="99" y="67"/>
                      <a:pt x="92" y="66"/>
                    </a:cubicBezTo>
                    <a:cubicBezTo>
                      <a:pt x="85" y="64"/>
                      <a:pt x="78" y="62"/>
                      <a:pt x="71" y="59"/>
                    </a:cubicBezTo>
                    <a:cubicBezTo>
                      <a:pt x="65" y="56"/>
                      <a:pt x="58" y="53"/>
                      <a:pt x="53" y="50"/>
                    </a:cubicBezTo>
                    <a:cubicBezTo>
                      <a:pt x="47" y="46"/>
                      <a:pt x="41" y="42"/>
                      <a:pt x="37" y="38"/>
                    </a:cubicBezTo>
                    <a:cubicBezTo>
                      <a:pt x="32" y="35"/>
                      <a:pt x="27" y="31"/>
                      <a:pt x="23" y="27"/>
                    </a:cubicBezTo>
                    <a:cubicBezTo>
                      <a:pt x="8" y="13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69" name="Freeform 944"/>
              <p:cNvSpPr>
                <a:spLocks/>
              </p:cNvSpPr>
              <p:nvPr/>
            </p:nvSpPr>
            <p:spPr bwMode="auto">
              <a:xfrm>
                <a:off x="3225" y="1870"/>
                <a:ext cx="598" cy="492"/>
              </a:xfrm>
              <a:custGeom>
                <a:avLst/>
                <a:gdLst>
                  <a:gd name="T0" fmla="*/ 0 w 252"/>
                  <a:gd name="T1" fmla="*/ 205 h 207"/>
                  <a:gd name="T2" fmla="*/ 10 w 252"/>
                  <a:gd name="T3" fmla="*/ 193 h 207"/>
                  <a:gd name="T4" fmla="*/ 36 w 252"/>
                  <a:gd name="T5" fmla="*/ 162 h 207"/>
                  <a:gd name="T6" fmla="*/ 44 w 252"/>
                  <a:gd name="T7" fmla="*/ 153 h 207"/>
                  <a:gd name="T8" fmla="*/ 53 w 252"/>
                  <a:gd name="T9" fmla="*/ 142 h 207"/>
                  <a:gd name="T10" fmla="*/ 71 w 252"/>
                  <a:gd name="T11" fmla="*/ 119 h 207"/>
                  <a:gd name="T12" fmla="*/ 87 w 252"/>
                  <a:gd name="T13" fmla="*/ 94 h 207"/>
                  <a:gd name="T14" fmla="*/ 93 w 252"/>
                  <a:gd name="T15" fmla="*/ 80 h 207"/>
                  <a:gd name="T16" fmla="*/ 94 w 252"/>
                  <a:gd name="T17" fmla="*/ 73 h 207"/>
                  <a:gd name="T18" fmla="*/ 96 w 252"/>
                  <a:gd name="T19" fmla="*/ 65 h 207"/>
                  <a:gd name="T20" fmla="*/ 98 w 252"/>
                  <a:gd name="T21" fmla="*/ 56 h 207"/>
                  <a:gd name="T22" fmla="*/ 99 w 252"/>
                  <a:gd name="T23" fmla="*/ 51 h 207"/>
                  <a:gd name="T24" fmla="*/ 100 w 252"/>
                  <a:gd name="T25" fmla="*/ 47 h 207"/>
                  <a:gd name="T26" fmla="*/ 102 w 252"/>
                  <a:gd name="T27" fmla="*/ 43 h 207"/>
                  <a:gd name="T28" fmla="*/ 104 w 252"/>
                  <a:gd name="T29" fmla="*/ 39 h 207"/>
                  <a:gd name="T30" fmla="*/ 107 w 252"/>
                  <a:gd name="T31" fmla="*/ 35 h 207"/>
                  <a:gd name="T32" fmla="*/ 110 w 252"/>
                  <a:gd name="T33" fmla="*/ 31 h 207"/>
                  <a:gd name="T34" fmla="*/ 138 w 252"/>
                  <a:gd name="T35" fmla="*/ 10 h 207"/>
                  <a:gd name="T36" fmla="*/ 153 w 252"/>
                  <a:gd name="T37" fmla="*/ 5 h 207"/>
                  <a:gd name="T38" fmla="*/ 168 w 252"/>
                  <a:gd name="T39" fmla="*/ 2 h 207"/>
                  <a:gd name="T40" fmla="*/ 195 w 252"/>
                  <a:gd name="T41" fmla="*/ 0 h 207"/>
                  <a:gd name="T42" fmla="*/ 208 w 252"/>
                  <a:gd name="T43" fmla="*/ 1 h 207"/>
                  <a:gd name="T44" fmla="*/ 218 w 252"/>
                  <a:gd name="T45" fmla="*/ 1 h 207"/>
                  <a:gd name="T46" fmla="*/ 236 w 252"/>
                  <a:gd name="T47" fmla="*/ 3 h 207"/>
                  <a:gd name="T48" fmla="*/ 251 w 252"/>
                  <a:gd name="T49" fmla="*/ 5 h 207"/>
                  <a:gd name="T50" fmla="*/ 252 w 252"/>
                  <a:gd name="T51" fmla="*/ 6 h 207"/>
                  <a:gd name="T52" fmla="*/ 251 w 252"/>
                  <a:gd name="T53" fmla="*/ 7 h 207"/>
                  <a:gd name="T54" fmla="*/ 251 w 252"/>
                  <a:gd name="T55" fmla="*/ 7 h 207"/>
                  <a:gd name="T56" fmla="*/ 236 w 252"/>
                  <a:gd name="T57" fmla="*/ 7 h 207"/>
                  <a:gd name="T58" fmla="*/ 218 w 252"/>
                  <a:gd name="T59" fmla="*/ 6 h 207"/>
                  <a:gd name="T60" fmla="*/ 208 w 252"/>
                  <a:gd name="T61" fmla="*/ 7 h 207"/>
                  <a:gd name="T62" fmla="*/ 196 w 252"/>
                  <a:gd name="T63" fmla="*/ 7 h 207"/>
                  <a:gd name="T64" fmla="*/ 170 w 252"/>
                  <a:gd name="T65" fmla="*/ 11 h 207"/>
                  <a:gd name="T66" fmla="*/ 156 w 252"/>
                  <a:gd name="T67" fmla="*/ 15 h 207"/>
                  <a:gd name="T68" fmla="*/ 143 w 252"/>
                  <a:gd name="T69" fmla="*/ 21 h 207"/>
                  <a:gd name="T70" fmla="*/ 121 w 252"/>
                  <a:gd name="T71" fmla="*/ 39 h 207"/>
                  <a:gd name="T72" fmla="*/ 119 w 252"/>
                  <a:gd name="T73" fmla="*/ 42 h 207"/>
                  <a:gd name="T74" fmla="*/ 117 w 252"/>
                  <a:gd name="T75" fmla="*/ 45 h 207"/>
                  <a:gd name="T76" fmla="*/ 116 w 252"/>
                  <a:gd name="T77" fmla="*/ 49 h 207"/>
                  <a:gd name="T78" fmla="*/ 115 w 252"/>
                  <a:gd name="T79" fmla="*/ 52 h 207"/>
                  <a:gd name="T80" fmla="*/ 113 w 252"/>
                  <a:gd name="T81" fmla="*/ 56 h 207"/>
                  <a:gd name="T82" fmla="*/ 113 w 252"/>
                  <a:gd name="T83" fmla="*/ 59 h 207"/>
                  <a:gd name="T84" fmla="*/ 112 w 252"/>
                  <a:gd name="T85" fmla="*/ 67 h 207"/>
                  <a:gd name="T86" fmla="*/ 111 w 252"/>
                  <a:gd name="T87" fmla="*/ 75 h 207"/>
                  <a:gd name="T88" fmla="*/ 110 w 252"/>
                  <a:gd name="T89" fmla="*/ 84 h 207"/>
                  <a:gd name="T90" fmla="*/ 104 w 252"/>
                  <a:gd name="T91" fmla="*/ 102 h 207"/>
                  <a:gd name="T92" fmla="*/ 87 w 252"/>
                  <a:gd name="T93" fmla="*/ 131 h 207"/>
                  <a:gd name="T94" fmla="*/ 67 w 252"/>
                  <a:gd name="T95" fmla="*/ 155 h 207"/>
                  <a:gd name="T96" fmla="*/ 57 w 252"/>
                  <a:gd name="T97" fmla="*/ 165 h 207"/>
                  <a:gd name="T98" fmla="*/ 47 w 252"/>
                  <a:gd name="T99" fmla="*/ 174 h 207"/>
                  <a:gd name="T100" fmla="*/ 1 w 252"/>
                  <a:gd name="T101" fmla="*/ 206 h 207"/>
                  <a:gd name="T102" fmla="*/ 0 w 252"/>
                  <a:gd name="T103" fmla="*/ 206 h 207"/>
                  <a:gd name="T104" fmla="*/ 0 w 252"/>
                  <a:gd name="T105" fmla="*/ 205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52" h="207">
                    <a:moveTo>
                      <a:pt x="0" y="205"/>
                    </a:moveTo>
                    <a:cubicBezTo>
                      <a:pt x="0" y="205"/>
                      <a:pt x="3" y="200"/>
                      <a:pt x="10" y="193"/>
                    </a:cubicBezTo>
                    <a:cubicBezTo>
                      <a:pt x="16" y="186"/>
                      <a:pt x="25" y="175"/>
                      <a:pt x="36" y="162"/>
                    </a:cubicBezTo>
                    <a:cubicBezTo>
                      <a:pt x="39" y="159"/>
                      <a:pt x="41" y="156"/>
                      <a:pt x="44" y="153"/>
                    </a:cubicBezTo>
                    <a:cubicBezTo>
                      <a:pt x="47" y="149"/>
                      <a:pt x="50" y="146"/>
                      <a:pt x="53" y="142"/>
                    </a:cubicBezTo>
                    <a:cubicBezTo>
                      <a:pt x="59" y="135"/>
                      <a:pt x="65" y="127"/>
                      <a:pt x="71" y="119"/>
                    </a:cubicBezTo>
                    <a:cubicBezTo>
                      <a:pt x="77" y="111"/>
                      <a:pt x="82" y="103"/>
                      <a:pt x="87" y="94"/>
                    </a:cubicBezTo>
                    <a:cubicBezTo>
                      <a:pt x="90" y="89"/>
                      <a:pt x="92" y="85"/>
                      <a:pt x="93" y="80"/>
                    </a:cubicBezTo>
                    <a:cubicBezTo>
                      <a:pt x="94" y="78"/>
                      <a:pt x="94" y="76"/>
                      <a:pt x="94" y="73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6" y="62"/>
                      <a:pt x="97" y="59"/>
                      <a:pt x="98" y="56"/>
                    </a:cubicBezTo>
                    <a:cubicBezTo>
                      <a:pt x="98" y="54"/>
                      <a:pt x="98" y="53"/>
                      <a:pt x="99" y="51"/>
                    </a:cubicBezTo>
                    <a:cubicBezTo>
                      <a:pt x="100" y="47"/>
                      <a:pt x="100" y="47"/>
                      <a:pt x="100" y="47"/>
                    </a:cubicBezTo>
                    <a:cubicBezTo>
                      <a:pt x="101" y="46"/>
                      <a:pt x="102" y="44"/>
                      <a:pt x="102" y="43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7" y="21"/>
                      <a:pt x="127" y="14"/>
                      <a:pt x="138" y="10"/>
                    </a:cubicBezTo>
                    <a:cubicBezTo>
                      <a:pt x="143" y="8"/>
                      <a:pt x="148" y="6"/>
                      <a:pt x="153" y="5"/>
                    </a:cubicBezTo>
                    <a:cubicBezTo>
                      <a:pt x="158" y="3"/>
                      <a:pt x="163" y="3"/>
                      <a:pt x="168" y="2"/>
                    </a:cubicBezTo>
                    <a:cubicBezTo>
                      <a:pt x="178" y="1"/>
                      <a:pt x="187" y="0"/>
                      <a:pt x="195" y="0"/>
                    </a:cubicBezTo>
                    <a:cubicBezTo>
                      <a:pt x="200" y="0"/>
                      <a:pt x="204" y="0"/>
                      <a:pt x="208" y="1"/>
                    </a:cubicBezTo>
                    <a:cubicBezTo>
                      <a:pt x="211" y="1"/>
                      <a:pt x="215" y="1"/>
                      <a:pt x="218" y="1"/>
                    </a:cubicBezTo>
                    <a:cubicBezTo>
                      <a:pt x="225" y="2"/>
                      <a:pt x="231" y="2"/>
                      <a:pt x="236" y="3"/>
                    </a:cubicBezTo>
                    <a:cubicBezTo>
                      <a:pt x="246" y="4"/>
                      <a:pt x="251" y="5"/>
                      <a:pt x="251" y="5"/>
                    </a:cubicBezTo>
                    <a:cubicBezTo>
                      <a:pt x="252" y="5"/>
                      <a:pt x="252" y="6"/>
                      <a:pt x="252" y="6"/>
                    </a:cubicBezTo>
                    <a:cubicBezTo>
                      <a:pt x="252" y="7"/>
                      <a:pt x="252" y="7"/>
                      <a:pt x="251" y="7"/>
                    </a:cubicBezTo>
                    <a:cubicBezTo>
                      <a:pt x="251" y="7"/>
                      <a:pt x="251" y="7"/>
                      <a:pt x="251" y="7"/>
                    </a:cubicBezTo>
                    <a:cubicBezTo>
                      <a:pt x="251" y="7"/>
                      <a:pt x="246" y="7"/>
                      <a:pt x="236" y="7"/>
                    </a:cubicBezTo>
                    <a:cubicBezTo>
                      <a:pt x="231" y="6"/>
                      <a:pt x="225" y="6"/>
                      <a:pt x="218" y="6"/>
                    </a:cubicBezTo>
                    <a:cubicBezTo>
                      <a:pt x="215" y="6"/>
                      <a:pt x="211" y="7"/>
                      <a:pt x="208" y="7"/>
                    </a:cubicBezTo>
                    <a:cubicBezTo>
                      <a:pt x="204" y="7"/>
                      <a:pt x="200" y="7"/>
                      <a:pt x="196" y="7"/>
                    </a:cubicBezTo>
                    <a:cubicBezTo>
                      <a:pt x="188" y="8"/>
                      <a:pt x="179" y="9"/>
                      <a:pt x="170" y="11"/>
                    </a:cubicBezTo>
                    <a:cubicBezTo>
                      <a:pt x="165" y="12"/>
                      <a:pt x="161" y="13"/>
                      <a:pt x="156" y="15"/>
                    </a:cubicBezTo>
                    <a:cubicBezTo>
                      <a:pt x="151" y="16"/>
                      <a:pt x="147" y="19"/>
                      <a:pt x="143" y="21"/>
                    </a:cubicBezTo>
                    <a:cubicBezTo>
                      <a:pt x="134" y="25"/>
                      <a:pt x="126" y="31"/>
                      <a:pt x="121" y="39"/>
                    </a:cubicBezTo>
                    <a:cubicBezTo>
                      <a:pt x="119" y="42"/>
                      <a:pt x="119" y="42"/>
                      <a:pt x="119" y="42"/>
                    </a:cubicBezTo>
                    <a:cubicBezTo>
                      <a:pt x="117" y="45"/>
                      <a:pt x="117" y="45"/>
                      <a:pt x="117" y="45"/>
                    </a:cubicBezTo>
                    <a:cubicBezTo>
                      <a:pt x="116" y="49"/>
                      <a:pt x="116" y="49"/>
                      <a:pt x="116" y="49"/>
                    </a:cubicBezTo>
                    <a:cubicBezTo>
                      <a:pt x="115" y="50"/>
                      <a:pt x="115" y="51"/>
                      <a:pt x="115" y="52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13" y="57"/>
                      <a:pt x="113" y="58"/>
                      <a:pt x="113" y="59"/>
                    </a:cubicBezTo>
                    <a:cubicBezTo>
                      <a:pt x="112" y="62"/>
                      <a:pt x="112" y="64"/>
                      <a:pt x="112" y="67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1" y="78"/>
                      <a:pt x="110" y="81"/>
                      <a:pt x="110" y="84"/>
                    </a:cubicBezTo>
                    <a:cubicBezTo>
                      <a:pt x="108" y="90"/>
                      <a:pt x="107" y="96"/>
                      <a:pt x="104" y="102"/>
                    </a:cubicBezTo>
                    <a:cubicBezTo>
                      <a:pt x="100" y="113"/>
                      <a:pt x="94" y="122"/>
                      <a:pt x="87" y="131"/>
                    </a:cubicBezTo>
                    <a:cubicBezTo>
                      <a:pt x="81" y="140"/>
                      <a:pt x="74" y="148"/>
                      <a:pt x="67" y="155"/>
                    </a:cubicBezTo>
                    <a:cubicBezTo>
                      <a:pt x="64" y="158"/>
                      <a:pt x="60" y="162"/>
                      <a:pt x="57" y="165"/>
                    </a:cubicBezTo>
                    <a:cubicBezTo>
                      <a:pt x="54" y="168"/>
                      <a:pt x="50" y="171"/>
                      <a:pt x="47" y="174"/>
                    </a:cubicBezTo>
                    <a:cubicBezTo>
                      <a:pt x="21" y="196"/>
                      <a:pt x="1" y="206"/>
                      <a:pt x="1" y="206"/>
                    </a:cubicBezTo>
                    <a:cubicBezTo>
                      <a:pt x="1" y="207"/>
                      <a:pt x="0" y="206"/>
                      <a:pt x="0" y="206"/>
                    </a:cubicBezTo>
                    <a:cubicBezTo>
                      <a:pt x="0" y="205"/>
                      <a:pt x="0" y="205"/>
                      <a:pt x="0" y="205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0" name="Freeform 945"/>
              <p:cNvSpPr>
                <a:spLocks/>
              </p:cNvSpPr>
              <p:nvPr/>
            </p:nvSpPr>
            <p:spPr bwMode="auto">
              <a:xfrm>
                <a:off x="3776" y="2027"/>
                <a:ext cx="275" cy="150"/>
              </a:xfrm>
              <a:custGeom>
                <a:avLst/>
                <a:gdLst>
                  <a:gd name="T0" fmla="*/ 0 w 116"/>
                  <a:gd name="T1" fmla="*/ 62 h 63"/>
                  <a:gd name="T2" fmla="*/ 15 w 116"/>
                  <a:gd name="T3" fmla="*/ 46 h 63"/>
                  <a:gd name="T4" fmla="*/ 19 w 116"/>
                  <a:gd name="T5" fmla="*/ 43 h 63"/>
                  <a:gd name="T6" fmla="*/ 23 w 116"/>
                  <a:gd name="T7" fmla="*/ 40 h 63"/>
                  <a:gd name="T8" fmla="*/ 33 w 116"/>
                  <a:gd name="T9" fmla="*/ 34 h 63"/>
                  <a:gd name="T10" fmla="*/ 45 w 116"/>
                  <a:gd name="T11" fmla="*/ 29 h 63"/>
                  <a:gd name="T12" fmla="*/ 51 w 116"/>
                  <a:gd name="T13" fmla="*/ 27 h 63"/>
                  <a:gd name="T14" fmla="*/ 58 w 116"/>
                  <a:gd name="T15" fmla="*/ 25 h 63"/>
                  <a:gd name="T16" fmla="*/ 65 w 116"/>
                  <a:gd name="T17" fmla="*/ 24 h 63"/>
                  <a:gd name="T18" fmla="*/ 68 w 116"/>
                  <a:gd name="T19" fmla="*/ 24 h 63"/>
                  <a:gd name="T20" fmla="*/ 71 w 116"/>
                  <a:gd name="T21" fmla="*/ 24 h 63"/>
                  <a:gd name="T22" fmla="*/ 77 w 116"/>
                  <a:gd name="T23" fmla="*/ 24 h 63"/>
                  <a:gd name="T24" fmla="*/ 82 w 116"/>
                  <a:gd name="T25" fmla="*/ 24 h 63"/>
                  <a:gd name="T26" fmla="*/ 92 w 116"/>
                  <a:gd name="T27" fmla="*/ 20 h 63"/>
                  <a:gd name="T28" fmla="*/ 100 w 116"/>
                  <a:gd name="T29" fmla="*/ 14 h 63"/>
                  <a:gd name="T30" fmla="*/ 111 w 116"/>
                  <a:gd name="T31" fmla="*/ 4 h 63"/>
                  <a:gd name="T32" fmla="*/ 115 w 116"/>
                  <a:gd name="T33" fmla="*/ 0 h 63"/>
                  <a:gd name="T34" fmla="*/ 116 w 116"/>
                  <a:gd name="T35" fmla="*/ 0 h 63"/>
                  <a:gd name="T36" fmla="*/ 116 w 116"/>
                  <a:gd name="T37" fmla="*/ 1 h 63"/>
                  <a:gd name="T38" fmla="*/ 113 w 116"/>
                  <a:gd name="T39" fmla="*/ 6 h 63"/>
                  <a:gd name="T40" fmla="*/ 103 w 116"/>
                  <a:gd name="T41" fmla="*/ 17 h 63"/>
                  <a:gd name="T42" fmla="*/ 95 w 116"/>
                  <a:gd name="T43" fmla="*/ 24 h 63"/>
                  <a:gd name="T44" fmla="*/ 84 w 116"/>
                  <a:gd name="T45" fmla="*/ 30 h 63"/>
                  <a:gd name="T46" fmla="*/ 71 w 116"/>
                  <a:gd name="T47" fmla="*/ 33 h 63"/>
                  <a:gd name="T48" fmla="*/ 71 w 116"/>
                  <a:gd name="T49" fmla="*/ 33 h 63"/>
                  <a:gd name="T50" fmla="*/ 71 w 116"/>
                  <a:gd name="T51" fmla="*/ 33 h 63"/>
                  <a:gd name="T52" fmla="*/ 71 w 116"/>
                  <a:gd name="T53" fmla="*/ 33 h 63"/>
                  <a:gd name="T54" fmla="*/ 70 w 116"/>
                  <a:gd name="T55" fmla="*/ 33 h 63"/>
                  <a:gd name="T56" fmla="*/ 70 w 116"/>
                  <a:gd name="T57" fmla="*/ 33 h 63"/>
                  <a:gd name="T58" fmla="*/ 68 w 116"/>
                  <a:gd name="T59" fmla="*/ 33 h 63"/>
                  <a:gd name="T60" fmla="*/ 66 w 116"/>
                  <a:gd name="T61" fmla="*/ 33 h 63"/>
                  <a:gd name="T62" fmla="*/ 60 w 116"/>
                  <a:gd name="T63" fmla="*/ 35 h 63"/>
                  <a:gd name="T64" fmla="*/ 55 w 116"/>
                  <a:gd name="T65" fmla="*/ 37 h 63"/>
                  <a:gd name="T66" fmla="*/ 49 w 116"/>
                  <a:gd name="T67" fmla="*/ 39 h 63"/>
                  <a:gd name="T68" fmla="*/ 39 w 116"/>
                  <a:gd name="T69" fmla="*/ 45 h 63"/>
                  <a:gd name="T70" fmla="*/ 30 w 116"/>
                  <a:gd name="T71" fmla="*/ 50 h 63"/>
                  <a:gd name="T72" fmla="*/ 21 w 116"/>
                  <a:gd name="T73" fmla="*/ 54 h 63"/>
                  <a:gd name="T74" fmla="*/ 7 w 116"/>
                  <a:gd name="T75" fmla="*/ 61 h 63"/>
                  <a:gd name="T76" fmla="*/ 1 w 116"/>
                  <a:gd name="T77" fmla="*/ 63 h 63"/>
                  <a:gd name="T78" fmla="*/ 0 w 116"/>
                  <a:gd name="T79" fmla="*/ 63 h 63"/>
                  <a:gd name="T80" fmla="*/ 0 w 116"/>
                  <a:gd name="T81" fmla="*/ 6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6" h="63">
                    <a:moveTo>
                      <a:pt x="0" y="62"/>
                    </a:moveTo>
                    <a:cubicBezTo>
                      <a:pt x="0" y="62"/>
                      <a:pt x="5" y="55"/>
                      <a:pt x="15" y="46"/>
                    </a:cubicBezTo>
                    <a:cubicBezTo>
                      <a:pt x="16" y="45"/>
                      <a:pt x="18" y="44"/>
                      <a:pt x="19" y="43"/>
                    </a:cubicBezTo>
                    <a:cubicBezTo>
                      <a:pt x="21" y="42"/>
                      <a:pt x="22" y="41"/>
                      <a:pt x="23" y="40"/>
                    </a:cubicBezTo>
                    <a:cubicBezTo>
                      <a:pt x="26" y="38"/>
                      <a:pt x="30" y="36"/>
                      <a:pt x="33" y="34"/>
                    </a:cubicBezTo>
                    <a:cubicBezTo>
                      <a:pt x="37" y="32"/>
                      <a:pt x="41" y="30"/>
                      <a:pt x="45" y="29"/>
                    </a:cubicBezTo>
                    <a:cubicBezTo>
                      <a:pt x="47" y="28"/>
                      <a:pt x="49" y="27"/>
                      <a:pt x="51" y="27"/>
                    </a:cubicBezTo>
                    <a:cubicBezTo>
                      <a:pt x="53" y="26"/>
                      <a:pt x="56" y="26"/>
                      <a:pt x="58" y="25"/>
                    </a:cubicBezTo>
                    <a:cubicBezTo>
                      <a:pt x="60" y="25"/>
                      <a:pt x="62" y="24"/>
                      <a:pt x="65" y="24"/>
                    </a:cubicBezTo>
                    <a:cubicBezTo>
                      <a:pt x="66" y="24"/>
                      <a:pt x="67" y="24"/>
                      <a:pt x="68" y="24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73" y="24"/>
                      <a:pt x="76" y="25"/>
                      <a:pt x="77" y="24"/>
                    </a:cubicBezTo>
                    <a:cubicBezTo>
                      <a:pt x="79" y="24"/>
                      <a:pt x="80" y="24"/>
                      <a:pt x="82" y="24"/>
                    </a:cubicBezTo>
                    <a:cubicBezTo>
                      <a:pt x="86" y="23"/>
                      <a:pt x="89" y="21"/>
                      <a:pt x="92" y="20"/>
                    </a:cubicBezTo>
                    <a:cubicBezTo>
                      <a:pt x="95" y="18"/>
                      <a:pt x="98" y="16"/>
                      <a:pt x="100" y="14"/>
                    </a:cubicBezTo>
                    <a:cubicBezTo>
                      <a:pt x="105" y="11"/>
                      <a:pt x="109" y="7"/>
                      <a:pt x="111" y="4"/>
                    </a:cubicBezTo>
                    <a:cubicBezTo>
                      <a:pt x="114" y="2"/>
                      <a:pt x="115" y="0"/>
                      <a:pt x="115" y="0"/>
                    </a:cubicBezTo>
                    <a:cubicBezTo>
                      <a:pt x="115" y="0"/>
                      <a:pt x="115" y="0"/>
                      <a:pt x="116" y="0"/>
                    </a:cubicBezTo>
                    <a:cubicBezTo>
                      <a:pt x="116" y="0"/>
                      <a:pt x="116" y="0"/>
                      <a:pt x="116" y="1"/>
                    </a:cubicBezTo>
                    <a:cubicBezTo>
                      <a:pt x="116" y="1"/>
                      <a:pt x="115" y="2"/>
                      <a:pt x="113" y="6"/>
                    </a:cubicBezTo>
                    <a:cubicBezTo>
                      <a:pt x="111" y="9"/>
                      <a:pt x="107" y="13"/>
                      <a:pt x="103" y="17"/>
                    </a:cubicBezTo>
                    <a:cubicBezTo>
                      <a:pt x="101" y="20"/>
                      <a:pt x="98" y="22"/>
                      <a:pt x="95" y="24"/>
                    </a:cubicBezTo>
                    <a:cubicBezTo>
                      <a:pt x="92" y="27"/>
                      <a:pt x="88" y="29"/>
                      <a:pt x="84" y="30"/>
                    </a:cubicBezTo>
                    <a:cubicBezTo>
                      <a:pt x="81" y="32"/>
                      <a:pt x="75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3"/>
                      <a:pt x="67" y="33"/>
                      <a:pt x="66" y="33"/>
                    </a:cubicBezTo>
                    <a:cubicBezTo>
                      <a:pt x="64" y="34"/>
                      <a:pt x="62" y="34"/>
                      <a:pt x="60" y="35"/>
                    </a:cubicBezTo>
                    <a:cubicBezTo>
                      <a:pt x="58" y="35"/>
                      <a:pt x="57" y="36"/>
                      <a:pt x="55" y="37"/>
                    </a:cubicBezTo>
                    <a:cubicBezTo>
                      <a:pt x="53" y="38"/>
                      <a:pt x="51" y="38"/>
                      <a:pt x="49" y="39"/>
                    </a:cubicBezTo>
                    <a:cubicBezTo>
                      <a:pt x="46" y="41"/>
                      <a:pt x="43" y="43"/>
                      <a:pt x="39" y="45"/>
                    </a:cubicBezTo>
                    <a:cubicBezTo>
                      <a:pt x="36" y="47"/>
                      <a:pt x="33" y="49"/>
                      <a:pt x="30" y="50"/>
                    </a:cubicBezTo>
                    <a:cubicBezTo>
                      <a:pt x="26" y="52"/>
                      <a:pt x="23" y="53"/>
                      <a:pt x="21" y="54"/>
                    </a:cubicBezTo>
                    <a:cubicBezTo>
                      <a:pt x="15" y="57"/>
                      <a:pt x="10" y="59"/>
                      <a:pt x="7" y="61"/>
                    </a:cubicBezTo>
                    <a:cubicBezTo>
                      <a:pt x="3" y="62"/>
                      <a:pt x="1" y="63"/>
                      <a:pt x="1" y="63"/>
                    </a:cubicBezTo>
                    <a:cubicBezTo>
                      <a:pt x="1" y="63"/>
                      <a:pt x="0" y="63"/>
                      <a:pt x="0" y="63"/>
                    </a:cubicBezTo>
                    <a:cubicBezTo>
                      <a:pt x="0" y="62"/>
                      <a:pt x="0" y="62"/>
                      <a:pt x="0" y="62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1" name="Freeform 946"/>
              <p:cNvSpPr>
                <a:spLocks/>
              </p:cNvSpPr>
              <p:nvPr/>
            </p:nvSpPr>
            <p:spPr bwMode="auto">
              <a:xfrm>
                <a:off x="3572" y="1744"/>
                <a:ext cx="111" cy="157"/>
              </a:xfrm>
              <a:custGeom>
                <a:avLst/>
                <a:gdLst>
                  <a:gd name="T0" fmla="*/ 0 w 47"/>
                  <a:gd name="T1" fmla="*/ 66 h 66"/>
                  <a:gd name="T2" fmla="*/ 6 w 47"/>
                  <a:gd name="T3" fmla="*/ 55 h 66"/>
                  <a:gd name="T4" fmla="*/ 14 w 47"/>
                  <a:gd name="T5" fmla="*/ 44 h 66"/>
                  <a:gd name="T6" fmla="*/ 24 w 47"/>
                  <a:gd name="T7" fmla="*/ 34 h 66"/>
                  <a:gd name="T8" fmla="*/ 34 w 47"/>
                  <a:gd name="T9" fmla="*/ 22 h 66"/>
                  <a:gd name="T10" fmla="*/ 38 w 47"/>
                  <a:gd name="T11" fmla="*/ 17 h 66"/>
                  <a:gd name="T12" fmla="*/ 41 w 47"/>
                  <a:gd name="T13" fmla="*/ 11 h 66"/>
                  <a:gd name="T14" fmla="*/ 43 w 47"/>
                  <a:gd name="T15" fmla="*/ 7 h 66"/>
                  <a:gd name="T16" fmla="*/ 45 w 47"/>
                  <a:gd name="T17" fmla="*/ 3 h 66"/>
                  <a:gd name="T18" fmla="*/ 46 w 47"/>
                  <a:gd name="T19" fmla="*/ 0 h 66"/>
                  <a:gd name="T20" fmla="*/ 46 w 47"/>
                  <a:gd name="T21" fmla="*/ 0 h 66"/>
                  <a:gd name="T22" fmla="*/ 46 w 47"/>
                  <a:gd name="T23" fmla="*/ 0 h 66"/>
                  <a:gd name="T24" fmla="*/ 47 w 47"/>
                  <a:gd name="T25" fmla="*/ 0 h 66"/>
                  <a:gd name="T26" fmla="*/ 46 w 47"/>
                  <a:gd name="T27" fmla="*/ 4 h 66"/>
                  <a:gd name="T28" fmla="*/ 45 w 47"/>
                  <a:gd name="T29" fmla="*/ 8 h 66"/>
                  <a:gd name="T30" fmla="*/ 43 w 47"/>
                  <a:gd name="T31" fmla="*/ 13 h 66"/>
                  <a:gd name="T32" fmla="*/ 38 w 47"/>
                  <a:gd name="T33" fmla="*/ 25 h 66"/>
                  <a:gd name="T34" fmla="*/ 29 w 47"/>
                  <a:gd name="T35" fmla="*/ 37 h 66"/>
                  <a:gd name="T36" fmla="*/ 25 w 47"/>
                  <a:gd name="T37" fmla="*/ 44 h 66"/>
                  <a:gd name="T38" fmla="*/ 21 w 47"/>
                  <a:gd name="T39" fmla="*/ 50 h 66"/>
                  <a:gd name="T40" fmla="*/ 11 w 47"/>
                  <a:gd name="T41" fmla="*/ 59 h 66"/>
                  <a:gd name="T42" fmla="*/ 0 w 47"/>
                  <a:gd name="T43" fmla="*/ 66 h 66"/>
                  <a:gd name="T44" fmla="*/ 0 w 47"/>
                  <a:gd name="T45" fmla="*/ 66 h 66"/>
                  <a:gd name="T46" fmla="*/ 0 w 47"/>
                  <a:gd name="T4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66">
                    <a:moveTo>
                      <a:pt x="0" y="66"/>
                    </a:moveTo>
                    <a:cubicBezTo>
                      <a:pt x="0" y="66"/>
                      <a:pt x="2" y="61"/>
                      <a:pt x="6" y="55"/>
                    </a:cubicBezTo>
                    <a:cubicBezTo>
                      <a:pt x="9" y="51"/>
                      <a:pt x="11" y="48"/>
                      <a:pt x="14" y="44"/>
                    </a:cubicBezTo>
                    <a:cubicBezTo>
                      <a:pt x="17" y="41"/>
                      <a:pt x="21" y="37"/>
                      <a:pt x="24" y="34"/>
                    </a:cubicBezTo>
                    <a:cubicBezTo>
                      <a:pt x="28" y="30"/>
                      <a:pt x="31" y="26"/>
                      <a:pt x="34" y="22"/>
                    </a:cubicBezTo>
                    <a:cubicBezTo>
                      <a:pt x="35" y="20"/>
                      <a:pt x="36" y="18"/>
                      <a:pt x="38" y="17"/>
                    </a:cubicBezTo>
                    <a:cubicBezTo>
                      <a:pt x="39" y="15"/>
                      <a:pt x="40" y="13"/>
                      <a:pt x="41" y="11"/>
                    </a:cubicBezTo>
                    <a:cubicBezTo>
                      <a:pt x="42" y="10"/>
                      <a:pt x="43" y="8"/>
                      <a:pt x="43" y="7"/>
                    </a:cubicBezTo>
                    <a:cubicBezTo>
                      <a:pt x="44" y="6"/>
                      <a:pt x="44" y="4"/>
                      <a:pt x="45" y="3"/>
                    </a:cubicBezTo>
                    <a:cubicBezTo>
                      <a:pt x="46" y="1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1"/>
                      <a:pt x="46" y="4"/>
                    </a:cubicBezTo>
                    <a:cubicBezTo>
                      <a:pt x="46" y="5"/>
                      <a:pt x="46" y="6"/>
                      <a:pt x="45" y="8"/>
                    </a:cubicBezTo>
                    <a:cubicBezTo>
                      <a:pt x="45" y="9"/>
                      <a:pt x="44" y="11"/>
                      <a:pt x="43" y="13"/>
                    </a:cubicBezTo>
                    <a:cubicBezTo>
                      <a:pt x="42" y="16"/>
                      <a:pt x="40" y="20"/>
                      <a:pt x="38" y="25"/>
                    </a:cubicBezTo>
                    <a:cubicBezTo>
                      <a:pt x="35" y="29"/>
                      <a:pt x="32" y="33"/>
                      <a:pt x="29" y="37"/>
                    </a:cubicBezTo>
                    <a:cubicBezTo>
                      <a:pt x="28" y="40"/>
                      <a:pt x="26" y="42"/>
                      <a:pt x="25" y="44"/>
                    </a:cubicBezTo>
                    <a:cubicBezTo>
                      <a:pt x="24" y="46"/>
                      <a:pt x="22" y="48"/>
                      <a:pt x="21" y="50"/>
                    </a:cubicBezTo>
                    <a:cubicBezTo>
                      <a:pt x="17" y="53"/>
                      <a:pt x="14" y="56"/>
                      <a:pt x="11" y="59"/>
                    </a:cubicBezTo>
                    <a:cubicBezTo>
                      <a:pt x="5" y="64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2" name="Freeform 947"/>
              <p:cNvSpPr>
                <a:spLocks/>
              </p:cNvSpPr>
              <p:nvPr/>
            </p:nvSpPr>
            <p:spPr bwMode="auto">
              <a:xfrm>
                <a:off x="3401" y="1725"/>
                <a:ext cx="128" cy="214"/>
              </a:xfrm>
              <a:custGeom>
                <a:avLst/>
                <a:gdLst>
                  <a:gd name="T0" fmla="*/ 33 w 54"/>
                  <a:gd name="T1" fmla="*/ 90 h 90"/>
                  <a:gd name="T2" fmla="*/ 50 w 54"/>
                  <a:gd name="T3" fmla="*/ 43 h 90"/>
                  <a:gd name="T4" fmla="*/ 54 w 54"/>
                  <a:gd name="T5" fmla="*/ 0 h 90"/>
                  <a:gd name="T6" fmla="*/ 33 w 54"/>
                  <a:gd name="T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90">
                    <a:moveTo>
                      <a:pt x="33" y="90"/>
                    </a:moveTo>
                    <a:cubicBezTo>
                      <a:pt x="33" y="90"/>
                      <a:pt x="54" y="81"/>
                      <a:pt x="50" y="43"/>
                    </a:cubicBezTo>
                    <a:cubicBezTo>
                      <a:pt x="47" y="5"/>
                      <a:pt x="54" y="0"/>
                      <a:pt x="54" y="0"/>
                    </a:cubicBezTo>
                    <a:cubicBezTo>
                      <a:pt x="54" y="0"/>
                      <a:pt x="0" y="38"/>
                      <a:pt x="33" y="9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3" name="Freeform 948"/>
              <p:cNvSpPr>
                <a:spLocks/>
              </p:cNvSpPr>
              <p:nvPr/>
            </p:nvSpPr>
            <p:spPr bwMode="auto">
              <a:xfrm>
                <a:off x="3472" y="1796"/>
                <a:ext cx="24" cy="143"/>
              </a:xfrm>
              <a:custGeom>
                <a:avLst/>
                <a:gdLst>
                  <a:gd name="T0" fmla="*/ 3 w 10"/>
                  <a:gd name="T1" fmla="*/ 60 h 60"/>
                  <a:gd name="T2" fmla="*/ 1 w 10"/>
                  <a:gd name="T3" fmla="*/ 50 h 60"/>
                  <a:gd name="T4" fmla="*/ 1 w 10"/>
                  <a:gd name="T5" fmla="*/ 40 h 60"/>
                  <a:gd name="T6" fmla="*/ 1 w 10"/>
                  <a:gd name="T7" fmla="*/ 29 h 60"/>
                  <a:gd name="T8" fmla="*/ 2 w 10"/>
                  <a:gd name="T9" fmla="*/ 18 h 60"/>
                  <a:gd name="T10" fmla="*/ 4 w 10"/>
                  <a:gd name="T11" fmla="*/ 13 h 60"/>
                  <a:gd name="T12" fmla="*/ 5 w 10"/>
                  <a:gd name="T13" fmla="*/ 8 h 60"/>
                  <a:gd name="T14" fmla="*/ 7 w 10"/>
                  <a:gd name="T15" fmla="*/ 4 h 60"/>
                  <a:gd name="T16" fmla="*/ 9 w 10"/>
                  <a:gd name="T17" fmla="*/ 2 h 60"/>
                  <a:gd name="T18" fmla="*/ 10 w 10"/>
                  <a:gd name="T19" fmla="*/ 0 h 60"/>
                  <a:gd name="T20" fmla="*/ 10 w 10"/>
                  <a:gd name="T21" fmla="*/ 2 h 60"/>
                  <a:gd name="T22" fmla="*/ 9 w 10"/>
                  <a:gd name="T23" fmla="*/ 5 h 60"/>
                  <a:gd name="T24" fmla="*/ 9 w 10"/>
                  <a:gd name="T25" fmla="*/ 9 h 60"/>
                  <a:gd name="T26" fmla="*/ 8 w 10"/>
                  <a:gd name="T27" fmla="*/ 18 h 60"/>
                  <a:gd name="T28" fmla="*/ 7 w 10"/>
                  <a:gd name="T29" fmla="*/ 24 h 60"/>
                  <a:gd name="T30" fmla="*/ 7 w 10"/>
                  <a:gd name="T31" fmla="*/ 29 h 60"/>
                  <a:gd name="T32" fmla="*/ 6 w 10"/>
                  <a:gd name="T33" fmla="*/ 35 h 60"/>
                  <a:gd name="T34" fmla="*/ 6 w 10"/>
                  <a:gd name="T35" fmla="*/ 40 h 60"/>
                  <a:gd name="T36" fmla="*/ 5 w 10"/>
                  <a:gd name="T37" fmla="*/ 50 h 60"/>
                  <a:gd name="T38" fmla="*/ 3 w 10"/>
                  <a:gd name="T3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60">
                    <a:moveTo>
                      <a:pt x="3" y="60"/>
                    </a:moveTo>
                    <a:cubicBezTo>
                      <a:pt x="3" y="60"/>
                      <a:pt x="2" y="56"/>
                      <a:pt x="1" y="50"/>
                    </a:cubicBezTo>
                    <a:cubicBezTo>
                      <a:pt x="1" y="47"/>
                      <a:pt x="1" y="44"/>
                      <a:pt x="1" y="40"/>
                    </a:cubicBezTo>
                    <a:cubicBezTo>
                      <a:pt x="0" y="37"/>
                      <a:pt x="1" y="33"/>
                      <a:pt x="1" y="29"/>
                    </a:cubicBezTo>
                    <a:cubicBezTo>
                      <a:pt x="1" y="25"/>
                      <a:pt x="2" y="21"/>
                      <a:pt x="2" y="18"/>
                    </a:cubicBezTo>
                    <a:cubicBezTo>
                      <a:pt x="3" y="16"/>
                      <a:pt x="3" y="14"/>
                      <a:pt x="4" y="13"/>
                    </a:cubicBezTo>
                    <a:cubicBezTo>
                      <a:pt x="4" y="11"/>
                      <a:pt x="5" y="9"/>
                      <a:pt x="5" y="8"/>
                    </a:cubicBezTo>
                    <a:cubicBezTo>
                      <a:pt x="6" y="7"/>
                      <a:pt x="6" y="5"/>
                      <a:pt x="7" y="4"/>
                    </a:cubicBezTo>
                    <a:cubicBezTo>
                      <a:pt x="8" y="3"/>
                      <a:pt x="8" y="2"/>
                      <a:pt x="9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2"/>
                    </a:cubicBezTo>
                    <a:cubicBezTo>
                      <a:pt x="9" y="3"/>
                      <a:pt x="9" y="4"/>
                      <a:pt x="9" y="5"/>
                    </a:cubicBezTo>
                    <a:cubicBezTo>
                      <a:pt x="9" y="6"/>
                      <a:pt x="9" y="8"/>
                      <a:pt x="9" y="9"/>
                    </a:cubicBezTo>
                    <a:cubicBezTo>
                      <a:pt x="8" y="12"/>
                      <a:pt x="8" y="15"/>
                      <a:pt x="8" y="18"/>
                    </a:cubicBezTo>
                    <a:cubicBezTo>
                      <a:pt x="7" y="20"/>
                      <a:pt x="7" y="22"/>
                      <a:pt x="7" y="24"/>
                    </a:cubicBezTo>
                    <a:cubicBezTo>
                      <a:pt x="7" y="26"/>
                      <a:pt x="7" y="28"/>
                      <a:pt x="7" y="29"/>
                    </a:cubicBezTo>
                    <a:cubicBezTo>
                      <a:pt x="7" y="31"/>
                      <a:pt x="7" y="33"/>
                      <a:pt x="6" y="35"/>
                    </a:cubicBezTo>
                    <a:cubicBezTo>
                      <a:pt x="6" y="37"/>
                      <a:pt x="6" y="39"/>
                      <a:pt x="6" y="40"/>
                    </a:cubicBezTo>
                    <a:cubicBezTo>
                      <a:pt x="6" y="44"/>
                      <a:pt x="5" y="47"/>
                      <a:pt x="5" y="50"/>
                    </a:cubicBezTo>
                    <a:cubicBezTo>
                      <a:pt x="4" y="56"/>
                      <a:pt x="3" y="60"/>
                      <a:pt x="3" y="6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4" name="Freeform 949"/>
              <p:cNvSpPr>
                <a:spLocks/>
              </p:cNvSpPr>
              <p:nvPr/>
            </p:nvSpPr>
            <p:spPr bwMode="auto">
              <a:xfrm>
                <a:off x="3633" y="1672"/>
                <a:ext cx="176" cy="160"/>
              </a:xfrm>
              <a:custGeom>
                <a:avLst/>
                <a:gdLst>
                  <a:gd name="T0" fmla="*/ 0 w 74"/>
                  <a:gd name="T1" fmla="*/ 61 h 67"/>
                  <a:gd name="T2" fmla="*/ 43 w 74"/>
                  <a:gd name="T3" fmla="*/ 36 h 67"/>
                  <a:gd name="T4" fmla="*/ 74 w 74"/>
                  <a:gd name="T5" fmla="*/ 7 h 67"/>
                  <a:gd name="T6" fmla="*/ 0 w 74"/>
                  <a:gd name="T7" fmla="*/ 6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67">
                    <a:moveTo>
                      <a:pt x="0" y="61"/>
                    </a:moveTo>
                    <a:cubicBezTo>
                      <a:pt x="0" y="61"/>
                      <a:pt x="21" y="67"/>
                      <a:pt x="43" y="36"/>
                    </a:cubicBezTo>
                    <a:cubicBezTo>
                      <a:pt x="65" y="6"/>
                      <a:pt x="74" y="7"/>
                      <a:pt x="74" y="7"/>
                    </a:cubicBezTo>
                    <a:cubicBezTo>
                      <a:pt x="74" y="7"/>
                      <a:pt x="9" y="0"/>
                      <a:pt x="0" y="61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5" name="Freeform 950"/>
              <p:cNvSpPr>
                <a:spLocks/>
              </p:cNvSpPr>
              <p:nvPr/>
            </p:nvSpPr>
            <p:spPr bwMode="auto">
              <a:xfrm>
                <a:off x="3633" y="1720"/>
                <a:ext cx="105" cy="97"/>
              </a:xfrm>
              <a:custGeom>
                <a:avLst/>
                <a:gdLst>
                  <a:gd name="T0" fmla="*/ 0 w 44"/>
                  <a:gd name="T1" fmla="*/ 41 h 41"/>
                  <a:gd name="T2" fmla="*/ 5 w 44"/>
                  <a:gd name="T3" fmla="*/ 32 h 41"/>
                  <a:gd name="T4" fmla="*/ 10 w 44"/>
                  <a:gd name="T5" fmla="*/ 24 h 41"/>
                  <a:gd name="T6" fmla="*/ 18 w 44"/>
                  <a:gd name="T7" fmla="*/ 16 h 41"/>
                  <a:gd name="T8" fmla="*/ 27 w 44"/>
                  <a:gd name="T9" fmla="*/ 8 h 41"/>
                  <a:gd name="T10" fmla="*/ 31 w 44"/>
                  <a:gd name="T11" fmla="*/ 5 h 41"/>
                  <a:gd name="T12" fmla="*/ 35 w 44"/>
                  <a:gd name="T13" fmla="*/ 3 h 41"/>
                  <a:gd name="T14" fmla="*/ 39 w 44"/>
                  <a:gd name="T15" fmla="*/ 1 h 41"/>
                  <a:gd name="T16" fmla="*/ 42 w 44"/>
                  <a:gd name="T17" fmla="*/ 0 h 41"/>
                  <a:gd name="T18" fmla="*/ 44 w 44"/>
                  <a:gd name="T19" fmla="*/ 0 h 41"/>
                  <a:gd name="T20" fmla="*/ 42 w 44"/>
                  <a:gd name="T21" fmla="*/ 2 h 41"/>
                  <a:gd name="T22" fmla="*/ 40 w 44"/>
                  <a:gd name="T23" fmla="*/ 3 h 41"/>
                  <a:gd name="T24" fmla="*/ 37 w 44"/>
                  <a:gd name="T25" fmla="*/ 6 h 41"/>
                  <a:gd name="T26" fmla="*/ 30 w 44"/>
                  <a:gd name="T27" fmla="*/ 12 h 41"/>
                  <a:gd name="T28" fmla="*/ 26 w 44"/>
                  <a:gd name="T29" fmla="*/ 16 h 41"/>
                  <a:gd name="T30" fmla="*/ 22 w 44"/>
                  <a:gd name="T31" fmla="*/ 20 h 41"/>
                  <a:gd name="T32" fmla="*/ 18 w 44"/>
                  <a:gd name="T33" fmla="*/ 24 h 41"/>
                  <a:gd name="T34" fmla="*/ 14 w 44"/>
                  <a:gd name="T35" fmla="*/ 28 h 41"/>
                  <a:gd name="T36" fmla="*/ 7 w 44"/>
                  <a:gd name="T37" fmla="*/ 34 h 41"/>
                  <a:gd name="T38" fmla="*/ 0 w 44"/>
                  <a:gd name="T3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4" h="41">
                    <a:moveTo>
                      <a:pt x="0" y="41"/>
                    </a:moveTo>
                    <a:cubicBezTo>
                      <a:pt x="0" y="41"/>
                      <a:pt x="1" y="37"/>
                      <a:pt x="5" y="32"/>
                    </a:cubicBezTo>
                    <a:cubicBezTo>
                      <a:pt x="6" y="30"/>
                      <a:pt x="8" y="27"/>
                      <a:pt x="10" y="24"/>
                    </a:cubicBezTo>
                    <a:cubicBezTo>
                      <a:pt x="13" y="21"/>
                      <a:pt x="15" y="19"/>
                      <a:pt x="18" y="16"/>
                    </a:cubicBezTo>
                    <a:cubicBezTo>
                      <a:pt x="21" y="13"/>
                      <a:pt x="24" y="11"/>
                      <a:pt x="27" y="8"/>
                    </a:cubicBezTo>
                    <a:cubicBezTo>
                      <a:pt x="28" y="7"/>
                      <a:pt x="29" y="6"/>
                      <a:pt x="31" y="5"/>
                    </a:cubicBezTo>
                    <a:cubicBezTo>
                      <a:pt x="32" y="4"/>
                      <a:pt x="34" y="4"/>
                      <a:pt x="35" y="3"/>
                    </a:cubicBezTo>
                    <a:cubicBezTo>
                      <a:pt x="36" y="2"/>
                      <a:pt x="38" y="2"/>
                      <a:pt x="39" y="1"/>
                    </a:cubicBezTo>
                    <a:cubicBezTo>
                      <a:pt x="40" y="1"/>
                      <a:pt x="41" y="1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1"/>
                      <a:pt x="42" y="2"/>
                    </a:cubicBezTo>
                    <a:cubicBezTo>
                      <a:pt x="42" y="2"/>
                      <a:pt x="41" y="3"/>
                      <a:pt x="40" y="3"/>
                    </a:cubicBezTo>
                    <a:cubicBezTo>
                      <a:pt x="39" y="4"/>
                      <a:pt x="38" y="5"/>
                      <a:pt x="37" y="6"/>
                    </a:cubicBezTo>
                    <a:cubicBezTo>
                      <a:pt x="35" y="8"/>
                      <a:pt x="33" y="10"/>
                      <a:pt x="30" y="12"/>
                    </a:cubicBezTo>
                    <a:cubicBezTo>
                      <a:pt x="29" y="14"/>
                      <a:pt x="28" y="15"/>
                      <a:pt x="26" y="16"/>
                    </a:cubicBezTo>
                    <a:cubicBezTo>
                      <a:pt x="25" y="17"/>
                      <a:pt x="24" y="19"/>
                      <a:pt x="22" y="20"/>
                    </a:cubicBezTo>
                    <a:cubicBezTo>
                      <a:pt x="21" y="21"/>
                      <a:pt x="20" y="23"/>
                      <a:pt x="18" y="24"/>
                    </a:cubicBezTo>
                    <a:cubicBezTo>
                      <a:pt x="17" y="25"/>
                      <a:pt x="16" y="27"/>
                      <a:pt x="14" y="28"/>
                    </a:cubicBezTo>
                    <a:cubicBezTo>
                      <a:pt x="12" y="30"/>
                      <a:pt x="9" y="33"/>
                      <a:pt x="7" y="34"/>
                    </a:cubicBezTo>
                    <a:cubicBezTo>
                      <a:pt x="3" y="38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6" name="Freeform 951"/>
              <p:cNvSpPr>
                <a:spLocks/>
              </p:cNvSpPr>
              <p:nvPr/>
            </p:nvSpPr>
            <p:spPr bwMode="auto">
              <a:xfrm>
                <a:off x="4365" y="2234"/>
                <a:ext cx="175" cy="159"/>
              </a:xfrm>
              <a:custGeom>
                <a:avLst/>
                <a:gdLst>
                  <a:gd name="T0" fmla="*/ 0 w 74"/>
                  <a:gd name="T1" fmla="*/ 61 h 67"/>
                  <a:gd name="T2" fmla="*/ 43 w 74"/>
                  <a:gd name="T3" fmla="*/ 37 h 67"/>
                  <a:gd name="T4" fmla="*/ 74 w 74"/>
                  <a:gd name="T5" fmla="*/ 7 h 67"/>
                  <a:gd name="T6" fmla="*/ 0 w 74"/>
                  <a:gd name="T7" fmla="*/ 6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67">
                    <a:moveTo>
                      <a:pt x="0" y="61"/>
                    </a:moveTo>
                    <a:cubicBezTo>
                      <a:pt x="0" y="61"/>
                      <a:pt x="21" y="67"/>
                      <a:pt x="43" y="37"/>
                    </a:cubicBezTo>
                    <a:cubicBezTo>
                      <a:pt x="65" y="6"/>
                      <a:pt x="74" y="7"/>
                      <a:pt x="74" y="7"/>
                    </a:cubicBezTo>
                    <a:cubicBezTo>
                      <a:pt x="74" y="7"/>
                      <a:pt x="9" y="0"/>
                      <a:pt x="0" y="61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7" name="Freeform 952"/>
              <p:cNvSpPr>
                <a:spLocks/>
              </p:cNvSpPr>
              <p:nvPr/>
            </p:nvSpPr>
            <p:spPr bwMode="auto">
              <a:xfrm>
                <a:off x="4365" y="2281"/>
                <a:ext cx="104" cy="98"/>
              </a:xfrm>
              <a:custGeom>
                <a:avLst/>
                <a:gdLst>
                  <a:gd name="T0" fmla="*/ 0 w 44"/>
                  <a:gd name="T1" fmla="*/ 41 h 41"/>
                  <a:gd name="T2" fmla="*/ 4 w 44"/>
                  <a:gd name="T3" fmla="*/ 32 h 41"/>
                  <a:gd name="T4" fmla="*/ 10 w 44"/>
                  <a:gd name="T5" fmla="*/ 24 h 41"/>
                  <a:gd name="T6" fmla="*/ 18 w 44"/>
                  <a:gd name="T7" fmla="*/ 16 h 41"/>
                  <a:gd name="T8" fmla="*/ 26 w 44"/>
                  <a:gd name="T9" fmla="*/ 8 h 41"/>
                  <a:gd name="T10" fmla="*/ 31 w 44"/>
                  <a:gd name="T11" fmla="*/ 5 h 41"/>
                  <a:gd name="T12" fmla="*/ 35 w 44"/>
                  <a:gd name="T13" fmla="*/ 3 h 41"/>
                  <a:gd name="T14" fmla="*/ 39 w 44"/>
                  <a:gd name="T15" fmla="*/ 1 h 41"/>
                  <a:gd name="T16" fmla="*/ 42 w 44"/>
                  <a:gd name="T17" fmla="*/ 1 h 41"/>
                  <a:gd name="T18" fmla="*/ 44 w 44"/>
                  <a:gd name="T19" fmla="*/ 0 h 41"/>
                  <a:gd name="T20" fmla="*/ 42 w 44"/>
                  <a:gd name="T21" fmla="*/ 2 h 41"/>
                  <a:gd name="T22" fmla="*/ 40 w 44"/>
                  <a:gd name="T23" fmla="*/ 3 h 41"/>
                  <a:gd name="T24" fmla="*/ 37 w 44"/>
                  <a:gd name="T25" fmla="*/ 6 h 41"/>
                  <a:gd name="T26" fmla="*/ 30 w 44"/>
                  <a:gd name="T27" fmla="*/ 13 h 41"/>
                  <a:gd name="T28" fmla="*/ 26 w 44"/>
                  <a:gd name="T29" fmla="*/ 16 h 41"/>
                  <a:gd name="T30" fmla="*/ 22 w 44"/>
                  <a:gd name="T31" fmla="*/ 20 h 41"/>
                  <a:gd name="T32" fmla="*/ 18 w 44"/>
                  <a:gd name="T33" fmla="*/ 24 h 41"/>
                  <a:gd name="T34" fmla="*/ 14 w 44"/>
                  <a:gd name="T35" fmla="*/ 28 h 41"/>
                  <a:gd name="T36" fmla="*/ 7 w 44"/>
                  <a:gd name="T37" fmla="*/ 35 h 41"/>
                  <a:gd name="T38" fmla="*/ 0 w 44"/>
                  <a:gd name="T3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4" h="41">
                    <a:moveTo>
                      <a:pt x="0" y="41"/>
                    </a:moveTo>
                    <a:cubicBezTo>
                      <a:pt x="0" y="41"/>
                      <a:pt x="1" y="37"/>
                      <a:pt x="4" y="32"/>
                    </a:cubicBezTo>
                    <a:cubicBezTo>
                      <a:pt x="6" y="30"/>
                      <a:pt x="8" y="27"/>
                      <a:pt x="10" y="24"/>
                    </a:cubicBezTo>
                    <a:cubicBezTo>
                      <a:pt x="12" y="22"/>
                      <a:pt x="15" y="19"/>
                      <a:pt x="18" y="16"/>
                    </a:cubicBezTo>
                    <a:cubicBezTo>
                      <a:pt x="21" y="13"/>
                      <a:pt x="23" y="11"/>
                      <a:pt x="26" y="8"/>
                    </a:cubicBezTo>
                    <a:cubicBezTo>
                      <a:pt x="28" y="7"/>
                      <a:pt x="29" y="6"/>
                      <a:pt x="31" y="5"/>
                    </a:cubicBezTo>
                    <a:cubicBezTo>
                      <a:pt x="32" y="4"/>
                      <a:pt x="34" y="4"/>
                      <a:pt x="35" y="3"/>
                    </a:cubicBezTo>
                    <a:cubicBezTo>
                      <a:pt x="36" y="2"/>
                      <a:pt x="37" y="2"/>
                      <a:pt x="39" y="1"/>
                    </a:cubicBezTo>
                    <a:cubicBezTo>
                      <a:pt x="40" y="1"/>
                      <a:pt x="41" y="1"/>
                      <a:pt x="42" y="1"/>
                    </a:cubicBezTo>
                    <a:cubicBezTo>
                      <a:pt x="43" y="0"/>
                      <a:pt x="44" y="0"/>
                      <a:pt x="44" y="0"/>
                    </a:cubicBezTo>
                    <a:cubicBezTo>
                      <a:pt x="44" y="0"/>
                      <a:pt x="43" y="1"/>
                      <a:pt x="42" y="2"/>
                    </a:cubicBezTo>
                    <a:cubicBezTo>
                      <a:pt x="41" y="2"/>
                      <a:pt x="41" y="3"/>
                      <a:pt x="40" y="3"/>
                    </a:cubicBezTo>
                    <a:cubicBezTo>
                      <a:pt x="39" y="4"/>
                      <a:pt x="38" y="5"/>
                      <a:pt x="37" y="6"/>
                    </a:cubicBezTo>
                    <a:cubicBezTo>
                      <a:pt x="35" y="8"/>
                      <a:pt x="32" y="10"/>
                      <a:pt x="30" y="13"/>
                    </a:cubicBezTo>
                    <a:cubicBezTo>
                      <a:pt x="29" y="14"/>
                      <a:pt x="27" y="15"/>
                      <a:pt x="26" y="16"/>
                    </a:cubicBezTo>
                    <a:cubicBezTo>
                      <a:pt x="25" y="18"/>
                      <a:pt x="23" y="19"/>
                      <a:pt x="22" y="20"/>
                    </a:cubicBezTo>
                    <a:cubicBezTo>
                      <a:pt x="21" y="22"/>
                      <a:pt x="19" y="23"/>
                      <a:pt x="18" y="24"/>
                    </a:cubicBezTo>
                    <a:cubicBezTo>
                      <a:pt x="17" y="26"/>
                      <a:pt x="15" y="27"/>
                      <a:pt x="14" y="28"/>
                    </a:cubicBezTo>
                    <a:cubicBezTo>
                      <a:pt x="12" y="30"/>
                      <a:pt x="9" y="33"/>
                      <a:pt x="7" y="35"/>
                    </a:cubicBezTo>
                    <a:cubicBezTo>
                      <a:pt x="3" y="38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8" name="Freeform 953"/>
              <p:cNvSpPr>
                <a:spLocks/>
              </p:cNvSpPr>
              <p:nvPr/>
            </p:nvSpPr>
            <p:spPr bwMode="auto">
              <a:xfrm>
                <a:off x="3821" y="2433"/>
                <a:ext cx="164" cy="196"/>
              </a:xfrm>
              <a:custGeom>
                <a:avLst/>
                <a:gdLst>
                  <a:gd name="T0" fmla="*/ 10 w 69"/>
                  <a:gd name="T1" fmla="*/ 0 h 82"/>
                  <a:gd name="T2" fmla="*/ 28 w 69"/>
                  <a:gd name="T3" fmla="*/ 47 h 82"/>
                  <a:gd name="T4" fmla="*/ 53 w 69"/>
                  <a:gd name="T5" fmla="*/ 82 h 82"/>
                  <a:gd name="T6" fmla="*/ 10 w 69"/>
                  <a:gd name="T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" h="82">
                    <a:moveTo>
                      <a:pt x="10" y="0"/>
                    </a:moveTo>
                    <a:cubicBezTo>
                      <a:pt x="10" y="0"/>
                      <a:pt x="0" y="20"/>
                      <a:pt x="28" y="47"/>
                    </a:cubicBezTo>
                    <a:cubicBezTo>
                      <a:pt x="55" y="73"/>
                      <a:pt x="53" y="82"/>
                      <a:pt x="53" y="82"/>
                    </a:cubicBezTo>
                    <a:cubicBezTo>
                      <a:pt x="53" y="82"/>
                      <a:pt x="69" y="18"/>
                      <a:pt x="10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79" name="Freeform 954"/>
              <p:cNvSpPr>
                <a:spLocks/>
              </p:cNvSpPr>
              <p:nvPr/>
            </p:nvSpPr>
            <p:spPr bwMode="auto">
              <a:xfrm>
                <a:off x="3845" y="2433"/>
                <a:ext cx="80" cy="119"/>
              </a:xfrm>
              <a:custGeom>
                <a:avLst/>
                <a:gdLst>
                  <a:gd name="T0" fmla="*/ 0 w 34"/>
                  <a:gd name="T1" fmla="*/ 0 h 50"/>
                  <a:gd name="T2" fmla="*/ 8 w 34"/>
                  <a:gd name="T3" fmla="*/ 6 h 50"/>
                  <a:gd name="T4" fmla="*/ 15 w 34"/>
                  <a:gd name="T5" fmla="*/ 13 h 50"/>
                  <a:gd name="T6" fmla="*/ 22 w 34"/>
                  <a:gd name="T7" fmla="*/ 22 h 50"/>
                  <a:gd name="T8" fmla="*/ 28 w 34"/>
                  <a:gd name="T9" fmla="*/ 31 h 50"/>
                  <a:gd name="T10" fmla="*/ 31 w 34"/>
                  <a:gd name="T11" fmla="*/ 36 h 50"/>
                  <a:gd name="T12" fmla="*/ 32 w 34"/>
                  <a:gd name="T13" fmla="*/ 41 h 50"/>
                  <a:gd name="T14" fmla="*/ 33 w 34"/>
                  <a:gd name="T15" fmla="*/ 44 h 50"/>
                  <a:gd name="T16" fmla="*/ 34 w 34"/>
                  <a:gd name="T17" fmla="*/ 48 h 50"/>
                  <a:gd name="T18" fmla="*/ 34 w 34"/>
                  <a:gd name="T19" fmla="*/ 50 h 50"/>
                  <a:gd name="T20" fmla="*/ 33 w 34"/>
                  <a:gd name="T21" fmla="*/ 48 h 50"/>
                  <a:gd name="T22" fmla="*/ 31 w 34"/>
                  <a:gd name="T23" fmla="*/ 45 h 50"/>
                  <a:gd name="T24" fmla="*/ 29 w 34"/>
                  <a:gd name="T25" fmla="*/ 42 h 50"/>
                  <a:gd name="T26" fmla="*/ 24 w 34"/>
                  <a:gd name="T27" fmla="*/ 34 h 50"/>
                  <a:gd name="T28" fmla="*/ 21 w 34"/>
                  <a:gd name="T29" fmla="*/ 30 h 50"/>
                  <a:gd name="T30" fmla="*/ 17 w 34"/>
                  <a:gd name="T31" fmla="*/ 25 h 50"/>
                  <a:gd name="T32" fmla="*/ 14 w 34"/>
                  <a:gd name="T33" fmla="*/ 21 h 50"/>
                  <a:gd name="T34" fmla="*/ 11 w 34"/>
                  <a:gd name="T35" fmla="*/ 16 h 50"/>
                  <a:gd name="T36" fmla="*/ 5 w 34"/>
                  <a:gd name="T37" fmla="*/ 8 h 50"/>
                  <a:gd name="T38" fmla="*/ 0 w 34"/>
                  <a:gd name="T3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4" h="50">
                    <a:moveTo>
                      <a:pt x="0" y="0"/>
                    </a:moveTo>
                    <a:cubicBezTo>
                      <a:pt x="0" y="0"/>
                      <a:pt x="4" y="2"/>
                      <a:pt x="8" y="6"/>
                    </a:cubicBezTo>
                    <a:cubicBezTo>
                      <a:pt x="10" y="8"/>
                      <a:pt x="12" y="10"/>
                      <a:pt x="15" y="13"/>
                    </a:cubicBezTo>
                    <a:cubicBezTo>
                      <a:pt x="17" y="16"/>
                      <a:pt x="20" y="19"/>
                      <a:pt x="22" y="22"/>
                    </a:cubicBezTo>
                    <a:cubicBezTo>
                      <a:pt x="24" y="25"/>
                      <a:pt x="27" y="28"/>
                      <a:pt x="28" y="31"/>
                    </a:cubicBezTo>
                    <a:cubicBezTo>
                      <a:pt x="29" y="33"/>
                      <a:pt x="30" y="35"/>
                      <a:pt x="31" y="36"/>
                    </a:cubicBezTo>
                    <a:cubicBezTo>
                      <a:pt x="31" y="38"/>
                      <a:pt x="32" y="39"/>
                      <a:pt x="32" y="41"/>
                    </a:cubicBezTo>
                    <a:cubicBezTo>
                      <a:pt x="33" y="42"/>
                      <a:pt x="33" y="43"/>
                      <a:pt x="33" y="44"/>
                    </a:cubicBezTo>
                    <a:cubicBezTo>
                      <a:pt x="34" y="46"/>
                      <a:pt x="34" y="47"/>
                      <a:pt x="34" y="48"/>
                    </a:cubicBezTo>
                    <a:cubicBezTo>
                      <a:pt x="34" y="49"/>
                      <a:pt x="34" y="50"/>
                      <a:pt x="34" y="50"/>
                    </a:cubicBezTo>
                    <a:cubicBezTo>
                      <a:pt x="34" y="50"/>
                      <a:pt x="33" y="49"/>
                      <a:pt x="33" y="48"/>
                    </a:cubicBezTo>
                    <a:cubicBezTo>
                      <a:pt x="32" y="47"/>
                      <a:pt x="32" y="46"/>
                      <a:pt x="31" y="45"/>
                    </a:cubicBezTo>
                    <a:cubicBezTo>
                      <a:pt x="31" y="44"/>
                      <a:pt x="30" y="43"/>
                      <a:pt x="29" y="42"/>
                    </a:cubicBezTo>
                    <a:cubicBezTo>
                      <a:pt x="28" y="40"/>
                      <a:pt x="26" y="37"/>
                      <a:pt x="24" y="34"/>
                    </a:cubicBezTo>
                    <a:cubicBezTo>
                      <a:pt x="23" y="33"/>
                      <a:pt x="22" y="31"/>
                      <a:pt x="21" y="30"/>
                    </a:cubicBezTo>
                    <a:cubicBezTo>
                      <a:pt x="20" y="28"/>
                      <a:pt x="18" y="27"/>
                      <a:pt x="17" y="25"/>
                    </a:cubicBezTo>
                    <a:cubicBezTo>
                      <a:pt x="16" y="24"/>
                      <a:pt x="15" y="22"/>
                      <a:pt x="14" y="21"/>
                    </a:cubicBezTo>
                    <a:cubicBezTo>
                      <a:pt x="13" y="19"/>
                      <a:pt x="12" y="18"/>
                      <a:pt x="11" y="16"/>
                    </a:cubicBezTo>
                    <a:cubicBezTo>
                      <a:pt x="9" y="14"/>
                      <a:pt x="7" y="11"/>
                      <a:pt x="5" y="8"/>
                    </a:cubicBezTo>
                    <a:cubicBezTo>
                      <a:pt x="2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0" name="Freeform 955"/>
              <p:cNvSpPr>
                <a:spLocks/>
              </p:cNvSpPr>
              <p:nvPr/>
            </p:nvSpPr>
            <p:spPr bwMode="auto">
              <a:xfrm>
                <a:off x="3849" y="1970"/>
                <a:ext cx="117" cy="133"/>
              </a:xfrm>
              <a:custGeom>
                <a:avLst/>
                <a:gdLst>
                  <a:gd name="T0" fmla="*/ 7 w 49"/>
                  <a:gd name="T1" fmla="*/ 56 h 56"/>
                  <a:gd name="T2" fmla="*/ 33 w 49"/>
                  <a:gd name="T3" fmla="*/ 29 h 56"/>
                  <a:gd name="T4" fmla="*/ 49 w 49"/>
                  <a:gd name="T5" fmla="*/ 0 h 56"/>
                  <a:gd name="T6" fmla="*/ 7 w 49"/>
                  <a:gd name="T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56">
                    <a:moveTo>
                      <a:pt x="7" y="56"/>
                    </a:moveTo>
                    <a:cubicBezTo>
                      <a:pt x="7" y="56"/>
                      <a:pt x="24" y="56"/>
                      <a:pt x="33" y="29"/>
                    </a:cubicBezTo>
                    <a:cubicBezTo>
                      <a:pt x="42" y="1"/>
                      <a:pt x="49" y="0"/>
                      <a:pt x="49" y="0"/>
                    </a:cubicBezTo>
                    <a:cubicBezTo>
                      <a:pt x="49" y="0"/>
                      <a:pt x="0" y="10"/>
                      <a:pt x="7" y="56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1" name="Freeform 956"/>
              <p:cNvSpPr>
                <a:spLocks/>
              </p:cNvSpPr>
              <p:nvPr/>
            </p:nvSpPr>
            <p:spPr bwMode="auto">
              <a:xfrm>
                <a:off x="3866" y="2008"/>
                <a:ext cx="55" cy="95"/>
              </a:xfrm>
              <a:custGeom>
                <a:avLst/>
                <a:gdLst>
                  <a:gd name="T0" fmla="*/ 0 w 23"/>
                  <a:gd name="T1" fmla="*/ 40 h 40"/>
                  <a:gd name="T2" fmla="*/ 1 w 23"/>
                  <a:gd name="T3" fmla="*/ 33 h 40"/>
                  <a:gd name="T4" fmla="*/ 4 w 23"/>
                  <a:gd name="T5" fmla="*/ 26 h 40"/>
                  <a:gd name="T6" fmla="*/ 7 w 23"/>
                  <a:gd name="T7" fmla="*/ 18 h 40"/>
                  <a:gd name="T8" fmla="*/ 12 w 23"/>
                  <a:gd name="T9" fmla="*/ 10 h 40"/>
                  <a:gd name="T10" fmla="*/ 17 w 23"/>
                  <a:gd name="T11" fmla="*/ 5 h 40"/>
                  <a:gd name="T12" fmla="*/ 19 w 23"/>
                  <a:gd name="T13" fmla="*/ 3 h 40"/>
                  <a:gd name="T14" fmla="*/ 21 w 23"/>
                  <a:gd name="T15" fmla="*/ 1 h 40"/>
                  <a:gd name="T16" fmla="*/ 23 w 23"/>
                  <a:gd name="T17" fmla="*/ 0 h 40"/>
                  <a:gd name="T18" fmla="*/ 22 w 23"/>
                  <a:gd name="T19" fmla="*/ 2 h 40"/>
                  <a:gd name="T20" fmla="*/ 21 w 23"/>
                  <a:gd name="T21" fmla="*/ 4 h 40"/>
                  <a:gd name="T22" fmla="*/ 19 w 23"/>
                  <a:gd name="T23" fmla="*/ 6 h 40"/>
                  <a:gd name="T24" fmla="*/ 11 w 23"/>
                  <a:gd name="T25" fmla="*/ 20 h 40"/>
                  <a:gd name="T26" fmla="*/ 7 w 23"/>
                  <a:gd name="T27" fmla="*/ 27 h 40"/>
                  <a:gd name="T28" fmla="*/ 4 w 23"/>
                  <a:gd name="T29" fmla="*/ 34 h 40"/>
                  <a:gd name="T30" fmla="*/ 0 w 23"/>
                  <a:gd name="T31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" h="40">
                    <a:moveTo>
                      <a:pt x="0" y="40"/>
                    </a:moveTo>
                    <a:cubicBezTo>
                      <a:pt x="0" y="40"/>
                      <a:pt x="0" y="37"/>
                      <a:pt x="1" y="33"/>
                    </a:cubicBezTo>
                    <a:cubicBezTo>
                      <a:pt x="2" y="31"/>
                      <a:pt x="3" y="28"/>
                      <a:pt x="4" y="26"/>
                    </a:cubicBezTo>
                    <a:cubicBezTo>
                      <a:pt x="5" y="23"/>
                      <a:pt x="6" y="20"/>
                      <a:pt x="7" y="18"/>
                    </a:cubicBezTo>
                    <a:cubicBezTo>
                      <a:pt x="9" y="15"/>
                      <a:pt x="10" y="13"/>
                      <a:pt x="12" y="10"/>
                    </a:cubicBezTo>
                    <a:cubicBezTo>
                      <a:pt x="14" y="8"/>
                      <a:pt x="15" y="6"/>
                      <a:pt x="17" y="5"/>
                    </a:cubicBezTo>
                    <a:cubicBezTo>
                      <a:pt x="18" y="4"/>
                      <a:pt x="18" y="3"/>
                      <a:pt x="19" y="3"/>
                    </a:cubicBezTo>
                    <a:cubicBezTo>
                      <a:pt x="20" y="2"/>
                      <a:pt x="21" y="2"/>
                      <a:pt x="21" y="1"/>
                    </a:cubicBezTo>
                    <a:cubicBezTo>
                      <a:pt x="22" y="1"/>
                      <a:pt x="23" y="0"/>
                      <a:pt x="23" y="0"/>
                    </a:cubicBezTo>
                    <a:cubicBezTo>
                      <a:pt x="23" y="0"/>
                      <a:pt x="23" y="1"/>
                      <a:pt x="22" y="2"/>
                    </a:cubicBezTo>
                    <a:cubicBezTo>
                      <a:pt x="21" y="2"/>
                      <a:pt x="21" y="3"/>
                      <a:pt x="21" y="4"/>
                    </a:cubicBezTo>
                    <a:cubicBezTo>
                      <a:pt x="20" y="5"/>
                      <a:pt x="20" y="5"/>
                      <a:pt x="19" y="6"/>
                    </a:cubicBezTo>
                    <a:cubicBezTo>
                      <a:pt x="17" y="10"/>
                      <a:pt x="14" y="15"/>
                      <a:pt x="11" y="20"/>
                    </a:cubicBezTo>
                    <a:cubicBezTo>
                      <a:pt x="10" y="23"/>
                      <a:pt x="9" y="25"/>
                      <a:pt x="7" y="27"/>
                    </a:cubicBezTo>
                    <a:cubicBezTo>
                      <a:pt x="6" y="30"/>
                      <a:pt x="5" y="32"/>
                      <a:pt x="4" y="34"/>
                    </a:cubicBezTo>
                    <a:cubicBezTo>
                      <a:pt x="1" y="38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2" name="Freeform 957"/>
              <p:cNvSpPr>
                <a:spLocks/>
              </p:cNvSpPr>
              <p:nvPr/>
            </p:nvSpPr>
            <p:spPr bwMode="auto">
              <a:xfrm>
                <a:off x="3790" y="2274"/>
                <a:ext cx="166" cy="107"/>
              </a:xfrm>
              <a:custGeom>
                <a:avLst/>
                <a:gdLst>
                  <a:gd name="T0" fmla="*/ 0 w 70"/>
                  <a:gd name="T1" fmla="*/ 31 h 45"/>
                  <a:gd name="T2" fmla="*/ 37 w 70"/>
                  <a:gd name="T3" fmla="*/ 39 h 45"/>
                  <a:gd name="T4" fmla="*/ 70 w 70"/>
                  <a:gd name="T5" fmla="*/ 37 h 45"/>
                  <a:gd name="T6" fmla="*/ 0 w 70"/>
                  <a:gd name="T7" fmla="*/ 3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45">
                    <a:moveTo>
                      <a:pt x="0" y="31"/>
                    </a:moveTo>
                    <a:cubicBezTo>
                      <a:pt x="0" y="31"/>
                      <a:pt x="9" y="45"/>
                      <a:pt x="37" y="39"/>
                    </a:cubicBezTo>
                    <a:cubicBezTo>
                      <a:pt x="66" y="32"/>
                      <a:pt x="70" y="37"/>
                      <a:pt x="70" y="37"/>
                    </a:cubicBezTo>
                    <a:cubicBezTo>
                      <a:pt x="70" y="37"/>
                      <a:pt x="36" y="0"/>
                      <a:pt x="0" y="31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3" name="Freeform 958"/>
              <p:cNvSpPr>
                <a:spLocks/>
              </p:cNvSpPr>
              <p:nvPr/>
            </p:nvSpPr>
            <p:spPr bwMode="auto">
              <a:xfrm>
                <a:off x="3790" y="2334"/>
                <a:ext cx="109" cy="14"/>
              </a:xfrm>
              <a:custGeom>
                <a:avLst/>
                <a:gdLst>
                  <a:gd name="T0" fmla="*/ 0 w 46"/>
                  <a:gd name="T1" fmla="*/ 6 h 6"/>
                  <a:gd name="T2" fmla="*/ 7 w 46"/>
                  <a:gd name="T3" fmla="*/ 3 h 6"/>
                  <a:gd name="T4" fmla="*/ 15 w 46"/>
                  <a:gd name="T5" fmla="*/ 2 h 6"/>
                  <a:gd name="T6" fmla="*/ 23 w 46"/>
                  <a:gd name="T7" fmla="*/ 1 h 6"/>
                  <a:gd name="T8" fmla="*/ 32 w 46"/>
                  <a:gd name="T9" fmla="*/ 1 h 6"/>
                  <a:gd name="T10" fmla="*/ 39 w 46"/>
                  <a:gd name="T11" fmla="*/ 2 h 6"/>
                  <a:gd name="T12" fmla="*/ 42 w 46"/>
                  <a:gd name="T13" fmla="*/ 3 h 6"/>
                  <a:gd name="T14" fmla="*/ 45 w 46"/>
                  <a:gd name="T15" fmla="*/ 4 h 6"/>
                  <a:gd name="T16" fmla="*/ 46 w 46"/>
                  <a:gd name="T17" fmla="*/ 5 h 6"/>
                  <a:gd name="T18" fmla="*/ 44 w 46"/>
                  <a:gd name="T19" fmla="*/ 4 h 6"/>
                  <a:gd name="T20" fmla="*/ 42 w 46"/>
                  <a:gd name="T21" fmla="*/ 4 h 6"/>
                  <a:gd name="T22" fmla="*/ 39 w 46"/>
                  <a:gd name="T23" fmla="*/ 4 h 6"/>
                  <a:gd name="T24" fmla="*/ 23 w 46"/>
                  <a:gd name="T25" fmla="*/ 5 h 6"/>
                  <a:gd name="T26" fmla="*/ 15 w 46"/>
                  <a:gd name="T27" fmla="*/ 6 h 6"/>
                  <a:gd name="T28" fmla="*/ 8 w 46"/>
                  <a:gd name="T29" fmla="*/ 6 h 6"/>
                  <a:gd name="T30" fmla="*/ 0 w 46"/>
                  <a:gd name="T3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6" h="6">
                    <a:moveTo>
                      <a:pt x="0" y="6"/>
                    </a:moveTo>
                    <a:cubicBezTo>
                      <a:pt x="0" y="6"/>
                      <a:pt x="3" y="5"/>
                      <a:pt x="7" y="3"/>
                    </a:cubicBezTo>
                    <a:cubicBezTo>
                      <a:pt x="9" y="3"/>
                      <a:pt x="12" y="2"/>
                      <a:pt x="15" y="2"/>
                    </a:cubicBezTo>
                    <a:cubicBezTo>
                      <a:pt x="17" y="1"/>
                      <a:pt x="20" y="1"/>
                      <a:pt x="23" y="1"/>
                    </a:cubicBezTo>
                    <a:cubicBezTo>
                      <a:pt x="26" y="1"/>
                      <a:pt x="29" y="0"/>
                      <a:pt x="32" y="1"/>
                    </a:cubicBezTo>
                    <a:cubicBezTo>
                      <a:pt x="35" y="1"/>
                      <a:pt x="37" y="1"/>
                      <a:pt x="39" y="2"/>
                    </a:cubicBezTo>
                    <a:cubicBezTo>
                      <a:pt x="41" y="2"/>
                      <a:pt x="42" y="2"/>
                      <a:pt x="42" y="3"/>
                    </a:cubicBezTo>
                    <a:cubicBezTo>
                      <a:pt x="43" y="3"/>
                      <a:pt x="44" y="3"/>
                      <a:pt x="45" y="4"/>
                    </a:cubicBezTo>
                    <a:cubicBezTo>
                      <a:pt x="46" y="4"/>
                      <a:pt x="46" y="5"/>
                      <a:pt x="46" y="5"/>
                    </a:cubicBezTo>
                    <a:cubicBezTo>
                      <a:pt x="46" y="5"/>
                      <a:pt x="46" y="5"/>
                      <a:pt x="44" y="4"/>
                    </a:cubicBezTo>
                    <a:cubicBezTo>
                      <a:pt x="44" y="4"/>
                      <a:pt x="43" y="4"/>
                      <a:pt x="42" y="4"/>
                    </a:cubicBezTo>
                    <a:cubicBezTo>
                      <a:pt x="41" y="4"/>
                      <a:pt x="40" y="4"/>
                      <a:pt x="39" y="4"/>
                    </a:cubicBezTo>
                    <a:cubicBezTo>
                      <a:pt x="35" y="4"/>
                      <a:pt x="29" y="5"/>
                      <a:pt x="23" y="5"/>
                    </a:cubicBezTo>
                    <a:cubicBezTo>
                      <a:pt x="21" y="5"/>
                      <a:pt x="18" y="6"/>
                      <a:pt x="15" y="6"/>
                    </a:cubicBezTo>
                    <a:cubicBezTo>
                      <a:pt x="12" y="6"/>
                      <a:pt x="10" y="6"/>
                      <a:pt x="8" y="6"/>
                    </a:cubicBezTo>
                    <a:cubicBezTo>
                      <a:pt x="3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4" name="Freeform 959"/>
              <p:cNvSpPr>
                <a:spLocks/>
              </p:cNvSpPr>
              <p:nvPr/>
            </p:nvSpPr>
            <p:spPr bwMode="auto">
              <a:xfrm>
                <a:off x="3980" y="2034"/>
                <a:ext cx="140" cy="90"/>
              </a:xfrm>
              <a:custGeom>
                <a:avLst/>
                <a:gdLst>
                  <a:gd name="T0" fmla="*/ 0 w 59"/>
                  <a:gd name="T1" fmla="*/ 25 h 38"/>
                  <a:gd name="T2" fmla="*/ 31 w 59"/>
                  <a:gd name="T3" fmla="*/ 33 h 38"/>
                  <a:gd name="T4" fmla="*/ 59 w 59"/>
                  <a:gd name="T5" fmla="*/ 32 h 38"/>
                  <a:gd name="T6" fmla="*/ 0 w 59"/>
                  <a:gd name="T7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38">
                    <a:moveTo>
                      <a:pt x="0" y="25"/>
                    </a:moveTo>
                    <a:cubicBezTo>
                      <a:pt x="0" y="25"/>
                      <a:pt x="7" y="38"/>
                      <a:pt x="31" y="33"/>
                    </a:cubicBezTo>
                    <a:cubicBezTo>
                      <a:pt x="55" y="28"/>
                      <a:pt x="59" y="32"/>
                      <a:pt x="59" y="32"/>
                    </a:cubicBezTo>
                    <a:cubicBezTo>
                      <a:pt x="59" y="32"/>
                      <a:pt x="31" y="0"/>
                      <a:pt x="0" y="25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5" name="Freeform 960"/>
              <p:cNvSpPr>
                <a:spLocks/>
              </p:cNvSpPr>
              <p:nvPr/>
            </p:nvSpPr>
            <p:spPr bwMode="auto">
              <a:xfrm>
                <a:off x="3980" y="2084"/>
                <a:ext cx="93" cy="12"/>
              </a:xfrm>
              <a:custGeom>
                <a:avLst/>
                <a:gdLst>
                  <a:gd name="T0" fmla="*/ 0 w 39"/>
                  <a:gd name="T1" fmla="*/ 4 h 5"/>
                  <a:gd name="T2" fmla="*/ 6 w 39"/>
                  <a:gd name="T3" fmla="*/ 2 h 5"/>
                  <a:gd name="T4" fmla="*/ 19 w 39"/>
                  <a:gd name="T5" fmla="*/ 0 h 5"/>
                  <a:gd name="T6" fmla="*/ 33 w 39"/>
                  <a:gd name="T7" fmla="*/ 2 h 5"/>
                  <a:gd name="T8" fmla="*/ 36 w 39"/>
                  <a:gd name="T9" fmla="*/ 3 h 5"/>
                  <a:gd name="T10" fmla="*/ 37 w 39"/>
                  <a:gd name="T11" fmla="*/ 3 h 5"/>
                  <a:gd name="T12" fmla="*/ 39 w 39"/>
                  <a:gd name="T13" fmla="*/ 4 h 5"/>
                  <a:gd name="T14" fmla="*/ 37 w 39"/>
                  <a:gd name="T15" fmla="*/ 4 h 5"/>
                  <a:gd name="T16" fmla="*/ 35 w 39"/>
                  <a:gd name="T17" fmla="*/ 4 h 5"/>
                  <a:gd name="T18" fmla="*/ 33 w 39"/>
                  <a:gd name="T19" fmla="*/ 4 h 5"/>
                  <a:gd name="T20" fmla="*/ 20 w 39"/>
                  <a:gd name="T21" fmla="*/ 4 h 5"/>
                  <a:gd name="T22" fmla="*/ 6 w 39"/>
                  <a:gd name="T23" fmla="*/ 5 h 5"/>
                  <a:gd name="T24" fmla="*/ 0 w 39"/>
                  <a:gd name="T2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5">
                    <a:moveTo>
                      <a:pt x="0" y="4"/>
                    </a:moveTo>
                    <a:cubicBezTo>
                      <a:pt x="0" y="4"/>
                      <a:pt x="2" y="3"/>
                      <a:pt x="6" y="2"/>
                    </a:cubicBezTo>
                    <a:cubicBezTo>
                      <a:pt x="9" y="1"/>
                      <a:pt x="14" y="1"/>
                      <a:pt x="19" y="0"/>
                    </a:cubicBezTo>
                    <a:cubicBezTo>
                      <a:pt x="24" y="0"/>
                      <a:pt x="29" y="1"/>
                      <a:pt x="33" y="2"/>
                    </a:cubicBezTo>
                    <a:cubicBezTo>
                      <a:pt x="34" y="2"/>
                      <a:pt x="35" y="2"/>
                      <a:pt x="36" y="3"/>
                    </a:cubicBezTo>
                    <a:cubicBezTo>
                      <a:pt x="36" y="3"/>
                      <a:pt x="37" y="3"/>
                      <a:pt x="37" y="3"/>
                    </a:cubicBezTo>
                    <a:cubicBezTo>
                      <a:pt x="38" y="4"/>
                      <a:pt x="39" y="4"/>
                      <a:pt x="39" y="4"/>
                    </a:cubicBezTo>
                    <a:cubicBezTo>
                      <a:pt x="39" y="4"/>
                      <a:pt x="38" y="4"/>
                      <a:pt x="37" y="4"/>
                    </a:cubicBezTo>
                    <a:cubicBezTo>
                      <a:pt x="37" y="4"/>
                      <a:pt x="36" y="4"/>
                      <a:pt x="35" y="4"/>
                    </a:cubicBezTo>
                    <a:cubicBezTo>
                      <a:pt x="34" y="4"/>
                      <a:pt x="34" y="4"/>
                      <a:pt x="33" y="4"/>
                    </a:cubicBezTo>
                    <a:cubicBezTo>
                      <a:pt x="29" y="4"/>
                      <a:pt x="24" y="4"/>
                      <a:pt x="20" y="4"/>
                    </a:cubicBezTo>
                    <a:cubicBezTo>
                      <a:pt x="15" y="5"/>
                      <a:pt x="10" y="5"/>
                      <a:pt x="6" y="5"/>
                    </a:cubicBezTo>
                    <a:cubicBezTo>
                      <a:pt x="2" y="5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6" name="Freeform 961"/>
              <p:cNvSpPr>
                <a:spLocks/>
              </p:cNvSpPr>
              <p:nvPr/>
            </p:nvSpPr>
            <p:spPr bwMode="auto">
              <a:xfrm>
                <a:off x="4220" y="2212"/>
                <a:ext cx="140" cy="88"/>
              </a:xfrm>
              <a:custGeom>
                <a:avLst/>
                <a:gdLst>
                  <a:gd name="T0" fmla="*/ 0 w 59"/>
                  <a:gd name="T1" fmla="*/ 25 h 37"/>
                  <a:gd name="T2" fmla="*/ 31 w 59"/>
                  <a:gd name="T3" fmla="*/ 32 h 37"/>
                  <a:gd name="T4" fmla="*/ 59 w 59"/>
                  <a:gd name="T5" fmla="*/ 31 h 37"/>
                  <a:gd name="T6" fmla="*/ 0 w 59"/>
                  <a:gd name="T7" fmla="*/ 2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37">
                    <a:moveTo>
                      <a:pt x="0" y="25"/>
                    </a:moveTo>
                    <a:cubicBezTo>
                      <a:pt x="0" y="25"/>
                      <a:pt x="7" y="37"/>
                      <a:pt x="31" y="32"/>
                    </a:cubicBezTo>
                    <a:cubicBezTo>
                      <a:pt x="55" y="27"/>
                      <a:pt x="59" y="31"/>
                      <a:pt x="59" y="31"/>
                    </a:cubicBezTo>
                    <a:cubicBezTo>
                      <a:pt x="59" y="31"/>
                      <a:pt x="31" y="0"/>
                      <a:pt x="0" y="25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7" name="Freeform 962"/>
              <p:cNvSpPr>
                <a:spLocks/>
              </p:cNvSpPr>
              <p:nvPr/>
            </p:nvSpPr>
            <p:spPr bwMode="auto">
              <a:xfrm>
                <a:off x="4220" y="2262"/>
                <a:ext cx="92" cy="10"/>
              </a:xfrm>
              <a:custGeom>
                <a:avLst/>
                <a:gdLst>
                  <a:gd name="T0" fmla="*/ 0 w 39"/>
                  <a:gd name="T1" fmla="*/ 4 h 4"/>
                  <a:gd name="T2" fmla="*/ 6 w 39"/>
                  <a:gd name="T3" fmla="*/ 2 h 4"/>
                  <a:gd name="T4" fmla="*/ 20 w 39"/>
                  <a:gd name="T5" fmla="*/ 0 h 4"/>
                  <a:gd name="T6" fmla="*/ 33 w 39"/>
                  <a:gd name="T7" fmla="*/ 1 h 4"/>
                  <a:gd name="T8" fmla="*/ 36 w 39"/>
                  <a:gd name="T9" fmla="*/ 2 h 4"/>
                  <a:gd name="T10" fmla="*/ 38 w 39"/>
                  <a:gd name="T11" fmla="*/ 3 h 4"/>
                  <a:gd name="T12" fmla="*/ 39 w 39"/>
                  <a:gd name="T13" fmla="*/ 4 h 4"/>
                  <a:gd name="T14" fmla="*/ 37 w 39"/>
                  <a:gd name="T15" fmla="*/ 4 h 4"/>
                  <a:gd name="T16" fmla="*/ 36 w 39"/>
                  <a:gd name="T17" fmla="*/ 4 h 4"/>
                  <a:gd name="T18" fmla="*/ 33 w 39"/>
                  <a:gd name="T19" fmla="*/ 4 h 4"/>
                  <a:gd name="T20" fmla="*/ 20 w 39"/>
                  <a:gd name="T21" fmla="*/ 4 h 4"/>
                  <a:gd name="T22" fmla="*/ 7 w 39"/>
                  <a:gd name="T23" fmla="*/ 4 h 4"/>
                  <a:gd name="T24" fmla="*/ 0 w 39"/>
                  <a:gd name="T2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4">
                    <a:moveTo>
                      <a:pt x="0" y="4"/>
                    </a:moveTo>
                    <a:cubicBezTo>
                      <a:pt x="0" y="4"/>
                      <a:pt x="3" y="3"/>
                      <a:pt x="6" y="2"/>
                    </a:cubicBezTo>
                    <a:cubicBezTo>
                      <a:pt x="10" y="1"/>
                      <a:pt x="15" y="0"/>
                      <a:pt x="20" y="0"/>
                    </a:cubicBezTo>
                    <a:cubicBezTo>
                      <a:pt x="25" y="0"/>
                      <a:pt x="30" y="0"/>
                      <a:pt x="33" y="1"/>
                    </a:cubicBezTo>
                    <a:cubicBezTo>
                      <a:pt x="34" y="2"/>
                      <a:pt x="35" y="2"/>
                      <a:pt x="36" y="2"/>
                    </a:cubicBezTo>
                    <a:cubicBezTo>
                      <a:pt x="37" y="2"/>
                      <a:pt x="37" y="3"/>
                      <a:pt x="38" y="3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7" y="4"/>
                    </a:cubicBezTo>
                    <a:cubicBezTo>
                      <a:pt x="37" y="4"/>
                      <a:pt x="36" y="4"/>
                      <a:pt x="36" y="4"/>
                    </a:cubicBezTo>
                    <a:cubicBezTo>
                      <a:pt x="35" y="4"/>
                      <a:pt x="34" y="4"/>
                      <a:pt x="33" y="4"/>
                    </a:cubicBezTo>
                    <a:cubicBezTo>
                      <a:pt x="30" y="3"/>
                      <a:pt x="25" y="4"/>
                      <a:pt x="20" y="4"/>
                    </a:cubicBezTo>
                    <a:cubicBezTo>
                      <a:pt x="15" y="4"/>
                      <a:pt x="10" y="4"/>
                      <a:pt x="7" y="4"/>
                    </a:cubicBezTo>
                    <a:cubicBezTo>
                      <a:pt x="3" y="4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8" name="Freeform 963"/>
              <p:cNvSpPr>
                <a:spLocks/>
              </p:cNvSpPr>
              <p:nvPr/>
            </p:nvSpPr>
            <p:spPr bwMode="auto">
              <a:xfrm>
                <a:off x="3557" y="1865"/>
                <a:ext cx="167" cy="105"/>
              </a:xfrm>
              <a:custGeom>
                <a:avLst/>
                <a:gdLst>
                  <a:gd name="T0" fmla="*/ 0 w 70"/>
                  <a:gd name="T1" fmla="*/ 23 h 44"/>
                  <a:gd name="T2" fmla="*/ 36 w 70"/>
                  <a:gd name="T3" fmla="*/ 39 h 44"/>
                  <a:gd name="T4" fmla="*/ 70 w 70"/>
                  <a:gd name="T5" fmla="*/ 44 h 44"/>
                  <a:gd name="T6" fmla="*/ 0 w 70"/>
                  <a:gd name="T7" fmla="*/ 2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44">
                    <a:moveTo>
                      <a:pt x="0" y="23"/>
                    </a:moveTo>
                    <a:cubicBezTo>
                      <a:pt x="0" y="23"/>
                      <a:pt x="6" y="40"/>
                      <a:pt x="36" y="39"/>
                    </a:cubicBezTo>
                    <a:cubicBezTo>
                      <a:pt x="66" y="38"/>
                      <a:pt x="70" y="44"/>
                      <a:pt x="70" y="44"/>
                    </a:cubicBezTo>
                    <a:cubicBezTo>
                      <a:pt x="70" y="44"/>
                      <a:pt x="43" y="0"/>
                      <a:pt x="0" y="23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89" name="Freeform 964"/>
              <p:cNvSpPr>
                <a:spLocks/>
              </p:cNvSpPr>
              <p:nvPr/>
            </p:nvSpPr>
            <p:spPr bwMode="auto">
              <a:xfrm>
                <a:off x="3557" y="1917"/>
                <a:ext cx="112" cy="24"/>
              </a:xfrm>
              <a:custGeom>
                <a:avLst/>
                <a:gdLst>
                  <a:gd name="T0" fmla="*/ 0 w 47"/>
                  <a:gd name="T1" fmla="*/ 1 h 10"/>
                  <a:gd name="T2" fmla="*/ 8 w 47"/>
                  <a:gd name="T3" fmla="*/ 0 h 10"/>
                  <a:gd name="T4" fmla="*/ 15 w 47"/>
                  <a:gd name="T5" fmla="*/ 0 h 10"/>
                  <a:gd name="T6" fmla="*/ 24 w 47"/>
                  <a:gd name="T7" fmla="*/ 1 h 10"/>
                  <a:gd name="T8" fmla="*/ 33 w 47"/>
                  <a:gd name="T9" fmla="*/ 3 h 10"/>
                  <a:gd name="T10" fmla="*/ 41 w 47"/>
                  <a:gd name="T11" fmla="*/ 6 h 10"/>
                  <a:gd name="T12" fmla="*/ 43 w 47"/>
                  <a:gd name="T13" fmla="*/ 7 h 10"/>
                  <a:gd name="T14" fmla="*/ 45 w 47"/>
                  <a:gd name="T15" fmla="*/ 9 h 10"/>
                  <a:gd name="T16" fmla="*/ 47 w 47"/>
                  <a:gd name="T17" fmla="*/ 10 h 10"/>
                  <a:gd name="T18" fmla="*/ 45 w 47"/>
                  <a:gd name="T19" fmla="*/ 9 h 10"/>
                  <a:gd name="T20" fmla="*/ 43 w 47"/>
                  <a:gd name="T21" fmla="*/ 9 h 10"/>
                  <a:gd name="T22" fmla="*/ 40 w 47"/>
                  <a:gd name="T23" fmla="*/ 8 h 10"/>
                  <a:gd name="T24" fmla="*/ 24 w 47"/>
                  <a:gd name="T25" fmla="*/ 6 h 10"/>
                  <a:gd name="T26" fmla="*/ 15 w 47"/>
                  <a:gd name="T27" fmla="*/ 4 h 10"/>
                  <a:gd name="T28" fmla="*/ 7 w 47"/>
                  <a:gd name="T29" fmla="*/ 3 h 10"/>
                  <a:gd name="T30" fmla="*/ 0 w 47"/>
                  <a:gd name="T31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" h="10">
                    <a:moveTo>
                      <a:pt x="0" y="1"/>
                    </a:moveTo>
                    <a:cubicBezTo>
                      <a:pt x="0" y="1"/>
                      <a:pt x="3" y="1"/>
                      <a:pt x="8" y="0"/>
                    </a:cubicBezTo>
                    <a:cubicBezTo>
                      <a:pt x="10" y="0"/>
                      <a:pt x="13" y="0"/>
                      <a:pt x="15" y="0"/>
                    </a:cubicBezTo>
                    <a:cubicBezTo>
                      <a:pt x="18" y="0"/>
                      <a:pt x="21" y="1"/>
                      <a:pt x="24" y="1"/>
                    </a:cubicBezTo>
                    <a:cubicBezTo>
                      <a:pt x="27" y="2"/>
                      <a:pt x="30" y="2"/>
                      <a:pt x="33" y="3"/>
                    </a:cubicBezTo>
                    <a:cubicBezTo>
                      <a:pt x="36" y="4"/>
                      <a:pt x="39" y="5"/>
                      <a:pt x="41" y="6"/>
                    </a:cubicBezTo>
                    <a:cubicBezTo>
                      <a:pt x="42" y="6"/>
                      <a:pt x="43" y="7"/>
                      <a:pt x="43" y="7"/>
                    </a:cubicBezTo>
                    <a:cubicBezTo>
                      <a:pt x="44" y="8"/>
                      <a:pt x="45" y="8"/>
                      <a:pt x="45" y="9"/>
                    </a:cubicBezTo>
                    <a:cubicBezTo>
                      <a:pt x="46" y="10"/>
                      <a:pt x="47" y="10"/>
                      <a:pt x="47" y="10"/>
                    </a:cubicBezTo>
                    <a:cubicBezTo>
                      <a:pt x="47" y="10"/>
                      <a:pt x="46" y="10"/>
                      <a:pt x="45" y="9"/>
                    </a:cubicBezTo>
                    <a:cubicBezTo>
                      <a:pt x="44" y="9"/>
                      <a:pt x="44" y="9"/>
                      <a:pt x="43" y="9"/>
                    </a:cubicBezTo>
                    <a:cubicBezTo>
                      <a:pt x="42" y="9"/>
                      <a:pt x="41" y="8"/>
                      <a:pt x="40" y="8"/>
                    </a:cubicBezTo>
                    <a:cubicBezTo>
                      <a:pt x="35" y="7"/>
                      <a:pt x="30" y="7"/>
                      <a:pt x="24" y="6"/>
                    </a:cubicBezTo>
                    <a:cubicBezTo>
                      <a:pt x="21" y="5"/>
                      <a:pt x="18" y="5"/>
                      <a:pt x="15" y="4"/>
                    </a:cubicBezTo>
                    <a:cubicBezTo>
                      <a:pt x="12" y="4"/>
                      <a:pt x="10" y="4"/>
                      <a:pt x="7" y="3"/>
                    </a:cubicBezTo>
                    <a:cubicBezTo>
                      <a:pt x="3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0" name="Freeform 965"/>
              <p:cNvSpPr>
                <a:spLocks/>
              </p:cNvSpPr>
              <p:nvPr/>
            </p:nvSpPr>
            <p:spPr bwMode="auto">
              <a:xfrm>
                <a:off x="3811" y="1727"/>
                <a:ext cx="69" cy="71"/>
              </a:xfrm>
              <a:custGeom>
                <a:avLst/>
                <a:gdLst>
                  <a:gd name="T0" fmla="*/ 9 w 29"/>
                  <a:gd name="T1" fmla="*/ 30 h 30"/>
                  <a:gd name="T2" fmla="*/ 14 w 29"/>
                  <a:gd name="T3" fmla="*/ 4 h 30"/>
                  <a:gd name="T4" fmla="*/ 9 w 29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30">
                    <a:moveTo>
                      <a:pt x="9" y="30"/>
                    </a:moveTo>
                    <a:cubicBezTo>
                      <a:pt x="9" y="30"/>
                      <a:pt x="29" y="8"/>
                      <a:pt x="14" y="4"/>
                    </a:cubicBezTo>
                    <a:cubicBezTo>
                      <a:pt x="0" y="0"/>
                      <a:pt x="9" y="30"/>
                      <a:pt x="9" y="3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1" name="Freeform 966"/>
              <p:cNvSpPr>
                <a:spLocks/>
              </p:cNvSpPr>
              <p:nvPr/>
            </p:nvSpPr>
            <p:spPr bwMode="auto">
              <a:xfrm>
                <a:off x="3766" y="1729"/>
                <a:ext cx="67" cy="69"/>
              </a:xfrm>
              <a:custGeom>
                <a:avLst/>
                <a:gdLst>
                  <a:gd name="T0" fmla="*/ 28 w 28"/>
                  <a:gd name="T1" fmla="*/ 29 h 29"/>
                  <a:gd name="T2" fmla="*/ 13 w 28"/>
                  <a:gd name="T3" fmla="*/ 8 h 29"/>
                  <a:gd name="T4" fmla="*/ 28 w 28"/>
                  <a:gd name="T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9">
                    <a:moveTo>
                      <a:pt x="28" y="29"/>
                    </a:moveTo>
                    <a:cubicBezTo>
                      <a:pt x="28" y="29"/>
                      <a:pt x="26" y="0"/>
                      <a:pt x="13" y="8"/>
                    </a:cubicBezTo>
                    <a:cubicBezTo>
                      <a:pt x="0" y="16"/>
                      <a:pt x="28" y="29"/>
                      <a:pt x="28" y="29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2" name="Freeform 967"/>
              <p:cNvSpPr>
                <a:spLocks/>
              </p:cNvSpPr>
              <p:nvPr/>
            </p:nvSpPr>
            <p:spPr bwMode="auto">
              <a:xfrm>
                <a:off x="3769" y="1763"/>
                <a:ext cx="64" cy="73"/>
              </a:xfrm>
              <a:custGeom>
                <a:avLst/>
                <a:gdLst>
                  <a:gd name="T0" fmla="*/ 27 w 27"/>
                  <a:gd name="T1" fmla="*/ 15 h 31"/>
                  <a:gd name="T2" fmla="*/ 1 w 27"/>
                  <a:gd name="T3" fmla="*/ 16 h 31"/>
                  <a:gd name="T4" fmla="*/ 27 w 27"/>
                  <a:gd name="T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1">
                    <a:moveTo>
                      <a:pt x="27" y="15"/>
                    </a:moveTo>
                    <a:cubicBezTo>
                      <a:pt x="27" y="15"/>
                      <a:pt x="1" y="0"/>
                      <a:pt x="1" y="16"/>
                    </a:cubicBezTo>
                    <a:cubicBezTo>
                      <a:pt x="0" y="31"/>
                      <a:pt x="27" y="15"/>
                      <a:pt x="27" y="15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3" name="Freeform 968"/>
              <p:cNvSpPr>
                <a:spLocks/>
              </p:cNvSpPr>
              <p:nvPr/>
            </p:nvSpPr>
            <p:spPr bwMode="auto">
              <a:xfrm>
                <a:off x="3769" y="1798"/>
                <a:ext cx="64" cy="74"/>
              </a:xfrm>
              <a:custGeom>
                <a:avLst/>
                <a:gdLst>
                  <a:gd name="T0" fmla="*/ 27 w 27"/>
                  <a:gd name="T1" fmla="*/ 0 h 31"/>
                  <a:gd name="T2" fmla="*/ 12 w 27"/>
                  <a:gd name="T3" fmla="*/ 22 h 31"/>
                  <a:gd name="T4" fmla="*/ 27 w 27"/>
                  <a:gd name="T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1">
                    <a:moveTo>
                      <a:pt x="27" y="0"/>
                    </a:moveTo>
                    <a:cubicBezTo>
                      <a:pt x="27" y="0"/>
                      <a:pt x="0" y="13"/>
                      <a:pt x="12" y="22"/>
                    </a:cubicBezTo>
                    <a:cubicBezTo>
                      <a:pt x="25" y="31"/>
                      <a:pt x="27" y="0"/>
                      <a:pt x="27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4" name="Freeform 969"/>
              <p:cNvSpPr>
                <a:spLocks/>
              </p:cNvSpPr>
              <p:nvPr/>
            </p:nvSpPr>
            <p:spPr bwMode="auto">
              <a:xfrm>
                <a:off x="3821" y="1798"/>
                <a:ext cx="71" cy="69"/>
              </a:xfrm>
              <a:custGeom>
                <a:avLst/>
                <a:gdLst>
                  <a:gd name="T0" fmla="*/ 5 w 30"/>
                  <a:gd name="T1" fmla="*/ 0 h 29"/>
                  <a:gd name="T2" fmla="*/ 15 w 30"/>
                  <a:gd name="T3" fmla="*/ 25 h 29"/>
                  <a:gd name="T4" fmla="*/ 5 w 30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29">
                    <a:moveTo>
                      <a:pt x="5" y="0"/>
                    </a:moveTo>
                    <a:cubicBezTo>
                      <a:pt x="5" y="0"/>
                      <a:pt x="0" y="29"/>
                      <a:pt x="15" y="25"/>
                    </a:cubicBezTo>
                    <a:cubicBezTo>
                      <a:pt x="30" y="2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5" name="Freeform 970"/>
              <p:cNvSpPr>
                <a:spLocks/>
              </p:cNvSpPr>
              <p:nvPr/>
            </p:nvSpPr>
            <p:spPr bwMode="auto">
              <a:xfrm>
                <a:off x="3833" y="1777"/>
                <a:ext cx="71" cy="71"/>
              </a:xfrm>
              <a:custGeom>
                <a:avLst/>
                <a:gdLst>
                  <a:gd name="T0" fmla="*/ 0 w 30"/>
                  <a:gd name="T1" fmla="*/ 9 h 30"/>
                  <a:gd name="T2" fmla="*/ 26 w 30"/>
                  <a:gd name="T3" fmla="*/ 15 h 30"/>
                  <a:gd name="T4" fmla="*/ 0 w 30"/>
                  <a:gd name="T5" fmla="*/ 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30">
                    <a:moveTo>
                      <a:pt x="0" y="9"/>
                    </a:moveTo>
                    <a:cubicBezTo>
                      <a:pt x="0" y="9"/>
                      <a:pt x="21" y="30"/>
                      <a:pt x="26" y="15"/>
                    </a:cubicBezTo>
                    <a:cubicBezTo>
                      <a:pt x="30" y="0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6" name="Freeform 971"/>
              <p:cNvSpPr>
                <a:spLocks/>
              </p:cNvSpPr>
              <p:nvPr/>
            </p:nvSpPr>
            <p:spPr bwMode="auto">
              <a:xfrm>
                <a:off x="3830" y="1734"/>
                <a:ext cx="69" cy="67"/>
              </a:xfrm>
              <a:custGeom>
                <a:avLst/>
                <a:gdLst>
                  <a:gd name="T0" fmla="*/ 0 w 29"/>
                  <a:gd name="T1" fmla="*/ 27 h 28"/>
                  <a:gd name="T2" fmla="*/ 23 w 29"/>
                  <a:gd name="T3" fmla="*/ 14 h 28"/>
                  <a:gd name="T4" fmla="*/ 0 w 29"/>
                  <a:gd name="T5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28">
                    <a:moveTo>
                      <a:pt x="0" y="27"/>
                    </a:moveTo>
                    <a:cubicBezTo>
                      <a:pt x="0" y="27"/>
                      <a:pt x="29" y="28"/>
                      <a:pt x="23" y="14"/>
                    </a:cubicBezTo>
                    <a:cubicBezTo>
                      <a:pt x="17" y="0"/>
                      <a:pt x="0" y="27"/>
                      <a:pt x="0" y="27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7" name="Freeform 972"/>
              <p:cNvSpPr>
                <a:spLocks/>
              </p:cNvSpPr>
              <p:nvPr/>
            </p:nvSpPr>
            <p:spPr bwMode="auto">
              <a:xfrm>
                <a:off x="3823" y="1789"/>
                <a:ext cx="24" cy="21"/>
              </a:xfrm>
              <a:custGeom>
                <a:avLst/>
                <a:gdLst>
                  <a:gd name="T0" fmla="*/ 0 w 10"/>
                  <a:gd name="T1" fmla="*/ 3 h 9"/>
                  <a:gd name="T2" fmla="*/ 4 w 10"/>
                  <a:gd name="T3" fmla="*/ 8 h 9"/>
                  <a:gd name="T4" fmla="*/ 9 w 10"/>
                  <a:gd name="T5" fmla="*/ 6 h 9"/>
                  <a:gd name="T6" fmla="*/ 6 w 10"/>
                  <a:gd name="T7" fmla="*/ 1 h 9"/>
                  <a:gd name="T8" fmla="*/ 0 w 10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3"/>
                    </a:moveTo>
                    <a:cubicBezTo>
                      <a:pt x="0" y="5"/>
                      <a:pt x="1" y="7"/>
                      <a:pt x="4" y="8"/>
                    </a:cubicBezTo>
                    <a:cubicBezTo>
                      <a:pt x="6" y="9"/>
                      <a:pt x="9" y="8"/>
                      <a:pt x="9" y="6"/>
                    </a:cubicBezTo>
                    <a:cubicBezTo>
                      <a:pt x="10" y="4"/>
                      <a:pt x="9" y="2"/>
                      <a:pt x="6" y="1"/>
                    </a:cubicBezTo>
                    <a:cubicBezTo>
                      <a:pt x="4" y="0"/>
                      <a:pt x="1" y="1"/>
                      <a:pt x="0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8" name="Freeform 973"/>
              <p:cNvSpPr>
                <a:spLocks/>
              </p:cNvSpPr>
              <p:nvPr/>
            </p:nvSpPr>
            <p:spPr bwMode="auto">
              <a:xfrm>
                <a:off x="3838" y="1784"/>
                <a:ext cx="2" cy="10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1 h 4"/>
                  <a:gd name="T4" fmla="*/ 1 w 1"/>
                  <a:gd name="T5" fmla="*/ 1 h 4"/>
                  <a:gd name="T6" fmla="*/ 0 w 1"/>
                  <a:gd name="T7" fmla="*/ 2 h 4"/>
                  <a:gd name="T8" fmla="*/ 0 w 1"/>
                  <a:gd name="T9" fmla="*/ 4 h 4"/>
                  <a:gd name="T10" fmla="*/ 0 w 1"/>
                  <a:gd name="T11" fmla="*/ 2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499" name="Freeform 974"/>
              <p:cNvSpPr>
                <a:spLocks/>
              </p:cNvSpPr>
              <p:nvPr/>
            </p:nvSpPr>
            <p:spPr bwMode="auto">
              <a:xfrm>
                <a:off x="3833" y="1784"/>
                <a:ext cx="2" cy="10"/>
              </a:xfrm>
              <a:custGeom>
                <a:avLst/>
                <a:gdLst>
                  <a:gd name="T0" fmla="*/ 0 w 1"/>
                  <a:gd name="T1" fmla="*/ 1 h 4"/>
                  <a:gd name="T2" fmla="*/ 1 w 1"/>
                  <a:gd name="T3" fmla="*/ 0 h 4"/>
                  <a:gd name="T4" fmla="*/ 1 w 1"/>
                  <a:gd name="T5" fmla="*/ 1 h 4"/>
                  <a:gd name="T6" fmla="*/ 1 w 1"/>
                  <a:gd name="T7" fmla="*/ 2 h 4"/>
                  <a:gd name="T8" fmla="*/ 1 w 1"/>
                  <a:gd name="T9" fmla="*/ 4 h 4"/>
                  <a:gd name="T10" fmla="*/ 1 w 1"/>
                  <a:gd name="T11" fmla="*/ 2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0" name="Freeform 975"/>
              <p:cNvSpPr>
                <a:spLocks/>
              </p:cNvSpPr>
              <p:nvPr/>
            </p:nvSpPr>
            <p:spPr bwMode="auto">
              <a:xfrm>
                <a:off x="3830" y="1784"/>
                <a:ext cx="5" cy="10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1 h 4"/>
                  <a:gd name="T4" fmla="*/ 1 w 2"/>
                  <a:gd name="T5" fmla="*/ 1 h 4"/>
                  <a:gd name="T6" fmla="*/ 1 w 2"/>
                  <a:gd name="T7" fmla="*/ 2 h 4"/>
                  <a:gd name="T8" fmla="*/ 2 w 2"/>
                  <a:gd name="T9" fmla="*/ 4 h 4"/>
                  <a:gd name="T10" fmla="*/ 1 w 2"/>
                  <a:gd name="T11" fmla="*/ 2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4"/>
                      <a:pt x="2" y="4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1" name="Freeform 976"/>
              <p:cNvSpPr>
                <a:spLocks/>
              </p:cNvSpPr>
              <p:nvPr/>
            </p:nvSpPr>
            <p:spPr bwMode="auto">
              <a:xfrm>
                <a:off x="3828" y="1786"/>
                <a:ext cx="5" cy="8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0 h 3"/>
                  <a:gd name="T4" fmla="*/ 1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  <a:gd name="T10" fmla="*/ 0 w 2"/>
                  <a:gd name="T11" fmla="*/ 1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3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2" name="Freeform 977"/>
              <p:cNvSpPr>
                <a:spLocks/>
              </p:cNvSpPr>
              <p:nvPr/>
            </p:nvSpPr>
            <p:spPr bwMode="auto">
              <a:xfrm>
                <a:off x="3826" y="1789"/>
                <a:ext cx="4" cy="7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0 h 3"/>
                  <a:gd name="T4" fmla="*/ 1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  <a:gd name="T10" fmla="*/ 1 w 2"/>
                  <a:gd name="T11" fmla="*/ 1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2" y="3"/>
                      <a:pt x="2" y="3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3" name="Freeform 978"/>
              <p:cNvSpPr>
                <a:spLocks/>
              </p:cNvSpPr>
              <p:nvPr/>
            </p:nvSpPr>
            <p:spPr bwMode="auto">
              <a:xfrm>
                <a:off x="3823" y="1791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0 h 2"/>
                  <a:gd name="T4" fmla="*/ 1 w 3"/>
                  <a:gd name="T5" fmla="*/ 0 h 2"/>
                  <a:gd name="T6" fmla="*/ 1 w 3"/>
                  <a:gd name="T7" fmla="*/ 1 h 2"/>
                  <a:gd name="T8" fmla="*/ 3 w 3"/>
                  <a:gd name="T9" fmla="*/ 2 h 2"/>
                  <a:gd name="T10" fmla="*/ 1 w 3"/>
                  <a:gd name="T11" fmla="*/ 1 h 2"/>
                  <a:gd name="T12" fmla="*/ 0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3" y="2"/>
                      <a:pt x="3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4" name="Freeform 979"/>
              <p:cNvSpPr>
                <a:spLocks/>
              </p:cNvSpPr>
              <p:nvPr/>
            </p:nvSpPr>
            <p:spPr bwMode="auto">
              <a:xfrm>
                <a:off x="3821" y="1794"/>
                <a:ext cx="9" cy="4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1 h 2"/>
                  <a:gd name="T4" fmla="*/ 1 w 4"/>
                  <a:gd name="T5" fmla="*/ 0 h 2"/>
                  <a:gd name="T6" fmla="*/ 1 w 4"/>
                  <a:gd name="T7" fmla="*/ 1 h 2"/>
                  <a:gd name="T8" fmla="*/ 4 w 4"/>
                  <a:gd name="T9" fmla="*/ 2 h 2"/>
                  <a:gd name="T10" fmla="*/ 1 w 4"/>
                  <a:gd name="T11" fmla="*/ 1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4" y="2"/>
                      <a:pt x="4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5" name="Freeform 980"/>
              <p:cNvSpPr>
                <a:spLocks/>
              </p:cNvSpPr>
              <p:nvPr/>
            </p:nvSpPr>
            <p:spPr bwMode="auto">
              <a:xfrm>
                <a:off x="3821" y="1798"/>
                <a:ext cx="9" cy="3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0 h 1"/>
                  <a:gd name="T4" fmla="*/ 1 w 4"/>
                  <a:gd name="T5" fmla="*/ 0 h 1"/>
                  <a:gd name="T6" fmla="*/ 1 w 4"/>
                  <a:gd name="T7" fmla="*/ 0 h 1"/>
                  <a:gd name="T8" fmla="*/ 4 w 4"/>
                  <a:gd name="T9" fmla="*/ 0 h 1"/>
                  <a:gd name="T10" fmla="*/ 1 w 4"/>
                  <a:gd name="T11" fmla="*/ 0 h 1"/>
                  <a:gd name="T12" fmla="*/ 0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6" name="Freeform 981"/>
              <p:cNvSpPr>
                <a:spLocks/>
              </p:cNvSpPr>
              <p:nvPr/>
            </p:nvSpPr>
            <p:spPr bwMode="auto">
              <a:xfrm>
                <a:off x="3821" y="1801"/>
                <a:ext cx="9" cy="2"/>
              </a:xfrm>
              <a:custGeom>
                <a:avLst/>
                <a:gdLst>
                  <a:gd name="T0" fmla="*/ 1 w 4"/>
                  <a:gd name="T1" fmla="*/ 1 h 1"/>
                  <a:gd name="T2" fmla="*/ 0 w 4"/>
                  <a:gd name="T3" fmla="*/ 1 h 1"/>
                  <a:gd name="T4" fmla="*/ 1 w 4"/>
                  <a:gd name="T5" fmla="*/ 0 h 1"/>
                  <a:gd name="T6" fmla="*/ 1 w 4"/>
                  <a:gd name="T7" fmla="*/ 0 h 1"/>
                  <a:gd name="T8" fmla="*/ 4 w 4"/>
                  <a:gd name="T9" fmla="*/ 0 h 1"/>
                  <a:gd name="T10" fmla="*/ 1 w 4"/>
                  <a:gd name="T11" fmla="*/ 0 h 1"/>
                  <a:gd name="T12" fmla="*/ 1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7" name="Freeform 982"/>
              <p:cNvSpPr>
                <a:spLocks/>
              </p:cNvSpPr>
              <p:nvPr/>
            </p:nvSpPr>
            <p:spPr bwMode="auto">
              <a:xfrm>
                <a:off x="3821" y="1801"/>
                <a:ext cx="9" cy="4"/>
              </a:xfrm>
              <a:custGeom>
                <a:avLst/>
                <a:gdLst>
                  <a:gd name="T0" fmla="*/ 1 w 4"/>
                  <a:gd name="T1" fmla="*/ 2 h 2"/>
                  <a:gd name="T2" fmla="*/ 0 w 4"/>
                  <a:gd name="T3" fmla="*/ 2 h 2"/>
                  <a:gd name="T4" fmla="*/ 1 w 4"/>
                  <a:gd name="T5" fmla="*/ 1 h 2"/>
                  <a:gd name="T6" fmla="*/ 1 w 4"/>
                  <a:gd name="T7" fmla="*/ 1 h 2"/>
                  <a:gd name="T8" fmla="*/ 4 w 4"/>
                  <a:gd name="T9" fmla="*/ 0 h 2"/>
                  <a:gd name="T10" fmla="*/ 2 w 4"/>
                  <a:gd name="T11" fmla="*/ 2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4" y="0"/>
                      <a:pt x="4" y="0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8" name="Freeform 983"/>
              <p:cNvSpPr>
                <a:spLocks/>
              </p:cNvSpPr>
              <p:nvPr/>
            </p:nvSpPr>
            <p:spPr bwMode="auto">
              <a:xfrm>
                <a:off x="3823" y="1803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0 w 3"/>
                  <a:gd name="T3" fmla="*/ 2 h 3"/>
                  <a:gd name="T4" fmla="*/ 0 w 3"/>
                  <a:gd name="T5" fmla="*/ 1 h 3"/>
                  <a:gd name="T6" fmla="*/ 1 w 3"/>
                  <a:gd name="T7" fmla="*/ 1 h 3"/>
                  <a:gd name="T8" fmla="*/ 3 w 3"/>
                  <a:gd name="T9" fmla="*/ 0 h 3"/>
                  <a:gd name="T10" fmla="*/ 1 w 3"/>
                  <a:gd name="T11" fmla="*/ 2 h 3"/>
                  <a:gd name="T12" fmla="*/ 1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1" y="2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09" name="Freeform 984"/>
              <p:cNvSpPr>
                <a:spLocks/>
              </p:cNvSpPr>
              <p:nvPr/>
            </p:nvSpPr>
            <p:spPr bwMode="auto">
              <a:xfrm>
                <a:off x="3826" y="1803"/>
                <a:ext cx="4" cy="10"/>
              </a:xfrm>
              <a:custGeom>
                <a:avLst/>
                <a:gdLst>
                  <a:gd name="T0" fmla="*/ 1 w 2"/>
                  <a:gd name="T1" fmla="*/ 3 h 4"/>
                  <a:gd name="T2" fmla="*/ 0 w 2"/>
                  <a:gd name="T3" fmla="*/ 3 h 4"/>
                  <a:gd name="T4" fmla="*/ 0 w 2"/>
                  <a:gd name="T5" fmla="*/ 2 h 4"/>
                  <a:gd name="T6" fmla="*/ 1 w 2"/>
                  <a:gd name="T7" fmla="*/ 2 h 4"/>
                  <a:gd name="T8" fmla="*/ 2 w 2"/>
                  <a:gd name="T9" fmla="*/ 0 h 4"/>
                  <a:gd name="T10" fmla="*/ 1 w 2"/>
                  <a:gd name="T11" fmla="*/ 2 h 4"/>
                  <a:gd name="T12" fmla="*/ 1 w 2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3"/>
                    </a:moveTo>
                    <a:cubicBezTo>
                      <a:pt x="1" y="3"/>
                      <a:pt x="1" y="4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0" name="Freeform 985"/>
              <p:cNvSpPr>
                <a:spLocks/>
              </p:cNvSpPr>
              <p:nvPr/>
            </p:nvSpPr>
            <p:spPr bwMode="auto">
              <a:xfrm>
                <a:off x="3828" y="1805"/>
                <a:ext cx="5" cy="8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1 w 2"/>
                  <a:gd name="T7" fmla="*/ 2 h 3"/>
                  <a:gd name="T8" fmla="*/ 2 w 2"/>
                  <a:gd name="T9" fmla="*/ 0 h 3"/>
                  <a:gd name="T10" fmla="*/ 1 w 2"/>
                  <a:gd name="T11" fmla="*/ 2 h 3"/>
                  <a:gd name="T12" fmla="*/ 1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2" y="2"/>
                      <a:pt x="2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1" name="Freeform 986"/>
              <p:cNvSpPr>
                <a:spLocks/>
              </p:cNvSpPr>
              <p:nvPr/>
            </p:nvSpPr>
            <p:spPr bwMode="auto">
              <a:xfrm>
                <a:off x="3833" y="1805"/>
                <a:ext cx="2" cy="10"/>
              </a:xfrm>
              <a:custGeom>
                <a:avLst/>
                <a:gdLst>
                  <a:gd name="T0" fmla="*/ 1 w 1"/>
                  <a:gd name="T1" fmla="*/ 3 h 4"/>
                  <a:gd name="T2" fmla="*/ 0 w 1"/>
                  <a:gd name="T3" fmla="*/ 3 h 4"/>
                  <a:gd name="T4" fmla="*/ 0 w 1"/>
                  <a:gd name="T5" fmla="*/ 3 h 4"/>
                  <a:gd name="T6" fmla="*/ 0 w 1"/>
                  <a:gd name="T7" fmla="*/ 2 h 4"/>
                  <a:gd name="T8" fmla="*/ 0 w 1"/>
                  <a:gd name="T9" fmla="*/ 0 h 4"/>
                  <a:gd name="T10" fmla="*/ 1 w 1"/>
                  <a:gd name="T11" fmla="*/ 2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cubicBezTo>
                      <a:pt x="1" y="3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2" name="Freeform 987"/>
              <p:cNvSpPr>
                <a:spLocks/>
              </p:cNvSpPr>
              <p:nvPr/>
            </p:nvSpPr>
            <p:spPr bwMode="auto">
              <a:xfrm>
                <a:off x="3835" y="1805"/>
                <a:ext cx="3" cy="8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3 h 3"/>
                  <a:gd name="T4" fmla="*/ 0 w 1"/>
                  <a:gd name="T5" fmla="*/ 3 h 3"/>
                  <a:gd name="T6" fmla="*/ 0 w 1"/>
                  <a:gd name="T7" fmla="*/ 2 h 3"/>
                  <a:gd name="T8" fmla="*/ 0 w 1"/>
                  <a:gd name="T9" fmla="*/ 0 h 3"/>
                  <a:gd name="T10" fmla="*/ 1 w 1"/>
                  <a:gd name="T11" fmla="*/ 2 h 3"/>
                  <a:gd name="T12" fmla="*/ 1 w 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3" name="Freeform 988"/>
              <p:cNvSpPr>
                <a:spLocks/>
              </p:cNvSpPr>
              <p:nvPr/>
            </p:nvSpPr>
            <p:spPr bwMode="auto">
              <a:xfrm>
                <a:off x="3838" y="1805"/>
                <a:ext cx="4" cy="8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3 h 3"/>
                  <a:gd name="T4" fmla="*/ 0 w 2"/>
                  <a:gd name="T5" fmla="*/ 3 h 3"/>
                  <a:gd name="T6" fmla="*/ 1 w 2"/>
                  <a:gd name="T7" fmla="*/ 2 h 3"/>
                  <a:gd name="T8" fmla="*/ 0 w 2"/>
                  <a:gd name="T9" fmla="*/ 0 h 3"/>
                  <a:gd name="T10" fmla="*/ 1 w 2"/>
                  <a:gd name="T11" fmla="*/ 2 h 3"/>
                  <a:gd name="T12" fmla="*/ 2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4" name="Freeform 989"/>
              <p:cNvSpPr>
                <a:spLocks/>
              </p:cNvSpPr>
              <p:nvPr/>
            </p:nvSpPr>
            <p:spPr bwMode="auto">
              <a:xfrm>
                <a:off x="3838" y="1803"/>
                <a:ext cx="7" cy="10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3 h 4"/>
                  <a:gd name="T4" fmla="*/ 2 w 3"/>
                  <a:gd name="T5" fmla="*/ 3 h 4"/>
                  <a:gd name="T6" fmla="*/ 2 w 3"/>
                  <a:gd name="T7" fmla="*/ 2 h 4"/>
                  <a:gd name="T8" fmla="*/ 0 w 3"/>
                  <a:gd name="T9" fmla="*/ 0 h 4"/>
                  <a:gd name="T10" fmla="*/ 2 w 3"/>
                  <a:gd name="T11" fmla="*/ 2 h 4"/>
                  <a:gd name="T12" fmla="*/ 3 w 3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1" y="2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5" name="Freeform 990"/>
              <p:cNvSpPr>
                <a:spLocks/>
              </p:cNvSpPr>
              <p:nvPr/>
            </p:nvSpPr>
            <p:spPr bwMode="auto">
              <a:xfrm>
                <a:off x="3840" y="1803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3 w 3"/>
                  <a:gd name="T3" fmla="*/ 2 h 3"/>
                  <a:gd name="T4" fmla="*/ 2 w 3"/>
                  <a:gd name="T5" fmla="*/ 2 h 3"/>
                  <a:gd name="T6" fmla="*/ 2 w 3"/>
                  <a:gd name="T7" fmla="*/ 2 h 3"/>
                  <a:gd name="T8" fmla="*/ 0 w 3"/>
                  <a:gd name="T9" fmla="*/ 0 h 3"/>
                  <a:gd name="T10" fmla="*/ 2 w 3"/>
                  <a:gd name="T11" fmla="*/ 1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6" name="Freeform 991"/>
              <p:cNvSpPr>
                <a:spLocks/>
              </p:cNvSpPr>
              <p:nvPr/>
            </p:nvSpPr>
            <p:spPr bwMode="auto">
              <a:xfrm>
                <a:off x="3840" y="1803"/>
                <a:ext cx="9" cy="2"/>
              </a:xfrm>
              <a:custGeom>
                <a:avLst/>
                <a:gdLst>
                  <a:gd name="T0" fmla="*/ 3 w 4"/>
                  <a:gd name="T1" fmla="*/ 0 h 1"/>
                  <a:gd name="T2" fmla="*/ 3 w 4"/>
                  <a:gd name="T3" fmla="*/ 1 h 1"/>
                  <a:gd name="T4" fmla="*/ 3 w 4"/>
                  <a:gd name="T5" fmla="*/ 1 h 1"/>
                  <a:gd name="T6" fmla="*/ 2 w 4"/>
                  <a:gd name="T7" fmla="*/ 1 h 1"/>
                  <a:gd name="T8" fmla="*/ 0 w 4"/>
                  <a:gd name="T9" fmla="*/ 0 h 1"/>
                  <a:gd name="T10" fmla="*/ 2 w 4"/>
                  <a:gd name="T11" fmla="*/ 0 h 1"/>
                  <a:gd name="T12" fmla="*/ 3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3" y="0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7" name="Freeform 992"/>
              <p:cNvSpPr>
                <a:spLocks/>
              </p:cNvSpPr>
              <p:nvPr/>
            </p:nvSpPr>
            <p:spPr bwMode="auto">
              <a:xfrm>
                <a:off x="3840" y="1801"/>
                <a:ext cx="9" cy="2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1 h 1"/>
                  <a:gd name="T4" fmla="*/ 3 w 4"/>
                  <a:gd name="T5" fmla="*/ 1 h 1"/>
                  <a:gd name="T6" fmla="*/ 3 w 4"/>
                  <a:gd name="T7" fmla="*/ 1 h 1"/>
                  <a:gd name="T8" fmla="*/ 0 w 4"/>
                  <a:gd name="T9" fmla="*/ 0 h 1"/>
                  <a:gd name="T10" fmla="*/ 3 w 4"/>
                  <a:gd name="T11" fmla="*/ 0 h 1"/>
                  <a:gd name="T12" fmla="*/ 3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4" y="0"/>
                      <a:pt x="4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8" name="Freeform 993"/>
              <p:cNvSpPr>
                <a:spLocks/>
              </p:cNvSpPr>
              <p:nvPr/>
            </p:nvSpPr>
            <p:spPr bwMode="auto">
              <a:xfrm>
                <a:off x="3840" y="1796"/>
                <a:ext cx="9" cy="5"/>
              </a:xfrm>
              <a:custGeom>
                <a:avLst/>
                <a:gdLst>
                  <a:gd name="T0" fmla="*/ 3 w 4"/>
                  <a:gd name="T1" fmla="*/ 0 h 2"/>
                  <a:gd name="T2" fmla="*/ 4 w 4"/>
                  <a:gd name="T3" fmla="*/ 1 h 2"/>
                  <a:gd name="T4" fmla="*/ 3 w 4"/>
                  <a:gd name="T5" fmla="*/ 2 h 2"/>
                  <a:gd name="T6" fmla="*/ 3 w 4"/>
                  <a:gd name="T7" fmla="*/ 1 h 2"/>
                  <a:gd name="T8" fmla="*/ 0 w 4"/>
                  <a:gd name="T9" fmla="*/ 1 h 2"/>
                  <a:gd name="T10" fmla="*/ 3 w 4"/>
                  <a:gd name="T11" fmla="*/ 1 h 2"/>
                  <a:gd name="T12" fmla="*/ 3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2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19" name="Freeform 994"/>
              <p:cNvSpPr>
                <a:spLocks/>
              </p:cNvSpPr>
              <p:nvPr/>
            </p:nvSpPr>
            <p:spPr bwMode="auto">
              <a:xfrm>
                <a:off x="3840" y="1794"/>
                <a:ext cx="9" cy="4"/>
              </a:xfrm>
              <a:custGeom>
                <a:avLst/>
                <a:gdLst>
                  <a:gd name="T0" fmla="*/ 3 w 4"/>
                  <a:gd name="T1" fmla="*/ 0 h 2"/>
                  <a:gd name="T2" fmla="*/ 4 w 4"/>
                  <a:gd name="T3" fmla="*/ 1 h 2"/>
                  <a:gd name="T4" fmla="*/ 3 w 4"/>
                  <a:gd name="T5" fmla="*/ 1 h 2"/>
                  <a:gd name="T6" fmla="*/ 3 w 4"/>
                  <a:gd name="T7" fmla="*/ 1 h 2"/>
                  <a:gd name="T8" fmla="*/ 0 w 4"/>
                  <a:gd name="T9" fmla="*/ 2 h 2"/>
                  <a:gd name="T10" fmla="*/ 2 w 4"/>
                  <a:gd name="T11" fmla="*/ 1 h 2"/>
                  <a:gd name="T12" fmla="*/ 3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3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0" name="Freeform 995"/>
              <p:cNvSpPr>
                <a:spLocks/>
              </p:cNvSpPr>
              <p:nvPr/>
            </p:nvSpPr>
            <p:spPr bwMode="auto">
              <a:xfrm>
                <a:off x="3840" y="1791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0 h 2"/>
                  <a:gd name="T4" fmla="*/ 3 w 3"/>
                  <a:gd name="T5" fmla="*/ 1 h 2"/>
                  <a:gd name="T6" fmla="*/ 2 w 3"/>
                  <a:gd name="T7" fmla="*/ 1 h 2"/>
                  <a:gd name="T8" fmla="*/ 0 w 3"/>
                  <a:gd name="T9" fmla="*/ 2 h 2"/>
                  <a:gd name="T10" fmla="*/ 2 w 3"/>
                  <a:gd name="T11" fmla="*/ 1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1" name="Freeform 996"/>
              <p:cNvSpPr>
                <a:spLocks/>
              </p:cNvSpPr>
              <p:nvPr/>
            </p:nvSpPr>
            <p:spPr bwMode="auto">
              <a:xfrm>
                <a:off x="3840" y="1789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0 h 3"/>
                  <a:gd name="T4" fmla="*/ 2 w 2"/>
                  <a:gd name="T5" fmla="*/ 1 h 3"/>
                  <a:gd name="T6" fmla="*/ 1 w 2"/>
                  <a:gd name="T7" fmla="*/ 1 h 3"/>
                  <a:gd name="T8" fmla="*/ 0 w 2"/>
                  <a:gd name="T9" fmla="*/ 3 h 3"/>
                  <a:gd name="T10" fmla="*/ 1 w 2"/>
                  <a:gd name="T11" fmla="*/ 1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2" name="Freeform 997"/>
              <p:cNvSpPr>
                <a:spLocks/>
              </p:cNvSpPr>
              <p:nvPr/>
            </p:nvSpPr>
            <p:spPr bwMode="auto">
              <a:xfrm>
                <a:off x="3838" y="1786"/>
                <a:ext cx="4" cy="8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0 h 3"/>
                  <a:gd name="T4" fmla="*/ 2 w 2"/>
                  <a:gd name="T5" fmla="*/ 1 h 3"/>
                  <a:gd name="T6" fmla="*/ 1 w 2"/>
                  <a:gd name="T7" fmla="*/ 1 h 3"/>
                  <a:gd name="T8" fmla="*/ 0 w 2"/>
                  <a:gd name="T9" fmla="*/ 3 h 3"/>
                  <a:gd name="T10" fmla="*/ 1 w 2"/>
                  <a:gd name="T11" fmla="*/ 1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3" name="Freeform 998"/>
              <p:cNvSpPr>
                <a:spLocks/>
              </p:cNvSpPr>
              <p:nvPr/>
            </p:nvSpPr>
            <p:spPr bwMode="auto">
              <a:xfrm>
                <a:off x="3833" y="1765"/>
                <a:ext cx="7" cy="29"/>
              </a:xfrm>
              <a:custGeom>
                <a:avLst/>
                <a:gdLst>
                  <a:gd name="T0" fmla="*/ 0 w 3"/>
                  <a:gd name="T1" fmla="*/ 12 h 12"/>
                  <a:gd name="T2" fmla="*/ 0 w 3"/>
                  <a:gd name="T3" fmla="*/ 10 h 12"/>
                  <a:gd name="T4" fmla="*/ 1 w 3"/>
                  <a:gd name="T5" fmla="*/ 6 h 12"/>
                  <a:gd name="T6" fmla="*/ 2 w 3"/>
                  <a:gd name="T7" fmla="*/ 2 h 12"/>
                  <a:gd name="T8" fmla="*/ 3 w 3"/>
                  <a:gd name="T9" fmla="*/ 0 h 12"/>
                  <a:gd name="T10" fmla="*/ 3 w 3"/>
                  <a:gd name="T11" fmla="*/ 2 h 12"/>
                  <a:gd name="T12" fmla="*/ 3 w 3"/>
                  <a:gd name="T13" fmla="*/ 4 h 12"/>
                  <a:gd name="T14" fmla="*/ 2 w 3"/>
                  <a:gd name="T15" fmla="*/ 6 h 12"/>
                  <a:gd name="T16" fmla="*/ 1 w 3"/>
                  <a:gd name="T17" fmla="*/ 11 h 12"/>
                  <a:gd name="T18" fmla="*/ 0 w 3"/>
                  <a:gd name="T1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2">
                    <a:moveTo>
                      <a:pt x="0" y="12"/>
                    </a:moveTo>
                    <a:cubicBezTo>
                      <a:pt x="0" y="12"/>
                      <a:pt x="0" y="11"/>
                      <a:pt x="0" y="10"/>
                    </a:cubicBezTo>
                    <a:cubicBezTo>
                      <a:pt x="0" y="9"/>
                      <a:pt x="1" y="8"/>
                      <a:pt x="1" y="6"/>
                    </a:cubicBezTo>
                    <a:cubicBezTo>
                      <a:pt x="2" y="5"/>
                      <a:pt x="2" y="3"/>
                      <a:pt x="2" y="2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8"/>
                      <a:pt x="1" y="9"/>
                      <a:pt x="1" y="11"/>
                    </a:cubicBezTo>
                    <a:cubicBezTo>
                      <a:pt x="0" y="12"/>
                      <a:pt x="0" y="12"/>
                      <a:pt x="0" y="1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4" name="Freeform 999"/>
              <p:cNvSpPr>
                <a:spLocks/>
              </p:cNvSpPr>
              <p:nvPr/>
            </p:nvSpPr>
            <p:spPr bwMode="auto">
              <a:xfrm>
                <a:off x="3816" y="1770"/>
                <a:ext cx="14" cy="26"/>
              </a:xfrm>
              <a:custGeom>
                <a:avLst/>
                <a:gdLst>
                  <a:gd name="T0" fmla="*/ 6 w 6"/>
                  <a:gd name="T1" fmla="*/ 11 h 11"/>
                  <a:gd name="T2" fmla="*/ 5 w 6"/>
                  <a:gd name="T3" fmla="*/ 9 h 11"/>
                  <a:gd name="T4" fmla="*/ 3 w 6"/>
                  <a:gd name="T5" fmla="*/ 5 h 11"/>
                  <a:gd name="T6" fmla="*/ 1 w 6"/>
                  <a:gd name="T7" fmla="*/ 2 h 11"/>
                  <a:gd name="T8" fmla="*/ 0 w 6"/>
                  <a:gd name="T9" fmla="*/ 0 h 11"/>
                  <a:gd name="T10" fmla="*/ 1 w 6"/>
                  <a:gd name="T11" fmla="*/ 1 h 11"/>
                  <a:gd name="T12" fmla="*/ 2 w 6"/>
                  <a:gd name="T13" fmla="*/ 3 h 11"/>
                  <a:gd name="T14" fmla="*/ 3 w 6"/>
                  <a:gd name="T15" fmla="*/ 5 h 11"/>
                  <a:gd name="T16" fmla="*/ 5 w 6"/>
                  <a:gd name="T17" fmla="*/ 9 h 11"/>
                  <a:gd name="T18" fmla="*/ 6 w 6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1">
                    <a:moveTo>
                      <a:pt x="6" y="11"/>
                    </a:moveTo>
                    <a:cubicBezTo>
                      <a:pt x="6" y="11"/>
                      <a:pt x="5" y="10"/>
                      <a:pt x="5" y="9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2" y="4"/>
                      <a:pt x="1" y="3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4" y="6"/>
                      <a:pt x="5" y="8"/>
                      <a:pt x="5" y="9"/>
                    </a:cubicBezTo>
                    <a:cubicBezTo>
                      <a:pt x="6" y="10"/>
                      <a:pt x="6" y="11"/>
                      <a:pt x="6" y="1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5" name="Freeform 1000"/>
              <p:cNvSpPr>
                <a:spLocks/>
              </p:cNvSpPr>
              <p:nvPr/>
            </p:nvSpPr>
            <p:spPr bwMode="auto">
              <a:xfrm>
                <a:off x="3802" y="1789"/>
                <a:ext cx="26" cy="9"/>
              </a:xfrm>
              <a:custGeom>
                <a:avLst/>
                <a:gdLst>
                  <a:gd name="T0" fmla="*/ 11 w 11"/>
                  <a:gd name="T1" fmla="*/ 4 h 4"/>
                  <a:gd name="T2" fmla="*/ 9 w 11"/>
                  <a:gd name="T3" fmla="*/ 3 h 4"/>
                  <a:gd name="T4" fmla="*/ 5 w 11"/>
                  <a:gd name="T5" fmla="*/ 2 h 4"/>
                  <a:gd name="T6" fmla="*/ 1 w 11"/>
                  <a:gd name="T7" fmla="*/ 1 h 4"/>
                  <a:gd name="T8" fmla="*/ 0 w 11"/>
                  <a:gd name="T9" fmla="*/ 0 h 4"/>
                  <a:gd name="T10" fmla="*/ 2 w 11"/>
                  <a:gd name="T11" fmla="*/ 0 h 4"/>
                  <a:gd name="T12" fmla="*/ 4 w 11"/>
                  <a:gd name="T13" fmla="*/ 0 h 4"/>
                  <a:gd name="T14" fmla="*/ 6 w 11"/>
                  <a:gd name="T15" fmla="*/ 1 h 4"/>
                  <a:gd name="T16" fmla="*/ 10 w 11"/>
                  <a:gd name="T17" fmla="*/ 3 h 4"/>
                  <a:gd name="T18" fmla="*/ 11 w 11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4">
                    <a:moveTo>
                      <a:pt x="11" y="4"/>
                    </a:moveTo>
                    <a:cubicBezTo>
                      <a:pt x="11" y="4"/>
                      <a:pt x="11" y="3"/>
                      <a:pt x="9" y="3"/>
                    </a:cubicBezTo>
                    <a:cubicBezTo>
                      <a:pt x="8" y="3"/>
                      <a:pt x="7" y="2"/>
                      <a:pt x="5" y="2"/>
                    </a:cubicBezTo>
                    <a:cubicBezTo>
                      <a:pt x="4" y="1"/>
                      <a:pt x="3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5" y="1"/>
                      <a:pt x="6" y="1"/>
                    </a:cubicBezTo>
                    <a:cubicBezTo>
                      <a:pt x="7" y="2"/>
                      <a:pt x="9" y="2"/>
                      <a:pt x="10" y="3"/>
                    </a:cubicBezTo>
                    <a:cubicBezTo>
                      <a:pt x="11" y="3"/>
                      <a:pt x="11" y="4"/>
                      <a:pt x="11" y="4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6" name="Freeform 1001"/>
              <p:cNvSpPr>
                <a:spLocks/>
              </p:cNvSpPr>
              <p:nvPr/>
            </p:nvSpPr>
            <p:spPr bwMode="auto">
              <a:xfrm>
                <a:off x="3802" y="1798"/>
                <a:ext cx="28" cy="7"/>
              </a:xfrm>
              <a:custGeom>
                <a:avLst/>
                <a:gdLst>
                  <a:gd name="T0" fmla="*/ 12 w 12"/>
                  <a:gd name="T1" fmla="*/ 0 h 3"/>
                  <a:gd name="T2" fmla="*/ 10 w 12"/>
                  <a:gd name="T3" fmla="*/ 1 h 3"/>
                  <a:gd name="T4" fmla="*/ 6 w 12"/>
                  <a:gd name="T5" fmla="*/ 2 h 3"/>
                  <a:gd name="T6" fmla="*/ 2 w 12"/>
                  <a:gd name="T7" fmla="*/ 3 h 3"/>
                  <a:gd name="T8" fmla="*/ 0 w 12"/>
                  <a:gd name="T9" fmla="*/ 3 h 3"/>
                  <a:gd name="T10" fmla="*/ 2 w 12"/>
                  <a:gd name="T11" fmla="*/ 2 h 3"/>
                  <a:gd name="T12" fmla="*/ 4 w 12"/>
                  <a:gd name="T13" fmla="*/ 1 h 3"/>
                  <a:gd name="T14" fmla="*/ 6 w 12"/>
                  <a:gd name="T15" fmla="*/ 1 h 3"/>
                  <a:gd name="T16" fmla="*/ 10 w 12"/>
                  <a:gd name="T17" fmla="*/ 0 h 3"/>
                  <a:gd name="T18" fmla="*/ 12 w 1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3">
                    <a:moveTo>
                      <a:pt x="12" y="0"/>
                    </a:moveTo>
                    <a:cubicBezTo>
                      <a:pt x="12" y="0"/>
                      <a:pt x="11" y="0"/>
                      <a:pt x="10" y="1"/>
                    </a:cubicBezTo>
                    <a:cubicBezTo>
                      <a:pt x="9" y="1"/>
                      <a:pt x="7" y="1"/>
                      <a:pt x="6" y="2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2" y="2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4" y="1"/>
                      <a:pt x="5" y="1"/>
                      <a:pt x="6" y="1"/>
                    </a:cubicBezTo>
                    <a:cubicBezTo>
                      <a:pt x="7" y="0"/>
                      <a:pt x="9" y="0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7" name="Freeform 1002"/>
              <p:cNvSpPr>
                <a:spLocks/>
              </p:cNvSpPr>
              <p:nvPr/>
            </p:nvSpPr>
            <p:spPr bwMode="auto">
              <a:xfrm>
                <a:off x="3821" y="1801"/>
                <a:ext cx="9" cy="28"/>
              </a:xfrm>
              <a:custGeom>
                <a:avLst/>
                <a:gdLst>
                  <a:gd name="T0" fmla="*/ 4 w 4"/>
                  <a:gd name="T1" fmla="*/ 0 h 12"/>
                  <a:gd name="T2" fmla="*/ 4 w 4"/>
                  <a:gd name="T3" fmla="*/ 2 h 12"/>
                  <a:gd name="T4" fmla="*/ 2 w 4"/>
                  <a:gd name="T5" fmla="*/ 6 h 12"/>
                  <a:gd name="T6" fmla="*/ 1 w 4"/>
                  <a:gd name="T7" fmla="*/ 10 h 12"/>
                  <a:gd name="T8" fmla="*/ 0 w 4"/>
                  <a:gd name="T9" fmla="*/ 12 h 12"/>
                  <a:gd name="T10" fmla="*/ 0 w 4"/>
                  <a:gd name="T11" fmla="*/ 10 h 12"/>
                  <a:gd name="T12" fmla="*/ 1 w 4"/>
                  <a:gd name="T13" fmla="*/ 8 h 12"/>
                  <a:gd name="T14" fmla="*/ 2 w 4"/>
                  <a:gd name="T15" fmla="*/ 6 h 12"/>
                  <a:gd name="T16" fmla="*/ 3 w 4"/>
                  <a:gd name="T17" fmla="*/ 2 h 12"/>
                  <a:gd name="T18" fmla="*/ 4 w 4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2">
                    <a:moveTo>
                      <a:pt x="4" y="0"/>
                    </a:moveTo>
                    <a:cubicBezTo>
                      <a:pt x="4" y="0"/>
                      <a:pt x="4" y="1"/>
                      <a:pt x="4" y="2"/>
                    </a:cubicBezTo>
                    <a:cubicBezTo>
                      <a:pt x="4" y="3"/>
                      <a:pt x="3" y="5"/>
                      <a:pt x="2" y="6"/>
                    </a:cubicBezTo>
                    <a:cubicBezTo>
                      <a:pt x="2" y="8"/>
                      <a:pt x="1" y="9"/>
                      <a:pt x="1" y="10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9"/>
                      <a:pt x="1" y="9"/>
                      <a:pt x="1" y="8"/>
                    </a:cubicBezTo>
                    <a:cubicBezTo>
                      <a:pt x="1" y="7"/>
                      <a:pt x="1" y="6"/>
                      <a:pt x="2" y="6"/>
                    </a:cubicBezTo>
                    <a:cubicBezTo>
                      <a:pt x="2" y="4"/>
                      <a:pt x="3" y="3"/>
                      <a:pt x="3" y="2"/>
                    </a:cubicBezTo>
                    <a:cubicBezTo>
                      <a:pt x="4" y="1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8" name="Freeform 1003"/>
              <p:cNvSpPr>
                <a:spLocks/>
              </p:cNvSpPr>
              <p:nvPr/>
            </p:nvSpPr>
            <p:spPr bwMode="auto">
              <a:xfrm>
                <a:off x="3835" y="1801"/>
                <a:ext cx="10" cy="28"/>
              </a:xfrm>
              <a:custGeom>
                <a:avLst/>
                <a:gdLst>
                  <a:gd name="T0" fmla="*/ 0 w 4"/>
                  <a:gd name="T1" fmla="*/ 0 h 12"/>
                  <a:gd name="T2" fmla="*/ 0 w 4"/>
                  <a:gd name="T3" fmla="*/ 2 h 12"/>
                  <a:gd name="T4" fmla="*/ 2 w 4"/>
                  <a:gd name="T5" fmla="*/ 6 h 12"/>
                  <a:gd name="T6" fmla="*/ 3 w 4"/>
                  <a:gd name="T7" fmla="*/ 10 h 12"/>
                  <a:gd name="T8" fmla="*/ 4 w 4"/>
                  <a:gd name="T9" fmla="*/ 12 h 12"/>
                  <a:gd name="T10" fmla="*/ 3 w 4"/>
                  <a:gd name="T11" fmla="*/ 10 h 12"/>
                  <a:gd name="T12" fmla="*/ 2 w 4"/>
                  <a:gd name="T13" fmla="*/ 8 h 12"/>
                  <a:gd name="T14" fmla="*/ 1 w 4"/>
                  <a:gd name="T15" fmla="*/ 6 h 12"/>
                  <a:gd name="T16" fmla="*/ 0 w 4"/>
                  <a:gd name="T17" fmla="*/ 2 h 12"/>
                  <a:gd name="T18" fmla="*/ 0 w 4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2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1" y="4"/>
                      <a:pt x="2" y="6"/>
                    </a:cubicBezTo>
                    <a:cubicBezTo>
                      <a:pt x="2" y="7"/>
                      <a:pt x="3" y="9"/>
                      <a:pt x="3" y="10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4" y="12"/>
                      <a:pt x="4" y="11"/>
                      <a:pt x="3" y="10"/>
                    </a:cubicBezTo>
                    <a:cubicBezTo>
                      <a:pt x="3" y="9"/>
                      <a:pt x="2" y="9"/>
                      <a:pt x="2" y="8"/>
                    </a:cubicBezTo>
                    <a:cubicBezTo>
                      <a:pt x="2" y="8"/>
                      <a:pt x="1" y="7"/>
                      <a:pt x="1" y="6"/>
                    </a:cubicBezTo>
                    <a:cubicBezTo>
                      <a:pt x="1" y="5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9" name="Freeform 1004"/>
              <p:cNvSpPr>
                <a:spLocks/>
              </p:cNvSpPr>
              <p:nvPr/>
            </p:nvSpPr>
            <p:spPr bwMode="auto">
              <a:xfrm>
                <a:off x="3835" y="1798"/>
                <a:ext cx="26" cy="15"/>
              </a:xfrm>
              <a:custGeom>
                <a:avLst/>
                <a:gdLst>
                  <a:gd name="T0" fmla="*/ 0 w 11"/>
                  <a:gd name="T1" fmla="*/ 0 h 6"/>
                  <a:gd name="T2" fmla="*/ 2 w 11"/>
                  <a:gd name="T3" fmla="*/ 1 h 6"/>
                  <a:gd name="T4" fmla="*/ 6 w 11"/>
                  <a:gd name="T5" fmla="*/ 3 h 6"/>
                  <a:gd name="T6" fmla="*/ 10 w 11"/>
                  <a:gd name="T7" fmla="*/ 5 h 6"/>
                  <a:gd name="T8" fmla="*/ 11 w 11"/>
                  <a:gd name="T9" fmla="*/ 6 h 6"/>
                  <a:gd name="T10" fmla="*/ 9 w 11"/>
                  <a:gd name="T11" fmla="*/ 5 h 6"/>
                  <a:gd name="T12" fmla="*/ 8 w 11"/>
                  <a:gd name="T13" fmla="*/ 5 h 6"/>
                  <a:gd name="T14" fmla="*/ 5 w 11"/>
                  <a:gd name="T15" fmla="*/ 4 h 6"/>
                  <a:gd name="T16" fmla="*/ 2 w 11"/>
                  <a:gd name="T17" fmla="*/ 2 h 6"/>
                  <a:gd name="T18" fmla="*/ 0 w 11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3" y="2"/>
                      <a:pt x="5" y="2"/>
                      <a:pt x="6" y="3"/>
                    </a:cubicBezTo>
                    <a:cubicBezTo>
                      <a:pt x="7" y="4"/>
                      <a:pt x="9" y="4"/>
                      <a:pt x="10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1" y="6"/>
                      <a:pt x="11" y="6"/>
                      <a:pt x="9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4"/>
                      <a:pt x="6" y="4"/>
                      <a:pt x="5" y="4"/>
                    </a:cubicBezTo>
                    <a:cubicBezTo>
                      <a:pt x="4" y="3"/>
                      <a:pt x="3" y="2"/>
                      <a:pt x="2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0" name="Freeform 1005"/>
              <p:cNvSpPr>
                <a:spLocks/>
              </p:cNvSpPr>
              <p:nvPr/>
            </p:nvSpPr>
            <p:spPr bwMode="auto">
              <a:xfrm>
                <a:off x="3835" y="1789"/>
                <a:ext cx="29" cy="7"/>
              </a:xfrm>
              <a:custGeom>
                <a:avLst/>
                <a:gdLst>
                  <a:gd name="T0" fmla="*/ 0 w 12"/>
                  <a:gd name="T1" fmla="*/ 3 h 3"/>
                  <a:gd name="T2" fmla="*/ 2 w 12"/>
                  <a:gd name="T3" fmla="*/ 3 h 3"/>
                  <a:gd name="T4" fmla="*/ 6 w 12"/>
                  <a:gd name="T5" fmla="*/ 1 h 3"/>
                  <a:gd name="T6" fmla="*/ 10 w 12"/>
                  <a:gd name="T7" fmla="*/ 0 h 3"/>
                  <a:gd name="T8" fmla="*/ 12 w 12"/>
                  <a:gd name="T9" fmla="*/ 0 h 3"/>
                  <a:gd name="T10" fmla="*/ 10 w 12"/>
                  <a:gd name="T11" fmla="*/ 1 h 3"/>
                  <a:gd name="T12" fmla="*/ 9 w 12"/>
                  <a:gd name="T13" fmla="*/ 2 h 3"/>
                  <a:gd name="T14" fmla="*/ 6 w 12"/>
                  <a:gd name="T15" fmla="*/ 2 h 3"/>
                  <a:gd name="T16" fmla="*/ 2 w 12"/>
                  <a:gd name="T17" fmla="*/ 3 h 3"/>
                  <a:gd name="T18" fmla="*/ 0 w 12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3">
                    <a:moveTo>
                      <a:pt x="0" y="3"/>
                    </a:moveTo>
                    <a:cubicBezTo>
                      <a:pt x="0" y="3"/>
                      <a:pt x="1" y="3"/>
                      <a:pt x="2" y="3"/>
                    </a:cubicBezTo>
                    <a:cubicBezTo>
                      <a:pt x="3" y="2"/>
                      <a:pt x="5" y="2"/>
                      <a:pt x="6" y="1"/>
                    </a:cubicBezTo>
                    <a:cubicBezTo>
                      <a:pt x="8" y="1"/>
                      <a:pt x="9" y="1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10" y="1"/>
                      <a:pt x="9" y="1"/>
                      <a:pt x="9" y="2"/>
                    </a:cubicBezTo>
                    <a:cubicBezTo>
                      <a:pt x="8" y="2"/>
                      <a:pt x="7" y="2"/>
                      <a:pt x="6" y="2"/>
                    </a:cubicBezTo>
                    <a:cubicBezTo>
                      <a:pt x="5" y="3"/>
                      <a:pt x="3" y="3"/>
                      <a:pt x="2" y="3"/>
                    </a:cubicBezTo>
                    <a:cubicBezTo>
                      <a:pt x="1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1" name="Freeform 1006"/>
              <p:cNvSpPr>
                <a:spLocks/>
              </p:cNvSpPr>
              <p:nvPr/>
            </p:nvSpPr>
            <p:spPr bwMode="auto">
              <a:xfrm>
                <a:off x="3835" y="1775"/>
                <a:ext cx="19" cy="21"/>
              </a:xfrm>
              <a:custGeom>
                <a:avLst/>
                <a:gdLst>
                  <a:gd name="T0" fmla="*/ 0 w 8"/>
                  <a:gd name="T1" fmla="*/ 9 h 9"/>
                  <a:gd name="T2" fmla="*/ 1 w 8"/>
                  <a:gd name="T3" fmla="*/ 7 h 9"/>
                  <a:gd name="T4" fmla="*/ 4 w 8"/>
                  <a:gd name="T5" fmla="*/ 4 h 9"/>
                  <a:gd name="T6" fmla="*/ 6 w 8"/>
                  <a:gd name="T7" fmla="*/ 1 h 9"/>
                  <a:gd name="T8" fmla="*/ 8 w 8"/>
                  <a:gd name="T9" fmla="*/ 0 h 9"/>
                  <a:gd name="T10" fmla="*/ 7 w 8"/>
                  <a:gd name="T11" fmla="*/ 1 h 9"/>
                  <a:gd name="T12" fmla="*/ 6 w 8"/>
                  <a:gd name="T13" fmla="*/ 3 h 9"/>
                  <a:gd name="T14" fmla="*/ 4 w 8"/>
                  <a:gd name="T15" fmla="*/ 5 h 9"/>
                  <a:gd name="T16" fmla="*/ 1 w 8"/>
                  <a:gd name="T17" fmla="*/ 8 h 9"/>
                  <a:gd name="T18" fmla="*/ 0 w 8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9">
                    <a:moveTo>
                      <a:pt x="0" y="9"/>
                    </a:moveTo>
                    <a:cubicBezTo>
                      <a:pt x="0" y="9"/>
                      <a:pt x="0" y="8"/>
                      <a:pt x="1" y="7"/>
                    </a:cubicBezTo>
                    <a:cubicBezTo>
                      <a:pt x="2" y="6"/>
                      <a:pt x="3" y="5"/>
                      <a:pt x="4" y="4"/>
                    </a:cubicBezTo>
                    <a:cubicBezTo>
                      <a:pt x="5" y="3"/>
                      <a:pt x="6" y="2"/>
                      <a:pt x="6" y="1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1"/>
                    </a:cubicBezTo>
                    <a:cubicBezTo>
                      <a:pt x="7" y="2"/>
                      <a:pt x="6" y="3"/>
                      <a:pt x="6" y="3"/>
                    </a:cubicBezTo>
                    <a:cubicBezTo>
                      <a:pt x="5" y="4"/>
                      <a:pt x="5" y="4"/>
                      <a:pt x="4" y="5"/>
                    </a:cubicBezTo>
                    <a:cubicBezTo>
                      <a:pt x="3" y="6"/>
                      <a:pt x="2" y="7"/>
                      <a:pt x="1" y="8"/>
                    </a:cubicBezTo>
                    <a:cubicBezTo>
                      <a:pt x="0" y="8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2" name="Freeform 1007"/>
              <p:cNvSpPr>
                <a:spLocks/>
              </p:cNvSpPr>
              <p:nvPr/>
            </p:nvSpPr>
            <p:spPr bwMode="auto">
              <a:xfrm>
                <a:off x="4070" y="2139"/>
                <a:ext cx="71" cy="71"/>
              </a:xfrm>
              <a:custGeom>
                <a:avLst/>
                <a:gdLst>
                  <a:gd name="T0" fmla="*/ 10 w 30"/>
                  <a:gd name="T1" fmla="*/ 30 h 30"/>
                  <a:gd name="T2" fmla="*/ 15 w 30"/>
                  <a:gd name="T3" fmla="*/ 4 h 30"/>
                  <a:gd name="T4" fmla="*/ 10 w 30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30">
                    <a:moveTo>
                      <a:pt x="10" y="30"/>
                    </a:moveTo>
                    <a:cubicBezTo>
                      <a:pt x="10" y="30"/>
                      <a:pt x="30" y="8"/>
                      <a:pt x="15" y="4"/>
                    </a:cubicBezTo>
                    <a:cubicBezTo>
                      <a:pt x="0" y="0"/>
                      <a:pt x="10" y="30"/>
                      <a:pt x="10" y="3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3" name="Freeform 1008"/>
              <p:cNvSpPr>
                <a:spLocks/>
              </p:cNvSpPr>
              <p:nvPr/>
            </p:nvSpPr>
            <p:spPr bwMode="auto">
              <a:xfrm>
                <a:off x="4027" y="2139"/>
                <a:ext cx="67" cy="71"/>
              </a:xfrm>
              <a:custGeom>
                <a:avLst/>
                <a:gdLst>
                  <a:gd name="T0" fmla="*/ 28 w 28"/>
                  <a:gd name="T1" fmla="*/ 30 h 30"/>
                  <a:gd name="T2" fmla="*/ 13 w 28"/>
                  <a:gd name="T3" fmla="*/ 8 h 30"/>
                  <a:gd name="T4" fmla="*/ 28 w 28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30">
                    <a:moveTo>
                      <a:pt x="28" y="30"/>
                    </a:moveTo>
                    <a:cubicBezTo>
                      <a:pt x="28" y="30"/>
                      <a:pt x="26" y="0"/>
                      <a:pt x="13" y="8"/>
                    </a:cubicBezTo>
                    <a:cubicBezTo>
                      <a:pt x="0" y="17"/>
                      <a:pt x="28" y="30"/>
                      <a:pt x="28" y="3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4" name="Freeform 1009"/>
              <p:cNvSpPr>
                <a:spLocks/>
              </p:cNvSpPr>
              <p:nvPr/>
            </p:nvSpPr>
            <p:spPr bwMode="auto">
              <a:xfrm>
                <a:off x="4030" y="2174"/>
                <a:ext cx="64" cy="74"/>
              </a:xfrm>
              <a:custGeom>
                <a:avLst/>
                <a:gdLst>
                  <a:gd name="T0" fmla="*/ 27 w 27"/>
                  <a:gd name="T1" fmla="*/ 15 h 31"/>
                  <a:gd name="T2" fmla="*/ 1 w 27"/>
                  <a:gd name="T3" fmla="*/ 15 h 31"/>
                  <a:gd name="T4" fmla="*/ 27 w 27"/>
                  <a:gd name="T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1">
                    <a:moveTo>
                      <a:pt x="27" y="15"/>
                    </a:moveTo>
                    <a:cubicBezTo>
                      <a:pt x="27" y="15"/>
                      <a:pt x="1" y="0"/>
                      <a:pt x="1" y="15"/>
                    </a:cubicBezTo>
                    <a:cubicBezTo>
                      <a:pt x="0" y="31"/>
                      <a:pt x="27" y="15"/>
                      <a:pt x="27" y="15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5" name="Freeform 1010"/>
              <p:cNvSpPr>
                <a:spLocks/>
              </p:cNvSpPr>
              <p:nvPr/>
            </p:nvSpPr>
            <p:spPr bwMode="auto">
              <a:xfrm>
                <a:off x="4030" y="2210"/>
                <a:ext cx="64" cy="74"/>
              </a:xfrm>
              <a:custGeom>
                <a:avLst/>
                <a:gdLst>
                  <a:gd name="T0" fmla="*/ 27 w 27"/>
                  <a:gd name="T1" fmla="*/ 0 h 31"/>
                  <a:gd name="T2" fmla="*/ 12 w 27"/>
                  <a:gd name="T3" fmla="*/ 22 h 31"/>
                  <a:gd name="T4" fmla="*/ 27 w 27"/>
                  <a:gd name="T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1">
                    <a:moveTo>
                      <a:pt x="27" y="0"/>
                    </a:moveTo>
                    <a:cubicBezTo>
                      <a:pt x="27" y="0"/>
                      <a:pt x="0" y="13"/>
                      <a:pt x="12" y="22"/>
                    </a:cubicBezTo>
                    <a:cubicBezTo>
                      <a:pt x="25" y="31"/>
                      <a:pt x="27" y="0"/>
                      <a:pt x="27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6" name="Freeform 1011"/>
              <p:cNvSpPr>
                <a:spLocks/>
              </p:cNvSpPr>
              <p:nvPr/>
            </p:nvSpPr>
            <p:spPr bwMode="auto">
              <a:xfrm>
                <a:off x="4082" y="2210"/>
                <a:ext cx="69" cy="69"/>
              </a:xfrm>
              <a:custGeom>
                <a:avLst/>
                <a:gdLst>
                  <a:gd name="T0" fmla="*/ 5 w 29"/>
                  <a:gd name="T1" fmla="*/ 0 h 29"/>
                  <a:gd name="T2" fmla="*/ 15 w 29"/>
                  <a:gd name="T3" fmla="*/ 24 h 29"/>
                  <a:gd name="T4" fmla="*/ 5 w 29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29">
                    <a:moveTo>
                      <a:pt x="5" y="0"/>
                    </a:moveTo>
                    <a:cubicBezTo>
                      <a:pt x="5" y="0"/>
                      <a:pt x="0" y="29"/>
                      <a:pt x="15" y="24"/>
                    </a:cubicBezTo>
                    <a:cubicBezTo>
                      <a:pt x="29" y="2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7" name="Freeform 1012"/>
              <p:cNvSpPr>
                <a:spLocks/>
              </p:cNvSpPr>
              <p:nvPr/>
            </p:nvSpPr>
            <p:spPr bwMode="auto">
              <a:xfrm>
                <a:off x="4094" y="2188"/>
                <a:ext cx="71" cy="72"/>
              </a:xfrm>
              <a:custGeom>
                <a:avLst/>
                <a:gdLst>
                  <a:gd name="T0" fmla="*/ 0 w 30"/>
                  <a:gd name="T1" fmla="*/ 9 h 30"/>
                  <a:gd name="T2" fmla="*/ 26 w 30"/>
                  <a:gd name="T3" fmla="*/ 15 h 30"/>
                  <a:gd name="T4" fmla="*/ 0 w 30"/>
                  <a:gd name="T5" fmla="*/ 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30">
                    <a:moveTo>
                      <a:pt x="0" y="9"/>
                    </a:moveTo>
                    <a:cubicBezTo>
                      <a:pt x="0" y="9"/>
                      <a:pt x="21" y="30"/>
                      <a:pt x="26" y="15"/>
                    </a:cubicBezTo>
                    <a:cubicBezTo>
                      <a:pt x="30" y="0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8" name="Freeform 1013"/>
              <p:cNvSpPr>
                <a:spLocks/>
              </p:cNvSpPr>
              <p:nvPr/>
            </p:nvSpPr>
            <p:spPr bwMode="auto">
              <a:xfrm>
                <a:off x="4092" y="2146"/>
                <a:ext cx="68" cy="66"/>
              </a:xfrm>
              <a:custGeom>
                <a:avLst/>
                <a:gdLst>
                  <a:gd name="T0" fmla="*/ 0 w 29"/>
                  <a:gd name="T1" fmla="*/ 26 h 28"/>
                  <a:gd name="T2" fmla="*/ 23 w 29"/>
                  <a:gd name="T3" fmla="*/ 14 h 28"/>
                  <a:gd name="T4" fmla="*/ 0 w 29"/>
                  <a:gd name="T5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28">
                    <a:moveTo>
                      <a:pt x="0" y="26"/>
                    </a:moveTo>
                    <a:cubicBezTo>
                      <a:pt x="0" y="26"/>
                      <a:pt x="29" y="28"/>
                      <a:pt x="23" y="14"/>
                    </a:cubicBezTo>
                    <a:cubicBezTo>
                      <a:pt x="17" y="0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39" name="Freeform 1014"/>
              <p:cNvSpPr>
                <a:spLocks/>
              </p:cNvSpPr>
              <p:nvPr/>
            </p:nvSpPr>
            <p:spPr bwMode="auto">
              <a:xfrm>
                <a:off x="4084" y="2200"/>
                <a:ext cx="24" cy="22"/>
              </a:xfrm>
              <a:custGeom>
                <a:avLst/>
                <a:gdLst>
                  <a:gd name="T0" fmla="*/ 0 w 10"/>
                  <a:gd name="T1" fmla="*/ 3 h 9"/>
                  <a:gd name="T2" fmla="*/ 4 w 10"/>
                  <a:gd name="T3" fmla="*/ 8 h 9"/>
                  <a:gd name="T4" fmla="*/ 9 w 10"/>
                  <a:gd name="T5" fmla="*/ 6 h 9"/>
                  <a:gd name="T6" fmla="*/ 6 w 10"/>
                  <a:gd name="T7" fmla="*/ 1 h 9"/>
                  <a:gd name="T8" fmla="*/ 0 w 10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3"/>
                    </a:moveTo>
                    <a:cubicBezTo>
                      <a:pt x="0" y="5"/>
                      <a:pt x="1" y="7"/>
                      <a:pt x="4" y="8"/>
                    </a:cubicBezTo>
                    <a:cubicBezTo>
                      <a:pt x="6" y="9"/>
                      <a:pt x="9" y="8"/>
                      <a:pt x="9" y="6"/>
                    </a:cubicBezTo>
                    <a:cubicBezTo>
                      <a:pt x="10" y="4"/>
                      <a:pt x="9" y="2"/>
                      <a:pt x="6" y="1"/>
                    </a:cubicBezTo>
                    <a:cubicBezTo>
                      <a:pt x="4" y="0"/>
                      <a:pt x="1" y="1"/>
                      <a:pt x="0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0" name="Freeform 1015"/>
              <p:cNvSpPr>
                <a:spLocks/>
              </p:cNvSpPr>
              <p:nvPr/>
            </p:nvSpPr>
            <p:spPr bwMode="auto">
              <a:xfrm>
                <a:off x="4099" y="2196"/>
                <a:ext cx="2" cy="9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0 h 4"/>
                  <a:gd name="T4" fmla="*/ 1 w 1"/>
                  <a:gd name="T5" fmla="*/ 1 h 4"/>
                  <a:gd name="T6" fmla="*/ 0 w 1"/>
                  <a:gd name="T7" fmla="*/ 2 h 4"/>
                  <a:gd name="T8" fmla="*/ 0 w 1"/>
                  <a:gd name="T9" fmla="*/ 4 h 4"/>
                  <a:gd name="T10" fmla="*/ 0 w 1"/>
                  <a:gd name="T11" fmla="*/ 2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1" name="Freeform 1016"/>
              <p:cNvSpPr>
                <a:spLocks/>
              </p:cNvSpPr>
              <p:nvPr/>
            </p:nvSpPr>
            <p:spPr bwMode="auto">
              <a:xfrm>
                <a:off x="4094" y="2196"/>
                <a:ext cx="2" cy="9"/>
              </a:xfrm>
              <a:custGeom>
                <a:avLst/>
                <a:gdLst>
                  <a:gd name="T0" fmla="*/ 0 w 1"/>
                  <a:gd name="T1" fmla="*/ 1 h 4"/>
                  <a:gd name="T2" fmla="*/ 1 w 1"/>
                  <a:gd name="T3" fmla="*/ 0 h 4"/>
                  <a:gd name="T4" fmla="*/ 1 w 1"/>
                  <a:gd name="T5" fmla="*/ 1 h 4"/>
                  <a:gd name="T6" fmla="*/ 1 w 1"/>
                  <a:gd name="T7" fmla="*/ 1 h 4"/>
                  <a:gd name="T8" fmla="*/ 1 w 1"/>
                  <a:gd name="T9" fmla="*/ 4 h 4"/>
                  <a:gd name="T10" fmla="*/ 1 w 1"/>
                  <a:gd name="T11" fmla="*/ 2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2" name="Freeform 1017"/>
              <p:cNvSpPr>
                <a:spLocks/>
              </p:cNvSpPr>
              <p:nvPr/>
            </p:nvSpPr>
            <p:spPr bwMode="auto">
              <a:xfrm>
                <a:off x="4092" y="2196"/>
                <a:ext cx="4" cy="9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0 h 4"/>
                  <a:gd name="T4" fmla="*/ 1 w 2"/>
                  <a:gd name="T5" fmla="*/ 1 h 4"/>
                  <a:gd name="T6" fmla="*/ 1 w 2"/>
                  <a:gd name="T7" fmla="*/ 2 h 4"/>
                  <a:gd name="T8" fmla="*/ 2 w 2"/>
                  <a:gd name="T9" fmla="*/ 4 h 4"/>
                  <a:gd name="T10" fmla="*/ 1 w 2"/>
                  <a:gd name="T11" fmla="*/ 2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2" y="4"/>
                      <a:pt x="2" y="4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3" name="Freeform 1018"/>
              <p:cNvSpPr>
                <a:spLocks/>
              </p:cNvSpPr>
              <p:nvPr/>
            </p:nvSpPr>
            <p:spPr bwMode="auto">
              <a:xfrm>
                <a:off x="4089" y="2198"/>
                <a:ext cx="5" cy="7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0 h 3"/>
                  <a:gd name="T4" fmla="*/ 1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  <a:gd name="T10" fmla="*/ 0 w 2"/>
                  <a:gd name="T11" fmla="*/ 1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2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4" name="Freeform 1019"/>
              <p:cNvSpPr>
                <a:spLocks/>
              </p:cNvSpPr>
              <p:nvPr/>
            </p:nvSpPr>
            <p:spPr bwMode="auto">
              <a:xfrm>
                <a:off x="4084" y="2200"/>
                <a:ext cx="8" cy="5"/>
              </a:xfrm>
              <a:custGeom>
                <a:avLst/>
                <a:gdLst>
                  <a:gd name="T0" fmla="*/ 1 w 3"/>
                  <a:gd name="T1" fmla="*/ 1 h 2"/>
                  <a:gd name="T2" fmla="*/ 1 w 3"/>
                  <a:gd name="T3" fmla="*/ 0 h 2"/>
                  <a:gd name="T4" fmla="*/ 2 w 3"/>
                  <a:gd name="T5" fmla="*/ 0 h 2"/>
                  <a:gd name="T6" fmla="*/ 2 w 3"/>
                  <a:gd name="T7" fmla="*/ 1 h 2"/>
                  <a:gd name="T8" fmla="*/ 3 w 3"/>
                  <a:gd name="T9" fmla="*/ 2 h 2"/>
                  <a:gd name="T10" fmla="*/ 2 w 3"/>
                  <a:gd name="T11" fmla="*/ 1 h 2"/>
                  <a:gd name="T12" fmla="*/ 1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5" name="Freeform 1020"/>
              <p:cNvSpPr>
                <a:spLocks/>
              </p:cNvSpPr>
              <p:nvPr/>
            </p:nvSpPr>
            <p:spPr bwMode="auto">
              <a:xfrm>
                <a:off x="4084" y="2203"/>
                <a:ext cx="8" cy="4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0 h 2"/>
                  <a:gd name="T4" fmla="*/ 1 w 3"/>
                  <a:gd name="T5" fmla="*/ 0 h 2"/>
                  <a:gd name="T6" fmla="*/ 1 w 3"/>
                  <a:gd name="T7" fmla="*/ 1 h 2"/>
                  <a:gd name="T8" fmla="*/ 3 w 3"/>
                  <a:gd name="T9" fmla="*/ 2 h 2"/>
                  <a:gd name="T10" fmla="*/ 1 w 3"/>
                  <a:gd name="T11" fmla="*/ 1 h 2"/>
                  <a:gd name="T12" fmla="*/ 0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3" y="2"/>
                      <a:pt x="3" y="2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6" name="Freeform 1021"/>
              <p:cNvSpPr>
                <a:spLocks/>
              </p:cNvSpPr>
              <p:nvPr/>
            </p:nvSpPr>
            <p:spPr bwMode="auto">
              <a:xfrm>
                <a:off x="4082" y="2205"/>
                <a:ext cx="10" cy="2"/>
              </a:xfrm>
              <a:custGeom>
                <a:avLst/>
                <a:gdLst>
                  <a:gd name="T0" fmla="*/ 1 w 4"/>
                  <a:gd name="T1" fmla="*/ 1 h 1"/>
                  <a:gd name="T2" fmla="*/ 0 w 4"/>
                  <a:gd name="T3" fmla="*/ 0 h 1"/>
                  <a:gd name="T4" fmla="*/ 1 w 4"/>
                  <a:gd name="T5" fmla="*/ 0 h 1"/>
                  <a:gd name="T6" fmla="*/ 1 w 4"/>
                  <a:gd name="T7" fmla="*/ 1 h 1"/>
                  <a:gd name="T8" fmla="*/ 4 w 4"/>
                  <a:gd name="T9" fmla="*/ 1 h 1"/>
                  <a:gd name="T10" fmla="*/ 1 w 4"/>
                  <a:gd name="T11" fmla="*/ 1 h 1"/>
                  <a:gd name="T12" fmla="*/ 1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7" name="Freeform 1022"/>
              <p:cNvSpPr>
                <a:spLocks/>
              </p:cNvSpPr>
              <p:nvPr/>
            </p:nvSpPr>
            <p:spPr bwMode="auto">
              <a:xfrm>
                <a:off x="4082" y="2207"/>
                <a:ext cx="10" cy="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1 h 2"/>
                  <a:gd name="T4" fmla="*/ 1 w 4"/>
                  <a:gd name="T5" fmla="*/ 0 h 2"/>
                  <a:gd name="T6" fmla="*/ 1 w 4"/>
                  <a:gd name="T7" fmla="*/ 1 h 2"/>
                  <a:gd name="T8" fmla="*/ 4 w 4"/>
                  <a:gd name="T9" fmla="*/ 1 h 2"/>
                  <a:gd name="T10" fmla="*/ 1 w 4"/>
                  <a:gd name="T11" fmla="*/ 1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8" name="Freeform 1023"/>
              <p:cNvSpPr>
                <a:spLocks/>
              </p:cNvSpPr>
              <p:nvPr/>
            </p:nvSpPr>
            <p:spPr bwMode="auto">
              <a:xfrm>
                <a:off x="4082" y="2212"/>
                <a:ext cx="10" cy="3"/>
              </a:xfrm>
              <a:custGeom>
                <a:avLst/>
                <a:gdLst>
                  <a:gd name="T0" fmla="*/ 1 w 4"/>
                  <a:gd name="T1" fmla="*/ 1 h 1"/>
                  <a:gd name="T2" fmla="*/ 0 w 4"/>
                  <a:gd name="T3" fmla="*/ 0 h 1"/>
                  <a:gd name="T4" fmla="*/ 1 w 4"/>
                  <a:gd name="T5" fmla="*/ 0 h 1"/>
                  <a:gd name="T6" fmla="*/ 1 w 4"/>
                  <a:gd name="T7" fmla="*/ 0 h 1"/>
                  <a:gd name="T8" fmla="*/ 4 w 4"/>
                  <a:gd name="T9" fmla="*/ 0 h 1"/>
                  <a:gd name="T10" fmla="*/ 1 w 4"/>
                  <a:gd name="T11" fmla="*/ 0 h 1"/>
                  <a:gd name="T12" fmla="*/ 1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49" name="Freeform 1024"/>
              <p:cNvSpPr>
                <a:spLocks/>
              </p:cNvSpPr>
              <p:nvPr/>
            </p:nvSpPr>
            <p:spPr bwMode="auto">
              <a:xfrm>
                <a:off x="4082" y="2212"/>
                <a:ext cx="10" cy="5"/>
              </a:xfrm>
              <a:custGeom>
                <a:avLst/>
                <a:gdLst>
                  <a:gd name="T0" fmla="*/ 1 w 4"/>
                  <a:gd name="T1" fmla="*/ 2 h 2"/>
                  <a:gd name="T2" fmla="*/ 0 w 4"/>
                  <a:gd name="T3" fmla="*/ 2 h 2"/>
                  <a:gd name="T4" fmla="*/ 1 w 4"/>
                  <a:gd name="T5" fmla="*/ 1 h 2"/>
                  <a:gd name="T6" fmla="*/ 1 w 4"/>
                  <a:gd name="T7" fmla="*/ 1 h 2"/>
                  <a:gd name="T8" fmla="*/ 4 w 4"/>
                  <a:gd name="T9" fmla="*/ 0 h 2"/>
                  <a:gd name="T10" fmla="*/ 2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4" y="0"/>
                      <a:pt x="4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0" name="Freeform 1025"/>
              <p:cNvSpPr>
                <a:spLocks/>
              </p:cNvSpPr>
              <p:nvPr/>
            </p:nvSpPr>
            <p:spPr bwMode="auto">
              <a:xfrm>
                <a:off x="4084" y="2215"/>
                <a:ext cx="8" cy="4"/>
              </a:xfrm>
              <a:custGeom>
                <a:avLst/>
                <a:gdLst>
                  <a:gd name="T0" fmla="*/ 1 w 3"/>
                  <a:gd name="T1" fmla="*/ 2 h 2"/>
                  <a:gd name="T2" fmla="*/ 0 w 3"/>
                  <a:gd name="T3" fmla="*/ 2 h 2"/>
                  <a:gd name="T4" fmla="*/ 0 w 3"/>
                  <a:gd name="T5" fmla="*/ 1 h 2"/>
                  <a:gd name="T6" fmla="*/ 1 w 3"/>
                  <a:gd name="T7" fmla="*/ 1 h 2"/>
                  <a:gd name="T8" fmla="*/ 3 w 3"/>
                  <a:gd name="T9" fmla="*/ 0 h 2"/>
                  <a:gd name="T10" fmla="*/ 1 w 3"/>
                  <a:gd name="T11" fmla="*/ 1 h 2"/>
                  <a:gd name="T12" fmla="*/ 1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1" name="Freeform 1026"/>
              <p:cNvSpPr>
                <a:spLocks/>
              </p:cNvSpPr>
              <p:nvPr/>
            </p:nvSpPr>
            <p:spPr bwMode="auto">
              <a:xfrm>
                <a:off x="4087" y="2215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3 h 3"/>
                  <a:gd name="T4" fmla="*/ 0 w 2"/>
                  <a:gd name="T5" fmla="*/ 2 h 3"/>
                  <a:gd name="T6" fmla="*/ 1 w 2"/>
                  <a:gd name="T7" fmla="*/ 2 h 3"/>
                  <a:gd name="T8" fmla="*/ 2 w 2"/>
                  <a:gd name="T9" fmla="*/ 0 h 3"/>
                  <a:gd name="T10" fmla="*/ 1 w 2"/>
                  <a:gd name="T11" fmla="*/ 2 h 3"/>
                  <a:gd name="T12" fmla="*/ 1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2" name="Freeform 1027"/>
              <p:cNvSpPr>
                <a:spLocks/>
              </p:cNvSpPr>
              <p:nvPr/>
            </p:nvSpPr>
            <p:spPr bwMode="auto">
              <a:xfrm>
                <a:off x="4089" y="2215"/>
                <a:ext cx="5" cy="9"/>
              </a:xfrm>
              <a:custGeom>
                <a:avLst/>
                <a:gdLst>
                  <a:gd name="T0" fmla="*/ 1 w 2"/>
                  <a:gd name="T1" fmla="*/ 4 h 4"/>
                  <a:gd name="T2" fmla="*/ 1 w 2"/>
                  <a:gd name="T3" fmla="*/ 4 h 4"/>
                  <a:gd name="T4" fmla="*/ 0 w 2"/>
                  <a:gd name="T5" fmla="*/ 3 h 4"/>
                  <a:gd name="T6" fmla="*/ 1 w 2"/>
                  <a:gd name="T7" fmla="*/ 3 h 4"/>
                  <a:gd name="T8" fmla="*/ 2 w 2"/>
                  <a:gd name="T9" fmla="*/ 0 h 4"/>
                  <a:gd name="T10" fmla="*/ 1 w 2"/>
                  <a:gd name="T11" fmla="*/ 3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0"/>
                      <a:pt x="2" y="0"/>
                    </a:cubicBezTo>
                    <a:cubicBezTo>
                      <a:pt x="2" y="1"/>
                      <a:pt x="1" y="2"/>
                      <a:pt x="1" y="3"/>
                    </a:cubicBezTo>
                    <a:cubicBezTo>
                      <a:pt x="2" y="3"/>
                      <a:pt x="2" y="3"/>
                      <a:pt x="1" y="4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3" name="Freeform 1028"/>
              <p:cNvSpPr>
                <a:spLocks/>
              </p:cNvSpPr>
              <p:nvPr/>
            </p:nvSpPr>
            <p:spPr bwMode="auto">
              <a:xfrm>
                <a:off x="4094" y="2217"/>
                <a:ext cx="2" cy="7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2 h 3"/>
                  <a:gd name="T8" fmla="*/ 0 w 1"/>
                  <a:gd name="T9" fmla="*/ 0 h 3"/>
                  <a:gd name="T10" fmla="*/ 0 w 1"/>
                  <a:gd name="T11" fmla="*/ 2 h 3"/>
                  <a:gd name="T12" fmla="*/ 1 w 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4" name="Freeform 1029"/>
              <p:cNvSpPr>
                <a:spLocks/>
              </p:cNvSpPr>
              <p:nvPr/>
            </p:nvSpPr>
            <p:spPr bwMode="auto">
              <a:xfrm>
                <a:off x="4096" y="2217"/>
                <a:ext cx="3" cy="7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3 h 3"/>
                  <a:gd name="T4" fmla="*/ 0 w 1"/>
                  <a:gd name="T5" fmla="*/ 3 h 3"/>
                  <a:gd name="T6" fmla="*/ 0 w 1"/>
                  <a:gd name="T7" fmla="*/ 2 h 3"/>
                  <a:gd name="T8" fmla="*/ 0 w 1"/>
                  <a:gd name="T9" fmla="*/ 0 h 3"/>
                  <a:gd name="T10" fmla="*/ 1 w 1"/>
                  <a:gd name="T11" fmla="*/ 2 h 3"/>
                  <a:gd name="T12" fmla="*/ 1 w 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5" name="Freeform 1030"/>
              <p:cNvSpPr>
                <a:spLocks/>
              </p:cNvSpPr>
              <p:nvPr/>
            </p:nvSpPr>
            <p:spPr bwMode="auto">
              <a:xfrm>
                <a:off x="4099" y="2217"/>
                <a:ext cx="4" cy="7"/>
              </a:xfrm>
              <a:custGeom>
                <a:avLst/>
                <a:gdLst>
                  <a:gd name="T0" fmla="*/ 1 w 2"/>
                  <a:gd name="T1" fmla="*/ 2 h 3"/>
                  <a:gd name="T2" fmla="*/ 1 w 2"/>
                  <a:gd name="T3" fmla="*/ 3 h 3"/>
                  <a:gd name="T4" fmla="*/ 0 w 2"/>
                  <a:gd name="T5" fmla="*/ 2 h 3"/>
                  <a:gd name="T6" fmla="*/ 1 w 2"/>
                  <a:gd name="T7" fmla="*/ 2 h 3"/>
                  <a:gd name="T8" fmla="*/ 0 w 2"/>
                  <a:gd name="T9" fmla="*/ 0 h 3"/>
                  <a:gd name="T10" fmla="*/ 1 w 2"/>
                  <a:gd name="T11" fmla="*/ 2 h 3"/>
                  <a:gd name="T12" fmla="*/ 1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6" name="Freeform 1031"/>
              <p:cNvSpPr>
                <a:spLocks/>
              </p:cNvSpPr>
              <p:nvPr/>
            </p:nvSpPr>
            <p:spPr bwMode="auto">
              <a:xfrm>
                <a:off x="4099" y="2215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3 h 3"/>
                  <a:gd name="T4" fmla="*/ 2 w 3"/>
                  <a:gd name="T5" fmla="*/ 3 h 3"/>
                  <a:gd name="T6" fmla="*/ 2 w 3"/>
                  <a:gd name="T7" fmla="*/ 2 h 3"/>
                  <a:gd name="T8" fmla="*/ 0 w 3"/>
                  <a:gd name="T9" fmla="*/ 0 h 3"/>
                  <a:gd name="T10" fmla="*/ 2 w 3"/>
                  <a:gd name="T11" fmla="*/ 2 h 3"/>
                  <a:gd name="T12" fmla="*/ 3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1" y="2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7" name="Freeform 1032"/>
              <p:cNvSpPr>
                <a:spLocks/>
              </p:cNvSpPr>
              <p:nvPr/>
            </p:nvSpPr>
            <p:spPr bwMode="auto">
              <a:xfrm>
                <a:off x="4101" y="2215"/>
                <a:ext cx="7" cy="4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2 h 2"/>
                  <a:gd name="T4" fmla="*/ 2 w 3"/>
                  <a:gd name="T5" fmla="*/ 2 h 2"/>
                  <a:gd name="T6" fmla="*/ 1 w 3"/>
                  <a:gd name="T7" fmla="*/ 2 h 2"/>
                  <a:gd name="T8" fmla="*/ 0 w 3"/>
                  <a:gd name="T9" fmla="*/ 0 h 2"/>
                  <a:gd name="T10" fmla="*/ 2 w 3"/>
                  <a:gd name="T11" fmla="*/ 1 h 2"/>
                  <a:gd name="T12" fmla="*/ 2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8" name="Freeform 1033"/>
              <p:cNvSpPr>
                <a:spLocks/>
              </p:cNvSpPr>
              <p:nvPr/>
            </p:nvSpPr>
            <p:spPr bwMode="auto">
              <a:xfrm>
                <a:off x="4101" y="2212"/>
                <a:ext cx="10" cy="5"/>
              </a:xfrm>
              <a:custGeom>
                <a:avLst/>
                <a:gdLst>
                  <a:gd name="T0" fmla="*/ 3 w 4"/>
                  <a:gd name="T1" fmla="*/ 1 h 2"/>
                  <a:gd name="T2" fmla="*/ 3 w 4"/>
                  <a:gd name="T3" fmla="*/ 2 h 2"/>
                  <a:gd name="T4" fmla="*/ 3 w 4"/>
                  <a:gd name="T5" fmla="*/ 2 h 2"/>
                  <a:gd name="T6" fmla="*/ 2 w 4"/>
                  <a:gd name="T7" fmla="*/ 2 h 2"/>
                  <a:gd name="T8" fmla="*/ 0 w 4"/>
                  <a:gd name="T9" fmla="*/ 0 h 2"/>
                  <a:gd name="T10" fmla="*/ 2 w 4"/>
                  <a:gd name="T11" fmla="*/ 1 h 2"/>
                  <a:gd name="T12" fmla="*/ 3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cubicBezTo>
                      <a:pt x="3" y="1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59" name="Freeform 1034"/>
              <p:cNvSpPr>
                <a:spLocks/>
              </p:cNvSpPr>
              <p:nvPr/>
            </p:nvSpPr>
            <p:spPr bwMode="auto">
              <a:xfrm>
                <a:off x="4101" y="2212"/>
                <a:ext cx="10" cy="3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0 h 1"/>
                  <a:gd name="T4" fmla="*/ 3 w 4"/>
                  <a:gd name="T5" fmla="*/ 1 h 1"/>
                  <a:gd name="T6" fmla="*/ 3 w 4"/>
                  <a:gd name="T7" fmla="*/ 0 h 1"/>
                  <a:gd name="T8" fmla="*/ 0 w 4"/>
                  <a:gd name="T9" fmla="*/ 0 h 1"/>
                  <a:gd name="T10" fmla="*/ 3 w 4"/>
                  <a:gd name="T11" fmla="*/ 0 h 1"/>
                  <a:gd name="T12" fmla="*/ 3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0" name="Freeform 1035"/>
              <p:cNvSpPr>
                <a:spLocks/>
              </p:cNvSpPr>
              <p:nvPr/>
            </p:nvSpPr>
            <p:spPr bwMode="auto">
              <a:xfrm>
                <a:off x="4101" y="2207"/>
                <a:ext cx="10" cy="3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1 h 1"/>
                  <a:gd name="T4" fmla="*/ 3 w 4"/>
                  <a:gd name="T5" fmla="*/ 1 h 1"/>
                  <a:gd name="T6" fmla="*/ 3 w 4"/>
                  <a:gd name="T7" fmla="*/ 1 h 1"/>
                  <a:gd name="T8" fmla="*/ 0 w 4"/>
                  <a:gd name="T9" fmla="*/ 1 h 1"/>
                  <a:gd name="T10" fmla="*/ 3 w 4"/>
                  <a:gd name="T11" fmla="*/ 1 h 1"/>
                  <a:gd name="T12" fmla="*/ 3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1" name="Freeform 1036"/>
              <p:cNvSpPr>
                <a:spLocks/>
              </p:cNvSpPr>
              <p:nvPr/>
            </p:nvSpPr>
            <p:spPr bwMode="auto">
              <a:xfrm>
                <a:off x="4101" y="2205"/>
                <a:ext cx="10" cy="5"/>
              </a:xfrm>
              <a:custGeom>
                <a:avLst/>
                <a:gdLst>
                  <a:gd name="T0" fmla="*/ 3 w 4"/>
                  <a:gd name="T1" fmla="*/ 0 h 2"/>
                  <a:gd name="T2" fmla="*/ 4 w 4"/>
                  <a:gd name="T3" fmla="*/ 0 h 2"/>
                  <a:gd name="T4" fmla="*/ 3 w 4"/>
                  <a:gd name="T5" fmla="*/ 1 h 2"/>
                  <a:gd name="T6" fmla="*/ 3 w 4"/>
                  <a:gd name="T7" fmla="*/ 1 h 2"/>
                  <a:gd name="T8" fmla="*/ 0 w 4"/>
                  <a:gd name="T9" fmla="*/ 2 h 2"/>
                  <a:gd name="T10" fmla="*/ 2 w 4"/>
                  <a:gd name="T11" fmla="*/ 1 h 2"/>
                  <a:gd name="T12" fmla="*/ 3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0" y="2"/>
                      <a:pt x="0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2" name="Freeform 1037"/>
              <p:cNvSpPr>
                <a:spLocks/>
              </p:cNvSpPr>
              <p:nvPr/>
            </p:nvSpPr>
            <p:spPr bwMode="auto">
              <a:xfrm>
                <a:off x="4101" y="2203"/>
                <a:ext cx="7" cy="4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0 h 2"/>
                  <a:gd name="T4" fmla="*/ 3 w 3"/>
                  <a:gd name="T5" fmla="*/ 1 h 2"/>
                  <a:gd name="T6" fmla="*/ 2 w 3"/>
                  <a:gd name="T7" fmla="*/ 1 h 2"/>
                  <a:gd name="T8" fmla="*/ 0 w 3"/>
                  <a:gd name="T9" fmla="*/ 2 h 2"/>
                  <a:gd name="T10" fmla="*/ 2 w 3"/>
                  <a:gd name="T11" fmla="*/ 1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3" name="Freeform 1038"/>
              <p:cNvSpPr>
                <a:spLocks/>
              </p:cNvSpPr>
              <p:nvPr/>
            </p:nvSpPr>
            <p:spPr bwMode="auto">
              <a:xfrm>
                <a:off x="4101" y="2200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0 h 3"/>
                  <a:gd name="T4" fmla="*/ 2 w 2"/>
                  <a:gd name="T5" fmla="*/ 1 h 3"/>
                  <a:gd name="T6" fmla="*/ 1 w 2"/>
                  <a:gd name="T7" fmla="*/ 1 h 3"/>
                  <a:gd name="T8" fmla="*/ 0 w 2"/>
                  <a:gd name="T9" fmla="*/ 3 h 3"/>
                  <a:gd name="T10" fmla="*/ 1 w 2"/>
                  <a:gd name="T11" fmla="*/ 1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4" name="Freeform 1039"/>
              <p:cNvSpPr>
                <a:spLocks/>
              </p:cNvSpPr>
              <p:nvPr/>
            </p:nvSpPr>
            <p:spPr bwMode="auto">
              <a:xfrm>
                <a:off x="4099" y="2198"/>
                <a:ext cx="4" cy="7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0 h 3"/>
                  <a:gd name="T4" fmla="*/ 2 w 2"/>
                  <a:gd name="T5" fmla="*/ 1 h 3"/>
                  <a:gd name="T6" fmla="*/ 1 w 2"/>
                  <a:gd name="T7" fmla="*/ 1 h 3"/>
                  <a:gd name="T8" fmla="*/ 0 w 2"/>
                  <a:gd name="T9" fmla="*/ 3 h 3"/>
                  <a:gd name="T10" fmla="*/ 1 w 2"/>
                  <a:gd name="T11" fmla="*/ 1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5" name="Freeform 1040"/>
              <p:cNvSpPr>
                <a:spLocks/>
              </p:cNvSpPr>
              <p:nvPr/>
            </p:nvSpPr>
            <p:spPr bwMode="auto">
              <a:xfrm>
                <a:off x="4094" y="2177"/>
                <a:ext cx="7" cy="28"/>
              </a:xfrm>
              <a:custGeom>
                <a:avLst/>
                <a:gdLst>
                  <a:gd name="T0" fmla="*/ 0 w 3"/>
                  <a:gd name="T1" fmla="*/ 12 h 12"/>
                  <a:gd name="T2" fmla="*/ 0 w 3"/>
                  <a:gd name="T3" fmla="*/ 10 h 12"/>
                  <a:gd name="T4" fmla="*/ 1 w 3"/>
                  <a:gd name="T5" fmla="*/ 6 h 12"/>
                  <a:gd name="T6" fmla="*/ 2 w 3"/>
                  <a:gd name="T7" fmla="*/ 2 h 12"/>
                  <a:gd name="T8" fmla="*/ 3 w 3"/>
                  <a:gd name="T9" fmla="*/ 0 h 12"/>
                  <a:gd name="T10" fmla="*/ 3 w 3"/>
                  <a:gd name="T11" fmla="*/ 2 h 12"/>
                  <a:gd name="T12" fmla="*/ 2 w 3"/>
                  <a:gd name="T13" fmla="*/ 4 h 12"/>
                  <a:gd name="T14" fmla="*/ 2 w 3"/>
                  <a:gd name="T15" fmla="*/ 6 h 12"/>
                  <a:gd name="T16" fmla="*/ 1 w 3"/>
                  <a:gd name="T17" fmla="*/ 10 h 12"/>
                  <a:gd name="T18" fmla="*/ 0 w 3"/>
                  <a:gd name="T1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2">
                    <a:moveTo>
                      <a:pt x="0" y="12"/>
                    </a:moveTo>
                    <a:cubicBezTo>
                      <a:pt x="0" y="12"/>
                      <a:pt x="0" y="11"/>
                      <a:pt x="0" y="10"/>
                    </a:cubicBezTo>
                    <a:cubicBezTo>
                      <a:pt x="0" y="9"/>
                      <a:pt x="1" y="8"/>
                      <a:pt x="1" y="6"/>
                    </a:cubicBezTo>
                    <a:cubicBezTo>
                      <a:pt x="1" y="5"/>
                      <a:pt x="2" y="3"/>
                      <a:pt x="2" y="2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3"/>
                      <a:pt x="3" y="3"/>
                      <a:pt x="2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8"/>
                      <a:pt x="1" y="9"/>
                      <a:pt x="1" y="10"/>
                    </a:cubicBezTo>
                    <a:cubicBezTo>
                      <a:pt x="0" y="11"/>
                      <a:pt x="0" y="12"/>
                      <a:pt x="0" y="1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6" name="Freeform 1041"/>
              <p:cNvSpPr>
                <a:spLocks/>
              </p:cNvSpPr>
              <p:nvPr/>
            </p:nvSpPr>
            <p:spPr bwMode="auto">
              <a:xfrm>
                <a:off x="4077" y="2181"/>
                <a:ext cx="15" cy="24"/>
              </a:xfrm>
              <a:custGeom>
                <a:avLst/>
                <a:gdLst>
                  <a:gd name="T0" fmla="*/ 6 w 6"/>
                  <a:gd name="T1" fmla="*/ 10 h 10"/>
                  <a:gd name="T2" fmla="*/ 5 w 6"/>
                  <a:gd name="T3" fmla="*/ 9 h 10"/>
                  <a:gd name="T4" fmla="*/ 3 w 6"/>
                  <a:gd name="T5" fmla="*/ 5 h 10"/>
                  <a:gd name="T6" fmla="*/ 1 w 6"/>
                  <a:gd name="T7" fmla="*/ 2 h 10"/>
                  <a:gd name="T8" fmla="*/ 0 w 6"/>
                  <a:gd name="T9" fmla="*/ 0 h 10"/>
                  <a:gd name="T10" fmla="*/ 1 w 6"/>
                  <a:gd name="T11" fmla="*/ 1 h 10"/>
                  <a:gd name="T12" fmla="*/ 2 w 6"/>
                  <a:gd name="T13" fmla="*/ 3 h 10"/>
                  <a:gd name="T14" fmla="*/ 3 w 6"/>
                  <a:gd name="T15" fmla="*/ 5 h 10"/>
                  <a:gd name="T16" fmla="*/ 5 w 6"/>
                  <a:gd name="T17" fmla="*/ 9 h 10"/>
                  <a:gd name="T18" fmla="*/ 6 w 6"/>
                  <a:gd name="T1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0">
                    <a:moveTo>
                      <a:pt x="6" y="10"/>
                    </a:moveTo>
                    <a:cubicBezTo>
                      <a:pt x="6" y="10"/>
                      <a:pt x="5" y="10"/>
                      <a:pt x="5" y="9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2" y="4"/>
                      <a:pt x="1" y="3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4" y="6"/>
                      <a:pt x="5" y="8"/>
                      <a:pt x="5" y="9"/>
                    </a:cubicBezTo>
                    <a:cubicBezTo>
                      <a:pt x="6" y="10"/>
                      <a:pt x="6" y="10"/>
                      <a:pt x="6" y="1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7" name="Freeform 1042"/>
              <p:cNvSpPr>
                <a:spLocks/>
              </p:cNvSpPr>
              <p:nvPr/>
            </p:nvSpPr>
            <p:spPr bwMode="auto">
              <a:xfrm>
                <a:off x="4063" y="2200"/>
                <a:ext cx="26" cy="7"/>
              </a:xfrm>
              <a:custGeom>
                <a:avLst/>
                <a:gdLst>
                  <a:gd name="T0" fmla="*/ 11 w 11"/>
                  <a:gd name="T1" fmla="*/ 3 h 3"/>
                  <a:gd name="T2" fmla="*/ 9 w 11"/>
                  <a:gd name="T3" fmla="*/ 3 h 3"/>
                  <a:gd name="T4" fmla="*/ 5 w 11"/>
                  <a:gd name="T5" fmla="*/ 2 h 3"/>
                  <a:gd name="T6" fmla="*/ 1 w 11"/>
                  <a:gd name="T7" fmla="*/ 1 h 3"/>
                  <a:gd name="T8" fmla="*/ 0 w 11"/>
                  <a:gd name="T9" fmla="*/ 0 h 3"/>
                  <a:gd name="T10" fmla="*/ 2 w 11"/>
                  <a:gd name="T11" fmla="*/ 0 h 3"/>
                  <a:gd name="T12" fmla="*/ 4 w 11"/>
                  <a:gd name="T13" fmla="*/ 0 h 3"/>
                  <a:gd name="T14" fmla="*/ 6 w 11"/>
                  <a:gd name="T15" fmla="*/ 1 h 3"/>
                  <a:gd name="T16" fmla="*/ 10 w 11"/>
                  <a:gd name="T17" fmla="*/ 2 h 3"/>
                  <a:gd name="T18" fmla="*/ 11 w 11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3">
                    <a:moveTo>
                      <a:pt x="11" y="3"/>
                    </a:moveTo>
                    <a:cubicBezTo>
                      <a:pt x="11" y="3"/>
                      <a:pt x="10" y="3"/>
                      <a:pt x="9" y="3"/>
                    </a:cubicBezTo>
                    <a:cubicBezTo>
                      <a:pt x="8" y="3"/>
                      <a:pt x="7" y="2"/>
                      <a:pt x="5" y="2"/>
                    </a:cubicBezTo>
                    <a:cubicBezTo>
                      <a:pt x="4" y="1"/>
                      <a:pt x="3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5" y="1"/>
                      <a:pt x="6" y="1"/>
                    </a:cubicBezTo>
                    <a:cubicBezTo>
                      <a:pt x="7" y="1"/>
                      <a:pt x="9" y="2"/>
                      <a:pt x="10" y="2"/>
                    </a:cubicBezTo>
                    <a:cubicBezTo>
                      <a:pt x="11" y="3"/>
                      <a:pt x="11" y="3"/>
                      <a:pt x="1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8" name="Freeform 1043"/>
              <p:cNvSpPr>
                <a:spLocks/>
              </p:cNvSpPr>
              <p:nvPr/>
            </p:nvSpPr>
            <p:spPr bwMode="auto">
              <a:xfrm>
                <a:off x="4063" y="2210"/>
                <a:ext cx="29" cy="7"/>
              </a:xfrm>
              <a:custGeom>
                <a:avLst/>
                <a:gdLst>
                  <a:gd name="T0" fmla="*/ 12 w 12"/>
                  <a:gd name="T1" fmla="*/ 0 h 3"/>
                  <a:gd name="T2" fmla="*/ 10 w 12"/>
                  <a:gd name="T3" fmla="*/ 0 h 3"/>
                  <a:gd name="T4" fmla="*/ 6 w 12"/>
                  <a:gd name="T5" fmla="*/ 2 h 3"/>
                  <a:gd name="T6" fmla="*/ 2 w 12"/>
                  <a:gd name="T7" fmla="*/ 2 h 3"/>
                  <a:gd name="T8" fmla="*/ 0 w 12"/>
                  <a:gd name="T9" fmla="*/ 3 h 3"/>
                  <a:gd name="T10" fmla="*/ 2 w 12"/>
                  <a:gd name="T11" fmla="*/ 2 h 3"/>
                  <a:gd name="T12" fmla="*/ 4 w 12"/>
                  <a:gd name="T13" fmla="*/ 1 h 3"/>
                  <a:gd name="T14" fmla="*/ 6 w 12"/>
                  <a:gd name="T15" fmla="*/ 1 h 3"/>
                  <a:gd name="T16" fmla="*/ 10 w 12"/>
                  <a:gd name="T17" fmla="*/ 0 h 3"/>
                  <a:gd name="T18" fmla="*/ 12 w 1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3">
                    <a:moveTo>
                      <a:pt x="12" y="0"/>
                    </a:move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7" y="1"/>
                      <a:pt x="6" y="2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1" y="2"/>
                      <a:pt x="2" y="2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4" y="1"/>
                      <a:pt x="5" y="1"/>
                      <a:pt x="6" y="1"/>
                    </a:cubicBezTo>
                    <a:cubicBezTo>
                      <a:pt x="7" y="0"/>
                      <a:pt x="9" y="0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69" name="Freeform 1044"/>
              <p:cNvSpPr>
                <a:spLocks/>
              </p:cNvSpPr>
              <p:nvPr/>
            </p:nvSpPr>
            <p:spPr bwMode="auto">
              <a:xfrm>
                <a:off x="4082" y="2212"/>
                <a:ext cx="10" cy="29"/>
              </a:xfrm>
              <a:custGeom>
                <a:avLst/>
                <a:gdLst>
                  <a:gd name="T0" fmla="*/ 4 w 4"/>
                  <a:gd name="T1" fmla="*/ 0 h 12"/>
                  <a:gd name="T2" fmla="*/ 4 w 4"/>
                  <a:gd name="T3" fmla="*/ 2 h 12"/>
                  <a:gd name="T4" fmla="*/ 2 w 4"/>
                  <a:gd name="T5" fmla="*/ 6 h 12"/>
                  <a:gd name="T6" fmla="*/ 1 w 4"/>
                  <a:gd name="T7" fmla="*/ 10 h 12"/>
                  <a:gd name="T8" fmla="*/ 0 w 4"/>
                  <a:gd name="T9" fmla="*/ 12 h 12"/>
                  <a:gd name="T10" fmla="*/ 0 w 4"/>
                  <a:gd name="T11" fmla="*/ 10 h 12"/>
                  <a:gd name="T12" fmla="*/ 1 w 4"/>
                  <a:gd name="T13" fmla="*/ 8 h 12"/>
                  <a:gd name="T14" fmla="*/ 1 w 4"/>
                  <a:gd name="T15" fmla="*/ 6 h 12"/>
                  <a:gd name="T16" fmla="*/ 3 w 4"/>
                  <a:gd name="T17" fmla="*/ 2 h 12"/>
                  <a:gd name="T18" fmla="*/ 4 w 4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2">
                    <a:moveTo>
                      <a:pt x="4" y="0"/>
                    </a:moveTo>
                    <a:cubicBezTo>
                      <a:pt x="4" y="0"/>
                      <a:pt x="4" y="1"/>
                      <a:pt x="4" y="2"/>
                    </a:cubicBezTo>
                    <a:cubicBezTo>
                      <a:pt x="3" y="3"/>
                      <a:pt x="3" y="5"/>
                      <a:pt x="2" y="6"/>
                    </a:cubicBezTo>
                    <a:cubicBezTo>
                      <a:pt x="2" y="7"/>
                      <a:pt x="1" y="9"/>
                      <a:pt x="1" y="10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9"/>
                      <a:pt x="0" y="8"/>
                      <a:pt x="1" y="8"/>
                    </a:cubicBezTo>
                    <a:cubicBezTo>
                      <a:pt x="1" y="7"/>
                      <a:pt x="1" y="6"/>
                      <a:pt x="1" y="6"/>
                    </a:cubicBezTo>
                    <a:cubicBezTo>
                      <a:pt x="2" y="4"/>
                      <a:pt x="3" y="3"/>
                      <a:pt x="3" y="2"/>
                    </a:cubicBezTo>
                    <a:cubicBezTo>
                      <a:pt x="4" y="1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0" name="Freeform 1045"/>
              <p:cNvSpPr>
                <a:spLocks/>
              </p:cNvSpPr>
              <p:nvPr/>
            </p:nvSpPr>
            <p:spPr bwMode="auto">
              <a:xfrm>
                <a:off x="4096" y="2212"/>
                <a:ext cx="10" cy="26"/>
              </a:xfrm>
              <a:custGeom>
                <a:avLst/>
                <a:gdLst>
                  <a:gd name="T0" fmla="*/ 0 w 4"/>
                  <a:gd name="T1" fmla="*/ 0 h 11"/>
                  <a:gd name="T2" fmla="*/ 0 w 4"/>
                  <a:gd name="T3" fmla="*/ 2 h 11"/>
                  <a:gd name="T4" fmla="*/ 2 w 4"/>
                  <a:gd name="T5" fmla="*/ 6 h 11"/>
                  <a:gd name="T6" fmla="*/ 3 w 4"/>
                  <a:gd name="T7" fmla="*/ 10 h 11"/>
                  <a:gd name="T8" fmla="*/ 4 w 4"/>
                  <a:gd name="T9" fmla="*/ 11 h 11"/>
                  <a:gd name="T10" fmla="*/ 3 w 4"/>
                  <a:gd name="T11" fmla="*/ 10 h 11"/>
                  <a:gd name="T12" fmla="*/ 2 w 4"/>
                  <a:gd name="T13" fmla="*/ 8 h 11"/>
                  <a:gd name="T14" fmla="*/ 1 w 4"/>
                  <a:gd name="T15" fmla="*/ 6 h 11"/>
                  <a:gd name="T16" fmla="*/ 0 w 4"/>
                  <a:gd name="T17" fmla="*/ 2 h 11"/>
                  <a:gd name="T18" fmla="*/ 0 w 4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1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1" y="4"/>
                      <a:pt x="2" y="6"/>
                    </a:cubicBezTo>
                    <a:cubicBezTo>
                      <a:pt x="2" y="7"/>
                      <a:pt x="3" y="9"/>
                      <a:pt x="3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3" y="10"/>
                    </a:cubicBezTo>
                    <a:cubicBezTo>
                      <a:pt x="3" y="9"/>
                      <a:pt x="2" y="9"/>
                      <a:pt x="2" y="8"/>
                    </a:cubicBezTo>
                    <a:cubicBezTo>
                      <a:pt x="2" y="7"/>
                      <a:pt x="1" y="7"/>
                      <a:pt x="1" y="6"/>
                    </a:cubicBezTo>
                    <a:cubicBezTo>
                      <a:pt x="1" y="5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1" name="Freeform 1046"/>
              <p:cNvSpPr>
                <a:spLocks/>
              </p:cNvSpPr>
              <p:nvPr/>
            </p:nvSpPr>
            <p:spPr bwMode="auto">
              <a:xfrm>
                <a:off x="4096" y="2210"/>
                <a:ext cx="26" cy="14"/>
              </a:xfrm>
              <a:custGeom>
                <a:avLst/>
                <a:gdLst>
                  <a:gd name="T0" fmla="*/ 0 w 11"/>
                  <a:gd name="T1" fmla="*/ 0 h 6"/>
                  <a:gd name="T2" fmla="*/ 2 w 11"/>
                  <a:gd name="T3" fmla="*/ 1 h 6"/>
                  <a:gd name="T4" fmla="*/ 6 w 11"/>
                  <a:gd name="T5" fmla="*/ 3 h 6"/>
                  <a:gd name="T6" fmla="*/ 10 w 11"/>
                  <a:gd name="T7" fmla="*/ 5 h 6"/>
                  <a:gd name="T8" fmla="*/ 11 w 11"/>
                  <a:gd name="T9" fmla="*/ 6 h 6"/>
                  <a:gd name="T10" fmla="*/ 9 w 11"/>
                  <a:gd name="T11" fmla="*/ 5 h 6"/>
                  <a:gd name="T12" fmla="*/ 8 w 11"/>
                  <a:gd name="T13" fmla="*/ 5 h 6"/>
                  <a:gd name="T14" fmla="*/ 5 w 11"/>
                  <a:gd name="T15" fmla="*/ 4 h 6"/>
                  <a:gd name="T16" fmla="*/ 2 w 11"/>
                  <a:gd name="T17" fmla="*/ 1 h 6"/>
                  <a:gd name="T18" fmla="*/ 0 w 11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3" y="1"/>
                      <a:pt x="5" y="2"/>
                      <a:pt x="6" y="3"/>
                    </a:cubicBezTo>
                    <a:cubicBezTo>
                      <a:pt x="7" y="3"/>
                      <a:pt x="9" y="4"/>
                      <a:pt x="10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1" y="6"/>
                      <a:pt x="11" y="5"/>
                      <a:pt x="9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4"/>
                      <a:pt x="6" y="4"/>
                      <a:pt x="5" y="4"/>
                    </a:cubicBezTo>
                    <a:cubicBezTo>
                      <a:pt x="4" y="3"/>
                      <a:pt x="3" y="2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2" name="Freeform 1047"/>
              <p:cNvSpPr>
                <a:spLocks/>
              </p:cNvSpPr>
              <p:nvPr/>
            </p:nvSpPr>
            <p:spPr bwMode="auto">
              <a:xfrm>
                <a:off x="4096" y="2200"/>
                <a:ext cx="29" cy="7"/>
              </a:xfrm>
              <a:custGeom>
                <a:avLst/>
                <a:gdLst>
                  <a:gd name="T0" fmla="*/ 0 w 12"/>
                  <a:gd name="T1" fmla="*/ 3 h 3"/>
                  <a:gd name="T2" fmla="*/ 2 w 12"/>
                  <a:gd name="T3" fmla="*/ 2 h 3"/>
                  <a:gd name="T4" fmla="*/ 6 w 12"/>
                  <a:gd name="T5" fmla="*/ 1 h 3"/>
                  <a:gd name="T6" fmla="*/ 10 w 12"/>
                  <a:gd name="T7" fmla="*/ 0 h 3"/>
                  <a:gd name="T8" fmla="*/ 12 w 12"/>
                  <a:gd name="T9" fmla="*/ 0 h 3"/>
                  <a:gd name="T10" fmla="*/ 10 w 12"/>
                  <a:gd name="T11" fmla="*/ 1 h 3"/>
                  <a:gd name="T12" fmla="*/ 8 w 12"/>
                  <a:gd name="T13" fmla="*/ 1 h 3"/>
                  <a:gd name="T14" fmla="*/ 6 w 12"/>
                  <a:gd name="T15" fmla="*/ 2 h 3"/>
                  <a:gd name="T16" fmla="*/ 2 w 12"/>
                  <a:gd name="T17" fmla="*/ 3 h 3"/>
                  <a:gd name="T18" fmla="*/ 0 w 12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3">
                    <a:moveTo>
                      <a:pt x="0" y="3"/>
                    </a:moveTo>
                    <a:cubicBezTo>
                      <a:pt x="0" y="3"/>
                      <a:pt x="1" y="3"/>
                      <a:pt x="2" y="2"/>
                    </a:cubicBezTo>
                    <a:cubicBezTo>
                      <a:pt x="3" y="2"/>
                      <a:pt x="5" y="2"/>
                      <a:pt x="6" y="1"/>
                    </a:cubicBezTo>
                    <a:cubicBezTo>
                      <a:pt x="8" y="1"/>
                      <a:pt x="9" y="0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10" y="1"/>
                      <a:pt x="9" y="1"/>
                      <a:pt x="8" y="1"/>
                    </a:cubicBezTo>
                    <a:cubicBezTo>
                      <a:pt x="8" y="2"/>
                      <a:pt x="7" y="2"/>
                      <a:pt x="6" y="2"/>
                    </a:cubicBezTo>
                    <a:cubicBezTo>
                      <a:pt x="5" y="3"/>
                      <a:pt x="3" y="3"/>
                      <a:pt x="2" y="3"/>
                    </a:cubicBezTo>
                    <a:cubicBezTo>
                      <a:pt x="1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3" name="Freeform 1048"/>
              <p:cNvSpPr>
                <a:spLocks/>
              </p:cNvSpPr>
              <p:nvPr/>
            </p:nvSpPr>
            <p:spPr bwMode="auto">
              <a:xfrm>
                <a:off x="4096" y="2186"/>
                <a:ext cx="19" cy="21"/>
              </a:xfrm>
              <a:custGeom>
                <a:avLst/>
                <a:gdLst>
                  <a:gd name="T0" fmla="*/ 0 w 8"/>
                  <a:gd name="T1" fmla="*/ 9 h 9"/>
                  <a:gd name="T2" fmla="*/ 1 w 8"/>
                  <a:gd name="T3" fmla="*/ 7 h 9"/>
                  <a:gd name="T4" fmla="*/ 4 w 8"/>
                  <a:gd name="T5" fmla="*/ 4 h 9"/>
                  <a:gd name="T6" fmla="*/ 6 w 8"/>
                  <a:gd name="T7" fmla="*/ 1 h 9"/>
                  <a:gd name="T8" fmla="*/ 8 w 8"/>
                  <a:gd name="T9" fmla="*/ 0 h 9"/>
                  <a:gd name="T10" fmla="*/ 7 w 8"/>
                  <a:gd name="T11" fmla="*/ 1 h 9"/>
                  <a:gd name="T12" fmla="*/ 6 w 8"/>
                  <a:gd name="T13" fmla="*/ 3 h 9"/>
                  <a:gd name="T14" fmla="*/ 4 w 8"/>
                  <a:gd name="T15" fmla="*/ 5 h 9"/>
                  <a:gd name="T16" fmla="*/ 1 w 8"/>
                  <a:gd name="T17" fmla="*/ 7 h 9"/>
                  <a:gd name="T18" fmla="*/ 0 w 8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9">
                    <a:moveTo>
                      <a:pt x="0" y="9"/>
                    </a:moveTo>
                    <a:cubicBezTo>
                      <a:pt x="0" y="9"/>
                      <a:pt x="0" y="8"/>
                      <a:pt x="1" y="7"/>
                    </a:cubicBezTo>
                    <a:cubicBezTo>
                      <a:pt x="1" y="6"/>
                      <a:pt x="3" y="5"/>
                      <a:pt x="4" y="4"/>
                    </a:cubicBezTo>
                    <a:cubicBezTo>
                      <a:pt x="5" y="3"/>
                      <a:pt x="6" y="2"/>
                      <a:pt x="6" y="1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1"/>
                    </a:cubicBezTo>
                    <a:cubicBezTo>
                      <a:pt x="6" y="2"/>
                      <a:pt x="6" y="2"/>
                      <a:pt x="6" y="3"/>
                    </a:cubicBezTo>
                    <a:cubicBezTo>
                      <a:pt x="5" y="3"/>
                      <a:pt x="5" y="4"/>
                      <a:pt x="4" y="5"/>
                    </a:cubicBezTo>
                    <a:cubicBezTo>
                      <a:pt x="3" y="6"/>
                      <a:pt x="2" y="7"/>
                      <a:pt x="1" y="7"/>
                    </a:cubicBezTo>
                    <a:cubicBezTo>
                      <a:pt x="0" y="8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4" name="Freeform 1049"/>
              <p:cNvSpPr>
                <a:spLocks/>
              </p:cNvSpPr>
              <p:nvPr/>
            </p:nvSpPr>
            <p:spPr bwMode="auto">
              <a:xfrm>
                <a:off x="4272" y="2436"/>
                <a:ext cx="71" cy="71"/>
              </a:xfrm>
              <a:custGeom>
                <a:avLst/>
                <a:gdLst>
                  <a:gd name="T0" fmla="*/ 10 w 30"/>
                  <a:gd name="T1" fmla="*/ 30 h 30"/>
                  <a:gd name="T2" fmla="*/ 15 w 30"/>
                  <a:gd name="T3" fmla="*/ 4 h 30"/>
                  <a:gd name="T4" fmla="*/ 10 w 30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30">
                    <a:moveTo>
                      <a:pt x="10" y="30"/>
                    </a:moveTo>
                    <a:cubicBezTo>
                      <a:pt x="10" y="30"/>
                      <a:pt x="30" y="9"/>
                      <a:pt x="15" y="4"/>
                    </a:cubicBezTo>
                    <a:cubicBezTo>
                      <a:pt x="0" y="0"/>
                      <a:pt x="10" y="30"/>
                      <a:pt x="10" y="3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5" name="Freeform 1050"/>
              <p:cNvSpPr>
                <a:spLocks/>
              </p:cNvSpPr>
              <p:nvPr/>
            </p:nvSpPr>
            <p:spPr bwMode="auto">
              <a:xfrm>
                <a:off x="4227" y="2438"/>
                <a:ext cx="69" cy="69"/>
              </a:xfrm>
              <a:custGeom>
                <a:avLst/>
                <a:gdLst>
                  <a:gd name="T0" fmla="*/ 29 w 29"/>
                  <a:gd name="T1" fmla="*/ 29 h 29"/>
                  <a:gd name="T2" fmla="*/ 13 w 29"/>
                  <a:gd name="T3" fmla="*/ 8 h 29"/>
                  <a:gd name="T4" fmla="*/ 29 w 29"/>
                  <a:gd name="T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29">
                    <a:moveTo>
                      <a:pt x="29" y="29"/>
                    </a:moveTo>
                    <a:cubicBezTo>
                      <a:pt x="29" y="29"/>
                      <a:pt x="26" y="0"/>
                      <a:pt x="13" y="8"/>
                    </a:cubicBezTo>
                    <a:cubicBezTo>
                      <a:pt x="0" y="16"/>
                      <a:pt x="29" y="29"/>
                      <a:pt x="29" y="29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6" name="Freeform 1051"/>
              <p:cNvSpPr>
                <a:spLocks/>
              </p:cNvSpPr>
              <p:nvPr/>
            </p:nvSpPr>
            <p:spPr bwMode="auto">
              <a:xfrm>
                <a:off x="4232" y="2474"/>
                <a:ext cx="64" cy="71"/>
              </a:xfrm>
              <a:custGeom>
                <a:avLst/>
                <a:gdLst>
                  <a:gd name="T0" fmla="*/ 27 w 27"/>
                  <a:gd name="T1" fmla="*/ 14 h 30"/>
                  <a:gd name="T2" fmla="*/ 0 w 27"/>
                  <a:gd name="T3" fmla="*/ 15 h 30"/>
                  <a:gd name="T4" fmla="*/ 27 w 27"/>
                  <a:gd name="T5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0">
                    <a:moveTo>
                      <a:pt x="27" y="14"/>
                    </a:moveTo>
                    <a:cubicBezTo>
                      <a:pt x="27" y="14"/>
                      <a:pt x="1" y="0"/>
                      <a:pt x="0" y="15"/>
                    </a:cubicBezTo>
                    <a:cubicBezTo>
                      <a:pt x="0" y="30"/>
                      <a:pt x="27" y="14"/>
                      <a:pt x="27" y="14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7" name="Freeform 1052"/>
              <p:cNvSpPr>
                <a:spLocks/>
              </p:cNvSpPr>
              <p:nvPr/>
            </p:nvSpPr>
            <p:spPr bwMode="auto">
              <a:xfrm>
                <a:off x="4232" y="2507"/>
                <a:ext cx="64" cy="76"/>
              </a:xfrm>
              <a:custGeom>
                <a:avLst/>
                <a:gdLst>
                  <a:gd name="T0" fmla="*/ 27 w 27"/>
                  <a:gd name="T1" fmla="*/ 0 h 32"/>
                  <a:gd name="T2" fmla="*/ 12 w 27"/>
                  <a:gd name="T3" fmla="*/ 22 h 32"/>
                  <a:gd name="T4" fmla="*/ 27 w 27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2">
                    <a:moveTo>
                      <a:pt x="27" y="0"/>
                    </a:moveTo>
                    <a:cubicBezTo>
                      <a:pt x="27" y="0"/>
                      <a:pt x="0" y="13"/>
                      <a:pt x="12" y="22"/>
                    </a:cubicBezTo>
                    <a:cubicBezTo>
                      <a:pt x="24" y="32"/>
                      <a:pt x="27" y="0"/>
                      <a:pt x="27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8" name="Freeform 1053"/>
              <p:cNvSpPr>
                <a:spLocks/>
              </p:cNvSpPr>
              <p:nvPr/>
            </p:nvSpPr>
            <p:spPr bwMode="auto">
              <a:xfrm>
                <a:off x="4284" y="2507"/>
                <a:ext cx="69" cy="72"/>
              </a:xfrm>
              <a:custGeom>
                <a:avLst/>
                <a:gdLst>
                  <a:gd name="T0" fmla="*/ 5 w 29"/>
                  <a:gd name="T1" fmla="*/ 0 h 30"/>
                  <a:gd name="T2" fmla="*/ 15 w 29"/>
                  <a:gd name="T3" fmla="*/ 25 h 30"/>
                  <a:gd name="T4" fmla="*/ 5 w 29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30">
                    <a:moveTo>
                      <a:pt x="5" y="0"/>
                    </a:moveTo>
                    <a:cubicBezTo>
                      <a:pt x="5" y="0"/>
                      <a:pt x="0" y="30"/>
                      <a:pt x="15" y="25"/>
                    </a:cubicBezTo>
                    <a:cubicBezTo>
                      <a:pt x="29" y="2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79" name="Freeform 1054"/>
              <p:cNvSpPr>
                <a:spLocks/>
              </p:cNvSpPr>
              <p:nvPr/>
            </p:nvSpPr>
            <p:spPr bwMode="auto">
              <a:xfrm>
                <a:off x="4296" y="2488"/>
                <a:ext cx="71" cy="69"/>
              </a:xfrm>
              <a:custGeom>
                <a:avLst/>
                <a:gdLst>
                  <a:gd name="T0" fmla="*/ 0 w 30"/>
                  <a:gd name="T1" fmla="*/ 8 h 29"/>
                  <a:gd name="T2" fmla="*/ 26 w 30"/>
                  <a:gd name="T3" fmla="*/ 14 h 29"/>
                  <a:gd name="T4" fmla="*/ 0 w 30"/>
                  <a:gd name="T5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29">
                    <a:moveTo>
                      <a:pt x="0" y="8"/>
                    </a:moveTo>
                    <a:cubicBezTo>
                      <a:pt x="0" y="8"/>
                      <a:pt x="21" y="29"/>
                      <a:pt x="26" y="14"/>
                    </a:cubicBezTo>
                    <a:cubicBezTo>
                      <a:pt x="30" y="0"/>
                      <a:pt x="0" y="8"/>
                      <a:pt x="0" y="8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0" name="Freeform 1055"/>
              <p:cNvSpPr>
                <a:spLocks/>
              </p:cNvSpPr>
              <p:nvPr/>
            </p:nvSpPr>
            <p:spPr bwMode="auto">
              <a:xfrm>
                <a:off x="4291" y="2445"/>
                <a:ext cx="71" cy="67"/>
              </a:xfrm>
              <a:custGeom>
                <a:avLst/>
                <a:gdLst>
                  <a:gd name="T0" fmla="*/ 0 w 30"/>
                  <a:gd name="T1" fmla="*/ 26 h 28"/>
                  <a:gd name="T2" fmla="*/ 24 w 30"/>
                  <a:gd name="T3" fmla="*/ 14 h 28"/>
                  <a:gd name="T4" fmla="*/ 0 w 30"/>
                  <a:gd name="T5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28">
                    <a:moveTo>
                      <a:pt x="0" y="26"/>
                    </a:moveTo>
                    <a:cubicBezTo>
                      <a:pt x="0" y="26"/>
                      <a:pt x="30" y="28"/>
                      <a:pt x="24" y="14"/>
                    </a:cubicBezTo>
                    <a:cubicBezTo>
                      <a:pt x="17" y="0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1" name="Freeform 1056"/>
              <p:cNvSpPr>
                <a:spLocks/>
              </p:cNvSpPr>
              <p:nvPr/>
            </p:nvSpPr>
            <p:spPr bwMode="auto">
              <a:xfrm>
                <a:off x="4284" y="2498"/>
                <a:ext cx="26" cy="21"/>
              </a:xfrm>
              <a:custGeom>
                <a:avLst/>
                <a:gdLst>
                  <a:gd name="T0" fmla="*/ 1 w 11"/>
                  <a:gd name="T1" fmla="*/ 3 h 9"/>
                  <a:gd name="T2" fmla="*/ 4 w 11"/>
                  <a:gd name="T3" fmla="*/ 8 h 9"/>
                  <a:gd name="T4" fmla="*/ 10 w 11"/>
                  <a:gd name="T5" fmla="*/ 6 h 9"/>
                  <a:gd name="T6" fmla="*/ 7 w 11"/>
                  <a:gd name="T7" fmla="*/ 1 h 9"/>
                  <a:gd name="T8" fmla="*/ 1 w 11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1" y="3"/>
                    </a:moveTo>
                    <a:cubicBezTo>
                      <a:pt x="0" y="5"/>
                      <a:pt x="2" y="7"/>
                      <a:pt x="4" y="8"/>
                    </a:cubicBezTo>
                    <a:cubicBezTo>
                      <a:pt x="7" y="9"/>
                      <a:pt x="9" y="8"/>
                      <a:pt x="10" y="6"/>
                    </a:cubicBezTo>
                    <a:cubicBezTo>
                      <a:pt x="11" y="4"/>
                      <a:pt x="9" y="2"/>
                      <a:pt x="7" y="1"/>
                    </a:cubicBezTo>
                    <a:cubicBezTo>
                      <a:pt x="4" y="0"/>
                      <a:pt x="2" y="1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2" name="Freeform 1057"/>
              <p:cNvSpPr>
                <a:spLocks/>
              </p:cNvSpPr>
              <p:nvPr/>
            </p:nvSpPr>
            <p:spPr bwMode="auto">
              <a:xfrm>
                <a:off x="4298" y="2495"/>
                <a:ext cx="5" cy="10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0 h 4"/>
                  <a:gd name="T4" fmla="*/ 1 w 2"/>
                  <a:gd name="T5" fmla="*/ 1 h 4"/>
                  <a:gd name="T6" fmla="*/ 1 w 2"/>
                  <a:gd name="T7" fmla="*/ 1 h 4"/>
                  <a:gd name="T8" fmla="*/ 0 w 2"/>
                  <a:gd name="T9" fmla="*/ 4 h 4"/>
                  <a:gd name="T10" fmla="*/ 1 w 2"/>
                  <a:gd name="T11" fmla="*/ 1 h 4"/>
                  <a:gd name="T12" fmla="*/ 0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4"/>
                      <a:pt x="0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3" name="Freeform 1058"/>
              <p:cNvSpPr>
                <a:spLocks/>
              </p:cNvSpPr>
              <p:nvPr/>
            </p:nvSpPr>
            <p:spPr bwMode="auto">
              <a:xfrm>
                <a:off x="4296" y="2495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1 w 1"/>
                  <a:gd name="T7" fmla="*/ 1 h 3"/>
                  <a:gd name="T8" fmla="*/ 1 w 1"/>
                  <a:gd name="T9" fmla="*/ 3 h 3"/>
                  <a:gd name="T10" fmla="*/ 0 w 1"/>
                  <a:gd name="T11" fmla="*/ 1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4" name="Freeform 1059"/>
              <p:cNvSpPr>
                <a:spLocks/>
              </p:cNvSpPr>
              <p:nvPr/>
            </p:nvSpPr>
            <p:spPr bwMode="auto">
              <a:xfrm>
                <a:off x="4293" y="2495"/>
                <a:ext cx="3" cy="7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0 h 3"/>
                  <a:gd name="T4" fmla="*/ 1 w 1"/>
                  <a:gd name="T5" fmla="*/ 0 h 3"/>
                  <a:gd name="T6" fmla="*/ 1 w 1"/>
                  <a:gd name="T7" fmla="*/ 1 h 3"/>
                  <a:gd name="T8" fmla="*/ 1 w 1"/>
                  <a:gd name="T9" fmla="*/ 3 h 3"/>
                  <a:gd name="T10" fmla="*/ 0 w 1"/>
                  <a:gd name="T11" fmla="*/ 1 h 3"/>
                  <a:gd name="T12" fmla="*/ 0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5" name="Freeform 1060"/>
              <p:cNvSpPr>
                <a:spLocks/>
              </p:cNvSpPr>
              <p:nvPr/>
            </p:nvSpPr>
            <p:spPr bwMode="auto">
              <a:xfrm>
                <a:off x="4289" y="2495"/>
                <a:ext cx="7" cy="10"/>
              </a:xfrm>
              <a:custGeom>
                <a:avLst/>
                <a:gdLst>
                  <a:gd name="T0" fmla="*/ 0 w 3"/>
                  <a:gd name="T1" fmla="*/ 1 h 4"/>
                  <a:gd name="T2" fmla="*/ 1 w 3"/>
                  <a:gd name="T3" fmla="*/ 0 h 4"/>
                  <a:gd name="T4" fmla="*/ 1 w 3"/>
                  <a:gd name="T5" fmla="*/ 1 h 4"/>
                  <a:gd name="T6" fmla="*/ 1 w 3"/>
                  <a:gd name="T7" fmla="*/ 1 h 4"/>
                  <a:gd name="T8" fmla="*/ 3 w 3"/>
                  <a:gd name="T9" fmla="*/ 4 h 4"/>
                  <a:gd name="T10" fmla="*/ 1 w 3"/>
                  <a:gd name="T11" fmla="*/ 2 h 4"/>
                  <a:gd name="T12" fmla="*/ 0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2" y="2"/>
                      <a:pt x="3" y="4"/>
                      <a:pt x="3" y="4"/>
                    </a:cubicBezTo>
                    <a:cubicBezTo>
                      <a:pt x="2" y="3"/>
                      <a:pt x="2" y="2"/>
                      <a:pt x="1" y="2"/>
                    </a:cubicBezTo>
                    <a:cubicBezTo>
                      <a:pt x="1" y="2"/>
                      <a:pt x="1" y="2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6" name="Freeform 1061"/>
              <p:cNvSpPr>
                <a:spLocks/>
              </p:cNvSpPr>
              <p:nvPr/>
            </p:nvSpPr>
            <p:spPr bwMode="auto">
              <a:xfrm>
                <a:off x="4286" y="2498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0 h 3"/>
                  <a:gd name="T4" fmla="*/ 1 w 3"/>
                  <a:gd name="T5" fmla="*/ 1 h 3"/>
                  <a:gd name="T6" fmla="*/ 1 w 3"/>
                  <a:gd name="T7" fmla="*/ 1 h 3"/>
                  <a:gd name="T8" fmla="*/ 3 w 3"/>
                  <a:gd name="T9" fmla="*/ 3 h 3"/>
                  <a:gd name="T10" fmla="*/ 1 w 3"/>
                  <a:gd name="T11" fmla="*/ 1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3"/>
                      <a:pt x="3" y="3"/>
                    </a:cubicBezTo>
                    <a:cubicBezTo>
                      <a:pt x="3" y="2"/>
                      <a:pt x="2" y="2"/>
                      <a:pt x="1" y="1"/>
                    </a:cubicBezTo>
                    <a:cubicBezTo>
                      <a:pt x="1" y="2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7" name="Freeform 1062"/>
              <p:cNvSpPr>
                <a:spLocks/>
              </p:cNvSpPr>
              <p:nvPr/>
            </p:nvSpPr>
            <p:spPr bwMode="auto">
              <a:xfrm>
                <a:off x="4284" y="2500"/>
                <a:ext cx="9" cy="5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1 h 2"/>
                  <a:gd name="T4" fmla="*/ 1 w 4"/>
                  <a:gd name="T5" fmla="*/ 0 h 2"/>
                  <a:gd name="T6" fmla="*/ 2 w 4"/>
                  <a:gd name="T7" fmla="*/ 1 h 2"/>
                  <a:gd name="T8" fmla="*/ 4 w 4"/>
                  <a:gd name="T9" fmla="*/ 2 h 2"/>
                  <a:gd name="T10" fmla="*/ 2 w 4"/>
                  <a:gd name="T11" fmla="*/ 1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4" y="2"/>
                      <a:pt x="4" y="2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2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8" name="Freeform 1063"/>
              <p:cNvSpPr>
                <a:spLocks/>
              </p:cNvSpPr>
              <p:nvPr/>
            </p:nvSpPr>
            <p:spPr bwMode="auto">
              <a:xfrm>
                <a:off x="4284" y="2502"/>
                <a:ext cx="7" cy="5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1 h 2"/>
                  <a:gd name="T4" fmla="*/ 1 w 3"/>
                  <a:gd name="T5" fmla="*/ 1 h 2"/>
                  <a:gd name="T6" fmla="*/ 1 w 3"/>
                  <a:gd name="T7" fmla="*/ 1 h 2"/>
                  <a:gd name="T8" fmla="*/ 3 w 3"/>
                  <a:gd name="T9" fmla="*/ 2 h 2"/>
                  <a:gd name="T10" fmla="*/ 1 w 3"/>
                  <a:gd name="T11" fmla="*/ 1 h 2"/>
                  <a:gd name="T12" fmla="*/ 0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2"/>
                      <a:pt x="3" y="2"/>
                    </a:cubicBezTo>
                    <a:cubicBezTo>
                      <a:pt x="3" y="2"/>
                      <a:pt x="2" y="1"/>
                      <a:pt x="1" y="1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89" name="Freeform 1064"/>
              <p:cNvSpPr>
                <a:spLocks/>
              </p:cNvSpPr>
              <p:nvPr/>
            </p:nvSpPr>
            <p:spPr bwMode="auto">
              <a:xfrm>
                <a:off x="4282" y="2507"/>
                <a:ext cx="9" cy="3"/>
              </a:xfrm>
              <a:custGeom>
                <a:avLst/>
                <a:gdLst>
                  <a:gd name="T0" fmla="*/ 1 w 4"/>
                  <a:gd name="T1" fmla="*/ 1 h 1"/>
                  <a:gd name="T2" fmla="*/ 1 w 4"/>
                  <a:gd name="T3" fmla="*/ 0 h 1"/>
                  <a:gd name="T4" fmla="*/ 1 w 4"/>
                  <a:gd name="T5" fmla="*/ 0 h 1"/>
                  <a:gd name="T6" fmla="*/ 2 w 4"/>
                  <a:gd name="T7" fmla="*/ 0 h 1"/>
                  <a:gd name="T8" fmla="*/ 4 w 4"/>
                  <a:gd name="T9" fmla="*/ 0 h 1"/>
                  <a:gd name="T10" fmla="*/ 2 w 4"/>
                  <a:gd name="T11" fmla="*/ 1 h 1"/>
                  <a:gd name="T12" fmla="*/ 1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1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0" name="Freeform 1065"/>
              <p:cNvSpPr>
                <a:spLocks/>
              </p:cNvSpPr>
              <p:nvPr/>
            </p:nvSpPr>
            <p:spPr bwMode="auto">
              <a:xfrm>
                <a:off x="4284" y="2510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0 w 3"/>
                  <a:gd name="T3" fmla="*/ 1 h 1"/>
                  <a:gd name="T4" fmla="*/ 0 w 3"/>
                  <a:gd name="T5" fmla="*/ 0 h 1"/>
                  <a:gd name="T6" fmla="*/ 1 w 3"/>
                  <a:gd name="T7" fmla="*/ 0 h 1"/>
                  <a:gd name="T8" fmla="*/ 3 w 3"/>
                  <a:gd name="T9" fmla="*/ 0 h 1"/>
                  <a:gd name="T10" fmla="*/ 1 w 3"/>
                  <a:gd name="T11" fmla="*/ 1 h 1"/>
                  <a:gd name="T12" fmla="*/ 0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1" name="Freeform 1066"/>
              <p:cNvSpPr>
                <a:spLocks/>
              </p:cNvSpPr>
              <p:nvPr/>
            </p:nvSpPr>
            <p:spPr bwMode="auto">
              <a:xfrm>
                <a:off x="4284" y="2512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0 w 3"/>
                  <a:gd name="T3" fmla="*/ 1 h 2"/>
                  <a:gd name="T4" fmla="*/ 1 w 3"/>
                  <a:gd name="T5" fmla="*/ 1 h 2"/>
                  <a:gd name="T6" fmla="*/ 1 w 3"/>
                  <a:gd name="T7" fmla="*/ 1 h 2"/>
                  <a:gd name="T8" fmla="*/ 3 w 3"/>
                  <a:gd name="T9" fmla="*/ 0 h 2"/>
                  <a:gd name="T10" fmla="*/ 1 w 3"/>
                  <a:gd name="T11" fmla="*/ 1 h 2"/>
                  <a:gd name="T12" fmla="*/ 1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2" name="Freeform 1067"/>
              <p:cNvSpPr>
                <a:spLocks/>
              </p:cNvSpPr>
              <p:nvPr/>
            </p:nvSpPr>
            <p:spPr bwMode="auto">
              <a:xfrm>
                <a:off x="4286" y="2512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3 h 3"/>
                  <a:gd name="T4" fmla="*/ 0 w 3"/>
                  <a:gd name="T5" fmla="*/ 2 h 3"/>
                  <a:gd name="T6" fmla="*/ 1 w 3"/>
                  <a:gd name="T7" fmla="*/ 2 h 3"/>
                  <a:gd name="T8" fmla="*/ 3 w 3"/>
                  <a:gd name="T9" fmla="*/ 0 h 3"/>
                  <a:gd name="T10" fmla="*/ 1 w 3"/>
                  <a:gd name="T11" fmla="*/ 2 h 3"/>
                  <a:gd name="T12" fmla="*/ 1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3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3" name="Freeform 1068"/>
              <p:cNvSpPr>
                <a:spLocks/>
              </p:cNvSpPr>
              <p:nvPr/>
            </p:nvSpPr>
            <p:spPr bwMode="auto">
              <a:xfrm>
                <a:off x="4289" y="2514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3 h 3"/>
                  <a:gd name="T4" fmla="*/ 0 w 2"/>
                  <a:gd name="T5" fmla="*/ 2 h 3"/>
                  <a:gd name="T6" fmla="*/ 1 w 2"/>
                  <a:gd name="T7" fmla="*/ 2 h 3"/>
                  <a:gd name="T8" fmla="*/ 2 w 2"/>
                  <a:gd name="T9" fmla="*/ 0 h 3"/>
                  <a:gd name="T10" fmla="*/ 1 w 2"/>
                  <a:gd name="T11" fmla="*/ 2 h 3"/>
                  <a:gd name="T12" fmla="*/ 1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4" name="Freeform 1069"/>
              <p:cNvSpPr>
                <a:spLocks/>
              </p:cNvSpPr>
              <p:nvPr/>
            </p:nvSpPr>
            <p:spPr bwMode="auto">
              <a:xfrm>
                <a:off x="4291" y="2514"/>
                <a:ext cx="5" cy="10"/>
              </a:xfrm>
              <a:custGeom>
                <a:avLst/>
                <a:gdLst>
                  <a:gd name="T0" fmla="*/ 1 w 2"/>
                  <a:gd name="T1" fmla="*/ 3 h 4"/>
                  <a:gd name="T2" fmla="*/ 0 w 2"/>
                  <a:gd name="T3" fmla="*/ 3 h 4"/>
                  <a:gd name="T4" fmla="*/ 0 w 2"/>
                  <a:gd name="T5" fmla="*/ 3 h 4"/>
                  <a:gd name="T6" fmla="*/ 1 w 2"/>
                  <a:gd name="T7" fmla="*/ 2 h 4"/>
                  <a:gd name="T8" fmla="*/ 2 w 2"/>
                  <a:gd name="T9" fmla="*/ 0 h 4"/>
                  <a:gd name="T10" fmla="*/ 1 w 2"/>
                  <a:gd name="T11" fmla="*/ 2 h 4"/>
                  <a:gd name="T12" fmla="*/ 1 w 2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3"/>
                    </a:moveTo>
                    <a:cubicBezTo>
                      <a:pt x="1" y="3"/>
                      <a:pt x="1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5" name="Freeform 1070"/>
              <p:cNvSpPr>
                <a:spLocks/>
              </p:cNvSpPr>
              <p:nvPr/>
            </p:nvSpPr>
            <p:spPr bwMode="auto">
              <a:xfrm>
                <a:off x="4293" y="2514"/>
                <a:ext cx="5" cy="10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4 h 4"/>
                  <a:gd name="T4" fmla="*/ 0 w 2"/>
                  <a:gd name="T5" fmla="*/ 3 h 4"/>
                  <a:gd name="T6" fmla="*/ 1 w 2"/>
                  <a:gd name="T7" fmla="*/ 3 h 4"/>
                  <a:gd name="T8" fmla="*/ 1 w 2"/>
                  <a:gd name="T9" fmla="*/ 0 h 4"/>
                  <a:gd name="T10" fmla="*/ 1 w 2"/>
                  <a:gd name="T11" fmla="*/ 3 h 4"/>
                  <a:gd name="T12" fmla="*/ 2 w 2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6" name="Freeform 1071"/>
              <p:cNvSpPr>
                <a:spLocks/>
              </p:cNvSpPr>
              <p:nvPr/>
            </p:nvSpPr>
            <p:spPr bwMode="auto">
              <a:xfrm>
                <a:off x="4298" y="2514"/>
                <a:ext cx="3" cy="10"/>
              </a:xfrm>
              <a:custGeom>
                <a:avLst/>
                <a:gdLst>
                  <a:gd name="T0" fmla="*/ 1 w 1"/>
                  <a:gd name="T1" fmla="*/ 3 h 4"/>
                  <a:gd name="T2" fmla="*/ 0 w 1"/>
                  <a:gd name="T3" fmla="*/ 4 h 4"/>
                  <a:gd name="T4" fmla="*/ 0 w 1"/>
                  <a:gd name="T5" fmla="*/ 3 h 4"/>
                  <a:gd name="T6" fmla="*/ 0 w 1"/>
                  <a:gd name="T7" fmla="*/ 3 h 4"/>
                  <a:gd name="T8" fmla="*/ 0 w 1"/>
                  <a:gd name="T9" fmla="*/ 0 h 4"/>
                  <a:gd name="T10" fmla="*/ 0 w 1"/>
                  <a:gd name="T11" fmla="*/ 2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cubicBezTo>
                      <a:pt x="1" y="3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7" name="Freeform 1072"/>
              <p:cNvSpPr>
                <a:spLocks/>
              </p:cNvSpPr>
              <p:nvPr/>
            </p:nvSpPr>
            <p:spPr bwMode="auto">
              <a:xfrm>
                <a:off x="4298" y="2514"/>
                <a:ext cx="5" cy="10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3 h 4"/>
                  <a:gd name="T4" fmla="*/ 1 w 2"/>
                  <a:gd name="T5" fmla="*/ 3 h 4"/>
                  <a:gd name="T6" fmla="*/ 1 w 2"/>
                  <a:gd name="T7" fmla="*/ 2 h 4"/>
                  <a:gd name="T8" fmla="*/ 0 w 2"/>
                  <a:gd name="T9" fmla="*/ 0 h 4"/>
                  <a:gd name="T10" fmla="*/ 2 w 2"/>
                  <a:gd name="T11" fmla="*/ 2 h 4"/>
                  <a:gd name="T12" fmla="*/ 2 w 2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8" name="Freeform 1073"/>
              <p:cNvSpPr>
                <a:spLocks/>
              </p:cNvSpPr>
              <p:nvPr/>
            </p:nvSpPr>
            <p:spPr bwMode="auto">
              <a:xfrm>
                <a:off x="4301" y="2514"/>
                <a:ext cx="7" cy="7"/>
              </a:xfrm>
              <a:custGeom>
                <a:avLst/>
                <a:gdLst>
                  <a:gd name="T0" fmla="*/ 2 w 3"/>
                  <a:gd name="T1" fmla="*/ 2 h 3"/>
                  <a:gd name="T2" fmla="*/ 2 w 3"/>
                  <a:gd name="T3" fmla="*/ 3 h 3"/>
                  <a:gd name="T4" fmla="*/ 1 w 3"/>
                  <a:gd name="T5" fmla="*/ 2 h 3"/>
                  <a:gd name="T6" fmla="*/ 1 w 3"/>
                  <a:gd name="T7" fmla="*/ 2 h 3"/>
                  <a:gd name="T8" fmla="*/ 0 w 3"/>
                  <a:gd name="T9" fmla="*/ 0 h 3"/>
                  <a:gd name="T10" fmla="*/ 2 w 3"/>
                  <a:gd name="T11" fmla="*/ 2 h 3"/>
                  <a:gd name="T12" fmla="*/ 2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3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2" y="1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99" name="Freeform 1074"/>
              <p:cNvSpPr>
                <a:spLocks/>
              </p:cNvSpPr>
              <p:nvPr/>
            </p:nvSpPr>
            <p:spPr bwMode="auto">
              <a:xfrm>
                <a:off x="4301" y="2512"/>
                <a:ext cx="9" cy="7"/>
              </a:xfrm>
              <a:custGeom>
                <a:avLst/>
                <a:gdLst>
                  <a:gd name="T0" fmla="*/ 3 w 4"/>
                  <a:gd name="T1" fmla="*/ 2 h 3"/>
                  <a:gd name="T2" fmla="*/ 3 w 4"/>
                  <a:gd name="T3" fmla="*/ 3 h 3"/>
                  <a:gd name="T4" fmla="*/ 2 w 4"/>
                  <a:gd name="T5" fmla="*/ 3 h 3"/>
                  <a:gd name="T6" fmla="*/ 2 w 4"/>
                  <a:gd name="T7" fmla="*/ 2 h 3"/>
                  <a:gd name="T8" fmla="*/ 0 w 4"/>
                  <a:gd name="T9" fmla="*/ 0 h 3"/>
                  <a:gd name="T10" fmla="*/ 2 w 4"/>
                  <a:gd name="T11" fmla="*/ 2 h 3"/>
                  <a:gd name="T12" fmla="*/ 3 w 4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3" y="2"/>
                      <a:pt x="4" y="2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3" y="1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0" name="Freeform 1075"/>
              <p:cNvSpPr>
                <a:spLocks/>
              </p:cNvSpPr>
              <p:nvPr/>
            </p:nvSpPr>
            <p:spPr bwMode="auto">
              <a:xfrm>
                <a:off x="4303" y="2512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1 h 2"/>
                  <a:gd name="T4" fmla="*/ 2 w 3"/>
                  <a:gd name="T5" fmla="*/ 1 h 2"/>
                  <a:gd name="T6" fmla="*/ 2 w 3"/>
                  <a:gd name="T7" fmla="*/ 1 h 2"/>
                  <a:gd name="T8" fmla="*/ 0 w 3"/>
                  <a:gd name="T9" fmla="*/ 0 h 2"/>
                  <a:gd name="T10" fmla="*/ 2 w 3"/>
                  <a:gd name="T11" fmla="*/ 1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1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1" name="Freeform 1076"/>
              <p:cNvSpPr>
                <a:spLocks/>
              </p:cNvSpPr>
              <p:nvPr/>
            </p:nvSpPr>
            <p:spPr bwMode="auto">
              <a:xfrm>
                <a:off x="4303" y="2510"/>
                <a:ext cx="9" cy="2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1 h 1"/>
                  <a:gd name="T4" fmla="*/ 3 w 4"/>
                  <a:gd name="T5" fmla="*/ 1 h 1"/>
                  <a:gd name="T6" fmla="*/ 2 w 4"/>
                  <a:gd name="T7" fmla="*/ 1 h 1"/>
                  <a:gd name="T8" fmla="*/ 0 w 4"/>
                  <a:gd name="T9" fmla="*/ 0 h 1"/>
                  <a:gd name="T10" fmla="*/ 2 w 4"/>
                  <a:gd name="T11" fmla="*/ 0 h 1"/>
                  <a:gd name="T12" fmla="*/ 3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3" y="0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2" name="Freeform 1077"/>
              <p:cNvSpPr>
                <a:spLocks/>
              </p:cNvSpPr>
              <p:nvPr/>
            </p:nvSpPr>
            <p:spPr bwMode="auto">
              <a:xfrm>
                <a:off x="4303" y="2507"/>
                <a:ext cx="9" cy="3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0 h 1"/>
                  <a:gd name="T4" fmla="*/ 3 w 4"/>
                  <a:gd name="T5" fmla="*/ 1 h 1"/>
                  <a:gd name="T6" fmla="*/ 2 w 4"/>
                  <a:gd name="T7" fmla="*/ 1 h 1"/>
                  <a:gd name="T8" fmla="*/ 0 w 4"/>
                  <a:gd name="T9" fmla="*/ 1 h 1"/>
                  <a:gd name="T10" fmla="*/ 2 w 4"/>
                  <a:gd name="T11" fmla="*/ 0 h 1"/>
                  <a:gd name="T12" fmla="*/ 3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3" name="Freeform 1078"/>
              <p:cNvSpPr>
                <a:spLocks/>
              </p:cNvSpPr>
              <p:nvPr/>
            </p:nvSpPr>
            <p:spPr bwMode="auto">
              <a:xfrm>
                <a:off x="4303" y="2502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1 h 2"/>
                  <a:gd name="T4" fmla="*/ 3 w 3"/>
                  <a:gd name="T5" fmla="*/ 2 h 2"/>
                  <a:gd name="T6" fmla="*/ 2 w 3"/>
                  <a:gd name="T7" fmla="*/ 1 h 2"/>
                  <a:gd name="T8" fmla="*/ 0 w 3"/>
                  <a:gd name="T9" fmla="*/ 2 h 2"/>
                  <a:gd name="T10" fmla="*/ 2 w 3"/>
                  <a:gd name="T11" fmla="*/ 1 h 2"/>
                  <a:gd name="T12" fmla="*/ 3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4" name="Freeform 1079"/>
              <p:cNvSpPr>
                <a:spLocks/>
              </p:cNvSpPr>
              <p:nvPr/>
            </p:nvSpPr>
            <p:spPr bwMode="auto">
              <a:xfrm>
                <a:off x="4303" y="2500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0 h 3"/>
                  <a:gd name="T4" fmla="*/ 2 w 3"/>
                  <a:gd name="T5" fmla="*/ 1 h 3"/>
                  <a:gd name="T6" fmla="*/ 2 w 3"/>
                  <a:gd name="T7" fmla="*/ 1 h 3"/>
                  <a:gd name="T8" fmla="*/ 0 w 3"/>
                  <a:gd name="T9" fmla="*/ 3 h 3"/>
                  <a:gd name="T10" fmla="*/ 2 w 3"/>
                  <a:gd name="T11" fmla="*/ 1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2"/>
                      <a:pt x="1" y="2"/>
                      <a:pt x="2" y="1"/>
                    </a:cubicBezTo>
                    <a:cubicBezTo>
                      <a:pt x="1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5" name="Freeform 1080"/>
              <p:cNvSpPr>
                <a:spLocks/>
              </p:cNvSpPr>
              <p:nvPr/>
            </p:nvSpPr>
            <p:spPr bwMode="auto">
              <a:xfrm>
                <a:off x="4301" y="2498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0 h 3"/>
                  <a:gd name="T4" fmla="*/ 3 w 3"/>
                  <a:gd name="T5" fmla="*/ 1 h 3"/>
                  <a:gd name="T6" fmla="*/ 2 w 3"/>
                  <a:gd name="T7" fmla="*/ 1 h 3"/>
                  <a:gd name="T8" fmla="*/ 0 w 3"/>
                  <a:gd name="T9" fmla="*/ 3 h 3"/>
                  <a:gd name="T10" fmla="*/ 2 w 3"/>
                  <a:gd name="T11" fmla="*/ 1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6" name="Freeform 1081"/>
              <p:cNvSpPr>
                <a:spLocks/>
              </p:cNvSpPr>
              <p:nvPr/>
            </p:nvSpPr>
            <p:spPr bwMode="auto">
              <a:xfrm>
                <a:off x="4301" y="2495"/>
                <a:ext cx="4" cy="10"/>
              </a:xfrm>
              <a:custGeom>
                <a:avLst/>
                <a:gdLst>
                  <a:gd name="T0" fmla="*/ 1 w 2"/>
                  <a:gd name="T1" fmla="*/ 1 h 4"/>
                  <a:gd name="T2" fmla="*/ 2 w 2"/>
                  <a:gd name="T3" fmla="*/ 0 h 4"/>
                  <a:gd name="T4" fmla="*/ 2 w 2"/>
                  <a:gd name="T5" fmla="*/ 1 h 4"/>
                  <a:gd name="T6" fmla="*/ 1 w 2"/>
                  <a:gd name="T7" fmla="*/ 2 h 4"/>
                  <a:gd name="T8" fmla="*/ 0 w 2"/>
                  <a:gd name="T9" fmla="*/ 4 h 4"/>
                  <a:gd name="T10" fmla="*/ 1 w 2"/>
                  <a:gd name="T11" fmla="*/ 2 h 4"/>
                  <a:gd name="T12" fmla="*/ 1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1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7" name="Freeform 1082"/>
              <p:cNvSpPr>
                <a:spLocks/>
              </p:cNvSpPr>
              <p:nvPr/>
            </p:nvSpPr>
            <p:spPr bwMode="auto">
              <a:xfrm>
                <a:off x="4296" y="2476"/>
                <a:ext cx="5" cy="29"/>
              </a:xfrm>
              <a:custGeom>
                <a:avLst/>
                <a:gdLst>
                  <a:gd name="T0" fmla="*/ 0 w 2"/>
                  <a:gd name="T1" fmla="*/ 12 h 12"/>
                  <a:gd name="T2" fmla="*/ 0 w 2"/>
                  <a:gd name="T3" fmla="*/ 10 h 12"/>
                  <a:gd name="T4" fmla="*/ 1 w 2"/>
                  <a:gd name="T5" fmla="*/ 6 h 12"/>
                  <a:gd name="T6" fmla="*/ 2 w 2"/>
                  <a:gd name="T7" fmla="*/ 2 h 12"/>
                  <a:gd name="T8" fmla="*/ 2 w 2"/>
                  <a:gd name="T9" fmla="*/ 0 h 12"/>
                  <a:gd name="T10" fmla="*/ 2 w 2"/>
                  <a:gd name="T11" fmla="*/ 2 h 12"/>
                  <a:gd name="T12" fmla="*/ 2 w 2"/>
                  <a:gd name="T13" fmla="*/ 4 h 12"/>
                  <a:gd name="T14" fmla="*/ 2 w 2"/>
                  <a:gd name="T15" fmla="*/ 6 h 12"/>
                  <a:gd name="T16" fmla="*/ 1 w 2"/>
                  <a:gd name="T17" fmla="*/ 10 h 12"/>
                  <a:gd name="T18" fmla="*/ 0 w 2"/>
                  <a:gd name="T1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cubicBezTo>
                      <a:pt x="0" y="12"/>
                      <a:pt x="0" y="11"/>
                      <a:pt x="0" y="10"/>
                    </a:cubicBezTo>
                    <a:cubicBezTo>
                      <a:pt x="0" y="9"/>
                      <a:pt x="1" y="7"/>
                      <a:pt x="1" y="6"/>
                    </a:cubicBezTo>
                    <a:cubicBezTo>
                      <a:pt x="1" y="4"/>
                      <a:pt x="2" y="3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2"/>
                    </a:cubicBezTo>
                    <a:cubicBezTo>
                      <a:pt x="2" y="2"/>
                      <a:pt x="2" y="3"/>
                      <a:pt x="2" y="4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1" y="7"/>
                      <a:pt x="1" y="9"/>
                      <a:pt x="1" y="10"/>
                    </a:cubicBezTo>
                    <a:cubicBezTo>
                      <a:pt x="0" y="11"/>
                      <a:pt x="0" y="12"/>
                      <a:pt x="0" y="1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8" name="Freeform 1083"/>
              <p:cNvSpPr>
                <a:spLocks/>
              </p:cNvSpPr>
              <p:nvPr/>
            </p:nvSpPr>
            <p:spPr bwMode="auto">
              <a:xfrm>
                <a:off x="4277" y="2479"/>
                <a:ext cx="16" cy="26"/>
              </a:xfrm>
              <a:custGeom>
                <a:avLst/>
                <a:gdLst>
                  <a:gd name="T0" fmla="*/ 7 w 7"/>
                  <a:gd name="T1" fmla="*/ 11 h 11"/>
                  <a:gd name="T2" fmla="*/ 6 w 7"/>
                  <a:gd name="T3" fmla="*/ 9 h 11"/>
                  <a:gd name="T4" fmla="*/ 3 w 7"/>
                  <a:gd name="T5" fmla="*/ 6 h 11"/>
                  <a:gd name="T6" fmla="*/ 1 w 7"/>
                  <a:gd name="T7" fmla="*/ 2 h 11"/>
                  <a:gd name="T8" fmla="*/ 0 w 7"/>
                  <a:gd name="T9" fmla="*/ 0 h 11"/>
                  <a:gd name="T10" fmla="*/ 2 w 7"/>
                  <a:gd name="T11" fmla="*/ 2 h 11"/>
                  <a:gd name="T12" fmla="*/ 3 w 7"/>
                  <a:gd name="T13" fmla="*/ 3 h 11"/>
                  <a:gd name="T14" fmla="*/ 4 w 7"/>
                  <a:gd name="T15" fmla="*/ 5 h 11"/>
                  <a:gd name="T16" fmla="*/ 6 w 7"/>
                  <a:gd name="T17" fmla="*/ 9 h 11"/>
                  <a:gd name="T18" fmla="*/ 7 w 7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11">
                    <a:moveTo>
                      <a:pt x="7" y="11"/>
                    </a:moveTo>
                    <a:cubicBezTo>
                      <a:pt x="7" y="11"/>
                      <a:pt x="6" y="10"/>
                      <a:pt x="6" y="9"/>
                    </a:cubicBezTo>
                    <a:cubicBezTo>
                      <a:pt x="5" y="8"/>
                      <a:pt x="4" y="7"/>
                      <a:pt x="3" y="6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2" y="2"/>
                      <a:pt x="3" y="3"/>
                      <a:pt x="3" y="3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5" y="7"/>
                      <a:pt x="6" y="8"/>
                      <a:pt x="6" y="9"/>
                    </a:cubicBezTo>
                    <a:cubicBezTo>
                      <a:pt x="6" y="10"/>
                      <a:pt x="7" y="11"/>
                      <a:pt x="7" y="1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09" name="Freeform 1084"/>
              <p:cNvSpPr>
                <a:spLocks/>
              </p:cNvSpPr>
              <p:nvPr/>
            </p:nvSpPr>
            <p:spPr bwMode="auto">
              <a:xfrm>
                <a:off x="4263" y="2498"/>
                <a:ext cx="28" cy="9"/>
              </a:xfrm>
              <a:custGeom>
                <a:avLst/>
                <a:gdLst>
                  <a:gd name="T0" fmla="*/ 12 w 12"/>
                  <a:gd name="T1" fmla="*/ 4 h 4"/>
                  <a:gd name="T2" fmla="*/ 10 w 12"/>
                  <a:gd name="T3" fmla="*/ 3 h 4"/>
                  <a:gd name="T4" fmla="*/ 6 w 12"/>
                  <a:gd name="T5" fmla="*/ 2 h 4"/>
                  <a:gd name="T6" fmla="*/ 2 w 12"/>
                  <a:gd name="T7" fmla="*/ 1 h 4"/>
                  <a:gd name="T8" fmla="*/ 0 w 12"/>
                  <a:gd name="T9" fmla="*/ 0 h 4"/>
                  <a:gd name="T10" fmla="*/ 2 w 12"/>
                  <a:gd name="T11" fmla="*/ 1 h 4"/>
                  <a:gd name="T12" fmla="*/ 4 w 12"/>
                  <a:gd name="T13" fmla="*/ 1 h 4"/>
                  <a:gd name="T14" fmla="*/ 6 w 12"/>
                  <a:gd name="T15" fmla="*/ 1 h 4"/>
                  <a:gd name="T16" fmla="*/ 10 w 12"/>
                  <a:gd name="T17" fmla="*/ 3 h 4"/>
                  <a:gd name="T18" fmla="*/ 12 w 12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cubicBezTo>
                      <a:pt x="12" y="4"/>
                      <a:pt x="11" y="4"/>
                      <a:pt x="10" y="3"/>
                    </a:cubicBezTo>
                    <a:cubicBezTo>
                      <a:pt x="9" y="3"/>
                      <a:pt x="8" y="3"/>
                      <a:pt x="6" y="2"/>
                    </a:cubicBezTo>
                    <a:cubicBezTo>
                      <a:pt x="5" y="2"/>
                      <a:pt x="3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8" y="2"/>
                      <a:pt x="9" y="2"/>
                      <a:pt x="10" y="3"/>
                    </a:cubicBezTo>
                    <a:cubicBezTo>
                      <a:pt x="11" y="3"/>
                      <a:pt x="12" y="4"/>
                      <a:pt x="12" y="4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0" name="Freeform 1085"/>
              <p:cNvSpPr>
                <a:spLocks/>
              </p:cNvSpPr>
              <p:nvPr/>
            </p:nvSpPr>
            <p:spPr bwMode="auto">
              <a:xfrm>
                <a:off x="4265" y="2507"/>
                <a:ext cx="26" cy="7"/>
              </a:xfrm>
              <a:custGeom>
                <a:avLst/>
                <a:gdLst>
                  <a:gd name="T0" fmla="*/ 11 w 11"/>
                  <a:gd name="T1" fmla="*/ 0 h 3"/>
                  <a:gd name="T2" fmla="*/ 10 w 11"/>
                  <a:gd name="T3" fmla="*/ 1 h 3"/>
                  <a:gd name="T4" fmla="*/ 6 w 11"/>
                  <a:gd name="T5" fmla="*/ 2 h 3"/>
                  <a:gd name="T6" fmla="*/ 2 w 11"/>
                  <a:gd name="T7" fmla="*/ 3 h 3"/>
                  <a:gd name="T8" fmla="*/ 0 w 11"/>
                  <a:gd name="T9" fmla="*/ 3 h 3"/>
                  <a:gd name="T10" fmla="*/ 1 w 11"/>
                  <a:gd name="T11" fmla="*/ 2 h 3"/>
                  <a:gd name="T12" fmla="*/ 3 w 11"/>
                  <a:gd name="T13" fmla="*/ 2 h 3"/>
                  <a:gd name="T14" fmla="*/ 5 w 11"/>
                  <a:gd name="T15" fmla="*/ 1 h 3"/>
                  <a:gd name="T16" fmla="*/ 10 w 11"/>
                  <a:gd name="T17" fmla="*/ 0 h 3"/>
                  <a:gd name="T18" fmla="*/ 11 w 11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3">
                    <a:moveTo>
                      <a:pt x="11" y="0"/>
                    </a:moveTo>
                    <a:cubicBezTo>
                      <a:pt x="11" y="0"/>
                      <a:pt x="11" y="1"/>
                      <a:pt x="10" y="1"/>
                    </a:cubicBezTo>
                    <a:cubicBezTo>
                      <a:pt x="9" y="1"/>
                      <a:pt x="7" y="2"/>
                      <a:pt x="6" y="2"/>
                    </a:cubicBezTo>
                    <a:cubicBezTo>
                      <a:pt x="4" y="2"/>
                      <a:pt x="3" y="3"/>
                      <a:pt x="2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7" y="1"/>
                      <a:pt x="8" y="1"/>
                      <a:pt x="10" y="0"/>
                    </a:cubicBezTo>
                    <a:cubicBezTo>
                      <a:pt x="11" y="0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1" name="Freeform 1086"/>
              <p:cNvSpPr>
                <a:spLocks/>
              </p:cNvSpPr>
              <p:nvPr/>
            </p:nvSpPr>
            <p:spPr bwMode="auto">
              <a:xfrm>
                <a:off x="4284" y="2512"/>
                <a:ext cx="9" cy="26"/>
              </a:xfrm>
              <a:custGeom>
                <a:avLst/>
                <a:gdLst>
                  <a:gd name="T0" fmla="*/ 4 w 4"/>
                  <a:gd name="T1" fmla="*/ 0 h 11"/>
                  <a:gd name="T2" fmla="*/ 4 w 4"/>
                  <a:gd name="T3" fmla="*/ 2 h 11"/>
                  <a:gd name="T4" fmla="*/ 2 w 4"/>
                  <a:gd name="T5" fmla="*/ 5 h 11"/>
                  <a:gd name="T6" fmla="*/ 1 w 4"/>
                  <a:gd name="T7" fmla="*/ 9 h 11"/>
                  <a:gd name="T8" fmla="*/ 0 w 4"/>
                  <a:gd name="T9" fmla="*/ 11 h 11"/>
                  <a:gd name="T10" fmla="*/ 0 w 4"/>
                  <a:gd name="T11" fmla="*/ 9 h 11"/>
                  <a:gd name="T12" fmla="*/ 0 w 4"/>
                  <a:gd name="T13" fmla="*/ 7 h 11"/>
                  <a:gd name="T14" fmla="*/ 1 w 4"/>
                  <a:gd name="T15" fmla="*/ 5 h 11"/>
                  <a:gd name="T16" fmla="*/ 3 w 4"/>
                  <a:gd name="T17" fmla="*/ 1 h 11"/>
                  <a:gd name="T18" fmla="*/ 4 w 4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1">
                    <a:moveTo>
                      <a:pt x="4" y="0"/>
                    </a:moveTo>
                    <a:cubicBezTo>
                      <a:pt x="4" y="0"/>
                      <a:pt x="4" y="0"/>
                      <a:pt x="4" y="2"/>
                    </a:cubicBezTo>
                    <a:cubicBezTo>
                      <a:pt x="3" y="3"/>
                      <a:pt x="3" y="4"/>
                      <a:pt x="2" y="5"/>
                    </a:cubicBezTo>
                    <a:cubicBezTo>
                      <a:pt x="1" y="7"/>
                      <a:pt x="1" y="8"/>
                      <a:pt x="1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0" y="9"/>
                      <a:pt x="0" y="8"/>
                      <a:pt x="0" y="7"/>
                    </a:cubicBezTo>
                    <a:cubicBezTo>
                      <a:pt x="1" y="7"/>
                      <a:pt x="1" y="6"/>
                      <a:pt x="1" y="5"/>
                    </a:cubicBezTo>
                    <a:cubicBezTo>
                      <a:pt x="2" y="4"/>
                      <a:pt x="2" y="2"/>
                      <a:pt x="3" y="1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2" name="Freeform 1087"/>
              <p:cNvSpPr>
                <a:spLocks/>
              </p:cNvSpPr>
              <p:nvPr/>
            </p:nvSpPr>
            <p:spPr bwMode="auto">
              <a:xfrm>
                <a:off x="4296" y="2512"/>
                <a:ext cx="12" cy="26"/>
              </a:xfrm>
              <a:custGeom>
                <a:avLst/>
                <a:gdLst>
                  <a:gd name="T0" fmla="*/ 0 w 5"/>
                  <a:gd name="T1" fmla="*/ 0 h 11"/>
                  <a:gd name="T2" fmla="*/ 1 w 5"/>
                  <a:gd name="T3" fmla="*/ 1 h 11"/>
                  <a:gd name="T4" fmla="*/ 3 w 5"/>
                  <a:gd name="T5" fmla="*/ 5 h 11"/>
                  <a:gd name="T6" fmla="*/ 4 w 5"/>
                  <a:gd name="T7" fmla="*/ 9 h 11"/>
                  <a:gd name="T8" fmla="*/ 5 w 5"/>
                  <a:gd name="T9" fmla="*/ 11 h 11"/>
                  <a:gd name="T10" fmla="*/ 4 w 5"/>
                  <a:gd name="T11" fmla="*/ 9 h 11"/>
                  <a:gd name="T12" fmla="*/ 3 w 5"/>
                  <a:gd name="T13" fmla="*/ 8 h 11"/>
                  <a:gd name="T14" fmla="*/ 2 w 5"/>
                  <a:gd name="T15" fmla="*/ 6 h 11"/>
                  <a:gd name="T16" fmla="*/ 1 w 5"/>
                  <a:gd name="T17" fmla="*/ 2 h 11"/>
                  <a:gd name="T18" fmla="*/ 0 w 5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2" y="2"/>
                      <a:pt x="2" y="4"/>
                      <a:pt x="3" y="5"/>
                    </a:cubicBezTo>
                    <a:cubicBezTo>
                      <a:pt x="3" y="7"/>
                      <a:pt x="4" y="8"/>
                      <a:pt x="4" y="9"/>
                    </a:cubicBezTo>
                    <a:cubicBezTo>
                      <a:pt x="5" y="10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9"/>
                    </a:cubicBezTo>
                    <a:cubicBezTo>
                      <a:pt x="3" y="9"/>
                      <a:pt x="3" y="8"/>
                      <a:pt x="3" y="8"/>
                    </a:cubicBezTo>
                    <a:cubicBezTo>
                      <a:pt x="2" y="7"/>
                      <a:pt x="2" y="6"/>
                      <a:pt x="2" y="6"/>
                    </a:cubicBezTo>
                    <a:cubicBezTo>
                      <a:pt x="1" y="4"/>
                      <a:pt x="1" y="3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3" name="Freeform 1088"/>
              <p:cNvSpPr>
                <a:spLocks/>
              </p:cNvSpPr>
              <p:nvPr/>
            </p:nvSpPr>
            <p:spPr bwMode="auto">
              <a:xfrm>
                <a:off x="4298" y="2510"/>
                <a:ext cx="26" cy="11"/>
              </a:xfrm>
              <a:custGeom>
                <a:avLst/>
                <a:gdLst>
                  <a:gd name="T0" fmla="*/ 0 w 11"/>
                  <a:gd name="T1" fmla="*/ 0 h 5"/>
                  <a:gd name="T2" fmla="*/ 2 w 11"/>
                  <a:gd name="T3" fmla="*/ 0 h 5"/>
                  <a:gd name="T4" fmla="*/ 6 w 11"/>
                  <a:gd name="T5" fmla="*/ 2 h 5"/>
                  <a:gd name="T6" fmla="*/ 9 w 11"/>
                  <a:gd name="T7" fmla="*/ 4 h 5"/>
                  <a:gd name="T8" fmla="*/ 11 w 11"/>
                  <a:gd name="T9" fmla="*/ 5 h 5"/>
                  <a:gd name="T10" fmla="*/ 9 w 11"/>
                  <a:gd name="T11" fmla="*/ 5 h 5"/>
                  <a:gd name="T12" fmla="*/ 7 w 11"/>
                  <a:gd name="T13" fmla="*/ 4 h 5"/>
                  <a:gd name="T14" fmla="*/ 5 w 11"/>
                  <a:gd name="T15" fmla="*/ 3 h 5"/>
                  <a:gd name="T16" fmla="*/ 2 w 11"/>
                  <a:gd name="T17" fmla="*/ 1 h 5"/>
                  <a:gd name="T18" fmla="*/ 0 w 11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5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3" y="1"/>
                      <a:pt x="4" y="2"/>
                      <a:pt x="6" y="2"/>
                    </a:cubicBezTo>
                    <a:cubicBezTo>
                      <a:pt x="7" y="3"/>
                      <a:pt x="8" y="4"/>
                      <a:pt x="9" y="4"/>
                    </a:cubicBezTo>
                    <a:cubicBezTo>
                      <a:pt x="10" y="5"/>
                      <a:pt x="11" y="5"/>
                      <a:pt x="11" y="5"/>
                    </a:cubicBezTo>
                    <a:cubicBezTo>
                      <a:pt x="11" y="5"/>
                      <a:pt x="10" y="5"/>
                      <a:pt x="9" y="5"/>
                    </a:cubicBezTo>
                    <a:cubicBezTo>
                      <a:pt x="9" y="4"/>
                      <a:pt x="8" y="4"/>
                      <a:pt x="7" y="4"/>
                    </a:cubicBezTo>
                    <a:cubicBezTo>
                      <a:pt x="7" y="4"/>
                      <a:pt x="6" y="3"/>
                      <a:pt x="5" y="3"/>
                    </a:cubicBezTo>
                    <a:cubicBezTo>
                      <a:pt x="4" y="2"/>
                      <a:pt x="3" y="2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4" name="Freeform 1089"/>
              <p:cNvSpPr>
                <a:spLocks/>
              </p:cNvSpPr>
              <p:nvPr/>
            </p:nvSpPr>
            <p:spPr bwMode="auto">
              <a:xfrm>
                <a:off x="4298" y="2498"/>
                <a:ext cx="29" cy="9"/>
              </a:xfrm>
              <a:custGeom>
                <a:avLst/>
                <a:gdLst>
                  <a:gd name="T0" fmla="*/ 0 w 12"/>
                  <a:gd name="T1" fmla="*/ 4 h 4"/>
                  <a:gd name="T2" fmla="*/ 2 w 12"/>
                  <a:gd name="T3" fmla="*/ 3 h 4"/>
                  <a:gd name="T4" fmla="*/ 6 w 12"/>
                  <a:gd name="T5" fmla="*/ 2 h 4"/>
                  <a:gd name="T6" fmla="*/ 10 w 12"/>
                  <a:gd name="T7" fmla="*/ 0 h 4"/>
                  <a:gd name="T8" fmla="*/ 12 w 12"/>
                  <a:gd name="T9" fmla="*/ 0 h 4"/>
                  <a:gd name="T10" fmla="*/ 10 w 12"/>
                  <a:gd name="T11" fmla="*/ 1 h 4"/>
                  <a:gd name="T12" fmla="*/ 8 w 12"/>
                  <a:gd name="T13" fmla="*/ 2 h 4"/>
                  <a:gd name="T14" fmla="*/ 6 w 12"/>
                  <a:gd name="T15" fmla="*/ 3 h 4"/>
                  <a:gd name="T16" fmla="*/ 2 w 12"/>
                  <a:gd name="T17" fmla="*/ 3 h 4"/>
                  <a:gd name="T18" fmla="*/ 0 w 12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4">
                    <a:moveTo>
                      <a:pt x="0" y="4"/>
                    </a:moveTo>
                    <a:cubicBezTo>
                      <a:pt x="0" y="4"/>
                      <a:pt x="1" y="3"/>
                      <a:pt x="2" y="3"/>
                    </a:cubicBezTo>
                    <a:cubicBezTo>
                      <a:pt x="3" y="2"/>
                      <a:pt x="4" y="2"/>
                      <a:pt x="6" y="2"/>
                    </a:cubicBezTo>
                    <a:cubicBezTo>
                      <a:pt x="7" y="1"/>
                      <a:pt x="9" y="1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9" y="1"/>
                      <a:pt x="9" y="2"/>
                      <a:pt x="8" y="2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5" y="3"/>
                      <a:pt x="3" y="3"/>
                      <a:pt x="2" y="3"/>
                    </a:cubicBezTo>
                    <a:cubicBezTo>
                      <a:pt x="1" y="4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5" name="Freeform 1090"/>
              <p:cNvSpPr>
                <a:spLocks/>
              </p:cNvSpPr>
              <p:nvPr/>
            </p:nvSpPr>
            <p:spPr bwMode="auto">
              <a:xfrm>
                <a:off x="4296" y="2483"/>
                <a:ext cx="19" cy="22"/>
              </a:xfrm>
              <a:custGeom>
                <a:avLst/>
                <a:gdLst>
                  <a:gd name="T0" fmla="*/ 0 w 8"/>
                  <a:gd name="T1" fmla="*/ 9 h 9"/>
                  <a:gd name="T2" fmla="*/ 2 w 8"/>
                  <a:gd name="T3" fmla="*/ 8 h 9"/>
                  <a:gd name="T4" fmla="*/ 4 w 8"/>
                  <a:gd name="T5" fmla="*/ 4 h 9"/>
                  <a:gd name="T6" fmla="*/ 7 w 8"/>
                  <a:gd name="T7" fmla="*/ 1 h 9"/>
                  <a:gd name="T8" fmla="*/ 8 w 8"/>
                  <a:gd name="T9" fmla="*/ 0 h 9"/>
                  <a:gd name="T10" fmla="*/ 8 w 8"/>
                  <a:gd name="T11" fmla="*/ 2 h 9"/>
                  <a:gd name="T12" fmla="*/ 6 w 8"/>
                  <a:gd name="T13" fmla="*/ 3 h 9"/>
                  <a:gd name="T14" fmla="*/ 5 w 8"/>
                  <a:gd name="T15" fmla="*/ 5 h 9"/>
                  <a:gd name="T16" fmla="*/ 2 w 8"/>
                  <a:gd name="T17" fmla="*/ 8 h 9"/>
                  <a:gd name="T18" fmla="*/ 0 w 8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9">
                    <a:moveTo>
                      <a:pt x="0" y="9"/>
                    </a:moveTo>
                    <a:cubicBezTo>
                      <a:pt x="0" y="9"/>
                      <a:pt x="1" y="8"/>
                      <a:pt x="2" y="8"/>
                    </a:cubicBezTo>
                    <a:cubicBezTo>
                      <a:pt x="2" y="7"/>
                      <a:pt x="3" y="6"/>
                      <a:pt x="4" y="4"/>
                    </a:cubicBezTo>
                    <a:cubicBezTo>
                      <a:pt x="5" y="3"/>
                      <a:pt x="6" y="2"/>
                      <a:pt x="7" y="1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8" y="0"/>
                      <a:pt x="8" y="1"/>
                      <a:pt x="8" y="2"/>
                    </a:cubicBezTo>
                    <a:cubicBezTo>
                      <a:pt x="7" y="2"/>
                      <a:pt x="7" y="3"/>
                      <a:pt x="6" y="3"/>
                    </a:cubicBezTo>
                    <a:cubicBezTo>
                      <a:pt x="6" y="4"/>
                      <a:pt x="5" y="5"/>
                      <a:pt x="5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1" y="9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6" name="Freeform 1091"/>
              <p:cNvSpPr>
                <a:spLocks/>
              </p:cNvSpPr>
              <p:nvPr/>
            </p:nvSpPr>
            <p:spPr bwMode="auto">
              <a:xfrm>
                <a:off x="3778" y="1908"/>
                <a:ext cx="55" cy="57"/>
              </a:xfrm>
              <a:custGeom>
                <a:avLst/>
                <a:gdLst>
                  <a:gd name="T0" fmla="*/ 7 w 23"/>
                  <a:gd name="T1" fmla="*/ 24 h 24"/>
                  <a:gd name="T2" fmla="*/ 11 w 23"/>
                  <a:gd name="T3" fmla="*/ 3 h 24"/>
                  <a:gd name="T4" fmla="*/ 7 w 23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4">
                    <a:moveTo>
                      <a:pt x="7" y="24"/>
                    </a:moveTo>
                    <a:cubicBezTo>
                      <a:pt x="7" y="24"/>
                      <a:pt x="23" y="7"/>
                      <a:pt x="11" y="3"/>
                    </a:cubicBezTo>
                    <a:cubicBezTo>
                      <a:pt x="0" y="0"/>
                      <a:pt x="7" y="24"/>
                      <a:pt x="7" y="24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7" name="Freeform 1092"/>
              <p:cNvSpPr>
                <a:spLocks/>
              </p:cNvSpPr>
              <p:nvPr/>
            </p:nvSpPr>
            <p:spPr bwMode="auto">
              <a:xfrm>
                <a:off x="3740" y="1910"/>
                <a:ext cx="55" cy="55"/>
              </a:xfrm>
              <a:custGeom>
                <a:avLst/>
                <a:gdLst>
                  <a:gd name="T0" fmla="*/ 23 w 23"/>
                  <a:gd name="T1" fmla="*/ 23 h 23"/>
                  <a:gd name="T2" fmla="*/ 11 w 23"/>
                  <a:gd name="T3" fmla="*/ 6 h 23"/>
                  <a:gd name="T4" fmla="*/ 23 w 23"/>
                  <a:gd name="T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3">
                    <a:moveTo>
                      <a:pt x="23" y="23"/>
                    </a:moveTo>
                    <a:cubicBezTo>
                      <a:pt x="23" y="23"/>
                      <a:pt x="21" y="0"/>
                      <a:pt x="11" y="6"/>
                    </a:cubicBezTo>
                    <a:cubicBezTo>
                      <a:pt x="0" y="12"/>
                      <a:pt x="23" y="23"/>
                      <a:pt x="23" y="23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8" name="Freeform 1093"/>
              <p:cNvSpPr>
                <a:spLocks/>
              </p:cNvSpPr>
              <p:nvPr/>
            </p:nvSpPr>
            <p:spPr bwMode="auto">
              <a:xfrm>
                <a:off x="3745" y="1936"/>
                <a:ext cx="50" cy="60"/>
              </a:xfrm>
              <a:custGeom>
                <a:avLst/>
                <a:gdLst>
                  <a:gd name="T0" fmla="*/ 21 w 21"/>
                  <a:gd name="T1" fmla="*/ 12 h 25"/>
                  <a:gd name="T2" fmla="*/ 0 w 21"/>
                  <a:gd name="T3" fmla="*/ 12 h 25"/>
                  <a:gd name="T4" fmla="*/ 21 w 21"/>
                  <a:gd name="T5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25">
                    <a:moveTo>
                      <a:pt x="21" y="12"/>
                    </a:moveTo>
                    <a:cubicBezTo>
                      <a:pt x="21" y="12"/>
                      <a:pt x="1" y="0"/>
                      <a:pt x="0" y="12"/>
                    </a:cubicBezTo>
                    <a:cubicBezTo>
                      <a:pt x="0" y="25"/>
                      <a:pt x="21" y="12"/>
                      <a:pt x="21" y="12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19" name="Freeform 1094"/>
              <p:cNvSpPr>
                <a:spLocks/>
              </p:cNvSpPr>
              <p:nvPr/>
            </p:nvSpPr>
            <p:spPr bwMode="auto">
              <a:xfrm>
                <a:off x="3745" y="1965"/>
                <a:ext cx="50" cy="59"/>
              </a:xfrm>
              <a:custGeom>
                <a:avLst/>
                <a:gdLst>
                  <a:gd name="T0" fmla="*/ 21 w 21"/>
                  <a:gd name="T1" fmla="*/ 0 h 25"/>
                  <a:gd name="T2" fmla="*/ 10 w 21"/>
                  <a:gd name="T3" fmla="*/ 18 h 25"/>
                  <a:gd name="T4" fmla="*/ 21 w 21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25">
                    <a:moveTo>
                      <a:pt x="21" y="0"/>
                    </a:moveTo>
                    <a:cubicBezTo>
                      <a:pt x="21" y="0"/>
                      <a:pt x="0" y="10"/>
                      <a:pt x="10" y="18"/>
                    </a:cubicBezTo>
                    <a:cubicBezTo>
                      <a:pt x="19" y="25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0" name="Freeform 1095"/>
              <p:cNvSpPr>
                <a:spLocks/>
              </p:cNvSpPr>
              <p:nvPr/>
            </p:nvSpPr>
            <p:spPr bwMode="auto">
              <a:xfrm>
                <a:off x="3785" y="1965"/>
                <a:ext cx="57" cy="55"/>
              </a:xfrm>
              <a:custGeom>
                <a:avLst/>
                <a:gdLst>
                  <a:gd name="T0" fmla="*/ 4 w 24"/>
                  <a:gd name="T1" fmla="*/ 0 h 23"/>
                  <a:gd name="T2" fmla="*/ 12 w 24"/>
                  <a:gd name="T3" fmla="*/ 20 h 23"/>
                  <a:gd name="T4" fmla="*/ 4 w 24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3">
                    <a:moveTo>
                      <a:pt x="4" y="0"/>
                    </a:moveTo>
                    <a:cubicBezTo>
                      <a:pt x="4" y="0"/>
                      <a:pt x="0" y="23"/>
                      <a:pt x="12" y="20"/>
                    </a:cubicBezTo>
                    <a:cubicBezTo>
                      <a:pt x="24" y="16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1" name="Freeform 1096"/>
              <p:cNvSpPr>
                <a:spLocks/>
              </p:cNvSpPr>
              <p:nvPr/>
            </p:nvSpPr>
            <p:spPr bwMode="auto">
              <a:xfrm>
                <a:off x="3795" y="1948"/>
                <a:ext cx="57" cy="57"/>
              </a:xfrm>
              <a:custGeom>
                <a:avLst/>
                <a:gdLst>
                  <a:gd name="T0" fmla="*/ 0 w 24"/>
                  <a:gd name="T1" fmla="*/ 7 h 24"/>
                  <a:gd name="T2" fmla="*/ 21 w 24"/>
                  <a:gd name="T3" fmla="*/ 12 h 24"/>
                  <a:gd name="T4" fmla="*/ 0 w 24"/>
                  <a:gd name="T5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4">
                    <a:moveTo>
                      <a:pt x="0" y="7"/>
                    </a:moveTo>
                    <a:cubicBezTo>
                      <a:pt x="0" y="7"/>
                      <a:pt x="17" y="24"/>
                      <a:pt x="21" y="12"/>
                    </a:cubicBezTo>
                    <a:cubicBezTo>
                      <a:pt x="24" y="0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2" name="Freeform 1097"/>
              <p:cNvSpPr>
                <a:spLocks/>
              </p:cNvSpPr>
              <p:nvPr/>
            </p:nvSpPr>
            <p:spPr bwMode="auto">
              <a:xfrm>
                <a:off x="3792" y="1915"/>
                <a:ext cx="57" cy="52"/>
              </a:xfrm>
              <a:custGeom>
                <a:avLst/>
                <a:gdLst>
                  <a:gd name="T0" fmla="*/ 0 w 24"/>
                  <a:gd name="T1" fmla="*/ 21 h 22"/>
                  <a:gd name="T2" fmla="*/ 19 w 24"/>
                  <a:gd name="T3" fmla="*/ 11 h 22"/>
                  <a:gd name="T4" fmla="*/ 0 w 24"/>
                  <a:gd name="T5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2">
                    <a:moveTo>
                      <a:pt x="0" y="21"/>
                    </a:moveTo>
                    <a:cubicBezTo>
                      <a:pt x="0" y="21"/>
                      <a:pt x="24" y="22"/>
                      <a:pt x="19" y="11"/>
                    </a:cubicBezTo>
                    <a:cubicBezTo>
                      <a:pt x="14" y="0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3" name="Freeform 1098"/>
              <p:cNvSpPr>
                <a:spLocks/>
              </p:cNvSpPr>
              <p:nvPr/>
            </p:nvSpPr>
            <p:spPr bwMode="auto">
              <a:xfrm>
                <a:off x="3788" y="1958"/>
                <a:ext cx="19" cy="16"/>
              </a:xfrm>
              <a:custGeom>
                <a:avLst/>
                <a:gdLst>
                  <a:gd name="T0" fmla="*/ 0 w 8"/>
                  <a:gd name="T1" fmla="*/ 2 h 7"/>
                  <a:gd name="T2" fmla="*/ 3 w 8"/>
                  <a:gd name="T3" fmla="*/ 6 h 7"/>
                  <a:gd name="T4" fmla="*/ 8 w 8"/>
                  <a:gd name="T5" fmla="*/ 5 h 7"/>
                  <a:gd name="T6" fmla="*/ 5 w 8"/>
                  <a:gd name="T7" fmla="*/ 1 h 7"/>
                  <a:gd name="T8" fmla="*/ 0 w 8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2"/>
                    </a:moveTo>
                    <a:cubicBezTo>
                      <a:pt x="0" y="4"/>
                      <a:pt x="1" y="6"/>
                      <a:pt x="3" y="6"/>
                    </a:cubicBezTo>
                    <a:cubicBezTo>
                      <a:pt x="5" y="7"/>
                      <a:pt x="7" y="6"/>
                      <a:pt x="8" y="5"/>
                    </a:cubicBezTo>
                    <a:cubicBezTo>
                      <a:pt x="8" y="3"/>
                      <a:pt x="7" y="1"/>
                      <a:pt x="5" y="1"/>
                    </a:cubicBezTo>
                    <a:cubicBezTo>
                      <a:pt x="3" y="0"/>
                      <a:pt x="1" y="0"/>
                      <a:pt x="0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4" name="Freeform 1099"/>
              <p:cNvSpPr>
                <a:spLocks/>
              </p:cNvSpPr>
              <p:nvPr/>
            </p:nvSpPr>
            <p:spPr bwMode="auto">
              <a:xfrm>
                <a:off x="3797" y="1955"/>
                <a:ext cx="3" cy="7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1 w 1"/>
                  <a:gd name="T7" fmla="*/ 1 h 3"/>
                  <a:gd name="T8" fmla="*/ 1 w 1"/>
                  <a:gd name="T9" fmla="*/ 3 h 3"/>
                  <a:gd name="T10" fmla="*/ 1 w 1"/>
                  <a:gd name="T11" fmla="*/ 1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5" name="Freeform 1100"/>
              <p:cNvSpPr>
                <a:spLocks/>
              </p:cNvSpPr>
              <p:nvPr/>
            </p:nvSpPr>
            <p:spPr bwMode="auto">
              <a:xfrm>
                <a:off x="3795" y="1955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1 w 1"/>
                  <a:gd name="T7" fmla="*/ 1 h 3"/>
                  <a:gd name="T8" fmla="*/ 1 w 1"/>
                  <a:gd name="T9" fmla="*/ 3 h 3"/>
                  <a:gd name="T10" fmla="*/ 1 w 1"/>
                  <a:gd name="T11" fmla="*/ 1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3"/>
                      <a:pt x="1" y="3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6" name="Freeform 1101"/>
              <p:cNvSpPr>
                <a:spLocks/>
              </p:cNvSpPr>
              <p:nvPr/>
            </p:nvSpPr>
            <p:spPr bwMode="auto">
              <a:xfrm>
                <a:off x="3792" y="1955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0 h 3"/>
                  <a:gd name="T4" fmla="*/ 1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  <a:gd name="T10" fmla="*/ 1 w 2"/>
                  <a:gd name="T11" fmla="*/ 1 h 3"/>
                  <a:gd name="T12" fmla="*/ 0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2" y="3"/>
                      <a:pt x="2" y="3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7" name="Freeform 1102"/>
              <p:cNvSpPr>
                <a:spLocks/>
              </p:cNvSpPr>
              <p:nvPr/>
            </p:nvSpPr>
            <p:spPr bwMode="auto">
              <a:xfrm>
                <a:off x="3790" y="1955"/>
                <a:ext cx="5" cy="7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0 h 3"/>
                  <a:gd name="T4" fmla="*/ 1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  <a:gd name="T10" fmla="*/ 1 w 2"/>
                  <a:gd name="T11" fmla="*/ 1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8" name="Freeform 1103"/>
              <p:cNvSpPr>
                <a:spLocks/>
              </p:cNvSpPr>
              <p:nvPr/>
            </p:nvSpPr>
            <p:spPr bwMode="auto">
              <a:xfrm>
                <a:off x="3788" y="1958"/>
                <a:ext cx="7" cy="4"/>
              </a:xfrm>
              <a:custGeom>
                <a:avLst/>
                <a:gdLst>
                  <a:gd name="T0" fmla="*/ 1 w 3"/>
                  <a:gd name="T1" fmla="*/ 1 h 2"/>
                  <a:gd name="T2" fmla="*/ 1 w 3"/>
                  <a:gd name="T3" fmla="*/ 0 h 2"/>
                  <a:gd name="T4" fmla="*/ 1 w 3"/>
                  <a:gd name="T5" fmla="*/ 0 h 2"/>
                  <a:gd name="T6" fmla="*/ 1 w 3"/>
                  <a:gd name="T7" fmla="*/ 0 h 2"/>
                  <a:gd name="T8" fmla="*/ 3 w 3"/>
                  <a:gd name="T9" fmla="*/ 2 h 2"/>
                  <a:gd name="T10" fmla="*/ 1 w 3"/>
                  <a:gd name="T11" fmla="*/ 1 h 2"/>
                  <a:gd name="T12" fmla="*/ 1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2"/>
                      <a:pt x="3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29" name="Freeform 1104"/>
              <p:cNvSpPr>
                <a:spLocks/>
              </p:cNvSpPr>
              <p:nvPr/>
            </p:nvSpPr>
            <p:spPr bwMode="auto">
              <a:xfrm>
                <a:off x="3788" y="1960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1 w 2"/>
                  <a:gd name="T7" fmla="*/ 0 h 1"/>
                  <a:gd name="T8" fmla="*/ 2 w 2"/>
                  <a:gd name="T9" fmla="*/ 1 h 1"/>
                  <a:gd name="T10" fmla="*/ 1 w 2"/>
                  <a:gd name="T11" fmla="*/ 0 h 1"/>
                  <a:gd name="T12" fmla="*/ 0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0" name="Freeform 1105"/>
              <p:cNvSpPr>
                <a:spLocks/>
              </p:cNvSpPr>
              <p:nvPr/>
            </p:nvSpPr>
            <p:spPr bwMode="auto">
              <a:xfrm>
                <a:off x="3785" y="1962"/>
                <a:ext cx="7" cy="3"/>
              </a:xfrm>
              <a:custGeom>
                <a:avLst/>
                <a:gdLst>
                  <a:gd name="T0" fmla="*/ 1 w 3"/>
                  <a:gd name="T1" fmla="*/ 1 h 1"/>
                  <a:gd name="T2" fmla="*/ 0 w 3"/>
                  <a:gd name="T3" fmla="*/ 0 h 1"/>
                  <a:gd name="T4" fmla="*/ 1 w 3"/>
                  <a:gd name="T5" fmla="*/ 0 h 1"/>
                  <a:gd name="T6" fmla="*/ 1 w 3"/>
                  <a:gd name="T7" fmla="*/ 0 h 1"/>
                  <a:gd name="T8" fmla="*/ 3 w 3"/>
                  <a:gd name="T9" fmla="*/ 1 h 1"/>
                  <a:gd name="T10" fmla="*/ 1 w 3"/>
                  <a:gd name="T11" fmla="*/ 0 h 1"/>
                  <a:gd name="T12" fmla="*/ 1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1" name="Freeform 1106"/>
              <p:cNvSpPr>
                <a:spLocks/>
              </p:cNvSpPr>
              <p:nvPr/>
            </p:nvSpPr>
            <p:spPr bwMode="auto">
              <a:xfrm>
                <a:off x="3785" y="1965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0 w 3"/>
                  <a:gd name="T3" fmla="*/ 0 h 1"/>
                  <a:gd name="T4" fmla="*/ 1 w 3"/>
                  <a:gd name="T5" fmla="*/ 0 h 1"/>
                  <a:gd name="T6" fmla="*/ 1 w 3"/>
                  <a:gd name="T7" fmla="*/ 0 h 1"/>
                  <a:gd name="T8" fmla="*/ 3 w 3"/>
                  <a:gd name="T9" fmla="*/ 0 h 1"/>
                  <a:gd name="T10" fmla="*/ 1 w 3"/>
                  <a:gd name="T11" fmla="*/ 0 h 1"/>
                  <a:gd name="T12" fmla="*/ 0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2" name="Freeform 1107"/>
              <p:cNvSpPr>
                <a:spLocks/>
              </p:cNvSpPr>
              <p:nvPr/>
            </p:nvSpPr>
            <p:spPr bwMode="auto">
              <a:xfrm>
                <a:off x="3785" y="1967"/>
                <a:ext cx="7" cy="3"/>
              </a:xfrm>
              <a:custGeom>
                <a:avLst/>
                <a:gdLst>
                  <a:gd name="T0" fmla="*/ 1 w 3"/>
                  <a:gd name="T1" fmla="*/ 1 h 1"/>
                  <a:gd name="T2" fmla="*/ 0 w 3"/>
                  <a:gd name="T3" fmla="*/ 0 h 1"/>
                  <a:gd name="T4" fmla="*/ 1 w 3"/>
                  <a:gd name="T5" fmla="*/ 0 h 1"/>
                  <a:gd name="T6" fmla="*/ 1 w 3"/>
                  <a:gd name="T7" fmla="*/ 0 h 1"/>
                  <a:gd name="T8" fmla="*/ 3 w 3"/>
                  <a:gd name="T9" fmla="*/ 0 h 1"/>
                  <a:gd name="T10" fmla="*/ 1 w 3"/>
                  <a:gd name="T11" fmla="*/ 0 h 1"/>
                  <a:gd name="T12" fmla="*/ 1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3" name="Freeform 1108"/>
              <p:cNvSpPr>
                <a:spLocks/>
              </p:cNvSpPr>
              <p:nvPr/>
            </p:nvSpPr>
            <p:spPr bwMode="auto">
              <a:xfrm>
                <a:off x="3785" y="1967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0 w 3"/>
                  <a:gd name="T3" fmla="*/ 1 h 2"/>
                  <a:gd name="T4" fmla="*/ 1 w 3"/>
                  <a:gd name="T5" fmla="*/ 1 h 2"/>
                  <a:gd name="T6" fmla="*/ 1 w 3"/>
                  <a:gd name="T7" fmla="*/ 1 h 2"/>
                  <a:gd name="T8" fmla="*/ 3 w 3"/>
                  <a:gd name="T9" fmla="*/ 0 h 2"/>
                  <a:gd name="T10" fmla="*/ 2 w 3"/>
                  <a:gd name="T11" fmla="*/ 1 h 2"/>
                  <a:gd name="T12" fmla="*/ 1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4" name="Freeform 1109"/>
              <p:cNvSpPr>
                <a:spLocks/>
              </p:cNvSpPr>
              <p:nvPr/>
            </p:nvSpPr>
            <p:spPr bwMode="auto">
              <a:xfrm>
                <a:off x="3788" y="1967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2 h 3"/>
                  <a:gd name="T4" fmla="*/ 0 w 2"/>
                  <a:gd name="T5" fmla="*/ 2 h 3"/>
                  <a:gd name="T6" fmla="*/ 1 w 2"/>
                  <a:gd name="T7" fmla="*/ 2 h 3"/>
                  <a:gd name="T8" fmla="*/ 2 w 2"/>
                  <a:gd name="T9" fmla="*/ 0 h 3"/>
                  <a:gd name="T10" fmla="*/ 1 w 2"/>
                  <a:gd name="T11" fmla="*/ 2 h 3"/>
                  <a:gd name="T12" fmla="*/ 1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5" name="Freeform 1110"/>
              <p:cNvSpPr>
                <a:spLocks/>
              </p:cNvSpPr>
              <p:nvPr/>
            </p:nvSpPr>
            <p:spPr bwMode="auto">
              <a:xfrm>
                <a:off x="3790" y="1970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2 w 2"/>
                  <a:gd name="T9" fmla="*/ 0 h 2"/>
                  <a:gd name="T10" fmla="*/ 1 w 2"/>
                  <a:gd name="T11" fmla="*/ 2 h 2"/>
                  <a:gd name="T12" fmla="*/ 1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6" name="Freeform 1111"/>
              <p:cNvSpPr>
                <a:spLocks/>
              </p:cNvSpPr>
              <p:nvPr/>
            </p:nvSpPr>
            <p:spPr bwMode="auto">
              <a:xfrm>
                <a:off x="3792" y="1970"/>
                <a:ext cx="3" cy="7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3 h 3"/>
                  <a:gd name="T4" fmla="*/ 0 w 1"/>
                  <a:gd name="T5" fmla="*/ 2 h 3"/>
                  <a:gd name="T6" fmla="*/ 0 w 1"/>
                  <a:gd name="T7" fmla="*/ 2 h 3"/>
                  <a:gd name="T8" fmla="*/ 1 w 1"/>
                  <a:gd name="T9" fmla="*/ 0 h 3"/>
                  <a:gd name="T10" fmla="*/ 1 w 1"/>
                  <a:gd name="T11" fmla="*/ 2 h 3"/>
                  <a:gd name="T12" fmla="*/ 1 w 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7" name="Freeform 1112"/>
              <p:cNvSpPr>
                <a:spLocks/>
              </p:cNvSpPr>
              <p:nvPr/>
            </p:nvSpPr>
            <p:spPr bwMode="auto">
              <a:xfrm>
                <a:off x="3795" y="1970"/>
                <a:ext cx="2" cy="7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2 h 3"/>
                  <a:gd name="T8" fmla="*/ 0 w 1"/>
                  <a:gd name="T9" fmla="*/ 0 h 3"/>
                  <a:gd name="T10" fmla="*/ 1 w 1"/>
                  <a:gd name="T11" fmla="*/ 2 h 3"/>
                  <a:gd name="T12" fmla="*/ 1 w 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8" name="Freeform 1113"/>
              <p:cNvSpPr>
                <a:spLocks/>
              </p:cNvSpPr>
              <p:nvPr/>
            </p:nvSpPr>
            <p:spPr bwMode="auto">
              <a:xfrm>
                <a:off x="3797" y="1970"/>
                <a:ext cx="3" cy="7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2 h 3"/>
                  <a:gd name="T8" fmla="*/ 0 w 1"/>
                  <a:gd name="T9" fmla="*/ 0 h 3"/>
                  <a:gd name="T10" fmla="*/ 0 w 1"/>
                  <a:gd name="T11" fmla="*/ 2 h 3"/>
                  <a:gd name="T12" fmla="*/ 1 w 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39" name="Freeform 1114"/>
              <p:cNvSpPr>
                <a:spLocks/>
              </p:cNvSpPr>
              <p:nvPr/>
            </p:nvSpPr>
            <p:spPr bwMode="auto">
              <a:xfrm>
                <a:off x="3797" y="1970"/>
                <a:ext cx="5" cy="7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3 h 3"/>
                  <a:gd name="T4" fmla="*/ 1 w 2"/>
                  <a:gd name="T5" fmla="*/ 3 h 3"/>
                  <a:gd name="T6" fmla="*/ 1 w 2"/>
                  <a:gd name="T7" fmla="*/ 2 h 3"/>
                  <a:gd name="T8" fmla="*/ 0 w 2"/>
                  <a:gd name="T9" fmla="*/ 0 h 3"/>
                  <a:gd name="T10" fmla="*/ 1 w 2"/>
                  <a:gd name="T11" fmla="*/ 2 h 3"/>
                  <a:gd name="T12" fmla="*/ 2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0" name="Freeform 1115"/>
              <p:cNvSpPr>
                <a:spLocks/>
              </p:cNvSpPr>
              <p:nvPr/>
            </p:nvSpPr>
            <p:spPr bwMode="auto">
              <a:xfrm>
                <a:off x="3800" y="1970"/>
                <a:ext cx="4" cy="4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0 h 2"/>
                  <a:gd name="T10" fmla="*/ 1 w 2"/>
                  <a:gd name="T11" fmla="*/ 1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1" name="Freeform 1116"/>
              <p:cNvSpPr>
                <a:spLocks/>
              </p:cNvSpPr>
              <p:nvPr/>
            </p:nvSpPr>
            <p:spPr bwMode="auto">
              <a:xfrm>
                <a:off x="3800" y="1970"/>
                <a:ext cx="7" cy="4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1 h 2"/>
                  <a:gd name="T4" fmla="*/ 2 w 3"/>
                  <a:gd name="T5" fmla="*/ 1 h 2"/>
                  <a:gd name="T6" fmla="*/ 2 w 3"/>
                  <a:gd name="T7" fmla="*/ 1 h 2"/>
                  <a:gd name="T8" fmla="*/ 0 w 3"/>
                  <a:gd name="T9" fmla="*/ 0 h 2"/>
                  <a:gd name="T10" fmla="*/ 2 w 3"/>
                  <a:gd name="T11" fmla="*/ 1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2" name="Freeform 1117"/>
              <p:cNvSpPr>
                <a:spLocks/>
              </p:cNvSpPr>
              <p:nvPr/>
            </p:nvSpPr>
            <p:spPr bwMode="auto">
              <a:xfrm>
                <a:off x="3800" y="1967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1 h 2"/>
                  <a:gd name="T4" fmla="*/ 3 w 3"/>
                  <a:gd name="T5" fmla="*/ 2 h 2"/>
                  <a:gd name="T6" fmla="*/ 2 w 3"/>
                  <a:gd name="T7" fmla="*/ 1 h 2"/>
                  <a:gd name="T8" fmla="*/ 0 w 3"/>
                  <a:gd name="T9" fmla="*/ 0 h 2"/>
                  <a:gd name="T10" fmla="*/ 2 w 3"/>
                  <a:gd name="T11" fmla="*/ 1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3" name="Freeform 1118"/>
              <p:cNvSpPr>
                <a:spLocks/>
              </p:cNvSpPr>
              <p:nvPr/>
            </p:nvSpPr>
            <p:spPr bwMode="auto">
              <a:xfrm>
                <a:off x="3802" y="1967"/>
                <a:ext cx="7" cy="3"/>
              </a:xfrm>
              <a:custGeom>
                <a:avLst/>
                <a:gdLst>
                  <a:gd name="T0" fmla="*/ 2 w 3"/>
                  <a:gd name="T1" fmla="*/ 0 h 1"/>
                  <a:gd name="T2" fmla="*/ 3 w 3"/>
                  <a:gd name="T3" fmla="*/ 0 h 1"/>
                  <a:gd name="T4" fmla="*/ 2 w 3"/>
                  <a:gd name="T5" fmla="*/ 1 h 1"/>
                  <a:gd name="T6" fmla="*/ 2 w 3"/>
                  <a:gd name="T7" fmla="*/ 0 h 1"/>
                  <a:gd name="T8" fmla="*/ 0 w 3"/>
                  <a:gd name="T9" fmla="*/ 0 h 1"/>
                  <a:gd name="T10" fmla="*/ 2 w 3"/>
                  <a:gd name="T11" fmla="*/ 0 h 1"/>
                  <a:gd name="T12" fmla="*/ 2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4" name="Freeform 1119"/>
              <p:cNvSpPr>
                <a:spLocks/>
              </p:cNvSpPr>
              <p:nvPr/>
            </p:nvSpPr>
            <p:spPr bwMode="auto">
              <a:xfrm>
                <a:off x="3802" y="1965"/>
                <a:ext cx="7" cy="2"/>
              </a:xfrm>
              <a:custGeom>
                <a:avLst/>
                <a:gdLst>
                  <a:gd name="T0" fmla="*/ 2 w 3"/>
                  <a:gd name="T1" fmla="*/ 0 h 1"/>
                  <a:gd name="T2" fmla="*/ 3 w 3"/>
                  <a:gd name="T3" fmla="*/ 0 h 1"/>
                  <a:gd name="T4" fmla="*/ 2 w 3"/>
                  <a:gd name="T5" fmla="*/ 1 h 1"/>
                  <a:gd name="T6" fmla="*/ 2 w 3"/>
                  <a:gd name="T7" fmla="*/ 0 h 1"/>
                  <a:gd name="T8" fmla="*/ 0 w 3"/>
                  <a:gd name="T9" fmla="*/ 0 h 1"/>
                  <a:gd name="T10" fmla="*/ 2 w 3"/>
                  <a:gd name="T11" fmla="*/ 0 h 1"/>
                  <a:gd name="T12" fmla="*/ 2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5" name="Freeform 1120"/>
              <p:cNvSpPr>
                <a:spLocks/>
              </p:cNvSpPr>
              <p:nvPr/>
            </p:nvSpPr>
            <p:spPr bwMode="auto">
              <a:xfrm>
                <a:off x="3802" y="1962"/>
                <a:ext cx="7" cy="3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0 h 1"/>
                  <a:gd name="T4" fmla="*/ 2 w 3"/>
                  <a:gd name="T5" fmla="*/ 0 h 1"/>
                  <a:gd name="T6" fmla="*/ 2 w 3"/>
                  <a:gd name="T7" fmla="*/ 0 h 1"/>
                  <a:gd name="T8" fmla="*/ 0 w 3"/>
                  <a:gd name="T9" fmla="*/ 1 h 1"/>
                  <a:gd name="T10" fmla="*/ 1 w 3"/>
                  <a:gd name="T11" fmla="*/ 0 h 1"/>
                  <a:gd name="T12" fmla="*/ 2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6" name="Freeform 1121"/>
              <p:cNvSpPr>
                <a:spLocks/>
              </p:cNvSpPr>
              <p:nvPr/>
            </p:nvSpPr>
            <p:spPr bwMode="auto">
              <a:xfrm>
                <a:off x="3802" y="1958"/>
                <a:ext cx="5" cy="7"/>
              </a:xfrm>
              <a:custGeom>
                <a:avLst/>
                <a:gdLst>
                  <a:gd name="T0" fmla="*/ 1 w 2"/>
                  <a:gd name="T1" fmla="*/ 1 h 3"/>
                  <a:gd name="T2" fmla="*/ 2 w 2"/>
                  <a:gd name="T3" fmla="*/ 1 h 3"/>
                  <a:gd name="T4" fmla="*/ 2 w 2"/>
                  <a:gd name="T5" fmla="*/ 1 h 3"/>
                  <a:gd name="T6" fmla="*/ 1 w 2"/>
                  <a:gd name="T7" fmla="*/ 1 h 3"/>
                  <a:gd name="T8" fmla="*/ 0 w 2"/>
                  <a:gd name="T9" fmla="*/ 3 h 3"/>
                  <a:gd name="T10" fmla="*/ 1 w 2"/>
                  <a:gd name="T11" fmla="*/ 1 h 3"/>
                  <a:gd name="T12" fmla="*/ 1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7" name="Freeform 1122"/>
              <p:cNvSpPr>
                <a:spLocks/>
              </p:cNvSpPr>
              <p:nvPr/>
            </p:nvSpPr>
            <p:spPr bwMode="auto">
              <a:xfrm>
                <a:off x="3800" y="1958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2 w 2"/>
                  <a:gd name="T7" fmla="*/ 1 h 2"/>
                  <a:gd name="T8" fmla="*/ 0 w 2"/>
                  <a:gd name="T9" fmla="*/ 2 h 2"/>
                  <a:gd name="T10" fmla="*/ 1 w 2"/>
                  <a:gd name="T11" fmla="*/ 1 h 2"/>
                  <a:gd name="T12" fmla="*/ 1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8" name="Freeform 1123"/>
              <p:cNvSpPr>
                <a:spLocks/>
              </p:cNvSpPr>
              <p:nvPr/>
            </p:nvSpPr>
            <p:spPr bwMode="auto">
              <a:xfrm>
                <a:off x="3800" y="1955"/>
                <a:ext cx="2" cy="7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1 w 1"/>
                  <a:gd name="T5" fmla="*/ 1 h 3"/>
                  <a:gd name="T6" fmla="*/ 1 w 1"/>
                  <a:gd name="T7" fmla="*/ 1 h 3"/>
                  <a:gd name="T8" fmla="*/ 0 w 1"/>
                  <a:gd name="T9" fmla="*/ 3 h 3"/>
                  <a:gd name="T10" fmla="*/ 1 w 1"/>
                  <a:gd name="T11" fmla="*/ 1 h 3"/>
                  <a:gd name="T12" fmla="*/ 1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49" name="Freeform 1124"/>
              <p:cNvSpPr>
                <a:spLocks/>
              </p:cNvSpPr>
              <p:nvPr/>
            </p:nvSpPr>
            <p:spPr bwMode="auto">
              <a:xfrm>
                <a:off x="3795" y="1939"/>
                <a:ext cx="5" cy="23"/>
              </a:xfrm>
              <a:custGeom>
                <a:avLst/>
                <a:gdLst>
                  <a:gd name="T0" fmla="*/ 0 w 2"/>
                  <a:gd name="T1" fmla="*/ 10 h 10"/>
                  <a:gd name="T2" fmla="*/ 0 w 2"/>
                  <a:gd name="T3" fmla="*/ 8 h 10"/>
                  <a:gd name="T4" fmla="*/ 1 w 2"/>
                  <a:gd name="T5" fmla="*/ 5 h 10"/>
                  <a:gd name="T6" fmla="*/ 2 w 2"/>
                  <a:gd name="T7" fmla="*/ 2 h 10"/>
                  <a:gd name="T8" fmla="*/ 2 w 2"/>
                  <a:gd name="T9" fmla="*/ 0 h 10"/>
                  <a:gd name="T10" fmla="*/ 2 w 2"/>
                  <a:gd name="T11" fmla="*/ 2 h 10"/>
                  <a:gd name="T12" fmla="*/ 2 w 2"/>
                  <a:gd name="T13" fmla="*/ 3 h 10"/>
                  <a:gd name="T14" fmla="*/ 2 w 2"/>
                  <a:gd name="T15" fmla="*/ 5 h 10"/>
                  <a:gd name="T16" fmla="*/ 0 w 2"/>
                  <a:gd name="T1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0">
                    <a:moveTo>
                      <a:pt x="0" y="10"/>
                    </a:move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6"/>
                      <a:pt x="1" y="5"/>
                    </a:cubicBezTo>
                    <a:cubicBezTo>
                      <a:pt x="1" y="4"/>
                      <a:pt x="2" y="3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7"/>
                      <a:pt x="0" y="10"/>
                      <a:pt x="0" y="1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0" name="Freeform 1125"/>
              <p:cNvSpPr>
                <a:spLocks/>
              </p:cNvSpPr>
              <p:nvPr/>
            </p:nvSpPr>
            <p:spPr bwMode="auto">
              <a:xfrm>
                <a:off x="3781" y="1943"/>
                <a:ext cx="11" cy="19"/>
              </a:xfrm>
              <a:custGeom>
                <a:avLst/>
                <a:gdLst>
                  <a:gd name="T0" fmla="*/ 5 w 5"/>
                  <a:gd name="T1" fmla="*/ 8 h 8"/>
                  <a:gd name="T2" fmla="*/ 4 w 5"/>
                  <a:gd name="T3" fmla="*/ 7 h 8"/>
                  <a:gd name="T4" fmla="*/ 3 w 5"/>
                  <a:gd name="T5" fmla="*/ 4 h 8"/>
                  <a:gd name="T6" fmla="*/ 1 w 5"/>
                  <a:gd name="T7" fmla="*/ 1 h 8"/>
                  <a:gd name="T8" fmla="*/ 0 w 5"/>
                  <a:gd name="T9" fmla="*/ 0 h 8"/>
                  <a:gd name="T10" fmla="*/ 1 w 5"/>
                  <a:gd name="T11" fmla="*/ 1 h 8"/>
                  <a:gd name="T12" fmla="*/ 2 w 5"/>
                  <a:gd name="T13" fmla="*/ 2 h 8"/>
                  <a:gd name="T14" fmla="*/ 3 w 5"/>
                  <a:gd name="T15" fmla="*/ 3 h 8"/>
                  <a:gd name="T16" fmla="*/ 5 w 5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8">
                    <a:moveTo>
                      <a:pt x="5" y="8"/>
                    </a:moveTo>
                    <a:cubicBezTo>
                      <a:pt x="5" y="8"/>
                      <a:pt x="5" y="7"/>
                      <a:pt x="4" y="7"/>
                    </a:cubicBezTo>
                    <a:cubicBezTo>
                      <a:pt x="4" y="6"/>
                      <a:pt x="3" y="5"/>
                      <a:pt x="3" y="4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5" y="6"/>
                      <a:pt x="5" y="8"/>
                      <a:pt x="5" y="8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1" name="Freeform 1126"/>
              <p:cNvSpPr>
                <a:spLocks/>
              </p:cNvSpPr>
              <p:nvPr/>
            </p:nvSpPr>
            <p:spPr bwMode="auto">
              <a:xfrm>
                <a:off x="3769" y="1958"/>
                <a:ext cx="23" cy="7"/>
              </a:xfrm>
              <a:custGeom>
                <a:avLst/>
                <a:gdLst>
                  <a:gd name="T0" fmla="*/ 10 w 10"/>
                  <a:gd name="T1" fmla="*/ 3 h 3"/>
                  <a:gd name="T2" fmla="*/ 8 w 10"/>
                  <a:gd name="T3" fmla="*/ 2 h 3"/>
                  <a:gd name="T4" fmla="*/ 5 w 10"/>
                  <a:gd name="T5" fmla="*/ 1 h 3"/>
                  <a:gd name="T6" fmla="*/ 2 w 10"/>
                  <a:gd name="T7" fmla="*/ 0 h 3"/>
                  <a:gd name="T8" fmla="*/ 0 w 10"/>
                  <a:gd name="T9" fmla="*/ 0 h 3"/>
                  <a:gd name="T10" fmla="*/ 2 w 10"/>
                  <a:gd name="T11" fmla="*/ 0 h 3"/>
                  <a:gd name="T12" fmla="*/ 4 w 10"/>
                  <a:gd name="T13" fmla="*/ 0 h 3"/>
                  <a:gd name="T14" fmla="*/ 5 w 10"/>
                  <a:gd name="T15" fmla="*/ 1 h 3"/>
                  <a:gd name="T16" fmla="*/ 10 w 10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3">
                    <a:moveTo>
                      <a:pt x="10" y="3"/>
                    </a:moveTo>
                    <a:cubicBezTo>
                      <a:pt x="10" y="3"/>
                      <a:pt x="9" y="3"/>
                      <a:pt x="8" y="2"/>
                    </a:cubicBezTo>
                    <a:cubicBezTo>
                      <a:pt x="7" y="2"/>
                      <a:pt x="6" y="2"/>
                      <a:pt x="5" y="1"/>
                    </a:cubicBezTo>
                    <a:cubicBezTo>
                      <a:pt x="4" y="1"/>
                      <a:pt x="3" y="1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5" y="1"/>
                      <a:pt x="5" y="1"/>
                    </a:cubicBezTo>
                    <a:cubicBezTo>
                      <a:pt x="8" y="1"/>
                      <a:pt x="10" y="3"/>
                      <a:pt x="10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2" name="Freeform 1127"/>
              <p:cNvSpPr>
                <a:spLocks/>
              </p:cNvSpPr>
              <p:nvPr/>
            </p:nvSpPr>
            <p:spPr bwMode="auto">
              <a:xfrm>
                <a:off x="3771" y="1965"/>
                <a:ext cx="21" cy="5"/>
              </a:xfrm>
              <a:custGeom>
                <a:avLst/>
                <a:gdLst>
                  <a:gd name="T0" fmla="*/ 9 w 9"/>
                  <a:gd name="T1" fmla="*/ 0 h 2"/>
                  <a:gd name="T2" fmla="*/ 8 w 9"/>
                  <a:gd name="T3" fmla="*/ 1 h 2"/>
                  <a:gd name="T4" fmla="*/ 4 w 9"/>
                  <a:gd name="T5" fmla="*/ 1 h 2"/>
                  <a:gd name="T6" fmla="*/ 1 w 9"/>
                  <a:gd name="T7" fmla="*/ 2 h 2"/>
                  <a:gd name="T8" fmla="*/ 0 w 9"/>
                  <a:gd name="T9" fmla="*/ 2 h 2"/>
                  <a:gd name="T10" fmla="*/ 1 w 9"/>
                  <a:gd name="T11" fmla="*/ 2 h 2"/>
                  <a:gd name="T12" fmla="*/ 3 w 9"/>
                  <a:gd name="T13" fmla="*/ 1 h 2"/>
                  <a:gd name="T14" fmla="*/ 4 w 9"/>
                  <a:gd name="T15" fmla="*/ 1 h 2"/>
                  <a:gd name="T16" fmla="*/ 9 w 9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">
                    <a:moveTo>
                      <a:pt x="9" y="0"/>
                    </a:moveTo>
                    <a:cubicBezTo>
                      <a:pt x="9" y="0"/>
                      <a:pt x="9" y="0"/>
                      <a:pt x="8" y="1"/>
                    </a:cubicBezTo>
                    <a:cubicBezTo>
                      <a:pt x="7" y="1"/>
                      <a:pt x="6" y="1"/>
                      <a:pt x="4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7" y="0"/>
                      <a:pt x="9" y="0"/>
                      <a:pt x="9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3" name="Freeform 1128"/>
              <p:cNvSpPr>
                <a:spLocks/>
              </p:cNvSpPr>
              <p:nvPr/>
            </p:nvSpPr>
            <p:spPr bwMode="auto">
              <a:xfrm>
                <a:off x="3785" y="1967"/>
                <a:ext cx="10" cy="22"/>
              </a:xfrm>
              <a:custGeom>
                <a:avLst/>
                <a:gdLst>
                  <a:gd name="T0" fmla="*/ 4 w 4"/>
                  <a:gd name="T1" fmla="*/ 0 h 9"/>
                  <a:gd name="T2" fmla="*/ 3 w 4"/>
                  <a:gd name="T3" fmla="*/ 2 h 9"/>
                  <a:gd name="T4" fmla="*/ 2 w 4"/>
                  <a:gd name="T5" fmla="*/ 5 h 9"/>
                  <a:gd name="T6" fmla="*/ 1 w 4"/>
                  <a:gd name="T7" fmla="*/ 8 h 9"/>
                  <a:gd name="T8" fmla="*/ 0 w 4"/>
                  <a:gd name="T9" fmla="*/ 9 h 9"/>
                  <a:gd name="T10" fmla="*/ 0 w 4"/>
                  <a:gd name="T11" fmla="*/ 8 h 9"/>
                  <a:gd name="T12" fmla="*/ 1 w 4"/>
                  <a:gd name="T13" fmla="*/ 6 h 9"/>
                  <a:gd name="T14" fmla="*/ 1 w 4"/>
                  <a:gd name="T15" fmla="*/ 4 h 9"/>
                  <a:gd name="T16" fmla="*/ 4 w 4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9">
                    <a:moveTo>
                      <a:pt x="4" y="0"/>
                    </a:moveTo>
                    <a:cubicBezTo>
                      <a:pt x="4" y="0"/>
                      <a:pt x="4" y="1"/>
                      <a:pt x="3" y="2"/>
                    </a:cubicBezTo>
                    <a:cubicBezTo>
                      <a:pt x="3" y="3"/>
                      <a:pt x="2" y="4"/>
                      <a:pt x="2" y="5"/>
                    </a:cubicBezTo>
                    <a:cubicBezTo>
                      <a:pt x="2" y="6"/>
                      <a:pt x="1" y="7"/>
                      <a:pt x="1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0" y="7"/>
                      <a:pt x="1" y="7"/>
                      <a:pt x="1" y="6"/>
                    </a:cubicBezTo>
                    <a:cubicBezTo>
                      <a:pt x="1" y="6"/>
                      <a:pt x="1" y="5"/>
                      <a:pt x="1" y="4"/>
                    </a:cubicBezTo>
                    <a:cubicBezTo>
                      <a:pt x="2" y="2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4" name="Freeform 1129"/>
              <p:cNvSpPr>
                <a:spLocks/>
              </p:cNvSpPr>
              <p:nvPr/>
            </p:nvSpPr>
            <p:spPr bwMode="auto">
              <a:xfrm>
                <a:off x="3797" y="1967"/>
                <a:ext cx="7" cy="22"/>
              </a:xfrm>
              <a:custGeom>
                <a:avLst/>
                <a:gdLst>
                  <a:gd name="T0" fmla="*/ 0 w 3"/>
                  <a:gd name="T1" fmla="*/ 0 h 9"/>
                  <a:gd name="T2" fmla="*/ 0 w 3"/>
                  <a:gd name="T3" fmla="*/ 1 h 9"/>
                  <a:gd name="T4" fmla="*/ 2 w 3"/>
                  <a:gd name="T5" fmla="*/ 5 h 9"/>
                  <a:gd name="T6" fmla="*/ 3 w 3"/>
                  <a:gd name="T7" fmla="*/ 8 h 9"/>
                  <a:gd name="T8" fmla="*/ 3 w 3"/>
                  <a:gd name="T9" fmla="*/ 9 h 9"/>
                  <a:gd name="T10" fmla="*/ 2 w 3"/>
                  <a:gd name="T11" fmla="*/ 8 h 9"/>
                  <a:gd name="T12" fmla="*/ 1 w 3"/>
                  <a:gd name="T13" fmla="*/ 6 h 9"/>
                  <a:gd name="T14" fmla="*/ 1 w 3"/>
                  <a:gd name="T15" fmla="*/ 5 h 9"/>
                  <a:gd name="T16" fmla="*/ 0 w 3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9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3"/>
                      <a:pt x="2" y="5"/>
                    </a:cubicBezTo>
                    <a:cubicBezTo>
                      <a:pt x="2" y="6"/>
                      <a:pt x="2" y="7"/>
                      <a:pt x="3" y="8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3" y="9"/>
                      <a:pt x="3" y="9"/>
                      <a:pt x="2" y="8"/>
                    </a:cubicBezTo>
                    <a:cubicBezTo>
                      <a:pt x="2" y="7"/>
                      <a:pt x="2" y="7"/>
                      <a:pt x="1" y="6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0" y="3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5" name="Freeform 1130"/>
              <p:cNvSpPr>
                <a:spLocks/>
              </p:cNvSpPr>
              <p:nvPr/>
            </p:nvSpPr>
            <p:spPr bwMode="auto">
              <a:xfrm>
                <a:off x="3797" y="1965"/>
                <a:ext cx="22" cy="12"/>
              </a:xfrm>
              <a:custGeom>
                <a:avLst/>
                <a:gdLst>
                  <a:gd name="T0" fmla="*/ 0 w 9"/>
                  <a:gd name="T1" fmla="*/ 0 h 5"/>
                  <a:gd name="T2" fmla="*/ 2 w 9"/>
                  <a:gd name="T3" fmla="*/ 1 h 5"/>
                  <a:gd name="T4" fmla="*/ 5 w 9"/>
                  <a:gd name="T5" fmla="*/ 2 h 5"/>
                  <a:gd name="T6" fmla="*/ 8 w 9"/>
                  <a:gd name="T7" fmla="*/ 4 h 5"/>
                  <a:gd name="T8" fmla="*/ 9 w 9"/>
                  <a:gd name="T9" fmla="*/ 5 h 5"/>
                  <a:gd name="T10" fmla="*/ 7 w 9"/>
                  <a:gd name="T11" fmla="*/ 4 h 5"/>
                  <a:gd name="T12" fmla="*/ 6 w 9"/>
                  <a:gd name="T13" fmla="*/ 4 h 5"/>
                  <a:gd name="T14" fmla="*/ 4 w 9"/>
                  <a:gd name="T15" fmla="*/ 3 h 5"/>
                  <a:gd name="T16" fmla="*/ 0 w 9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3" y="1"/>
                      <a:pt x="4" y="2"/>
                      <a:pt x="5" y="2"/>
                    </a:cubicBezTo>
                    <a:cubicBezTo>
                      <a:pt x="6" y="3"/>
                      <a:pt x="7" y="3"/>
                      <a:pt x="8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5"/>
                      <a:pt x="8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5" y="4"/>
                      <a:pt x="5" y="3"/>
                      <a:pt x="4" y="3"/>
                    </a:cubicBezTo>
                    <a:cubicBezTo>
                      <a:pt x="2" y="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6" name="Freeform 1131"/>
              <p:cNvSpPr>
                <a:spLocks/>
              </p:cNvSpPr>
              <p:nvPr/>
            </p:nvSpPr>
            <p:spPr bwMode="auto">
              <a:xfrm>
                <a:off x="3797" y="1958"/>
                <a:ext cx="22" cy="4"/>
              </a:xfrm>
              <a:custGeom>
                <a:avLst/>
                <a:gdLst>
                  <a:gd name="T0" fmla="*/ 0 w 9"/>
                  <a:gd name="T1" fmla="*/ 2 h 2"/>
                  <a:gd name="T2" fmla="*/ 2 w 9"/>
                  <a:gd name="T3" fmla="*/ 2 h 2"/>
                  <a:gd name="T4" fmla="*/ 5 w 9"/>
                  <a:gd name="T5" fmla="*/ 1 h 2"/>
                  <a:gd name="T6" fmla="*/ 8 w 9"/>
                  <a:gd name="T7" fmla="*/ 0 h 2"/>
                  <a:gd name="T8" fmla="*/ 9 w 9"/>
                  <a:gd name="T9" fmla="*/ 0 h 2"/>
                  <a:gd name="T10" fmla="*/ 8 w 9"/>
                  <a:gd name="T11" fmla="*/ 0 h 2"/>
                  <a:gd name="T12" fmla="*/ 7 w 9"/>
                  <a:gd name="T13" fmla="*/ 1 h 2"/>
                  <a:gd name="T14" fmla="*/ 5 w 9"/>
                  <a:gd name="T15" fmla="*/ 2 h 2"/>
                  <a:gd name="T16" fmla="*/ 0 w 9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">
                    <a:moveTo>
                      <a:pt x="0" y="2"/>
                    </a:moveTo>
                    <a:cubicBezTo>
                      <a:pt x="0" y="2"/>
                      <a:pt x="1" y="2"/>
                      <a:pt x="2" y="2"/>
                    </a:cubicBezTo>
                    <a:cubicBezTo>
                      <a:pt x="2" y="2"/>
                      <a:pt x="4" y="1"/>
                      <a:pt x="5" y="1"/>
                    </a:cubicBezTo>
                    <a:cubicBezTo>
                      <a:pt x="6" y="1"/>
                      <a:pt x="7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5" y="2"/>
                    </a:cubicBezTo>
                    <a:cubicBezTo>
                      <a:pt x="3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7" name="Freeform 1132"/>
              <p:cNvSpPr>
                <a:spLocks/>
              </p:cNvSpPr>
              <p:nvPr/>
            </p:nvSpPr>
            <p:spPr bwMode="auto">
              <a:xfrm>
                <a:off x="3797" y="1946"/>
                <a:ext cx="14" cy="16"/>
              </a:xfrm>
              <a:custGeom>
                <a:avLst/>
                <a:gdLst>
                  <a:gd name="T0" fmla="*/ 0 w 6"/>
                  <a:gd name="T1" fmla="*/ 7 h 7"/>
                  <a:gd name="T2" fmla="*/ 1 w 6"/>
                  <a:gd name="T3" fmla="*/ 6 h 7"/>
                  <a:gd name="T4" fmla="*/ 3 w 6"/>
                  <a:gd name="T5" fmla="*/ 3 h 7"/>
                  <a:gd name="T6" fmla="*/ 5 w 6"/>
                  <a:gd name="T7" fmla="*/ 1 h 7"/>
                  <a:gd name="T8" fmla="*/ 6 w 6"/>
                  <a:gd name="T9" fmla="*/ 0 h 7"/>
                  <a:gd name="T10" fmla="*/ 5 w 6"/>
                  <a:gd name="T11" fmla="*/ 1 h 7"/>
                  <a:gd name="T12" fmla="*/ 5 w 6"/>
                  <a:gd name="T13" fmla="*/ 3 h 7"/>
                  <a:gd name="T14" fmla="*/ 3 w 6"/>
                  <a:gd name="T15" fmla="*/ 4 h 7"/>
                  <a:gd name="T16" fmla="*/ 0 w 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7">
                    <a:moveTo>
                      <a:pt x="0" y="7"/>
                    </a:moveTo>
                    <a:cubicBezTo>
                      <a:pt x="0" y="7"/>
                      <a:pt x="0" y="7"/>
                      <a:pt x="1" y="6"/>
                    </a:cubicBezTo>
                    <a:cubicBezTo>
                      <a:pt x="1" y="5"/>
                      <a:pt x="2" y="4"/>
                      <a:pt x="3" y="3"/>
                    </a:cubicBezTo>
                    <a:cubicBezTo>
                      <a:pt x="4" y="2"/>
                      <a:pt x="4" y="2"/>
                      <a:pt x="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5" y="1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4" y="3"/>
                      <a:pt x="4" y="3"/>
                      <a:pt x="3" y="4"/>
                    </a:cubicBezTo>
                    <a:cubicBezTo>
                      <a:pt x="2" y="6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8" name="Freeform 1133"/>
              <p:cNvSpPr>
                <a:spLocks/>
              </p:cNvSpPr>
              <p:nvPr/>
            </p:nvSpPr>
            <p:spPr bwMode="auto">
              <a:xfrm>
                <a:off x="4198" y="2041"/>
                <a:ext cx="57" cy="57"/>
              </a:xfrm>
              <a:custGeom>
                <a:avLst/>
                <a:gdLst>
                  <a:gd name="T0" fmla="*/ 8 w 24"/>
                  <a:gd name="T1" fmla="*/ 24 h 24"/>
                  <a:gd name="T2" fmla="*/ 12 w 24"/>
                  <a:gd name="T3" fmla="*/ 3 h 24"/>
                  <a:gd name="T4" fmla="*/ 8 w 24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4">
                    <a:moveTo>
                      <a:pt x="8" y="24"/>
                    </a:moveTo>
                    <a:cubicBezTo>
                      <a:pt x="8" y="24"/>
                      <a:pt x="24" y="7"/>
                      <a:pt x="12" y="3"/>
                    </a:cubicBezTo>
                    <a:cubicBezTo>
                      <a:pt x="0" y="0"/>
                      <a:pt x="8" y="24"/>
                      <a:pt x="8" y="24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59" name="Freeform 1134"/>
              <p:cNvSpPr>
                <a:spLocks/>
              </p:cNvSpPr>
              <p:nvPr/>
            </p:nvSpPr>
            <p:spPr bwMode="auto">
              <a:xfrm>
                <a:off x="4163" y="2043"/>
                <a:ext cx="54" cy="55"/>
              </a:xfrm>
              <a:custGeom>
                <a:avLst/>
                <a:gdLst>
                  <a:gd name="T0" fmla="*/ 23 w 23"/>
                  <a:gd name="T1" fmla="*/ 23 h 23"/>
                  <a:gd name="T2" fmla="*/ 11 w 23"/>
                  <a:gd name="T3" fmla="*/ 6 h 23"/>
                  <a:gd name="T4" fmla="*/ 23 w 23"/>
                  <a:gd name="T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3">
                    <a:moveTo>
                      <a:pt x="23" y="23"/>
                    </a:moveTo>
                    <a:cubicBezTo>
                      <a:pt x="23" y="23"/>
                      <a:pt x="21" y="0"/>
                      <a:pt x="11" y="6"/>
                    </a:cubicBezTo>
                    <a:cubicBezTo>
                      <a:pt x="0" y="12"/>
                      <a:pt x="23" y="23"/>
                      <a:pt x="23" y="23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60" name="Freeform 1135"/>
              <p:cNvSpPr>
                <a:spLocks/>
              </p:cNvSpPr>
              <p:nvPr/>
            </p:nvSpPr>
            <p:spPr bwMode="auto">
              <a:xfrm>
                <a:off x="4165" y="2070"/>
                <a:ext cx="52" cy="59"/>
              </a:xfrm>
              <a:custGeom>
                <a:avLst/>
                <a:gdLst>
                  <a:gd name="T0" fmla="*/ 22 w 22"/>
                  <a:gd name="T1" fmla="*/ 12 h 25"/>
                  <a:gd name="T2" fmla="*/ 1 w 22"/>
                  <a:gd name="T3" fmla="*/ 12 h 25"/>
                  <a:gd name="T4" fmla="*/ 22 w 22"/>
                  <a:gd name="T5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25">
                    <a:moveTo>
                      <a:pt x="22" y="12"/>
                    </a:moveTo>
                    <a:cubicBezTo>
                      <a:pt x="22" y="12"/>
                      <a:pt x="1" y="0"/>
                      <a:pt x="1" y="12"/>
                    </a:cubicBezTo>
                    <a:cubicBezTo>
                      <a:pt x="0" y="25"/>
                      <a:pt x="22" y="12"/>
                      <a:pt x="22" y="12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61" name="Freeform 1136"/>
              <p:cNvSpPr>
                <a:spLocks/>
              </p:cNvSpPr>
              <p:nvPr/>
            </p:nvSpPr>
            <p:spPr bwMode="auto">
              <a:xfrm>
                <a:off x="4165" y="2098"/>
                <a:ext cx="52" cy="60"/>
              </a:xfrm>
              <a:custGeom>
                <a:avLst/>
                <a:gdLst>
                  <a:gd name="T0" fmla="*/ 22 w 22"/>
                  <a:gd name="T1" fmla="*/ 0 h 25"/>
                  <a:gd name="T2" fmla="*/ 10 w 22"/>
                  <a:gd name="T3" fmla="*/ 18 h 25"/>
                  <a:gd name="T4" fmla="*/ 22 w 2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25">
                    <a:moveTo>
                      <a:pt x="22" y="0"/>
                    </a:moveTo>
                    <a:cubicBezTo>
                      <a:pt x="22" y="0"/>
                      <a:pt x="0" y="10"/>
                      <a:pt x="10" y="18"/>
                    </a:cubicBezTo>
                    <a:cubicBezTo>
                      <a:pt x="20" y="25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62" name="Freeform 1137"/>
              <p:cNvSpPr>
                <a:spLocks/>
              </p:cNvSpPr>
              <p:nvPr/>
            </p:nvSpPr>
            <p:spPr bwMode="auto">
              <a:xfrm>
                <a:off x="4208" y="2098"/>
                <a:ext cx="55" cy="55"/>
              </a:xfrm>
              <a:custGeom>
                <a:avLst/>
                <a:gdLst>
                  <a:gd name="T0" fmla="*/ 4 w 23"/>
                  <a:gd name="T1" fmla="*/ 0 h 23"/>
                  <a:gd name="T2" fmla="*/ 12 w 23"/>
                  <a:gd name="T3" fmla="*/ 20 h 23"/>
                  <a:gd name="T4" fmla="*/ 4 w 23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3">
                    <a:moveTo>
                      <a:pt x="4" y="0"/>
                    </a:moveTo>
                    <a:cubicBezTo>
                      <a:pt x="4" y="0"/>
                      <a:pt x="0" y="23"/>
                      <a:pt x="12" y="20"/>
                    </a:cubicBezTo>
                    <a:cubicBezTo>
                      <a:pt x="23" y="16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63" name="Freeform 1138"/>
              <p:cNvSpPr>
                <a:spLocks/>
              </p:cNvSpPr>
              <p:nvPr/>
            </p:nvSpPr>
            <p:spPr bwMode="auto">
              <a:xfrm>
                <a:off x="4217" y="2081"/>
                <a:ext cx="57" cy="58"/>
              </a:xfrm>
              <a:custGeom>
                <a:avLst/>
                <a:gdLst>
                  <a:gd name="T0" fmla="*/ 0 w 24"/>
                  <a:gd name="T1" fmla="*/ 7 h 24"/>
                  <a:gd name="T2" fmla="*/ 20 w 24"/>
                  <a:gd name="T3" fmla="*/ 12 h 24"/>
                  <a:gd name="T4" fmla="*/ 0 w 24"/>
                  <a:gd name="T5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4">
                    <a:moveTo>
                      <a:pt x="0" y="7"/>
                    </a:moveTo>
                    <a:cubicBezTo>
                      <a:pt x="0" y="7"/>
                      <a:pt x="17" y="24"/>
                      <a:pt x="20" y="12"/>
                    </a:cubicBezTo>
                    <a:cubicBezTo>
                      <a:pt x="24" y="0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64" name="Freeform 1139"/>
              <p:cNvSpPr>
                <a:spLocks/>
              </p:cNvSpPr>
              <p:nvPr/>
            </p:nvSpPr>
            <p:spPr bwMode="auto">
              <a:xfrm>
                <a:off x="4215" y="2048"/>
                <a:ext cx="55" cy="52"/>
              </a:xfrm>
              <a:custGeom>
                <a:avLst/>
                <a:gdLst>
                  <a:gd name="T0" fmla="*/ 0 w 23"/>
                  <a:gd name="T1" fmla="*/ 21 h 22"/>
                  <a:gd name="T2" fmla="*/ 18 w 23"/>
                  <a:gd name="T3" fmla="*/ 11 h 22"/>
                  <a:gd name="T4" fmla="*/ 0 w 23"/>
                  <a:gd name="T5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2">
                    <a:moveTo>
                      <a:pt x="0" y="21"/>
                    </a:moveTo>
                    <a:cubicBezTo>
                      <a:pt x="0" y="21"/>
                      <a:pt x="23" y="22"/>
                      <a:pt x="18" y="11"/>
                    </a:cubicBezTo>
                    <a:cubicBezTo>
                      <a:pt x="13" y="0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665" name="Freeform 1140"/>
              <p:cNvSpPr>
                <a:spLocks/>
              </p:cNvSpPr>
              <p:nvPr/>
            </p:nvSpPr>
            <p:spPr bwMode="auto">
              <a:xfrm>
                <a:off x="4208" y="2091"/>
                <a:ext cx="21" cy="17"/>
              </a:xfrm>
              <a:custGeom>
                <a:avLst/>
                <a:gdLst>
                  <a:gd name="T0" fmla="*/ 1 w 9"/>
                  <a:gd name="T1" fmla="*/ 2 h 7"/>
                  <a:gd name="T2" fmla="*/ 4 w 9"/>
                  <a:gd name="T3" fmla="*/ 6 h 7"/>
                  <a:gd name="T4" fmla="*/ 8 w 9"/>
                  <a:gd name="T5" fmla="*/ 5 h 7"/>
                  <a:gd name="T6" fmla="*/ 6 w 9"/>
                  <a:gd name="T7" fmla="*/ 1 h 7"/>
                  <a:gd name="T8" fmla="*/ 1 w 9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1" y="2"/>
                    </a:moveTo>
                    <a:cubicBezTo>
                      <a:pt x="0" y="4"/>
                      <a:pt x="2" y="6"/>
                      <a:pt x="4" y="6"/>
                    </a:cubicBezTo>
                    <a:cubicBezTo>
                      <a:pt x="6" y="7"/>
                      <a:pt x="8" y="6"/>
                      <a:pt x="8" y="5"/>
                    </a:cubicBezTo>
                    <a:cubicBezTo>
                      <a:pt x="9" y="3"/>
                      <a:pt x="8" y="1"/>
                      <a:pt x="6" y="1"/>
                    </a:cubicBezTo>
                    <a:cubicBezTo>
                      <a:pt x="4" y="0"/>
                      <a:pt x="1" y="0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4348" name="Freeform 1142"/>
            <p:cNvSpPr>
              <a:spLocks/>
            </p:cNvSpPr>
            <p:nvPr/>
          </p:nvSpPr>
          <p:spPr bwMode="auto">
            <a:xfrm>
              <a:off x="6699250" y="3316288"/>
              <a:ext cx="3175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1 w 1"/>
                <a:gd name="T5" fmla="*/ 0 h 3"/>
                <a:gd name="T6" fmla="*/ 1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49" name="Freeform 1143"/>
            <p:cNvSpPr>
              <a:spLocks/>
            </p:cNvSpPr>
            <p:nvPr/>
          </p:nvSpPr>
          <p:spPr bwMode="auto">
            <a:xfrm>
              <a:off x="6694488" y="3316288"/>
              <a:ext cx="4763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1 w 1"/>
                <a:gd name="T5" fmla="*/ 0 h 3"/>
                <a:gd name="T6" fmla="*/ 1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3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0" name="Freeform 1144"/>
            <p:cNvSpPr>
              <a:spLocks/>
            </p:cNvSpPr>
            <p:nvPr/>
          </p:nvSpPr>
          <p:spPr bwMode="auto">
            <a:xfrm>
              <a:off x="6691313" y="3316288"/>
              <a:ext cx="3175" cy="11113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0 h 3"/>
                <a:gd name="T6" fmla="*/ 1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3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1" name="Freeform 1145"/>
            <p:cNvSpPr>
              <a:spLocks/>
            </p:cNvSpPr>
            <p:nvPr/>
          </p:nvSpPr>
          <p:spPr bwMode="auto">
            <a:xfrm>
              <a:off x="6688138" y="3316288"/>
              <a:ext cx="6350" cy="11113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2 w 2"/>
                <a:gd name="T9" fmla="*/ 3 h 3"/>
                <a:gd name="T10" fmla="*/ 1 w 2"/>
                <a:gd name="T11" fmla="*/ 1 h 3"/>
                <a:gd name="T12" fmla="*/ 0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2" name="Freeform 1146"/>
            <p:cNvSpPr>
              <a:spLocks/>
            </p:cNvSpPr>
            <p:nvPr/>
          </p:nvSpPr>
          <p:spPr bwMode="auto">
            <a:xfrm>
              <a:off x="6683375" y="3319463"/>
              <a:ext cx="7938" cy="793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1 w 2"/>
                <a:gd name="T5" fmla="*/ 0 h 2"/>
                <a:gd name="T6" fmla="*/ 1 w 2"/>
                <a:gd name="T7" fmla="*/ 0 h 2"/>
                <a:gd name="T8" fmla="*/ 2 w 2"/>
                <a:gd name="T9" fmla="*/ 2 h 2"/>
                <a:gd name="T10" fmla="*/ 1 w 2"/>
                <a:gd name="T11" fmla="*/ 1 h 2"/>
                <a:gd name="T12" fmla="*/ 0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3" name="Freeform 1147"/>
            <p:cNvSpPr>
              <a:spLocks/>
            </p:cNvSpPr>
            <p:nvPr/>
          </p:nvSpPr>
          <p:spPr bwMode="auto">
            <a:xfrm>
              <a:off x="6680200" y="3322638"/>
              <a:ext cx="11113" cy="4763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0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2" y="1"/>
                    <a:pt x="2" y="1"/>
                    <a:pt x="1" y="0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4" name="Freeform 1148"/>
            <p:cNvSpPr>
              <a:spLocks/>
            </p:cNvSpPr>
            <p:nvPr/>
          </p:nvSpPr>
          <p:spPr bwMode="auto">
            <a:xfrm>
              <a:off x="6680200" y="3327401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0 h 1"/>
                <a:gd name="T4" fmla="*/ 1 w 3"/>
                <a:gd name="T5" fmla="*/ 0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5" name="Freeform 1149"/>
            <p:cNvSpPr>
              <a:spLocks/>
            </p:cNvSpPr>
            <p:nvPr/>
          </p:nvSpPr>
          <p:spPr bwMode="auto">
            <a:xfrm>
              <a:off x="6680200" y="3330576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0 h 1"/>
                <a:gd name="T4" fmla="*/ 0 w 3"/>
                <a:gd name="T5" fmla="*/ 0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6" name="Freeform 1150"/>
            <p:cNvSpPr>
              <a:spLocks/>
            </p:cNvSpPr>
            <p:nvPr/>
          </p:nvSpPr>
          <p:spPr bwMode="auto">
            <a:xfrm>
              <a:off x="6680200" y="3333751"/>
              <a:ext cx="11113" cy="4763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0 h 1"/>
                <a:gd name="T4" fmla="*/ 0 w 3"/>
                <a:gd name="T5" fmla="*/ 0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7" name="Freeform 1151"/>
            <p:cNvSpPr>
              <a:spLocks/>
            </p:cNvSpPr>
            <p:nvPr/>
          </p:nvSpPr>
          <p:spPr bwMode="auto">
            <a:xfrm>
              <a:off x="6680200" y="3333751"/>
              <a:ext cx="11113" cy="7938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1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8" name="Freeform 1152"/>
            <p:cNvSpPr>
              <a:spLocks/>
            </p:cNvSpPr>
            <p:nvPr/>
          </p:nvSpPr>
          <p:spPr bwMode="auto">
            <a:xfrm>
              <a:off x="6683375" y="3333751"/>
              <a:ext cx="7938" cy="12700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2 h 3"/>
                <a:gd name="T4" fmla="*/ 0 w 2"/>
                <a:gd name="T5" fmla="*/ 2 h 3"/>
                <a:gd name="T6" fmla="*/ 0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1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59" name="Freeform 1153"/>
            <p:cNvSpPr>
              <a:spLocks/>
            </p:cNvSpPr>
            <p:nvPr/>
          </p:nvSpPr>
          <p:spPr bwMode="auto">
            <a:xfrm>
              <a:off x="6688138" y="3338513"/>
              <a:ext cx="3175" cy="793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1 w 1"/>
                <a:gd name="T9" fmla="*/ 0 h 2"/>
                <a:gd name="T10" fmla="*/ 0 w 1"/>
                <a:gd name="T11" fmla="*/ 2 h 2"/>
                <a:gd name="T12" fmla="*/ 0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0" name="Freeform 1154"/>
            <p:cNvSpPr>
              <a:spLocks/>
            </p:cNvSpPr>
            <p:nvPr/>
          </p:nvSpPr>
          <p:spPr bwMode="auto">
            <a:xfrm>
              <a:off x="6688138" y="3338513"/>
              <a:ext cx="6350" cy="11113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1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2" y="2"/>
                    <a:pt x="1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1" name="Freeform 1155"/>
            <p:cNvSpPr>
              <a:spLocks/>
            </p:cNvSpPr>
            <p:nvPr/>
          </p:nvSpPr>
          <p:spPr bwMode="auto">
            <a:xfrm>
              <a:off x="6694488" y="3338513"/>
              <a:ext cx="4763" cy="11113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2" name="Freeform 1156"/>
            <p:cNvSpPr>
              <a:spLocks/>
            </p:cNvSpPr>
            <p:nvPr/>
          </p:nvSpPr>
          <p:spPr bwMode="auto">
            <a:xfrm>
              <a:off x="6699250" y="3338513"/>
              <a:ext cx="3175" cy="1111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1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3" name="Freeform 1157"/>
            <p:cNvSpPr>
              <a:spLocks/>
            </p:cNvSpPr>
            <p:nvPr/>
          </p:nvSpPr>
          <p:spPr bwMode="auto">
            <a:xfrm>
              <a:off x="6699250" y="3338513"/>
              <a:ext cx="7938" cy="11113"/>
            </a:xfrm>
            <a:custGeom>
              <a:avLst/>
              <a:gdLst>
                <a:gd name="T0" fmla="*/ 2 w 2"/>
                <a:gd name="T1" fmla="*/ 2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0 w 2"/>
                <a:gd name="T9" fmla="*/ 0 h 3"/>
                <a:gd name="T10" fmla="*/ 1 w 2"/>
                <a:gd name="T11" fmla="*/ 2 h 3"/>
                <a:gd name="T12" fmla="*/ 2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4" name="Freeform 1158"/>
            <p:cNvSpPr>
              <a:spLocks/>
            </p:cNvSpPr>
            <p:nvPr/>
          </p:nvSpPr>
          <p:spPr bwMode="auto">
            <a:xfrm>
              <a:off x="6702425" y="3338513"/>
              <a:ext cx="7938" cy="7938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1 h 2"/>
                <a:gd name="T12" fmla="*/ 2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5" name="Freeform 1159"/>
            <p:cNvSpPr>
              <a:spLocks/>
            </p:cNvSpPr>
            <p:nvPr/>
          </p:nvSpPr>
          <p:spPr bwMode="auto">
            <a:xfrm>
              <a:off x="6702425" y="3338513"/>
              <a:ext cx="7938" cy="7938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1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2 w 2"/>
                <a:gd name="T11" fmla="*/ 1 h 2"/>
                <a:gd name="T12" fmla="*/ 2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6" name="Freeform 1160"/>
            <p:cNvSpPr>
              <a:spLocks/>
            </p:cNvSpPr>
            <p:nvPr/>
          </p:nvSpPr>
          <p:spPr bwMode="auto">
            <a:xfrm>
              <a:off x="6702425" y="3333751"/>
              <a:ext cx="11113" cy="7938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2 w 3"/>
                <a:gd name="T5" fmla="*/ 2 h 2"/>
                <a:gd name="T6" fmla="*/ 2 w 3"/>
                <a:gd name="T7" fmla="*/ 1 h 2"/>
                <a:gd name="T8" fmla="*/ 0 w 3"/>
                <a:gd name="T9" fmla="*/ 0 h 2"/>
                <a:gd name="T10" fmla="*/ 2 w 3"/>
                <a:gd name="T11" fmla="*/ 1 h 2"/>
                <a:gd name="T12" fmla="*/ 3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7" name="Freeform 1161"/>
            <p:cNvSpPr>
              <a:spLocks/>
            </p:cNvSpPr>
            <p:nvPr/>
          </p:nvSpPr>
          <p:spPr bwMode="auto">
            <a:xfrm>
              <a:off x="6702425" y="3333751"/>
              <a:ext cx="11113" cy="4763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3 w 3"/>
                <a:gd name="T5" fmla="*/ 1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8" name="Freeform 1162"/>
            <p:cNvSpPr>
              <a:spLocks/>
            </p:cNvSpPr>
            <p:nvPr/>
          </p:nvSpPr>
          <p:spPr bwMode="auto">
            <a:xfrm>
              <a:off x="6702425" y="3330576"/>
              <a:ext cx="11113" cy="3175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3 w 3"/>
                <a:gd name="T5" fmla="*/ 1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69" name="Freeform 1163"/>
            <p:cNvSpPr>
              <a:spLocks/>
            </p:cNvSpPr>
            <p:nvPr/>
          </p:nvSpPr>
          <p:spPr bwMode="auto">
            <a:xfrm>
              <a:off x="6702425" y="3327401"/>
              <a:ext cx="11113" cy="3175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3 w 3"/>
                <a:gd name="T5" fmla="*/ 0 h 1"/>
                <a:gd name="T6" fmla="*/ 2 w 3"/>
                <a:gd name="T7" fmla="*/ 0 h 1"/>
                <a:gd name="T8" fmla="*/ 0 w 3"/>
                <a:gd name="T9" fmla="*/ 1 h 1"/>
                <a:gd name="T10" fmla="*/ 2 w 3"/>
                <a:gd name="T11" fmla="*/ 0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0" name="Freeform 1164"/>
            <p:cNvSpPr>
              <a:spLocks/>
            </p:cNvSpPr>
            <p:nvPr/>
          </p:nvSpPr>
          <p:spPr bwMode="auto">
            <a:xfrm>
              <a:off x="6702425" y="3319463"/>
              <a:ext cx="11113" cy="11113"/>
            </a:xfrm>
            <a:custGeom>
              <a:avLst/>
              <a:gdLst>
                <a:gd name="T0" fmla="*/ 2 w 3"/>
                <a:gd name="T1" fmla="*/ 1 h 3"/>
                <a:gd name="T2" fmla="*/ 3 w 3"/>
                <a:gd name="T3" fmla="*/ 1 h 3"/>
                <a:gd name="T4" fmla="*/ 2 w 3"/>
                <a:gd name="T5" fmla="*/ 1 h 3"/>
                <a:gd name="T6" fmla="*/ 2 w 3"/>
                <a:gd name="T7" fmla="*/ 1 h 3"/>
                <a:gd name="T8" fmla="*/ 0 w 3"/>
                <a:gd name="T9" fmla="*/ 3 h 3"/>
                <a:gd name="T10" fmla="*/ 2 w 3"/>
                <a:gd name="T11" fmla="*/ 1 h 3"/>
                <a:gd name="T12" fmla="*/ 2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1" name="Freeform 1165"/>
            <p:cNvSpPr>
              <a:spLocks/>
            </p:cNvSpPr>
            <p:nvPr/>
          </p:nvSpPr>
          <p:spPr bwMode="auto">
            <a:xfrm>
              <a:off x="6702425" y="3319463"/>
              <a:ext cx="7938" cy="7938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2" name="Freeform 1166"/>
            <p:cNvSpPr>
              <a:spLocks/>
            </p:cNvSpPr>
            <p:nvPr/>
          </p:nvSpPr>
          <p:spPr bwMode="auto">
            <a:xfrm>
              <a:off x="6702425" y="3316288"/>
              <a:ext cx="4763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3" name="Freeform 1167"/>
            <p:cNvSpPr>
              <a:spLocks/>
            </p:cNvSpPr>
            <p:nvPr/>
          </p:nvSpPr>
          <p:spPr bwMode="auto">
            <a:xfrm>
              <a:off x="6694488" y="3289301"/>
              <a:ext cx="7938" cy="38100"/>
            </a:xfrm>
            <a:custGeom>
              <a:avLst/>
              <a:gdLst>
                <a:gd name="T0" fmla="*/ 0 w 2"/>
                <a:gd name="T1" fmla="*/ 10 h 10"/>
                <a:gd name="T2" fmla="*/ 0 w 2"/>
                <a:gd name="T3" fmla="*/ 8 h 10"/>
                <a:gd name="T4" fmla="*/ 1 w 2"/>
                <a:gd name="T5" fmla="*/ 5 h 10"/>
                <a:gd name="T6" fmla="*/ 1 w 2"/>
                <a:gd name="T7" fmla="*/ 2 h 10"/>
                <a:gd name="T8" fmla="*/ 2 w 2"/>
                <a:gd name="T9" fmla="*/ 0 h 10"/>
                <a:gd name="T10" fmla="*/ 2 w 2"/>
                <a:gd name="T11" fmla="*/ 2 h 10"/>
                <a:gd name="T12" fmla="*/ 2 w 2"/>
                <a:gd name="T13" fmla="*/ 3 h 10"/>
                <a:gd name="T14" fmla="*/ 1 w 2"/>
                <a:gd name="T15" fmla="*/ 5 h 10"/>
                <a:gd name="T16" fmla="*/ 0 w 2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0">
                  <a:moveTo>
                    <a:pt x="0" y="10"/>
                  </a:move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7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4" name="Freeform 1168"/>
            <p:cNvSpPr>
              <a:spLocks/>
            </p:cNvSpPr>
            <p:nvPr/>
          </p:nvSpPr>
          <p:spPr bwMode="auto">
            <a:xfrm>
              <a:off x="6672263" y="3297238"/>
              <a:ext cx="19050" cy="30163"/>
            </a:xfrm>
            <a:custGeom>
              <a:avLst/>
              <a:gdLst>
                <a:gd name="T0" fmla="*/ 5 w 5"/>
                <a:gd name="T1" fmla="*/ 8 h 8"/>
                <a:gd name="T2" fmla="*/ 4 w 5"/>
                <a:gd name="T3" fmla="*/ 7 h 8"/>
                <a:gd name="T4" fmla="*/ 2 w 5"/>
                <a:gd name="T5" fmla="*/ 4 h 8"/>
                <a:gd name="T6" fmla="*/ 1 w 5"/>
                <a:gd name="T7" fmla="*/ 1 h 8"/>
                <a:gd name="T8" fmla="*/ 0 w 5"/>
                <a:gd name="T9" fmla="*/ 0 h 8"/>
                <a:gd name="T10" fmla="*/ 1 w 5"/>
                <a:gd name="T11" fmla="*/ 1 h 8"/>
                <a:gd name="T12" fmla="*/ 2 w 5"/>
                <a:gd name="T13" fmla="*/ 2 h 8"/>
                <a:gd name="T14" fmla="*/ 3 w 5"/>
                <a:gd name="T15" fmla="*/ 3 h 8"/>
                <a:gd name="T16" fmla="*/ 5 w 5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5" y="8"/>
                    <a:pt x="5" y="7"/>
                    <a:pt x="4" y="7"/>
                  </a:cubicBezTo>
                  <a:cubicBezTo>
                    <a:pt x="4" y="6"/>
                    <a:pt x="3" y="5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4" y="6"/>
                    <a:pt x="5" y="8"/>
                    <a:pt x="5" y="8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5" name="Freeform 1169"/>
            <p:cNvSpPr>
              <a:spLocks/>
            </p:cNvSpPr>
            <p:nvPr/>
          </p:nvSpPr>
          <p:spPr bwMode="auto">
            <a:xfrm>
              <a:off x="6653213" y="3319463"/>
              <a:ext cx="34925" cy="11113"/>
            </a:xfrm>
            <a:custGeom>
              <a:avLst/>
              <a:gdLst>
                <a:gd name="T0" fmla="*/ 9 w 9"/>
                <a:gd name="T1" fmla="*/ 3 h 3"/>
                <a:gd name="T2" fmla="*/ 8 w 9"/>
                <a:gd name="T3" fmla="*/ 2 h 3"/>
                <a:gd name="T4" fmla="*/ 5 w 9"/>
                <a:gd name="T5" fmla="*/ 1 h 3"/>
                <a:gd name="T6" fmla="*/ 2 w 9"/>
                <a:gd name="T7" fmla="*/ 0 h 3"/>
                <a:gd name="T8" fmla="*/ 0 w 9"/>
                <a:gd name="T9" fmla="*/ 0 h 3"/>
                <a:gd name="T10" fmla="*/ 2 w 9"/>
                <a:gd name="T11" fmla="*/ 0 h 3"/>
                <a:gd name="T12" fmla="*/ 3 w 9"/>
                <a:gd name="T13" fmla="*/ 0 h 3"/>
                <a:gd name="T14" fmla="*/ 5 w 9"/>
                <a:gd name="T15" fmla="*/ 1 h 3"/>
                <a:gd name="T16" fmla="*/ 9 w 9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9" y="3"/>
                    <a:pt x="9" y="3"/>
                    <a:pt x="8" y="2"/>
                  </a:cubicBezTo>
                  <a:cubicBezTo>
                    <a:pt x="7" y="2"/>
                    <a:pt x="6" y="2"/>
                    <a:pt x="5" y="1"/>
                  </a:cubicBezTo>
                  <a:cubicBezTo>
                    <a:pt x="4" y="1"/>
                    <a:pt x="2" y="1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ubicBezTo>
                    <a:pt x="7" y="1"/>
                    <a:pt x="9" y="3"/>
                    <a:pt x="9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6" name="Freeform 1170"/>
            <p:cNvSpPr>
              <a:spLocks/>
            </p:cNvSpPr>
            <p:nvPr/>
          </p:nvSpPr>
          <p:spPr bwMode="auto">
            <a:xfrm>
              <a:off x="6653213" y="3330576"/>
              <a:ext cx="38100" cy="7938"/>
            </a:xfrm>
            <a:custGeom>
              <a:avLst/>
              <a:gdLst>
                <a:gd name="T0" fmla="*/ 10 w 10"/>
                <a:gd name="T1" fmla="*/ 0 h 2"/>
                <a:gd name="T2" fmla="*/ 8 w 10"/>
                <a:gd name="T3" fmla="*/ 1 h 2"/>
                <a:gd name="T4" fmla="*/ 5 w 10"/>
                <a:gd name="T5" fmla="*/ 1 h 2"/>
                <a:gd name="T6" fmla="*/ 2 w 10"/>
                <a:gd name="T7" fmla="*/ 2 h 2"/>
                <a:gd name="T8" fmla="*/ 0 w 10"/>
                <a:gd name="T9" fmla="*/ 2 h 2"/>
                <a:gd name="T10" fmla="*/ 2 w 10"/>
                <a:gd name="T11" fmla="*/ 2 h 2"/>
                <a:gd name="T12" fmla="*/ 3 w 10"/>
                <a:gd name="T13" fmla="*/ 1 h 2"/>
                <a:gd name="T14" fmla="*/ 5 w 10"/>
                <a:gd name="T15" fmla="*/ 1 h 2"/>
                <a:gd name="T16" fmla="*/ 10 w 10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">
                  <a:moveTo>
                    <a:pt x="10" y="0"/>
                  </a:moveTo>
                  <a:cubicBezTo>
                    <a:pt x="10" y="0"/>
                    <a:pt x="9" y="0"/>
                    <a:pt x="8" y="1"/>
                  </a:cubicBezTo>
                  <a:cubicBezTo>
                    <a:pt x="8" y="1"/>
                    <a:pt x="6" y="1"/>
                    <a:pt x="5" y="1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7" y="0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7" name="Freeform 1171"/>
            <p:cNvSpPr>
              <a:spLocks/>
            </p:cNvSpPr>
            <p:nvPr/>
          </p:nvSpPr>
          <p:spPr bwMode="auto">
            <a:xfrm>
              <a:off x="6680200" y="3333751"/>
              <a:ext cx="11113" cy="34925"/>
            </a:xfrm>
            <a:custGeom>
              <a:avLst/>
              <a:gdLst>
                <a:gd name="T0" fmla="*/ 3 w 3"/>
                <a:gd name="T1" fmla="*/ 0 h 9"/>
                <a:gd name="T2" fmla="*/ 3 w 3"/>
                <a:gd name="T3" fmla="*/ 2 h 9"/>
                <a:gd name="T4" fmla="*/ 2 w 3"/>
                <a:gd name="T5" fmla="*/ 5 h 9"/>
                <a:gd name="T6" fmla="*/ 0 w 3"/>
                <a:gd name="T7" fmla="*/ 8 h 9"/>
                <a:gd name="T8" fmla="*/ 0 w 3"/>
                <a:gd name="T9" fmla="*/ 9 h 9"/>
                <a:gd name="T10" fmla="*/ 0 w 3"/>
                <a:gd name="T11" fmla="*/ 8 h 9"/>
                <a:gd name="T12" fmla="*/ 0 w 3"/>
                <a:gd name="T13" fmla="*/ 6 h 9"/>
                <a:gd name="T14" fmla="*/ 1 w 3"/>
                <a:gd name="T15" fmla="*/ 4 h 9"/>
                <a:gd name="T16" fmla="*/ 3 w 3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1" y="6"/>
                    <a:pt x="1" y="7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2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8" name="Freeform 1172"/>
            <p:cNvSpPr>
              <a:spLocks/>
            </p:cNvSpPr>
            <p:nvPr/>
          </p:nvSpPr>
          <p:spPr bwMode="auto">
            <a:xfrm>
              <a:off x="6694488" y="3333751"/>
              <a:ext cx="15875" cy="34925"/>
            </a:xfrm>
            <a:custGeom>
              <a:avLst/>
              <a:gdLst>
                <a:gd name="T0" fmla="*/ 0 w 4"/>
                <a:gd name="T1" fmla="*/ 0 h 9"/>
                <a:gd name="T2" fmla="*/ 1 w 4"/>
                <a:gd name="T3" fmla="*/ 1 h 9"/>
                <a:gd name="T4" fmla="*/ 2 w 4"/>
                <a:gd name="T5" fmla="*/ 5 h 9"/>
                <a:gd name="T6" fmla="*/ 3 w 4"/>
                <a:gd name="T7" fmla="*/ 8 h 9"/>
                <a:gd name="T8" fmla="*/ 4 w 4"/>
                <a:gd name="T9" fmla="*/ 9 h 9"/>
                <a:gd name="T10" fmla="*/ 3 w 4"/>
                <a:gd name="T11" fmla="*/ 8 h 9"/>
                <a:gd name="T12" fmla="*/ 2 w 4"/>
                <a:gd name="T13" fmla="*/ 6 h 9"/>
                <a:gd name="T14" fmla="*/ 1 w 4"/>
                <a:gd name="T15" fmla="*/ 5 h 9"/>
                <a:gd name="T16" fmla="*/ 0 w 4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2" y="3"/>
                    <a:pt x="2" y="5"/>
                  </a:cubicBezTo>
                  <a:cubicBezTo>
                    <a:pt x="3" y="6"/>
                    <a:pt x="3" y="7"/>
                    <a:pt x="3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9"/>
                    <a:pt x="3" y="9"/>
                    <a:pt x="3" y="8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6"/>
                    <a:pt x="2" y="5"/>
                    <a:pt x="1" y="5"/>
                  </a:cubicBezTo>
                  <a:cubicBezTo>
                    <a:pt x="1" y="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79" name="Freeform 1173"/>
            <p:cNvSpPr>
              <a:spLocks/>
            </p:cNvSpPr>
            <p:nvPr/>
          </p:nvSpPr>
          <p:spPr bwMode="auto">
            <a:xfrm>
              <a:off x="6699250" y="3330576"/>
              <a:ext cx="33338" cy="19050"/>
            </a:xfrm>
            <a:custGeom>
              <a:avLst/>
              <a:gdLst>
                <a:gd name="T0" fmla="*/ 0 w 9"/>
                <a:gd name="T1" fmla="*/ 0 h 5"/>
                <a:gd name="T2" fmla="*/ 1 w 9"/>
                <a:gd name="T3" fmla="*/ 1 h 5"/>
                <a:gd name="T4" fmla="*/ 4 w 9"/>
                <a:gd name="T5" fmla="*/ 2 h 5"/>
                <a:gd name="T6" fmla="*/ 7 w 9"/>
                <a:gd name="T7" fmla="*/ 4 h 5"/>
                <a:gd name="T8" fmla="*/ 9 w 9"/>
                <a:gd name="T9" fmla="*/ 5 h 5"/>
                <a:gd name="T10" fmla="*/ 7 w 9"/>
                <a:gd name="T11" fmla="*/ 4 h 5"/>
                <a:gd name="T12" fmla="*/ 6 w 9"/>
                <a:gd name="T13" fmla="*/ 4 h 5"/>
                <a:gd name="T14" fmla="*/ 4 w 9"/>
                <a:gd name="T15" fmla="*/ 3 h 5"/>
                <a:gd name="T16" fmla="*/ 0 w 9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2" y="1"/>
                    <a:pt x="3" y="2"/>
                    <a:pt x="4" y="2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5"/>
                    <a:pt x="8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4"/>
                    <a:pt x="5" y="3"/>
                    <a:pt x="4" y="3"/>
                  </a:cubicBezTo>
                  <a:cubicBezTo>
                    <a:pt x="2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0" name="Freeform 1174"/>
            <p:cNvSpPr>
              <a:spLocks/>
            </p:cNvSpPr>
            <p:nvPr/>
          </p:nvSpPr>
          <p:spPr bwMode="auto">
            <a:xfrm>
              <a:off x="6699250" y="3319463"/>
              <a:ext cx="33338" cy="7938"/>
            </a:xfrm>
            <a:custGeom>
              <a:avLst/>
              <a:gdLst>
                <a:gd name="T0" fmla="*/ 0 w 9"/>
                <a:gd name="T1" fmla="*/ 2 h 2"/>
                <a:gd name="T2" fmla="*/ 1 w 9"/>
                <a:gd name="T3" fmla="*/ 2 h 2"/>
                <a:gd name="T4" fmla="*/ 4 w 9"/>
                <a:gd name="T5" fmla="*/ 1 h 2"/>
                <a:gd name="T6" fmla="*/ 8 w 9"/>
                <a:gd name="T7" fmla="*/ 0 h 2"/>
                <a:gd name="T8" fmla="*/ 9 w 9"/>
                <a:gd name="T9" fmla="*/ 0 h 2"/>
                <a:gd name="T10" fmla="*/ 8 w 9"/>
                <a:gd name="T11" fmla="*/ 0 h 2"/>
                <a:gd name="T12" fmla="*/ 6 w 9"/>
                <a:gd name="T13" fmla="*/ 1 h 2"/>
                <a:gd name="T14" fmla="*/ 5 w 9"/>
                <a:gd name="T15" fmla="*/ 2 h 2"/>
                <a:gd name="T16" fmla="*/ 0 w 9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">
                  <a:moveTo>
                    <a:pt x="0" y="2"/>
                  </a:moveTo>
                  <a:cubicBezTo>
                    <a:pt x="0" y="2"/>
                    <a:pt x="0" y="2"/>
                    <a:pt x="1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6" y="1"/>
                    <a:pt x="7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2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1" name="Freeform 1175"/>
            <p:cNvSpPr>
              <a:spLocks/>
            </p:cNvSpPr>
            <p:nvPr/>
          </p:nvSpPr>
          <p:spPr bwMode="auto">
            <a:xfrm>
              <a:off x="6694488" y="3300413"/>
              <a:ext cx="26988" cy="26988"/>
            </a:xfrm>
            <a:custGeom>
              <a:avLst/>
              <a:gdLst>
                <a:gd name="T0" fmla="*/ 0 w 7"/>
                <a:gd name="T1" fmla="*/ 7 h 7"/>
                <a:gd name="T2" fmla="*/ 1 w 7"/>
                <a:gd name="T3" fmla="*/ 6 h 7"/>
                <a:gd name="T4" fmla="*/ 3 w 7"/>
                <a:gd name="T5" fmla="*/ 3 h 7"/>
                <a:gd name="T6" fmla="*/ 6 w 7"/>
                <a:gd name="T7" fmla="*/ 1 h 7"/>
                <a:gd name="T8" fmla="*/ 7 w 7"/>
                <a:gd name="T9" fmla="*/ 0 h 7"/>
                <a:gd name="T10" fmla="*/ 6 w 7"/>
                <a:gd name="T11" fmla="*/ 1 h 7"/>
                <a:gd name="T12" fmla="*/ 5 w 7"/>
                <a:gd name="T13" fmla="*/ 3 h 7"/>
                <a:gd name="T14" fmla="*/ 4 w 7"/>
                <a:gd name="T15" fmla="*/ 4 h 7"/>
                <a:gd name="T16" fmla="*/ 0 w 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0" y="7"/>
                    <a:pt x="1" y="7"/>
                    <a:pt x="1" y="6"/>
                  </a:cubicBezTo>
                  <a:cubicBezTo>
                    <a:pt x="2" y="5"/>
                    <a:pt x="3" y="4"/>
                    <a:pt x="3" y="3"/>
                  </a:cubicBezTo>
                  <a:cubicBezTo>
                    <a:pt x="4" y="2"/>
                    <a:pt x="5" y="2"/>
                    <a:pt x="6" y="1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2" y="6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2" name="Freeform 1176"/>
            <p:cNvSpPr>
              <a:spLocks/>
            </p:cNvSpPr>
            <p:nvPr/>
          </p:nvSpPr>
          <p:spPr bwMode="auto">
            <a:xfrm>
              <a:off x="6951663" y="3398838"/>
              <a:ext cx="90488" cy="90488"/>
            </a:xfrm>
            <a:custGeom>
              <a:avLst/>
              <a:gdLst>
                <a:gd name="T0" fmla="*/ 8 w 24"/>
                <a:gd name="T1" fmla="*/ 24 h 24"/>
                <a:gd name="T2" fmla="*/ 12 w 24"/>
                <a:gd name="T3" fmla="*/ 3 h 24"/>
                <a:gd name="T4" fmla="*/ 8 w 24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4">
                  <a:moveTo>
                    <a:pt x="8" y="24"/>
                  </a:moveTo>
                  <a:cubicBezTo>
                    <a:pt x="8" y="24"/>
                    <a:pt x="24" y="6"/>
                    <a:pt x="12" y="3"/>
                  </a:cubicBezTo>
                  <a:cubicBezTo>
                    <a:pt x="0" y="0"/>
                    <a:pt x="8" y="24"/>
                    <a:pt x="8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3" name="Freeform 1177"/>
            <p:cNvSpPr>
              <a:spLocks/>
            </p:cNvSpPr>
            <p:nvPr/>
          </p:nvSpPr>
          <p:spPr bwMode="auto">
            <a:xfrm>
              <a:off x="6894513" y="3398838"/>
              <a:ext cx="87313" cy="90488"/>
            </a:xfrm>
            <a:custGeom>
              <a:avLst/>
              <a:gdLst>
                <a:gd name="T0" fmla="*/ 23 w 23"/>
                <a:gd name="T1" fmla="*/ 24 h 24"/>
                <a:gd name="T2" fmla="*/ 11 w 23"/>
                <a:gd name="T3" fmla="*/ 7 h 24"/>
                <a:gd name="T4" fmla="*/ 23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23" y="24"/>
                  </a:moveTo>
                  <a:cubicBezTo>
                    <a:pt x="23" y="24"/>
                    <a:pt x="21" y="0"/>
                    <a:pt x="11" y="7"/>
                  </a:cubicBezTo>
                  <a:cubicBezTo>
                    <a:pt x="0" y="13"/>
                    <a:pt x="23" y="24"/>
                    <a:pt x="23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4" name="Freeform 1178"/>
            <p:cNvSpPr>
              <a:spLocks/>
            </p:cNvSpPr>
            <p:nvPr/>
          </p:nvSpPr>
          <p:spPr bwMode="auto">
            <a:xfrm>
              <a:off x="6899275" y="3443288"/>
              <a:ext cx="82550" cy="92075"/>
            </a:xfrm>
            <a:custGeom>
              <a:avLst/>
              <a:gdLst>
                <a:gd name="T0" fmla="*/ 22 w 22"/>
                <a:gd name="T1" fmla="*/ 12 h 24"/>
                <a:gd name="T2" fmla="*/ 1 w 22"/>
                <a:gd name="T3" fmla="*/ 12 h 24"/>
                <a:gd name="T4" fmla="*/ 22 w 22"/>
                <a:gd name="T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4">
                  <a:moveTo>
                    <a:pt x="22" y="12"/>
                  </a:moveTo>
                  <a:cubicBezTo>
                    <a:pt x="22" y="12"/>
                    <a:pt x="1" y="0"/>
                    <a:pt x="1" y="12"/>
                  </a:cubicBezTo>
                  <a:cubicBezTo>
                    <a:pt x="0" y="24"/>
                    <a:pt x="22" y="12"/>
                    <a:pt x="22" y="12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5" name="Freeform 1179"/>
            <p:cNvSpPr>
              <a:spLocks/>
            </p:cNvSpPr>
            <p:nvPr/>
          </p:nvSpPr>
          <p:spPr bwMode="auto">
            <a:xfrm>
              <a:off x="6899275" y="3489326"/>
              <a:ext cx="82550" cy="93663"/>
            </a:xfrm>
            <a:custGeom>
              <a:avLst/>
              <a:gdLst>
                <a:gd name="T0" fmla="*/ 22 w 22"/>
                <a:gd name="T1" fmla="*/ 0 h 25"/>
                <a:gd name="T2" fmla="*/ 10 w 22"/>
                <a:gd name="T3" fmla="*/ 17 h 25"/>
                <a:gd name="T4" fmla="*/ 22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22" y="0"/>
                  </a:moveTo>
                  <a:cubicBezTo>
                    <a:pt x="22" y="0"/>
                    <a:pt x="0" y="10"/>
                    <a:pt x="10" y="17"/>
                  </a:cubicBezTo>
                  <a:cubicBezTo>
                    <a:pt x="20" y="25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6" name="Freeform 1180"/>
            <p:cNvSpPr>
              <a:spLocks/>
            </p:cNvSpPr>
            <p:nvPr/>
          </p:nvSpPr>
          <p:spPr bwMode="auto">
            <a:xfrm>
              <a:off x="6965950" y="3489326"/>
              <a:ext cx="87313" cy="87313"/>
            </a:xfrm>
            <a:custGeom>
              <a:avLst/>
              <a:gdLst>
                <a:gd name="T0" fmla="*/ 4 w 23"/>
                <a:gd name="T1" fmla="*/ 0 h 23"/>
                <a:gd name="T2" fmla="*/ 12 w 23"/>
                <a:gd name="T3" fmla="*/ 19 h 23"/>
                <a:gd name="T4" fmla="*/ 4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4" y="0"/>
                  </a:moveTo>
                  <a:cubicBezTo>
                    <a:pt x="4" y="0"/>
                    <a:pt x="0" y="23"/>
                    <a:pt x="12" y="19"/>
                  </a:cubicBezTo>
                  <a:cubicBezTo>
                    <a:pt x="23" y="16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7" name="Freeform 1181"/>
            <p:cNvSpPr>
              <a:spLocks/>
            </p:cNvSpPr>
            <p:nvPr/>
          </p:nvSpPr>
          <p:spPr bwMode="auto">
            <a:xfrm>
              <a:off x="6981825" y="3462338"/>
              <a:ext cx="90488" cy="87313"/>
            </a:xfrm>
            <a:custGeom>
              <a:avLst/>
              <a:gdLst>
                <a:gd name="T0" fmla="*/ 0 w 24"/>
                <a:gd name="T1" fmla="*/ 7 h 23"/>
                <a:gd name="T2" fmla="*/ 20 w 24"/>
                <a:gd name="T3" fmla="*/ 12 h 23"/>
                <a:gd name="T4" fmla="*/ 0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0" y="7"/>
                  </a:moveTo>
                  <a:cubicBezTo>
                    <a:pt x="0" y="7"/>
                    <a:pt x="17" y="23"/>
                    <a:pt x="20" y="12"/>
                  </a:cubicBezTo>
                  <a:cubicBezTo>
                    <a:pt x="24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8" name="Freeform 1182"/>
            <p:cNvSpPr>
              <a:spLocks/>
            </p:cNvSpPr>
            <p:nvPr/>
          </p:nvSpPr>
          <p:spPr bwMode="auto">
            <a:xfrm>
              <a:off x="6977063" y="3406776"/>
              <a:ext cx="87313" cy="85725"/>
            </a:xfrm>
            <a:custGeom>
              <a:avLst/>
              <a:gdLst>
                <a:gd name="T0" fmla="*/ 0 w 23"/>
                <a:gd name="T1" fmla="*/ 21 h 23"/>
                <a:gd name="T2" fmla="*/ 18 w 23"/>
                <a:gd name="T3" fmla="*/ 12 h 23"/>
                <a:gd name="T4" fmla="*/ 0 w 23"/>
                <a:gd name="T5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0" y="21"/>
                  </a:moveTo>
                  <a:cubicBezTo>
                    <a:pt x="0" y="21"/>
                    <a:pt x="23" y="23"/>
                    <a:pt x="18" y="12"/>
                  </a:cubicBezTo>
                  <a:cubicBezTo>
                    <a:pt x="13" y="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89" name="Freeform 1183"/>
            <p:cNvSpPr>
              <a:spLocks/>
            </p:cNvSpPr>
            <p:nvPr/>
          </p:nvSpPr>
          <p:spPr bwMode="auto">
            <a:xfrm>
              <a:off x="6965950" y="3478213"/>
              <a:ext cx="34925" cy="25400"/>
            </a:xfrm>
            <a:custGeom>
              <a:avLst/>
              <a:gdLst>
                <a:gd name="T0" fmla="*/ 1 w 9"/>
                <a:gd name="T1" fmla="*/ 2 h 7"/>
                <a:gd name="T2" fmla="*/ 4 w 9"/>
                <a:gd name="T3" fmla="*/ 6 h 7"/>
                <a:gd name="T4" fmla="*/ 8 w 9"/>
                <a:gd name="T5" fmla="*/ 4 h 7"/>
                <a:gd name="T6" fmla="*/ 6 w 9"/>
                <a:gd name="T7" fmla="*/ 0 h 7"/>
                <a:gd name="T8" fmla="*/ 1 w 9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1" y="2"/>
                  </a:moveTo>
                  <a:cubicBezTo>
                    <a:pt x="0" y="3"/>
                    <a:pt x="1" y="5"/>
                    <a:pt x="4" y="6"/>
                  </a:cubicBezTo>
                  <a:cubicBezTo>
                    <a:pt x="6" y="7"/>
                    <a:pt x="8" y="6"/>
                    <a:pt x="8" y="4"/>
                  </a:cubicBezTo>
                  <a:cubicBezTo>
                    <a:pt x="9" y="3"/>
                    <a:pt x="8" y="1"/>
                    <a:pt x="6" y="0"/>
                  </a:cubicBezTo>
                  <a:cubicBezTo>
                    <a:pt x="4" y="0"/>
                    <a:pt x="1" y="0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0" name="Freeform 1184"/>
            <p:cNvSpPr>
              <a:spLocks/>
            </p:cNvSpPr>
            <p:nvPr/>
          </p:nvSpPr>
          <p:spPr bwMode="auto">
            <a:xfrm>
              <a:off x="6985000" y="3470276"/>
              <a:ext cx="4763" cy="11113"/>
            </a:xfrm>
            <a:custGeom>
              <a:avLst/>
              <a:gdLst>
                <a:gd name="T0" fmla="*/ 0 w 1"/>
                <a:gd name="T1" fmla="*/ 1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0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1" name="Freeform 1185"/>
            <p:cNvSpPr>
              <a:spLocks/>
            </p:cNvSpPr>
            <p:nvPr/>
          </p:nvSpPr>
          <p:spPr bwMode="auto">
            <a:xfrm>
              <a:off x="6981825" y="3470276"/>
              <a:ext cx="3175" cy="11113"/>
            </a:xfrm>
            <a:custGeom>
              <a:avLst/>
              <a:gdLst>
                <a:gd name="T0" fmla="*/ 0 w 1"/>
                <a:gd name="T1" fmla="*/ 1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2" name="Freeform 1186"/>
            <p:cNvSpPr>
              <a:spLocks/>
            </p:cNvSpPr>
            <p:nvPr/>
          </p:nvSpPr>
          <p:spPr bwMode="auto">
            <a:xfrm>
              <a:off x="6977063" y="3470276"/>
              <a:ext cx="4763" cy="11113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3" name="Freeform 1187"/>
            <p:cNvSpPr>
              <a:spLocks/>
            </p:cNvSpPr>
            <p:nvPr/>
          </p:nvSpPr>
          <p:spPr bwMode="auto">
            <a:xfrm>
              <a:off x="6973888" y="3473451"/>
              <a:ext cx="7938" cy="793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1 w 2"/>
                <a:gd name="T5" fmla="*/ 0 h 2"/>
                <a:gd name="T6" fmla="*/ 1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0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4" name="Freeform 1188"/>
            <p:cNvSpPr>
              <a:spLocks/>
            </p:cNvSpPr>
            <p:nvPr/>
          </p:nvSpPr>
          <p:spPr bwMode="auto">
            <a:xfrm>
              <a:off x="6970713" y="3473451"/>
              <a:ext cx="6350" cy="12700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1 h 3"/>
                <a:gd name="T4" fmla="*/ 1 w 2"/>
                <a:gd name="T5" fmla="*/ 1 h 3"/>
                <a:gd name="T6" fmla="*/ 1 w 2"/>
                <a:gd name="T7" fmla="*/ 1 h 3"/>
                <a:gd name="T8" fmla="*/ 2 w 2"/>
                <a:gd name="T9" fmla="*/ 3 h 3"/>
                <a:gd name="T10" fmla="*/ 1 w 2"/>
                <a:gd name="T11" fmla="*/ 1 h 3"/>
                <a:gd name="T12" fmla="*/ 0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5" name="Freeform 1189"/>
            <p:cNvSpPr>
              <a:spLocks/>
            </p:cNvSpPr>
            <p:nvPr/>
          </p:nvSpPr>
          <p:spPr bwMode="auto">
            <a:xfrm>
              <a:off x="6965950" y="3478213"/>
              <a:ext cx="11113" cy="7938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1 h 2"/>
                <a:gd name="T4" fmla="*/ 1 w 3"/>
                <a:gd name="T5" fmla="*/ 0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2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6" name="Freeform 1190"/>
            <p:cNvSpPr>
              <a:spLocks/>
            </p:cNvSpPr>
            <p:nvPr/>
          </p:nvSpPr>
          <p:spPr bwMode="auto">
            <a:xfrm>
              <a:off x="6965950" y="3481388"/>
              <a:ext cx="11113" cy="4763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1 w 3"/>
                <a:gd name="T5" fmla="*/ 0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7" name="Freeform 1191"/>
            <p:cNvSpPr>
              <a:spLocks/>
            </p:cNvSpPr>
            <p:nvPr/>
          </p:nvSpPr>
          <p:spPr bwMode="auto">
            <a:xfrm>
              <a:off x="6965950" y="3486151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0 w 3"/>
                <a:gd name="T5" fmla="*/ 0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8" name="Freeform 1192"/>
            <p:cNvSpPr>
              <a:spLocks/>
            </p:cNvSpPr>
            <p:nvPr/>
          </p:nvSpPr>
          <p:spPr bwMode="auto">
            <a:xfrm>
              <a:off x="6965950" y="3489326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0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99" name="Freeform 1193"/>
            <p:cNvSpPr>
              <a:spLocks/>
            </p:cNvSpPr>
            <p:nvPr/>
          </p:nvSpPr>
          <p:spPr bwMode="auto">
            <a:xfrm>
              <a:off x="6965950" y="3492501"/>
              <a:ext cx="11113" cy="7938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1 h 2"/>
                <a:gd name="T4" fmla="*/ 0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0" name="Freeform 1194"/>
            <p:cNvSpPr>
              <a:spLocks/>
            </p:cNvSpPr>
            <p:nvPr/>
          </p:nvSpPr>
          <p:spPr bwMode="auto">
            <a:xfrm>
              <a:off x="6970713" y="3492501"/>
              <a:ext cx="6350" cy="7938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1 h 2"/>
                <a:gd name="T8" fmla="*/ 2 w 2"/>
                <a:gd name="T9" fmla="*/ 0 h 2"/>
                <a:gd name="T10" fmla="*/ 1 w 2"/>
                <a:gd name="T11" fmla="*/ 2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1" name="Freeform 1195"/>
            <p:cNvSpPr>
              <a:spLocks/>
            </p:cNvSpPr>
            <p:nvPr/>
          </p:nvSpPr>
          <p:spPr bwMode="auto">
            <a:xfrm>
              <a:off x="6970713" y="3497263"/>
              <a:ext cx="6350" cy="6350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1 w 2"/>
                <a:gd name="T5" fmla="*/ 1 h 2"/>
                <a:gd name="T6" fmla="*/ 1 w 2"/>
                <a:gd name="T7" fmla="*/ 1 h 2"/>
                <a:gd name="T8" fmla="*/ 2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2" y="1"/>
                    <a:pt x="2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2" name="Freeform 1196"/>
            <p:cNvSpPr>
              <a:spLocks/>
            </p:cNvSpPr>
            <p:nvPr/>
          </p:nvSpPr>
          <p:spPr bwMode="auto">
            <a:xfrm>
              <a:off x="6973888" y="3497263"/>
              <a:ext cx="7938" cy="11113"/>
            </a:xfrm>
            <a:custGeom>
              <a:avLst/>
              <a:gdLst>
                <a:gd name="T0" fmla="*/ 1 w 2"/>
                <a:gd name="T1" fmla="*/ 2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2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3" name="Freeform 1197"/>
            <p:cNvSpPr>
              <a:spLocks/>
            </p:cNvSpPr>
            <p:nvPr/>
          </p:nvSpPr>
          <p:spPr bwMode="auto">
            <a:xfrm>
              <a:off x="6981825" y="3497263"/>
              <a:ext cx="3175" cy="11113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4" name="Freeform 1198"/>
            <p:cNvSpPr>
              <a:spLocks/>
            </p:cNvSpPr>
            <p:nvPr/>
          </p:nvSpPr>
          <p:spPr bwMode="auto">
            <a:xfrm>
              <a:off x="6985000" y="3497263"/>
              <a:ext cx="4763" cy="11113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5" name="Freeform 1199"/>
            <p:cNvSpPr>
              <a:spLocks/>
            </p:cNvSpPr>
            <p:nvPr/>
          </p:nvSpPr>
          <p:spPr bwMode="auto">
            <a:xfrm>
              <a:off x="6985000" y="3497263"/>
              <a:ext cx="7938" cy="11113"/>
            </a:xfrm>
            <a:custGeom>
              <a:avLst/>
              <a:gdLst>
                <a:gd name="T0" fmla="*/ 2 w 2"/>
                <a:gd name="T1" fmla="*/ 2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0 w 2"/>
                <a:gd name="T9" fmla="*/ 0 h 3"/>
                <a:gd name="T10" fmla="*/ 1 w 2"/>
                <a:gd name="T11" fmla="*/ 2 h 3"/>
                <a:gd name="T12" fmla="*/ 2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6" name="Freeform 1200"/>
            <p:cNvSpPr>
              <a:spLocks/>
            </p:cNvSpPr>
            <p:nvPr/>
          </p:nvSpPr>
          <p:spPr bwMode="auto">
            <a:xfrm>
              <a:off x="6985000" y="3497263"/>
              <a:ext cx="11113" cy="6350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2 h 2"/>
                <a:gd name="T4" fmla="*/ 2 w 3"/>
                <a:gd name="T5" fmla="*/ 2 h 2"/>
                <a:gd name="T6" fmla="*/ 2 w 3"/>
                <a:gd name="T7" fmla="*/ 1 h 2"/>
                <a:gd name="T8" fmla="*/ 0 w 3"/>
                <a:gd name="T9" fmla="*/ 0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7" name="Freeform 1201"/>
            <p:cNvSpPr>
              <a:spLocks/>
            </p:cNvSpPr>
            <p:nvPr/>
          </p:nvSpPr>
          <p:spPr bwMode="auto">
            <a:xfrm>
              <a:off x="6989763" y="3492501"/>
              <a:ext cx="6350" cy="7938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0 h 2"/>
                <a:gd name="T10" fmla="*/ 2 w 2"/>
                <a:gd name="T11" fmla="*/ 1 h 2"/>
                <a:gd name="T12" fmla="*/ 2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8" name="Freeform 1202"/>
            <p:cNvSpPr>
              <a:spLocks/>
            </p:cNvSpPr>
            <p:nvPr/>
          </p:nvSpPr>
          <p:spPr bwMode="auto">
            <a:xfrm>
              <a:off x="6989763" y="3492501"/>
              <a:ext cx="11113" cy="4763"/>
            </a:xfrm>
            <a:custGeom>
              <a:avLst/>
              <a:gdLst>
                <a:gd name="T0" fmla="*/ 3 w 3"/>
                <a:gd name="T1" fmla="*/ 1 h 1"/>
                <a:gd name="T2" fmla="*/ 3 w 3"/>
                <a:gd name="T3" fmla="*/ 1 h 1"/>
                <a:gd name="T4" fmla="*/ 2 w 3"/>
                <a:gd name="T5" fmla="*/ 1 h 1"/>
                <a:gd name="T6" fmla="*/ 2 w 3"/>
                <a:gd name="T7" fmla="*/ 1 h 1"/>
                <a:gd name="T8" fmla="*/ 0 w 3"/>
                <a:gd name="T9" fmla="*/ 0 h 1"/>
                <a:gd name="T10" fmla="*/ 2 w 3"/>
                <a:gd name="T11" fmla="*/ 1 h 1"/>
                <a:gd name="T12" fmla="*/ 3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09" name="Freeform 1203"/>
            <p:cNvSpPr>
              <a:spLocks/>
            </p:cNvSpPr>
            <p:nvPr/>
          </p:nvSpPr>
          <p:spPr bwMode="auto">
            <a:xfrm>
              <a:off x="6989763" y="3489326"/>
              <a:ext cx="11113" cy="3175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1 h 1"/>
                <a:gd name="T4" fmla="*/ 3 w 3"/>
                <a:gd name="T5" fmla="*/ 1 h 1"/>
                <a:gd name="T6" fmla="*/ 2 w 3"/>
                <a:gd name="T7" fmla="*/ 1 h 1"/>
                <a:gd name="T8" fmla="*/ 0 w 3"/>
                <a:gd name="T9" fmla="*/ 1 h 1"/>
                <a:gd name="T10" fmla="*/ 2 w 3"/>
                <a:gd name="T11" fmla="*/ 1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0" name="Freeform 1204"/>
            <p:cNvSpPr>
              <a:spLocks/>
            </p:cNvSpPr>
            <p:nvPr/>
          </p:nvSpPr>
          <p:spPr bwMode="auto">
            <a:xfrm>
              <a:off x="6989763" y="3486151"/>
              <a:ext cx="11113" cy="3175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1 h 1"/>
                <a:gd name="T4" fmla="*/ 3 w 3"/>
                <a:gd name="T5" fmla="*/ 1 h 1"/>
                <a:gd name="T6" fmla="*/ 2 w 3"/>
                <a:gd name="T7" fmla="*/ 1 h 1"/>
                <a:gd name="T8" fmla="*/ 0 w 3"/>
                <a:gd name="T9" fmla="*/ 1 h 1"/>
                <a:gd name="T10" fmla="*/ 2 w 3"/>
                <a:gd name="T11" fmla="*/ 1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1" name="Freeform 1205"/>
            <p:cNvSpPr>
              <a:spLocks/>
            </p:cNvSpPr>
            <p:nvPr/>
          </p:nvSpPr>
          <p:spPr bwMode="auto">
            <a:xfrm>
              <a:off x="6989763" y="3481388"/>
              <a:ext cx="11113" cy="7938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1 h 2"/>
                <a:gd name="T4" fmla="*/ 3 w 3"/>
                <a:gd name="T5" fmla="*/ 1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3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2" name="Freeform 1206"/>
            <p:cNvSpPr>
              <a:spLocks/>
            </p:cNvSpPr>
            <p:nvPr/>
          </p:nvSpPr>
          <p:spPr bwMode="auto">
            <a:xfrm>
              <a:off x="6989763" y="3478213"/>
              <a:ext cx="11113" cy="7938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3" name="Freeform 1207"/>
            <p:cNvSpPr>
              <a:spLocks/>
            </p:cNvSpPr>
            <p:nvPr/>
          </p:nvSpPr>
          <p:spPr bwMode="auto">
            <a:xfrm>
              <a:off x="6989763" y="3473451"/>
              <a:ext cx="6350" cy="12700"/>
            </a:xfrm>
            <a:custGeom>
              <a:avLst/>
              <a:gdLst>
                <a:gd name="T0" fmla="*/ 1 w 2"/>
                <a:gd name="T1" fmla="*/ 1 h 3"/>
                <a:gd name="T2" fmla="*/ 2 w 2"/>
                <a:gd name="T3" fmla="*/ 1 h 3"/>
                <a:gd name="T4" fmla="*/ 2 w 2"/>
                <a:gd name="T5" fmla="*/ 1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1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4" name="Freeform 1208"/>
            <p:cNvSpPr>
              <a:spLocks/>
            </p:cNvSpPr>
            <p:nvPr/>
          </p:nvSpPr>
          <p:spPr bwMode="auto">
            <a:xfrm>
              <a:off x="6989763" y="3473451"/>
              <a:ext cx="3175" cy="12700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5" name="Freeform 1209"/>
            <p:cNvSpPr>
              <a:spLocks/>
            </p:cNvSpPr>
            <p:nvPr/>
          </p:nvSpPr>
          <p:spPr bwMode="auto">
            <a:xfrm>
              <a:off x="6981825" y="3448051"/>
              <a:ext cx="7938" cy="33338"/>
            </a:xfrm>
            <a:custGeom>
              <a:avLst/>
              <a:gdLst>
                <a:gd name="T0" fmla="*/ 0 w 2"/>
                <a:gd name="T1" fmla="*/ 9 h 9"/>
                <a:gd name="T2" fmla="*/ 0 w 2"/>
                <a:gd name="T3" fmla="*/ 8 h 9"/>
                <a:gd name="T4" fmla="*/ 1 w 2"/>
                <a:gd name="T5" fmla="*/ 5 h 9"/>
                <a:gd name="T6" fmla="*/ 1 w 2"/>
                <a:gd name="T7" fmla="*/ 1 h 9"/>
                <a:gd name="T8" fmla="*/ 2 w 2"/>
                <a:gd name="T9" fmla="*/ 0 h 9"/>
                <a:gd name="T10" fmla="*/ 2 w 2"/>
                <a:gd name="T11" fmla="*/ 1 h 9"/>
                <a:gd name="T12" fmla="*/ 2 w 2"/>
                <a:gd name="T13" fmla="*/ 3 h 9"/>
                <a:gd name="T14" fmla="*/ 1 w 2"/>
                <a:gd name="T15" fmla="*/ 5 h 9"/>
                <a:gd name="T16" fmla="*/ 0 w 2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9">
                  <a:moveTo>
                    <a:pt x="0" y="9"/>
                  </a:moveTo>
                  <a:cubicBezTo>
                    <a:pt x="0" y="9"/>
                    <a:pt x="0" y="9"/>
                    <a:pt x="0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7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6" name="Freeform 1210"/>
            <p:cNvSpPr>
              <a:spLocks/>
            </p:cNvSpPr>
            <p:nvPr/>
          </p:nvSpPr>
          <p:spPr bwMode="auto">
            <a:xfrm>
              <a:off x="6959600" y="3451226"/>
              <a:ext cx="17463" cy="34925"/>
            </a:xfrm>
            <a:custGeom>
              <a:avLst/>
              <a:gdLst>
                <a:gd name="T0" fmla="*/ 5 w 5"/>
                <a:gd name="T1" fmla="*/ 9 h 9"/>
                <a:gd name="T2" fmla="*/ 4 w 5"/>
                <a:gd name="T3" fmla="*/ 7 h 9"/>
                <a:gd name="T4" fmla="*/ 2 w 5"/>
                <a:gd name="T5" fmla="*/ 5 h 9"/>
                <a:gd name="T6" fmla="*/ 1 w 5"/>
                <a:gd name="T7" fmla="*/ 2 h 9"/>
                <a:gd name="T8" fmla="*/ 0 w 5"/>
                <a:gd name="T9" fmla="*/ 0 h 9"/>
                <a:gd name="T10" fmla="*/ 1 w 5"/>
                <a:gd name="T11" fmla="*/ 1 h 9"/>
                <a:gd name="T12" fmla="*/ 2 w 5"/>
                <a:gd name="T13" fmla="*/ 3 h 9"/>
                <a:gd name="T14" fmla="*/ 3 w 5"/>
                <a:gd name="T15" fmla="*/ 4 h 9"/>
                <a:gd name="T16" fmla="*/ 5 w 5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9">
                  <a:moveTo>
                    <a:pt x="5" y="9"/>
                  </a:moveTo>
                  <a:cubicBezTo>
                    <a:pt x="5" y="9"/>
                    <a:pt x="5" y="8"/>
                    <a:pt x="4" y="7"/>
                  </a:cubicBezTo>
                  <a:cubicBezTo>
                    <a:pt x="4" y="7"/>
                    <a:pt x="3" y="6"/>
                    <a:pt x="2" y="5"/>
                  </a:cubicBezTo>
                  <a:cubicBezTo>
                    <a:pt x="2" y="3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4" y="6"/>
                    <a:pt x="5" y="9"/>
                    <a:pt x="5" y="9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7" name="Freeform 1211"/>
            <p:cNvSpPr>
              <a:spLocks/>
            </p:cNvSpPr>
            <p:nvPr/>
          </p:nvSpPr>
          <p:spPr bwMode="auto">
            <a:xfrm>
              <a:off x="6940550" y="3478213"/>
              <a:ext cx="33338" cy="7938"/>
            </a:xfrm>
            <a:custGeom>
              <a:avLst/>
              <a:gdLst>
                <a:gd name="T0" fmla="*/ 9 w 9"/>
                <a:gd name="T1" fmla="*/ 2 h 2"/>
                <a:gd name="T2" fmla="*/ 8 w 9"/>
                <a:gd name="T3" fmla="*/ 2 h 2"/>
                <a:gd name="T4" fmla="*/ 5 w 9"/>
                <a:gd name="T5" fmla="*/ 1 h 2"/>
                <a:gd name="T6" fmla="*/ 2 w 9"/>
                <a:gd name="T7" fmla="*/ 0 h 2"/>
                <a:gd name="T8" fmla="*/ 0 w 9"/>
                <a:gd name="T9" fmla="*/ 0 h 2"/>
                <a:gd name="T10" fmla="*/ 2 w 9"/>
                <a:gd name="T11" fmla="*/ 0 h 2"/>
                <a:gd name="T12" fmla="*/ 3 w 9"/>
                <a:gd name="T13" fmla="*/ 0 h 2"/>
                <a:gd name="T14" fmla="*/ 5 w 9"/>
                <a:gd name="T15" fmla="*/ 0 h 2"/>
                <a:gd name="T16" fmla="*/ 9 w 9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">
                  <a:moveTo>
                    <a:pt x="9" y="2"/>
                  </a:move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6" y="1"/>
                    <a:pt x="5" y="1"/>
                  </a:cubicBezTo>
                  <a:cubicBezTo>
                    <a:pt x="4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7" y="1"/>
                    <a:pt x="9" y="2"/>
                    <a:pt x="9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8" name="Freeform 1212"/>
            <p:cNvSpPr>
              <a:spLocks/>
            </p:cNvSpPr>
            <p:nvPr/>
          </p:nvSpPr>
          <p:spPr bwMode="auto">
            <a:xfrm>
              <a:off x="6940550" y="3489326"/>
              <a:ext cx="36513" cy="7938"/>
            </a:xfrm>
            <a:custGeom>
              <a:avLst/>
              <a:gdLst>
                <a:gd name="T0" fmla="*/ 10 w 10"/>
                <a:gd name="T1" fmla="*/ 0 h 2"/>
                <a:gd name="T2" fmla="*/ 8 w 10"/>
                <a:gd name="T3" fmla="*/ 0 h 2"/>
                <a:gd name="T4" fmla="*/ 5 w 10"/>
                <a:gd name="T5" fmla="*/ 1 h 2"/>
                <a:gd name="T6" fmla="*/ 2 w 10"/>
                <a:gd name="T7" fmla="*/ 2 h 2"/>
                <a:gd name="T8" fmla="*/ 0 w 10"/>
                <a:gd name="T9" fmla="*/ 2 h 2"/>
                <a:gd name="T10" fmla="*/ 2 w 10"/>
                <a:gd name="T11" fmla="*/ 1 h 2"/>
                <a:gd name="T12" fmla="*/ 3 w 10"/>
                <a:gd name="T13" fmla="*/ 1 h 2"/>
                <a:gd name="T14" fmla="*/ 5 w 10"/>
                <a:gd name="T15" fmla="*/ 0 h 2"/>
                <a:gd name="T16" fmla="*/ 10 w 10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">
                  <a:moveTo>
                    <a:pt x="10" y="0"/>
                  </a:moveTo>
                  <a:cubicBezTo>
                    <a:pt x="10" y="0"/>
                    <a:pt x="9" y="0"/>
                    <a:pt x="8" y="0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1"/>
                    <a:pt x="3" y="2"/>
                    <a:pt x="2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7" y="0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19" name="Freeform 1213"/>
            <p:cNvSpPr>
              <a:spLocks/>
            </p:cNvSpPr>
            <p:nvPr/>
          </p:nvSpPr>
          <p:spPr bwMode="auto">
            <a:xfrm>
              <a:off x="6965950" y="3492501"/>
              <a:ext cx="11113" cy="34925"/>
            </a:xfrm>
            <a:custGeom>
              <a:avLst/>
              <a:gdLst>
                <a:gd name="T0" fmla="*/ 3 w 3"/>
                <a:gd name="T1" fmla="*/ 0 h 9"/>
                <a:gd name="T2" fmla="*/ 3 w 3"/>
                <a:gd name="T3" fmla="*/ 1 h 9"/>
                <a:gd name="T4" fmla="*/ 2 w 3"/>
                <a:gd name="T5" fmla="*/ 4 h 9"/>
                <a:gd name="T6" fmla="*/ 0 w 3"/>
                <a:gd name="T7" fmla="*/ 8 h 9"/>
                <a:gd name="T8" fmla="*/ 0 w 3"/>
                <a:gd name="T9" fmla="*/ 9 h 9"/>
                <a:gd name="T10" fmla="*/ 0 w 3"/>
                <a:gd name="T11" fmla="*/ 7 h 9"/>
                <a:gd name="T12" fmla="*/ 0 w 3"/>
                <a:gd name="T13" fmla="*/ 6 h 9"/>
                <a:gd name="T14" fmla="*/ 1 w 3"/>
                <a:gd name="T15" fmla="*/ 4 h 9"/>
                <a:gd name="T16" fmla="*/ 3 w 3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2" y="3"/>
                    <a:pt x="2" y="4"/>
                  </a:cubicBezTo>
                  <a:cubicBezTo>
                    <a:pt x="1" y="6"/>
                    <a:pt x="1" y="7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0" name="Freeform 1214"/>
            <p:cNvSpPr>
              <a:spLocks/>
            </p:cNvSpPr>
            <p:nvPr/>
          </p:nvSpPr>
          <p:spPr bwMode="auto">
            <a:xfrm>
              <a:off x="6981825" y="3492501"/>
              <a:ext cx="14288" cy="34925"/>
            </a:xfrm>
            <a:custGeom>
              <a:avLst/>
              <a:gdLst>
                <a:gd name="T0" fmla="*/ 0 w 4"/>
                <a:gd name="T1" fmla="*/ 0 h 9"/>
                <a:gd name="T2" fmla="*/ 1 w 4"/>
                <a:gd name="T3" fmla="*/ 1 h 9"/>
                <a:gd name="T4" fmla="*/ 2 w 4"/>
                <a:gd name="T5" fmla="*/ 4 h 9"/>
                <a:gd name="T6" fmla="*/ 3 w 4"/>
                <a:gd name="T7" fmla="*/ 7 h 9"/>
                <a:gd name="T8" fmla="*/ 4 w 4"/>
                <a:gd name="T9" fmla="*/ 9 h 9"/>
                <a:gd name="T10" fmla="*/ 3 w 4"/>
                <a:gd name="T11" fmla="*/ 8 h 9"/>
                <a:gd name="T12" fmla="*/ 2 w 4"/>
                <a:gd name="T13" fmla="*/ 6 h 9"/>
                <a:gd name="T14" fmla="*/ 1 w 4"/>
                <a:gd name="T15" fmla="*/ 5 h 9"/>
                <a:gd name="T16" fmla="*/ 0 w 4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3" y="5"/>
                    <a:pt x="3" y="7"/>
                    <a:pt x="3" y="7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9"/>
                    <a:pt x="3" y="8"/>
                    <a:pt x="3" y="8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6"/>
                    <a:pt x="2" y="5"/>
                    <a:pt x="1" y="5"/>
                  </a:cubicBez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1" name="Freeform 1215"/>
            <p:cNvSpPr>
              <a:spLocks/>
            </p:cNvSpPr>
            <p:nvPr/>
          </p:nvSpPr>
          <p:spPr bwMode="auto">
            <a:xfrm>
              <a:off x="6985000" y="3489326"/>
              <a:ext cx="34925" cy="14288"/>
            </a:xfrm>
            <a:custGeom>
              <a:avLst/>
              <a:gdLst>
                <a:gd name="T0" fmla="*/ 0 w 9"/>
                <a:gd name="T1" fmla="*/ 0 h 4"/>
                <a:gd name="T2" fmla="*/ 1 w 9"/>
                <a:gd name="T3" fmla="*/ 1 h 4"/>
                <a:gd name="T4" fmla="*/ 4 w 9"/>
                <a:gd name="T5" fmla="*/ 2 h 4"/>
                <a:gd name="T6" fmla="*/ 7 w 9"/>
                <a:gd name="T7" fmla="*/ 4 h 4"/>
                <a:gd name="T8" fmla="*/ 9 w 9"/>
                <a:gd name="T9" fmla="*/ 4 h 4"/>
                <a:gd name="T10" fmla="*/ 7 w 9"/>
                <a:gd name="T11" fmla="*/ 4 h 4"/>
                <a:gd name="T12" fmla="*/ 6 w 9"/>
                <a:gd name="T13" fmla="*/ 4 h 4"/>
                <a:gd name="T14" fmla="*/ 4 w 9"/>
                <a:gd name="T15" fmla="*/ 3 h 4"/>
                <a:gd name="T16" fmla="*/ 0 w 9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2" y="1"/>
                    <a:pt x="3" y="2"/>
                    <a:pt x="4" y="2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9" y="4"/>
                    <a:pt x="8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2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2" name="Freeform 1216"/>
            <p:cNvSpPr>
              <a:spLocks/>
            </p:cNvSpPr>
            <p:nvPr/>
          </p:nvSpPr>
          <p:spPr bwMode="auto">
            <a:xfrm>
              <a:off x="6985000" y="3473451"/>
              <a:ext cx="34925" cy="12700"/>
            </a:xfrm>
            <a:custGeom>
              <a:avLst/>
              <a:gdLst>
                <a:gd name="T0" fmla="*/ 0 w 9"/>
                <a:gd name="T1" fmla="*/ 3 h 3"/>
                <a:gd name="T2" fmla="*/ 1 w 9"/>
                <a:gd name="T3" fmla="*/ 3 h 3"/>
                <a:gd name="T4" fmla="*/ 4 w 9"/>
                <a:gd name="T5" fmla="*/ 2 h 3"/>
                <a:gd name="T6" fmla="*/ 8 w 9"/>
                <a:gd name="T7" fmla="*/ 1 h 3"/>
                <a:gd name="T8" fmla="*/ 9 w 9"/>
                <a:gd name="T9" fmla="*/ 0 h 3"/>
                <a:gd name="T10" fmla="*/ 8 w 9"/>
                <a:gd name="T11" fmla="*/ 1 h 3"/>
                <a:gd name="T12" fmla="*/ 6 w 9"/>
                <a:gd name="T13" fmla="*/ 2 h 3"/>
                <a:gd name="T14" fmla="*/ 5 w 9"/>
                <a:gd name="T15" fmla="*/ 2 h 3"/>
                <a:gd name="T16" fmla="*/ 0 w 9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6" y="1"/>
                    <a:pt x="7" y="1"/>
                    <a:pt x="8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1"/>
                    <a:pt x="8" y="1"/>
                  </a:cubicBezTo>
                  <a:cubicBezTo>
                    <a:pt x="7" y="1"/>
                    <a:pt x="7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2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3" name="Freeform 1217"/>
            <p:cNvSpPr>
              <a:spLocks/>
            </p:cNvSpPr>
            <p:nvPr/>
          </p:nvSpPr>
          <p:spPr bwMode="auto">
            <a:xfrm>
              <a:off x="6981825" y="3459163"/>
              <a:ext cx="25400" cy="26988"/>
            </a:xfrm>
            <a:custGeom>
              <a:avLst/>
              <a:gdLst>
                <a:gd name="T0" fmla="*/ 0 w 7"/>
                <a:gd name="T1" fmla="*/ 7 h 7"/>
                <a:gd name="T2" fmla="*/ 1 w 7"/>
                <a:gd name="T3" fmla="*/ 6 h 7"/>
                <a:gd name="T4" fmla="*/ 3 w 7"/>
                <a:gd name="T5" fmla="*/ 3 h 7"/>
                <a:gd name="T6" fmla="*/ 6 w 7"/>
                <a:gd name="T7" fmla="*/ 1 h 7"/>
                <a:gd name="T8" fmla="*/ 7 w 7"/>
                <a:gd name="T9" fmla="*/ 0 h 7"/>
                <a:gd name="T10" fmla="*/ 6 w 7"/>
                <a:gd name="T11" fmla="*/ 1 h 7"/>
                <a:gd name="T12" fmla="*/ 5 w 7"/>
                <a:gd name="T13" fmla="*/ 2 h 7"/>
                <a:gd name="T14" fmla="*/ 4 w 7"/>
                <a:gd name="T15" fmla="*/ 4 h 7"/>
                <a:gd name="T16" fmla="*/ 0 w 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0" y="7"/>
                    <a:pt x="1" y="6"/>
                    <a:pt x="1" y="6"/>
                  </a:cubicBezTo>
                  <a:cubicBezTo>
                    <a:pt x="2" y="5"/>
                    <a:pt x="3" y="4"/>
                    <a:pt x="3" y="3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6" y="1"/>
                    <a:pt x="6" y="2"/>
                    <a:pt x="5" y="2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2" y="5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4" name="Freeform 1218"/>
            <p:cNvSpPr>
              <a:spLocks/>
            </p:cNvSpPr>
            <p:nvPr/>
          </p:nvSpPr>
          <p:spPr bwMode="auto">
            <a:xfrm>
              <a:off x="6532563" y="3968751"/>
              <a:ext cx="90488" cy="90488"/>
            </a:xfrm>
            <a:custGeom>
              <a:avLst/>
              <a:gdLst>
                <a:gd name="T0" fmla="*/ 8 w 24"/>
                <a:gd name="T1" fmla="*/ 24 h 24"/>
                <a:gd name="T2" fmla="*/ 12 w 24"/>
                <a:gd name="T3" fmla="*/ 4 h 24"/>
                <a:gd name="T4" fmla="*/ 8 w 24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4">
                  <a:moveTo>
                    <a:pt x="8" y="24"/>
                  </a:moveTo>
                  <a:cubicBezTo>
                    <a:pt x="8" y="24"/>
                    <a:pt x="24" y="7"/>
                    <a:pt x="12" y="4"/>
                  </a:cubicBezTo>
                  <a:cubicBezTo>
                    <a:pt x="0" y="0"/>
                    <a:pt x="8" y="24"/>
                    <a:pt x="8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5" name="Freeform 1219"/>
            <p:cNvSpPr>
              <a:spLocks/>
            </p:cNvSpPr>
            <p:nvPr/>
          </p:nvSpPr>
          <p:spPr bwMode="auto">
            <a:xfrm>
              <a:off x="6477000" y="3971926"/>
              <a:ext cx="85725" cy="87313"/>
            </a:xfrm>
            <a:custGeom>
              <a:avLst/>
              <a:gdLst>
                <a:gd name="T0" fmla="*/ 23 w 23"/>
                <a:gd name="T1" fmla="*/ 23 h 23"/>
                <a:gd name="T2" fmla="*/ 11 w 23"/>
                <a:gd name="T3" fmla="*/ 6 h 23"/>
                <a:gd name="T4" fmla="*/ 23 w 23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23" y="23"/>
                  </a:moveTo>
                  <a:cubicBezTo>
                    <a:pt x="23" y="23"/>
                    <a:pt x="21" y="0"/>
                    <a:pt x="11" y="6"/>
                  </a:cubicBezTo>
                  <a:cubicBezTo>
                    <a:pt x="0" y="13"/>
                    <a:pt x="23" y="23"/>
                    <a:pt x="23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6" name="Freeform 1220"/>
            <p:cNvSpPr>
              <a:spLocks/>
            </p:cNvSpPr>
            <p:nvPr/>
          </p:nvSpPr>
          <p:spPr bwMode="auto">
            <a:xfrm>
              <a:off x="6480175" y="4014788"/>
              <a:ext cx="82550" cy="93663"/>
            </a:xfrm>
            <a:custGeom>
              <a:avLst/>
              <a:gdLst>
                <a:gd name="T0" fmla="*/ 22 w 22"/>
                <a:gd name="T1" fmla="*/ 12 h 25"/>
                <a:gd name="T2" fmla="*/ 1 w 22"/>
                <a:gd name="T3" fmla="*/ 13 h 25"/>
                <a:gd name="T4" fmla="*/ 22 w 22"/>
                <a:gd name="T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22" y="12"/>
                  </a:moveTo>
                  <a:cubicBezTo>
                    <a:pt x="22" y="12"/>
                    <a:pt x="2" y="0"/>
                    <a:pt x="1" y="13"/>
                  </a:cubicBezTo>
                  <a:cubicBezTo>
                    <a:pt x="0" y="25"/>
                    <a:pt x="22" y="12"/>
                    <a:pt x="22" y="12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7" name="Freeform 1221"/>
            <p:cNvSpPr>
              <a:spLocks/>
            </p:cNvSpPr>
            <p:nvPr/>
          </p:nvSpPr>
          <p:spPr bwMode="auto">
            <a:xfrm>
              <a:off x="6483350" y="4059238"/>
              <a:ext cx="79375" cy="95250"/>
            </a:xfrm>
            <a:custGeom>
              <a:avLst/>
              <a:gdLst>
                <a:gd name="T0" fmla="*/ 21 w 21"/>
                <a:gd name="T1" fmla="*/ 0 h 25"/>
                <a:gd name="T2" fmla="*/ 9 w 21"/>
                <a:gd name="T3" fmla="*/ 18 h 25"/>
                <a:gd name="T4" fmla="*/ 21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21" y="0"/>
                  </a:moveTo>
                  <a:cubicBezTo>
                    <a:pt x="21" y="0"/>
                    <a:pt x="0" y="10"/>
                    <a:pt x="9" y="18"/>
                  </a:cubicBezTo>
                  <a:cubicBezTo>
                    <a:pt x="19" y="25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8" name="Freeform 1222"/>
            <p:cNvSpPr>
              <a:spLocks/>
            </p:cNvSpPr>
            <p:nvPr/>
          </p:nvSpPr>
          <p:spPr bwMode="auto">
            <a:xfrm>
              <a:off x="6548438" y="4059238"/>
              <a:ext cx="90488" cy="90488"/>
            </a:xfrm>
            <a:custGeom>
              <a:avLst/>
              <a:gdLst>
                <a:gd name="T0" fmla="*/ 4 w 24"/>
                <a:gd name="T1" fmla="*/ 0 h 24"/>
                <a:gd name="T2" fmla="*/ 12 w 24"/>
                <a:gd name="T3" fmla="*/ 20 h 24"/>
                <a:gd name="T4" fmla="*/ 4 w 24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4">
                  <a:moveTo>
                    <a:pt x="4" y="0"/>
                  </a:moveTo>
                  <a:cubicBezTo>
                    <a:pt x="4" y="0"/>
                    <a:pt x="0" y="24"/>
                    <a:pt x="12" y="20"/>
                  </a:cubicBezTo>
                  <a:cubicBezTo>
                    <a:pt x="24" y="16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29" name="Freeform 1223"/>
            <p:cNvSpPr>
              <a:spLocks/>
            </p:cNvSpPr>
            <p:nvPr/>
          </p:nvSpPr>
          <p:spPr bwMode="auto">
            <a:xfrm>
              <a:off x="6562725" y="4033838"/>
              <a:ext cx="90488" cy="90488"/>
            </a:xfrm>
            <a:custGeom>
              <a:avLst/>
              <a:gdLst>
                <a:gd name="T0" fmla="*/ 0 w 24"/>
                <a:gd name="T1" fmla="*/ 7 h 24"/>
                <a:gd name="T2" fmla="*/ 21 w 24"/>
                <a:gd name="T3" fmla="*/ 12 h 24"/>
                <a:gd name="T4" fmla="*/ 0 w 24"/>
                <a:gd name="T5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4">
                  <a:moveTo>
                    <a:pt x="0" y="7"/>
                  </a:moveTo>
                  <a:cubicBezTo>
                    <a:pt x="0" y="7"/>
                    <a:pt x="17" y="24"/>
                    <a:pt x="21" y="12"/>
                  </a:cubicBezTo>
                  <a:cubicBezTo>
                    <a:pt x="24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0" name="Freeform 1224"/>
            <p:cNvSpPr>
              <a:spLocks/>
            </p:cNvSpPr>
            <p:nvPr/>
          </p:nvSpPr>
          <p:spPr bwMode="auto">
            <a:xfrm>
              <a:off x="6559550" y="3979863"/>
              <a:ext cx="87313" cy="84138"/>
            </a:xfrm>
            <a:custGeom>
              <a:avLst/>
              <a:gdLst>
                <a:gd name="T0" fmla="*/ 0 w 23"/>
                <a:gd name="T1" fmla="*/ 21 h 22"/>
                <a:gd name="T2" fmla="*/ 19 w 23"/>
                <a:gd name="T3" fmla="*/ 11 h 22"/>
                <a:gd name="T4" fmla="*/ 0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0" y="21"/>
                  </a:moveTo>
                  <a:cubicBezTo>
                    <a:pt x="0" y="21"/>
                    <a:pt x="23" y="22"/>
                    <a:pt x="19" y="11"/>
                  </a:cubicBezTo>
                  <a:cubicBezTo>
                    <a:pt x="14" y="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1" name="Freeform 1225"/>
            <p:cNvSpPr>
              <a:spLocks/>
            </p:cNvSpPr>
            <p:nvPr/>
          </p:nvSpPr>
          <p:spPr bwMode="auto">
            <a:xfrm>
              <a:off x="6551613" y="4048126"/>
              <a:ext cx="30163" cy="26988"/>
            </a:xfrm>
            <a:custGeom>
              <a:avLst/>
              <a:gdLst>
                <a:gd name="T0" fmla="*/ 0 w 8"/>
                <a:gd name="T1" fmla="*/ 2 h 7"/>
                <a:gd name="T2" fmla="*/ 3 w 8"/>
                <a:gd name="T3" fmla="*/ 7 h 7"/>
                <a:gd name="T4" fmla="*/ 7 w 8"/>
                <a:gd name="T5" fmla="*/ 5 h 7"/>
                <a:gd name="T6" fmla="*/ 5 w 8"/>
                <a:gd name="T7" fmla="*/ 1 h 7"/>
                <a:gd name="T8" fmla="*/ 0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0" y="2"/>
                  </a:moveTo>
                  <a:cubicBezTo>
                    <a:pt x="0" y="4"/>
                    <a:pt x="1" y="6"/>
                    <a:pt x="3" y="7"/>
                  </a:cubicBezTo>
                  <a:cubicBezTo>
                    <a:pt x="5" y="7"/>
                    <a:pt x="7" y="7"/>
                    <a:pt x="7" y="5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3" y="0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2" name="Freeform 1226"/>
            <p:cNvSpPr>
              <a:spLocks/>
            </p:cNvSpPr>
            <p:nvPr/>
          </p:nvSpPr>
          <p:spPr bwMode="auto">
            <a:xfrm>
              <a:off x="6567488" y="4044951"/>
              <a:ext cx="3175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0 w 1"/>
                <a:gd name="T9" fmla="*/ 3 h 3"/>
                <a:gd name="T10" fmla="*/ 1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3" name="Freeform 1227"/>
            <p:cNvSpPr>
              <a:spLocks/>
            </p:cNvSpPr>
            <p:nvPr/>
          </p:nvSpPr>
          <p:spPr bwMode="auto">
            <a:xfrm>
              <a:off x="6562725" y="4044951"/>
              <a:ext cx="4763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1 w 1"/>
                <a:gd name="T5" fmla="*/ 0 h 3"/>
                <a:gd name="T6" fmla="*/ 1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4" name="Freeform 1228"/>
            <p:cNvSpPr>
              <a:spLocks/>
            </p:cNvSpPr>
            <p:nvPr/>
          </p:nvSpPr>
          <p:spPr bwMode="auto">
            <a:xfrm>
              <a:off x="6559550" y="4044951"/>
              <a:ext cx="3175" cy="11113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0 h 3"/>
                <a:gd name="T4" fmla="*/ 1 w 1"/>
                <a:gd name="T5" fmla="*/ 0 h 3"/>
                <a:gd name="T6" fmla="*/ 1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0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5" name="Freeform 1229"/>
            <p:cNvSpPr>
              <a:spLocks/>
            </p:cNvSpPr>
            <p:nvPr/>
          </p:nvSpPr>
          <p:spPr bwMode="auto">
            <a:xfrm>
              <a:off x="6556375" y="4044951"/>
              <a:ext cx="6350" cy="11113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0 h 3"/>
                <a:gd name="T4" fmla="*/ 1 w 2"/>
                <a:gd name="T5" fmla="*/ 1 h 3"/>
                <a:gd name="T6" fmla="*/ 1 w 2"/>
                <a:gd name="T7" fmla="*/ 1 h 3"/>
                <a:gd name="T8" fmla="*/ 2 w 2"/>
                <a:gd name="T9" fmla="*/ 3 h 3"/>
                <a:gd name="T10" fmla="*/ 1 w 2"/>
                <a:gd name="T11" fmla="*/ 1 h 3"/>
                <a:gd name="T12" fmla="*/ 0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6" name="Freeform 1230"/>
            <p:cNvSpPr>
              <a:spLocks/>
            </p:cNvSpPr>
            <p:nvPr/>
          </p:nvSpPr>
          <p:spPr bwMode="auto">
            <a:xfrm>
              <a:off x="6551613" y="4048126"/>
              <a:ext cx="11113" cy="793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1 w 3"/>
                <a:gd name="T5" fmla="*/ 0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1 h 2"/>
                <a:gd name="T12" fmla="*/ 0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7" name="Freeform 1231"/>
            <p:cNvSpPr>
              <a:spLocks/>
            </p:cNvSpPr>
            <p:nvPr/>
          </p:nvSpPr>
          <p:spPr bwMode="auto">
            <a:xfrm>
              <a:off x="6548438" y="4051301"/>
              <a:ext cx="11113" cy="7938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2 w 3"/>
                <a:gd name="T7" fmla="*/ 0 h 2"/>
                <a:gd name="T8" fmla="*/ 3 w 3"/>
                <a:gd name="T9" fmla="*/ 2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8" name="Freeform 1232"/>
            <p:cNvSpPr>
              <a:spLocks/>
            </p:cNvSpPr>
            <p:nvPr/>
          </p:nvSpPr>
          <p:spPr bwMode="auto">
            <a:xfrm>
              <a:off x="6548438" y="4056063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0 h 1"/>
                <a:gd name="T4" fmla="*/ 1 w 3"/>
                <a:gd name="T5" fmla="*/ 0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39" name="Freeform 1233"/>
            <p:cNvSpPr>
              <a:spLocks/>
            </p:cNvSpPr>
            <p:nvPr/>
          </p:nvSpPr>
          <p:spPr bwMode="auto">
            <a:xfrm>
              <a:off x="6548438" y="4059238"/>
              <a:ext cx="11113" cy="4763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0 h 1"/>
                <a:gd name="T4" fmla="*/ 0 w 3"/>
                <a:gd name="T5" fmla="*/ 0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0" name="Freeform 1234"/>
            <p:cNvSpPr>
              <a:spLocks/>
            </p:cNvSpPr>
            <p:nvPr/>
          </p:nvSpPr>
          <p:spPr bwMode="auto">
            <a:xfrm>
              <a:off x="6548438" y="4064001"/>
              <a:ext cx="11113" cy="3175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1 h 1"/>
                <a:gd name="T4" fmla="*/ 0 w 3"/>
                <a:gd name="T5" fmla="*/ 0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1 h 1"/>
                <a:gd name="T12" fmla="*/ 1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1" name="Freeform 1235"/>
            <p:cNvSpPr>
              <a:spLocks/>
            </p:cNvSpPr>
            <p:nvPr/>
          </p:nvSpPr>
          <p:spPr bwMode="auto">
            <a:xfrm>
              <a:off x="6548438" y="4064001"/>
              <a:ext cx="11113" cy="6350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2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2" name="Freeform 1236"/>
            <p:cNvSpPr>
              <a:spLocks/>
            </p:cNvSpPr>
            <p:nvPr/>
          </p:nvSpPr>
          <p:spPr bwMode="auto">
            <a:xfrm>
              <a:off x="6551613" y="4067176"/>
              <a:ext cx="7938" cy="7938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1 h 2"/>
                <a:gd name="T8" fmla="*/ 2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3" name="Freeform 1237"/>
            <p:cNvSpPr>
              <a:spLocks/>
            </p:cNvSpPr>
            <p:nvPr/>
          </p:nvSpPr>
          <p:spPr bwMode="auto">
            <a:xfrm>
              <a:off x="6556375" y="4067176"/>
              <a:ext cx="3175" cy="11113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4" name="Freeform 1238"/>
            <p:cNvSpPr>
              <a:spLocks/>
            </p:cNvSpPr>
            <p:nvPr/>
          </p:nvSpPr>
          <p:spPr bwMode="auto">
            <a:xfrm>
              <a:off x="6559550" y="4067176"/>
              <a:ext cx="3175" cy="1111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2 h 3"/>
                <a:gd name="T8" fmla="*/ 1 w 1"/>
                <a:gd name="T9" fmla="*/ 0 h 3"/>
                <a:gd name="T10" fmla="*/ 0 w 1"/>
                <a:gd name="T11" fmla="*/ 2 h 3"/>
                <a:gd name="T12" fmla="*/ 1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5" name="Freeform 1239"/>
            <p:cNvSpPr>
              <a:spLocks/>
            </p:cNvSpPr>
            <p:nvPr/>
          </p:nvSpPr>
          <p:spPr bwMode="auto">
            <a:xfrm>
              <a:off x="6562725" y="4067176"/>
              <a:ext cx="4763" cy="14288"/>
            </a:xfrm>
            <a:custGeom>
              <a:avLst/>
              <a:gdLst>
                <a:gd name="T0" fmla="*/ 1 w 1"/>
                <a:gd name="T1" fmla="*/ 3 h 4"/>
                <a:gd name="T2" fmla="*/ 0 w 1"/>
                <a:gd name="T3" fmla="*/ 3 h 4"/>
                <a:gd name="T4" fmla="*/ 0 w 1"/>
                <a:gd name="T5" fmla="*/ 3 h 4"/>
                <a:gd name="T6" fmla="*/ 0 w 1"/>
                <a:gd name="T7" fmla="*/ 2 h 4"/>
                <a:gd name="T8" fmla="*/ 0 w 1"/>
                <a:gd name="T9" fmla="*/ 0 h 4"/>
                <a:gd name="T10" fmla="*/ 0 w 1"/>
                <a:gd name="T11" fmla="*/ 2 h 4"/>
                <a:gd name="T12" fmla="*/ 1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3"/>
                  </a:moveTo>
                  <a:cubicBezTo>
                    <a:pt x="1" y="3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6" name="Freeform 1240"/>
            <p:cNvSpPr>
              <a:spLocks/>
            </p:cNvSpPr>
            <p:nvPr/>
          </p:nvSpPr>
          <p:spPr bwMode="auto">
            <a:xfrm>
              <a:off x="6567488" y="4070351"/>
              <a:ext cx="3175" cy="11113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2 h 3"/>
                <a:gd name="T4" fmla="*/ 0 w 1"/>
                <a:gd name="T5" fmla="*/ 2 h 3"/>
                <a:gd name="T6" fmla="*/ 0 w 1"/>
                <a:gd name="T7" fmla="*/ 2 h 3"/>
                <a:gd name="T8" fmla="*/ 0 w 1"/>
                <a:gd name="T9" fmla="*/ 0 h 3"/>
                <a:gd name="T10" fmla="*/ 0 w 1"/>
                <a:gd name="T11" fmla="*/ 1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7" name="Freeform 1241"/>
            <p:cNvSpPr>
              <a:spLocks/>
            </p:cNvSpPr>
            <p:nvPr/>
          </p:nvSpPr>
          <p:spPr bwMode="auto">
            <a:xfrm>
              <a:off x="6567488" y="4067176"/>
              <a:ext cx="6350" cy="11113"/>
            </a:xfrm>
            <a:custGeom>
              <a:avLst/>
              <a:gdLst>
                <a:gd name="T0" fmla="*/ 2 w 2"/>
                <a:gd name="T1" fmla="*/ 3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0 w 2"/>
                <a:gd name="T9" fmla="*/ 0 h 3"/>
                <a:gd name="T10" fmla="*/ 1 w 2"/>
                <a:gd name="T11" fmla="*/ 2 h 3"/>
                <a:gd name="T12" fmla="*/ 2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8" name="Freeform 1242"/>
            <p:cNvSpPr>
              <a:spLocks/>
            </p:cNvSpPr>
            <p:nvPr/>
          </p:nvSpPr>
          <p:spPr bwMode="auto">
            <a:xfrm>
              <a:off x="6570663" y="4067176"/>
              <a:ext cx="7938" cy="1111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0 w 2"/>
                <a:gd name="T9" fmla="*/ 0 h 3"/>
                <a:gd name="T10" fmla="*/ 1 w 2"/>
                <a:gd name="T11" fmla="*/ 2 h 3"/>
                <a:gd name="T12" fmla="*/ 2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49" name="Freeform 1243"/>
            <p:cNvSpPr>
              <a:spLocks/>
            </p:cNvSpPr>
            <p:nvPr/>
          </p:nvSpPr>
          <p:spPr bwMode="auto">
            <a:xfrm>
              <a:off x="6570663" y="4067176"/>
              <a:ext cx="11113" cy="7938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2 h 2"/>
                <a:gd name="T4" fmla="*/ 2 w 3"/>
                <a:gd name="T5" fmla="*/ 2 h 2"/>
                <a:gd name="T6" fmla="*/ 2 w 3"/>
                <a:gd name="T7" fmla="*/ 1 h 2"/>
                <a:gd name="T8" fmla="*/ 0 w 3"/>
                <a:gd name="T9" fmla="*/ 0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0" name="Freeform 1244"/>
            <p:cNvSpPr>
              <a:spLocks/>
            </p:cNvSpPr>
            <p:nvPr/>
          </p:nvSpPr>
          <p:spPr bwMode="auto">
            <a:xfrm>
              <a:off x="6570663" y="4067176"/>
              <a:ext cx="11113" cy="3175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1 h 1"/>
                <a:gd name="T4" fmla="*/ 2 w 3"/>
                <a:gd name="T5" fmla="*/ 1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1" name="Freeform 1245"/>
            <p:cNvSpPr>
              <a:spLocks/>
            </p:cNvSpPr>
            <p:nvPr/>
          </p:nvSpPr>
          <p:spPr bwMode="auto">
            <a:xfrm>
              <a:off x="6570663" y="4064001"/>
              <a:ext cx="15875" cy="3175"/>
            </a:xfrm>
            <a:custGeom>
              <a:avLst/>
              <a:gdLst>
                <a:gd name="T0" fmla="*/ 3 w 4"/>
                <a:gd name="T1" fmla="*/ 0 h 1"/>
                <a:gd name="T2" fmla="*/ 3 w 4"/>
                <a:gd name="T3" fmla="*/ 1 h 1"/>
                <a:gd name="T4" fmla="*/ 3 w 4"/>
                <a:gd name="T5" fmla="*/ 1 h 1"/>
                <a:gd name="T6" fmla="*/ 2 w 4"/>
                <a:gd name="T7" fmla="*/ 1 h 1"/>
                <a:gd name="T8" fmla="*/ 0 w 4"/>
                <a:gd name="T9" fmla="*/ 0 h 1"/>
                <a:gd name="T10" fmla="*/ 2 w 4"/>
                <a:gd name="T11" fmla="*/ 0 h 1"/>
                <a:gd name="T12" fmla="*/ 3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cubicBezTo>
                    <a:pt x="3" y="0"/>
                    <a:pt x="4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2" name="Freeform 1246"/>
            <p:cNvSpPr>
              <a:spLocks/>
            </p:cNvSpPr>
            <p:nvPr/>
          </p:nvSpPr>
          <p:spPr bwMode="auto">
            <a:xfrm>
              <a:off x="6573838" y="4059238"/>
              <a:ext cx="12700" cy="4763"/>
            </a:xfrm>
            <a:custGeom>
              <a:avLst/>
              <a:gdLst>
                <a:gd name="T0" fmla="*/ 2 w 3"/>
                <a:gd name="T1" fmla="*/ 0 h 1"/>
                <a:gd name="T2" fmla="*/ 3 w 3"/>
                <a:gd name="T3" fmla="*/ 0 h 1"/>
                <a:gd name="T4" fmla="*/ 2 w 3"/>
                <a:gd name="T5" fmla="*/ 1 h 1"/>
                <a:gd name="T6" fmla="*/ 2 w 3"/>
                <a:gd name="T7" fmla="*/ 1 h 1"/>
                <a:gd name="T8" fmla="*/ 0 w 3"/>
                <a:gd name="T9" fmla="*/ 1 h 1"/>
                <a:gd name="T10" fmla="*/ 1 w 3"/>
                <a:gd name="T11" fmla="*/ 0 h 1"/>
                <a:gd name="T12" fmla="*/ 2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3" name="Freeform 1247"/>
            <p:cNvSpPr>
              <a:spLocks/>
            </p:cNvSpPr>
            <p:nvPr/>
          </p:nvSpPr>
          <p:spPr bwMode="auto">
            <a:xfrm>
              <a:off x="6573838" y="4056063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1 h 1"/>
                <a:gd name="T10" fmla="*/ 1 w 2"/>
                <a:gd name="T11" fmla="*/ 0 h 1"/>
                <a:gd name="T12" fmla="*/ 2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4" name="Freeform 1248"/>
            <p:cNvSpPr>
              <a:spLocks/>
            </p:cNvSpPr>
            <p:nvPr/>
          </p:nvSpPr>
          <p:spPr bwMode="auto">
            <a:xfrm>
              <a:off x="6570663" y="4051301"/>
              <a:ext cx="11113" cy="7938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5" name="Freeform 1249"/>
            <p:cNvSpPr>
              <a:spLocks/>
            </p:cNvSpPr>
            <p:nvPr/>
          </p:nvSpPr>
          <p:spPr bwMode="auto">
            <a:xfrm>
              <a:off x="6570663" y="4048126"/>
              <a:ext cx="7938" cy="7938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6" name="Freeform 1250"/>
            <p:cNvSpPr>
              <a:spLocks/>
            </p:cNvSpPr>
            <p:nvPr/>
          </p:nvSpPr>
          <p:spPr bwMode="auto">
            <a:xfrm>
              <a:off x="6570663" y="4044951"/>
              <a:ext cx="3175" cy="11113"/>
            </a:xfrm>
            <a:custGeom>
              <a:avLst/>
              <a:gdLst>
                <a:gd name="T0" fmla="*/ 0 w 1"/>
                <a:gd name="T1" fmla="*/ 1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0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7" name="Freeform 1251"/>
            <p:cNvSpPr>
              <a:spLocks/>
            </p:cNvSpPr>
            <p:nvPr/>
          </p:nvSpPr>
          <p:spPr bwMode="auto">
            <a:xfrm>
              <a:off x="6562725" y="4017963"/>
              <a:ext cx="7938" cy="38100"/>
            </a:xfrm>
            <a:custGeom>
              <a:avLst/>
              <a:gdLst>
                <a:gd name="T0" fmla="*/ 0 w 2"/>
                <a:gd name="T1" fmla="*/ 10 h 10"/>
                <a:gd name="T2" fmla="*/ 0 w 2"/>
                <a:gd name="T3" fmla="*/ 8 h 10"/>
                <a:gd name="T4" fmla="*/ 1 w 2"/>
                <a:gd name="T5" fmla="*/ 5 h 10"/>
                <a:gd name="T6" fmla="*/ 2 w 2"/>
                <a:gd name="T7" fmla="*/ 2 h 10"/>
                <a:gd name="T8" fmla="*/ 2 w 2"/>
                <a:gd name="T9" fmla="*/ 0 h 10"/>
                <a:gd name="T10" fmla="*/ 2 w 2"/>
                <a:gd name="T11" fmla="*/ 2 h 10"/>
                <a:gd name="T12" fmla="*/ 2 w 2"/>
                <a:gd name="T13" fmla="*/ 4 h 10"/>
                <a:gd name="T14" fmla="*/ 2 w 2"/>
                <a:gd name="T15" fmla="*/ 5 h 10"/>
                <a:gd name="T16" fmla="*/ 0 w 2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0">
                  <a:moveTo>
                    <a:pt x="0" y="10"/>
                  </a:moveTo>
                  <a:cubicBezTo>
                    <a:pt x="0" y="10"/>
                    <a:pt x="0" y="9"/>
                    <a:pt x="0" y="8"/>
                  </a:cubicBezTo>
                  <a:cubicBezTo>
                    <a:pt x="0" y="8"/>
                    <a:pt x="1" y="6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1" y="8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8" name="Freeform 1252"/>
            <p:cNvSpPr>
              <a:spLocks/>
            </p:cNvSpPr>
            <p:nvPr/>
          </p:nvSpPr>
          <p:spPr bwMode="auto">
            <a:xfrm>
              <a:off x="6540500" y="4025901"/>
              <a:ext cx="19050" cy="30163"/>
            </a:xfrm>
            <a:custGeom>
              <a:avLst/>
              <a:gdLst>
                <a:gd name="T0" fmla="*/ 5 w 5"/>
                <a:gd name="T1" fmla="*/ 8 h 8"/>
                <a:gd name="T2" fmla="*/ 4 w 5"/>
                <a:gd name="T3" fmla="*/ 7 h 8"/>
                <a:gd name="T4" fmla="*/ 2 w 5"/>
                <a:gd name="T5" fmla="*/ 4 h 8"/>
                <a:gd name="T6" fmla="*/ 1 w 5"/>
                <a:gd name="T7" fmla="*/ 1 h 8"/>
                <a:gd name="T8" fmla="*/ 0 w 5"/>
                <a:gd name="T9" fmla="*/ 0 h 8"/>
                <a:gd name="T10" fmla="*/ 1 w 5"/>
                <a:gd name="T11" fmla="*/ 1 h 8"/>
                <a:gd name="T12" fmla="*/ 2 w 5"/>
                <a:gd name="T13" fmla="*/ 2 h 8"/>
                <a:gd name="T14" fmla="*/ 3 w 5"/>
                <a:gd name="T15" fmla="*/ 4 h 8"/>
                <a:gd name="T16" fmla="*/ 5 w 5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5" y="8"/>
                    <a:pt x="5" y="8"/>
                    <a:pt x="4" y="7"/>
                  </a:cubicBezTo>
                  <a:cubicBezTo>
                    <a:pt x="4" y="6"/>
                    <a:pt x="3" y="5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4" y="6"/>
                    <a:pt x="5" y="8"/>
                    <a:pt x="5" y="8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59" name="Freeform 1253"/>
            <p:cNvSpPr>
              <a:spLocks/>
            </p:cNvSpPr>
            <p:nvPr/>
          </p:nvSpPr>
          <p:spPr bwMode="auto">
            <a:xfrm>
              <a:off x="6521450" y="4048126"/>
              <a:ext cx="38100" cy="11113"/>
            </a:xfrm>
            <a:custGeom>
              <a:avLst/>
              <a:gdLst>
                <a:gd name="T0" fmla="*/ 10 w 10"/>
                <a:gd name="T1" fmla="*/ 3 h 3"/>
                <a:gd name="T2" fmla="*/ 8 w 10"/>
                <a:gd name="T3" fmla="*/ 3 h 3"/>
                <a:gd name="T4" fmla="*/ 5 w 10"/>
                <a:gd name="T5" fmla="*/ 2 h 3"/>
                <a:gd name="T6" fmla="*/ 2 w 10"/>
                <a:gd name="T7" fmla="*/ 1 h 3"/>
                <a:gd name="T8" fmla="*/ 0 w 10"/>
                <a:gd name="T9" fmla="*/ 0 h 3"/>
                <a:gd name="T10" fmla="*/ 2 w 10"/>
                <a:gd name="T11" fmla="*/ 0 h 3"/>
                <a:gd name="T12" fmla="*/ 3 w 10"/>
                <a:gd name="T13" fmla="*/ 0 h 3"/>
                <a:gd name="T14" fmla="*/ 5 w 10"/>
                <a:gd name="T15" fmla="*/ 1 h 3"/>
                <a:gd name="T16" fmla="*/ 10 w 10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">
                  <a:moveTo>
                    <a:pt x="10" y="3"/>
                  </a:moveTo>
                  <a:cubicBezTo>
                    <a:pt x="10" y="3"/>
                    <a:pt x="9" y="3"/>
                    <a:pt x="8" y="3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7" y="2"/>
                    <a:pt x="10" y="3"/>
                    <a:pt x="10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60" name="Freeform 1254"/>
            <p:cNvSpPr>
              <a:spLocks/>
            </p:cNvSpPr>
            <p:nvPr/>
          </p:nvSpPr>
          <p:spPr bwMode="auto">
            <a:xfrm>
              <a:off x="6526213" y="4059238"/>
              <a:ext cx="33338" cy="11113"/>
            </a:xfrm>
            <a:custGeom>
              <a:avLst/>
              <a:gdLst>
                <a:gd name="T0" fmla="*/ 9 w 9"/>
                <a:gd name="T1" fmla="*/ 0 h 3"/>
                <a:gd name="T2" fmla="*/ 8 w 9"/>
                <a:gd name="T3" fmla="*/ 1 h 3"/>
                <a:gd name="T4" fmla="*/ 4 w 9"/>
                <a:gd name="T5" fmla="*/ 2 h 3"/>
                <a:gd name="T6" fmla="*/ 1 w 9"/>
                <a:gd name="T7" fmla="*/ 2 h 3"/>
                <a:gd name="T8" fmla="*/ 0 w 9"/>
                <a:gd name="T9" fmla="*/ 3 h 3"/>
                <a:gd name="T10" fmla="*/ 1 w 9"/>
                <a:gd name="T11" fmla="*/ 2 h 3"/>
                <a:gd name="T12" fmla="*/ 2 w 9"/>
                <a:gd name="T13" fmla="*/ 1 h 3"/>
                <a:gd name="T14" fmla="*/ 4 w 9"/>
                <a:gd name="T15" fmla="*/ 1 h 3"/>
                <a:gd name="T16" fmla="*/ 9 w 9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">
                  <a:moveTo>
                    <a:pt x="9" y="0"/>
                  </a:moveTo>
                  <a:cubicBezTo>
                    <a:pt x="9" y="0"/>
                    <a:pt x="8" y="1"/>
                    <a:pt x="8" y="1"/>
                  </a:cubicBezTo>
                  <a:cubicBezTo>
                    <a:pt x="7" y="1"/>
                    <a:pt x="5" y="1"/>
                    <a:pt x="4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7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61" name="Freeform 1255"/>
            <p:cNvSpPr>
              <a:spLocks/>
            </p:cNvSpPr>
            <p:nvPr/>
          </p:nvSpPr>
          <p:spPr bwMode="auto">
            <a:xfrm>
              <a:off x="6548438" y="4064001"/>
              <a:ext cx="14288" cy="33338"/>
            </a:xfrm>
            <a:custGeom>
              <a:avLst/>
              <a:gdLst>
                <a:gd name="T0" fmla="*/ 4 w 4"/>
                <a:gd name="T1" fmla="*/ 0 h 9"/>
                <a:gd name="T2" fmla="*/ 3 w 4"/>
                <a:gd name="T3" fmla="*/ 2 h 9"/>
                <a:gd name="T4" fmla="*/ 2 w 4"/>
                <a:gd name="T5" fmla="*/ 5 h 9"/>
                <a:gd name="T6" fmla="*/ 1 w 4"/>
                <a:gd name="T7" fmla="*/ 8 h 9"/>
                <a:gd name="T8" fmla="*/ 0 w 4"/>
                <a:gd name="T9" fmla="*/ 9 h 9"/>
                <a:gd name="T10" fmla="*/ 0 w 4"/>
                <a:gd name="T11" fmla="*/ 8 h 9"/>
                <a:gd name="T12" fmla="*/ 1 w 4"/>
                <a:gd name="T13" fmla="*/ 6 h 9"/>
                <a:gd name="T14" fmla="*/ 1 w 4"/>
                <a:gd name="T15" fmla="*/ 5 h 9"/>
                <a:gd name="T16" fmla="*/ 4 w 4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2" y="2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62" name="Freeform 1256"/>
            <p:cNvSpPr>
              <a:spLocks/>
            </p:cNvSpPr>
            <p:nvPr/>
          </p:nvSpPr>
          <p:spPr bwMode="auto">
            <a:xfrm>
              <a:off x="6562725" y="4064001"/>
              <a:ext cx="15875" cy="33338"/>
            </a:xfrm>
            <a:custGeom>
              <a:avLst/>
              <a:gdLst>
                <a:gd name="T0" fmla="*/ 0 w 4"/>
                <a:gd name="T1" fmla="*/ 0 h 9"/>
                <a:gd name="T2" fmla="*/ 1 w 4"/>
                <a:gd name="T3" fmla="*/ 2 h 9"/>
                <a:gd name="T4" fmla="*/ 2 w 4"/>
                <a:gd name="T5" fmla="*/ 5 h 9"/>
                <a:gd name="T6" fmla="*/ 4 w 4"/>
                <a:gd name="T7" fmla="*/ 8 h 9"/>
                <a:gd name="T8" fmla="*/ 4 w 4"/>
                <a:gd name="T9" fmla="*/ 9 h 9"/>
                <a:gd name="T10" fmla="*/ 3 w 4"/>
                <a:gd name="T11" fmla="*/ 8 h 9"/>
                <a:gd name="T12" fmla="*/ 2 w 4"/>
                <a:gd name="T13" fmla="*/ 7 h 9"/>
                <a:gd name="T14" fmla="*/ 2 w 4"/>
                <a:gd name="T15" fmla="*/ 5 h 9"/>
                <a:gd name="T16" fmla="*/ 0 w 4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0" y="0"/>
                    <a:pt x="1" y="1"/>
                    <a:pt x="1" y="2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3" y="6"/>
                    <a:pt x="3" y="7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3" y="8"/>
                  </a:cubicBezTo>
                  <a:cubicBezTo>
                    <a:pt x="3" y="8"/>
                    <a:pt x="3" y="7"/>
                    <a:pt x="2" y="7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1" y="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63" name="Freeform 1257"/>
            <p:cNvSpPr>
              <a:spLocks/>
            </p:cNvSpPr>
            <p:nvPr/>
          </p:nvSpPr>
          <p:spPr bwMode="auto">
            <a:xfrm>
              <a:off x="6567488" y="4064001"/>
              <a:ext cx="33338" cy="14288"/>
            </a:xfrm>
            <a:custGeom>
              <a:avLst/>
              <a:gdLst>
                <a:gd name="T0" fmla="*/ 0 w 9"/>
                <a:gd name="T1" fmla="*/ 0 h 4"/>
                <a:gd name="T2" fmla="*/ 1 w 9"/>
                <a:gd name="T3" fmla="*/ 0 h 4"/>
                <a:gd name="T4" fmla="*/ 4 w 9"/>
                <a:gd name="T5" fmla="*/ 2 h 4"/>
                <a:gd name="T6" fmla="*/ 7 w 9"/>
                <a:gd name="T7" fmla="*/ 3 h 4"/>
                <a:gd name="T8" fmla="*/ 9 w 9"/>
                <a:gd name="T9" fmla="*/ 4 h 4"/>
                <a:gd name="T10" fmla="*/ 7 w 9"/>
                <a:gd name="T11" fmla="*/ 4 h 4"/>
                <a:gd name="T12" fmla="*/ 6 w 9"/>
                <a:gd name="T13" fmla="*/ 3 h 4"/>
                <a:gd name="T14" fmla="*/ 4 w 9"/>
                <a:gd name="T15" fmla="*/ 2 h 4"/>
                <a:gd name="T16" fmla="*/ 0 w 9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6" y="2"/>
                    <a:pt x="7" y="3"/>
                    <a:pt x="7" y="3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9" y="4"/>
                    <a:pt x="8" y="4"/>
                    <a:pt x="7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3"/>
                    <a:pt x="5" y="3"/>
                    <a:pt x="4" y="2"/>
                  </a:cubicBezTo>
                  <a:cubicBezTo>
                    <a:pt x="2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64" name="Freeform 1258"/>
            <p:cNvSpPr>
              <a:spLocks/>
            </p:cNvSpPr>
            <p:nvPr/>
          </p:nvSpPr>
          <p:spPr bwMode="auto">
            <a:xfrm>
              <a:off x="6567488" y="4048126"/>
              <a:ext cx="33338" cy="11113"/>
            </a:xfrm>
            <a:custGeom>
              <a:avLst/>
              <a:gdLst>
                <a:gd name="T0" fmla="*/ 0 w 9"/>
                <a:gd name="T1" fmla="*/ 3 h 3"/>
                <a:gd name="T2" fmla="*/ 1 w 9"/>
                <a:gd name="T3" fmla="*/ 2 h 3"/>
                <a:gd name="T4" fmla="*/ 5 w 9"/>
                <a:gd name="T5" fmla="*/ 1 h 3"/>
                <a:gd name="T6" fmla="*/ 8 w 9"/>
                <a:gd name="T7" fmla="*/ 0 h 3"/>
                <a:gd name="T8" fmla="*/ 9 w 9"/>
                <a:gd name="T9" fmla="*/ 0 h 3"/>
                <a:gd name="T10" fmla="*/ 8 w 9"/>
                <a:gd name="T11" fmla="*/ 1 h 3"/>
                <a:gd name="T12" fmla="*/ 7 w 9"/>
                <a:gd name="T13" fmla="*/ 1 h 3"/>
                <a:gd name="T14" fmla="*/ 5 w 9"/>
                <a:gd name="T15" fmla="*/ 2 h 3"/>
                <a:gd name="T16" fmla="*/ 0 w 9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0" y="3"/>
                    <a:pt x="1" y="2"/>
                    <a:pt x="1" y="2"/>
                  </a:cubicBezTo>
                  <a:cubicBezTo>
                    <a:pt x="2" y="2"/>
                    <a:pt x="3" y="2"/>
                    <a:pt x="5" y="1"/>
                  </a:cubicBezTo>
                  <a:cubicBezTo>
                    <a:pt x="6" y="1"/>
                    <a:pt x="7" y="1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3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65" name="Freeform 1259"/>
            <p:cNvSpPr>
              <a:spLocks/>
            </p:cNvSpPr>
            <p:nvPr/>
          </p:nvSpPr>
          <p:spPr bwMode="auto">
            <a:xfrm>
              <a:off x="6562725" y="4029076"/>
              <a:ext cx="26988" cy="26988"/>
            </a:xfrm>
            <a:custGeom>
              <a:avLst/>
              <a:gdLst>
                <a:gd name="T0" fmla="*/ 0 w 7"/>
                <a:gd name="T1" fmla="*/ 7 h 7"/>
                <a:gd name="T2" fmla="*/ 1 w 7"/>
                <a:gd name="T3" fmla="*/ 6 h 7"/>
                <a:gd name="T4" fmla="*/ 4 w 7"/>
                <a:gd name="T5" fmla="*/ 4 h 7"/>
                <a:gd name="T6" fmla="*/ 6 w 7"/>
                <a:gd name="T7" fmla="*/ 1 h 7"/>
                <a:gd name="T8" fmla="*/ 7 w 7"/>
                <a:gd name="T9" fmla="*/ 0 h 7"/>
                <a:gd name="T10" fmla="*/ 6 w 7"/>
                <a:gd name="T11" fmla="*/ 1 h 7"/>
                <a:gd name="T12" fmla="*/ 5 w 7"/>
                <a:gd name="T13" fmla="*/ 3 h 7"/>
                <a:gd name="T14" fmla="*/ 4 w 7"/>
                <a:gd name="T15" fmla="*/ 4 h 7"/>
                <a:gd name="T16" fmla="*/ 0 w 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0" y="7"/>
                    <a:pt x="1" y="7"/>
                    <a:pt x="1" y="6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4" y="3"/>
                    <a:pt x="5" y="2"/>
                    <a:pt x="6" y="1"/>
                  </a:cubicBezTo>
                  <a:cubicBezTo>
                    <a:pt x="6" y="1"/>
                    <a:pt x="7" y="0"/>
                    <a:pt x="7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5" y="3"/>
                    <a:pt x="5" y="4"/>
                    <a:pt x="4" y="4"/>
                  </a:cubicBezTo>
                  <a:cubicBezTo>
                    <a:pt x="3" y="6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65" name="组合 664"/>
          <p:cNvGrpSpPr/>
          <p:nvPr/>
        </p:nvGrpSpPr>
        <p:grpSpPr>
          <a:xfrm flipH="1">
            <a:off x="9825252" y="5080000"/>
            <a:ext cx="2307535" cy="1811810"/>
            <a:chOff x="4991100" y="2654301"/>
            <a:chExt cx="2216150" cy="1519238"/>
          </a:xfrm>
        </p:grpSpPr>
        <p:grpSp>
          <p:nvGrpSpPr>
            <p:cNvPr id="666" name="Group 1141"/>
            <p:cNvGrpSpPr>
              <a:grpSpLocks/>
            </p:cNvGrpSpPr>
            <p:nvPr/>
          </p:nvGrpSpPr>
          <p:grpSpPr bwMode="auto">
            <a:xfrm>
              <a:off x="4991100" y="2654301"/>
              <a:ext cx="2216150" cy="1519238"/>
              <a:chOff x="3144" y="1672"/>
              <a:chExt cx="1396" cy="957"/>
            </a:xfrm>
          </p:grpSpPr>
          <p:sp>
            <p:nvSpPr>
              <p:cNvPr id="785" name="Freeform 941"/>
              <p:cNvSpPr>
                <a:spLocks/>
              </p:cNvSpPr>
              <p:nvPr/>
            </p:nvSpPr>
            <p:spPr bwMode="auto">
              <a:xfrm>
                <a:off x="3144" y="2124"/>
                <a:ext cx="1135" cy="252"/>
              </a:xfrm>
              <a:custGeom>
                <a:avLst/>
                <a:gdLst>
                  <a:gd name="T0" fmla="*/ 7 w 478"/>
                  <a:gd name="T1" fmla="*/ 103 h 106"/>
                  <a:gd name="T2" fmla="*/ 36 w 478"/>
                  <a:gd name="T3" fmla="*/ 93 h 106"/>
                  <a:gd name="T4" fmla="*/ 49 w 478"/>
                  <a:gd name="T5" fmla="*/ 87 h 106"/>
                  <a:gd name="T6" fmla="*/ 80 w 478"/>
                  <a:gd name="T7" fmla="*/ 71 h 106"/>
                  <a:gd name="T8" fmla="*/ 117 w 478"/>
                  <a:gd name="T9" fmla="*/ 50 h 106"/>
                  <a:gd name="T10" fmla="*/ 209 w 478"/>
                  <a:gd name="T11" fmla="*/ 11 h 106"/>
                  <a:gd name="T12" fmla="*/ 237 w 478"/>
                  <a:gd name="T13" fmla="*/ 10 h 106"/>
                  <a:gd name="T14" fmla="*/ 258 w 478"/>
                  <a:gd name="T15" fmla="*/ 13 h 106"/>
                  <a:gd name="T16" fmla="*/ 271 w 478"/>
                  <a:gd name="T17" fmla="*/ 16 h 106"/>
                  <a:gd name="T18" fmla="*/ 290 w 478"/>
                  <a:gd name="T19" fmla="*/ 23 h 106"/>
                  <a:gd name="T20" fmla="*/ 359 w 478"/>
                  <a:gd name="T21" fmla="*/ 58 h 106"/>
                  <a:gd name="T22" fmla="*/ 420 w 478"/>
                  <a:gd name="T23" fmla="*/ 81 h 106"/>
                  <a:gd name="T24" fmla="*/ 443 w 478"/>
                  <a:gd name="T25" fmla="*/ 67 h 106"/>
                  <a:gd name="T26" fmla="*/ 449 w 478"/>
                  <a:gd name="T27" fmla="*/ 61 h 106"/>
                  <a:gd name="T28" fmla="*/ 472 w 478"/>
                  <a:gd name="T29" fmla="*/ 24 h 106"/>
                  <a:gd name="T30" fmla="*/ 471 w 478"/>
                  <a:gd name="T31" fmla="*/ 2 h 106"/>
                  <a:gd name="T32" fmla="*/ 473 w 478"/>
                  <a:gd name="T33" fmla="*/ 0 h 106"/>
                  <a:gd name="T34" fmla="*/ 476 w 478"/>
                  <a:gd name="T35" fmla="*/ 6 h 106"/>
                  <a:gd name="T36" fmla="*/ 464 w 478"/>
                  <a:gd name="T37" fmla="*/ 50 h 106"/>
                  <a:gd name="T38" fmla="*/ 451 w 478"/>
                  <a:gd name="T39" fmla="*/ 68 h 106"/>
                  <a:gd name="T40" fmla="*/ 441 w 478"/>
                  <a:gd name="T41" fmla="*/ 79 h 106"/>
                  <a:gd name="T42" fmla="*/ 398 w 478"/>
                  <a:gd name="T43" fmla="*/ 88 h 106"/>
                  <a:gd name="T44" fmla="*/ 309 w 478"/>
                  <a:gd name="T45" fmla="*/ 46 h 106"/>
                  <a:gd name="T46" fmla="*/ 273 w 478"/>
                  <a:gd name="T47" fmla="*/ 33 h 106"/>
                  <a:gd name="T48" fmla="*/ 261 w 478"/>
                  <a:gd name="T49" fmla="*/ 30 h 106"/>
                  <a:gd name="T50" fmla="*/ 249 w 478"/>
                  <a:gd name="T51" fmla="*/ 28 h 106"/>
                  <a:gd name="T52" fmla="*/ 224 w 478"/>
                  <a:gd name="T53" fmla="*/ 28 h 106"/>
                  <a:gd name="T54" fmla="*/ 168 w 478"/>
                  <a:gd name="T55" fmla="*/ 46 h 106"/>
                  <a:gd name="T56" fmla="*/ 106 w 478"/>
                  <a:gd name="T57" fmla="*/ 77 h 106"/>
                  <a:gd name="T58" fmla="*/ 53 w 478"/>
                  <a:gd name="T59" fmla="*/ 98 h 106"/>
                  <a:gd name="T60" fmla="*/ 15 w 478"/>
                  <a:gd name="T61" fmla="*/ 106 h 106"/>
                  <a:gd name="T62" fmla="*/ 1 w 478"/>
                  <a:gd name="T63" fmla="*/ 106 h 106"/>
                  <a:gd name="T64" fmla="*/ 1 w 478"/>
                  <a:gd name="T65" fmla="*/ 10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78" h="106">
                    <a:moveTo>
                      <a:pt x="1" y="104"/>
                    </a:moveTo>
                    <a:cubicBezTo>
                      <a:pt x="1" y="104"/>
                      <a:pt x="3" y="104"/>
                      <a:pt x="7" y="103"/>
                    </a:cubicBezTo>
                    <a:cubicBezTo>
                      <a:pt x="11" y="102"/>
                      <a:pt x="17" y="100"/>
                      <a:pt x="24" y="98"/>
                    </a:cubicBezTo>
                    <a:cubicBezTo>
                      <a:pt x="28" y="96"/>
                      <a:pt x="32" y="95"/>
                      <a:pt x="36" y="93"/>
                    </a:cubicBezTo>
                    <a:cubicBezTo>
                      <a:pt x="38" y="92"/>
                      <a:pt x="40" y="91"/>
                      <a:pt x="42" y="90"/>
                    </a:cubicBezTo>
                    <a:cubicBezTo>
                      <a:pt x="44" y="89"/>
                      <a:pt x="47" y="88"/>
                      <a:pt x="49" y="87"/>
                    </a:cubicBezTo>
                    <a:cubicBezTo>
                      <a:pt x="54" y="85"/>
                      <a:pt x="59" y="82"/>
                      <a:pt x="64" y="80"/>
                    </a:cubicBezTo>
                    <a:cubicBezTo>
                      <a:pt x="69" y="77"/>
                      <a:pt x="75" y="74"/>
                      <a:pt x="80" y="71"/>
                    </a:cubicBezTo>
                    <a:cubicBezTo>
                      <a:pt x="86" y="68"/>
                      <a:pt x="92" y="65"/>
                      <a:pt x="98" y="61"/>
                    </a:cubicBezTo>
                    <a:cubicBezTo>
                      <a:pt x="104" y="58"/>
                      <a:pt x="110" y="54"/>
                      <a:pt x="117" y="50"/>
                    </a:cubicBezTo>
                    <a:cubicBezTo>
                      <a:pt x="130" y="43"/>
                      <a:pt x="144" y="35"/>
                      <a:pt x="159" y="27"/>
                    </a:cubicBezTo>
                    <a:cubicBezTo>
                      <a:pt x="174" y="20"/>
                      <a:pt x="191" y="14"/>
                      <a:pt x="209" y="11"/>
                    </a:cubicBezTo>
                    <a:cubicBezTo>
                      <a:pt x="214" y="10"/>
                      <a:pt x="218" y="10"/>
                      <a:pt x="223" y="10"/>
                    </a:cubicBezTo>
                    <a:cubicBezTo>
                      <a:pt x="228" y="10"/>
                      <a:pt x="232" y="10"/>
                      <a:pt x="237" y="10"/>
                    </a:cubicBezTo>
                    <a:cubicBezTo>
                      <a:pt x="242" y="10"/>
                      <a:pt x="246" y="11"/>
                      <a:pt x="251" y="11"/>
                    </a:cubicBezTo>
                    <a:cubicBezTo>
                      <a:pt x="253" y="12"/>
                      <a:pt x="256" y="12"/>
                      <a:pt x="258" y="13"/>
                    </a:cubicBezTo>
                    <a:cubicBezTo>
                      <a:pt x="264" y="14"/>
                      <a:pt x="264" y="14"/>
                      <a:pt x="264" y="14"/>
                    </a:cubicBezTo>
                    <a:cubicBezTo>
                      <a:pt x="267" y="15"/>
                      <a:pt x="269" y="15"/>
                      <a:pt x="271" y="16"/>
                    </a:cubicBezTo>
                    <a:cubicBezTo>
                      <a:pt x="278" y="18"/>
                      <a:pt x="278" y="18"/>
                      <a:pt x="278" y="18"/>
                    </a:cubicBezTo>
                    <a:cubicBezTo>
                      <a:pt x="282" y="20"/>
                      <a:pt x="286" y="21"/>
                      <a:pt x="290" y="23"/>
                    </a:cubicBezTo>
                    <a:cubicBezTo>
                      <a:pt x="298" y="26"/>
                      <a:pt x="307" y="30"/>
                      <a:pt x="314" y="34"/>
                    </a:cubicBezTo>
                    <a:cubicBezTo>
                      <a:pt x="330" y="41"/>
                      <a:pt x="345" y="50"/>
                      <a:pt x="359" y="58"/>
                    </a:cubicBezTo>
                    <a:cubicBezTo>
                      <a:pt x="374" y="66"/>
                      <a:pt x="387" y="74"/>
                      <a:pt x="400" y="79"/>
                    </a:cubicBezTo>
                    <a:cubicBezTo>
                      <a:pt x="407" y="81"/>
                      <a:pt x="414" y="82"/>
                      <a:pt x="420" y="81"/>
                    </a:cubicBezTo>
                    <a:cubicBezTo>
                      <a:pt x="426" y="80"/>
                      <a:pt x="432" y="77"/>
                      <a:pt x="436" y="73"/>
                    </a:cubicBezTo>
                    <a:cubicBezTo>
                      <a:pt x="439" y="71"/>
                      <a:pt x="441" y="69"/>
                      <a:pt x="443" y="67"/>
                    </a:cubicBezTo>
                    <a:cubicBezTo>
                      <a:pt x="444" y="66"/>
                      <a:pt x="445" y="65"/>
                      <a:pt x="446" y="64"/>
                    </a:cubicBezTo>
                    <a:cubicBezTo>
                      <a:pt x="447" y="63"/>
                      <a:pt x="448" y="62"/>
                      <a:pt x="449" y="61"/>
                    </a:cubicBezTo>
                    <a:cubicBezTo>
                      <a:pt x="453" y="56"/>
                      <a:pt x="457" y="52"/>
                      <a:pt x="460" y="47"/>
                    </a:cubicBezTo>
                    <a:cubicBezTo>
                      <a:pt x="466" y="39"/>
                      <a:pt x="470" y="31"/>
                      <a:pt x="472" y="24"/>
                    </a:cubicBezTo>
                    <a:cubicBezTo>
                      <a:pt x="475" y="17"/>
                      <a:pt x="475" y="11"/>
                      <a:pt x="474" y="7"/>
                    </a:cubicBezTo>
                    <a:cubicBezTo>
                      <a:pt x="473" y="3"/>
                      <a:pt x="471" y="2"/>
                      <a:pt x="471" y="2"/>
                    </a:cubicBezTo>
                    <a:cubicBezTo>
                      <a:pt x="471" y="2"/>
                      <a:pt x="471" y="1"/>
                      <a:pt x="471" y="0"/>
                    </a:cubicBezTo>
                    <a:cubicBezTo>
                      <a:pt x="472" y="0"/>
                      <a:pt x="472" y="0"/>
                      <a:pt x="473" y="0"/>
                    </a:cubicBezTo>
                    <a:cubicBezTo>
                      <a:pt x="473" y="0"/>
                      <a:pt x="473" y="1"/>
                      <a:pt x="474" y="2"/>
                    </a:cubicBezTo>
                    <a:cubicBezTo>
                      <a:pt x="475" y="3"/>
                      <a:pt x="475" y="4"/>
                      <a:pt x="476" y="6"/>
                    </a:cubicBezTo>
                    <a:cubicBezTo>
                      <a:pt x="477" y="11"/>
                      <a:pt x="478" y="17"/>
                      <a:pt x="476" y="25"/>
                    </a:cubicBezTo>
                    <a:cubicBezTo>
                      <a:pt x="474" y="32"/>
                      <a:pt x="470" y="41"/>
                      <a:pt x="464" y="50"/>
                    </a:cubicBezTo>
                    <a:cubicBezTo>
                      <a:pt x="461" y="55"/>
                      <a:pt x="458" y="60"/>
                      <a:pt x="454" y="64"/>
                    </a:cubicBezTo>
                    <a:cubicBezTo>
                      <a:pt x="453" y="66"/>
                      <a:pt x="452" y="67"/>
                      <a:pt x="451" y="68"/>
                    </a:cubicBezTo>
                    <a:cubicBezTo>
                      <a:pt x="450" y="69"/>
                      <a:pt x="449" y="70"/>
                      <a:pt x="448" y="72"/>
                    </a:cubicBezTo>
                    <a:cubicBezTo>
                      <a:pt x="446" y="74"/>
                      <a:pt x="444" y="77"/>
                      <a:pt x="441" y="79"/>
                    </a:cubicBezTo>
                    <a:cubicBezTo>
                      <a:pt x="436" y="83"/>
                      <a:pt x="429" y="88"/>
                      <a:pt x="421" y="89"/>
                    </a:cubicBezTo>
                    <a:cubicBezTo>
                      <a:pt x="414" y="91"/>
                      <a:pt x="405" y="90"/>
                      <a:pt x="398" y="88"/>
                    </a:cubicBezTo>
                    <a:cubicBezTo>
                      <a:pt x="382" y="84"/>
                      <a:pt x="368" y="76"/>
                      <a:pt x="354" y="68"/>
                    </a:cubicBezTo>
                    <a:cubicBezTo>
                      <a:pt x="339" y="60"/>
                      <a:pt x="324" y="53"/>
                      <a:pt x="309" y="46"/>
                    </a:cubicBezTo>
                    <a:cubicBezTo>
                      <a:pt x="301" y="43"/>
                      <a:pt x="293" y="40"/>
                      <a:pt x="285" y="37"/>
                    </a:cubicBezTo>
                    <a:cubicBezTo>
                      <a:pt x="281" y="35"/>
                      <a:pt x="277" y="34"/>
                      <a:pt x="273" y="33"/>
                    </a:cubicBezTo>
                    <a:cubicBezTo>
                      <a:pt x="267" y="31"/>
                      <a:pt x="267" y="31"/>
                      <a:pt x="267" y="31"/>
                    </a:cubicBezTo>
                    <a:cubicBezTo>
                      <a:pt x="265" y="31"/>
                      <a:pt x="263" y="30"/>
                      <a:pt x="261" y="30"/>
                    </a:cubicBezTo>
                    <a:cubicBezTo>
                      <a:pt x="255" y="29"/>
                      <a:pt x="255" y="29"/>
                      <a:pt x="255" y="29"/>
                    </a:cubicBezTo>
                    <a:cubicBezTo>
                      <a:pt x="253" y="28"/>
                      <a:pt x="251" y="28"/>
                      <a:pt x="249" y="28"/>
                    </a:cubicBezTo>
                    <a:cubicBezTo>
                      <a:pt x="236" y="27"/>
                      <a:pt x="236" y="27"/>
                      <a:pt x="236" y="27"/>
                    </a:cubicBezTo>
                    <a:cubicBezTo>
                      <a:pt x="232" y="27"/>
                      <a:pt x="228" y="27"/>
                      <a:pt x="224" y="28"/>
                    </a:cubicBezTo>
                    <a:cubicBezTo>
                      <a:pt x="220" y="28"/>
                      <a:pt x="216" y="29"/>
                      <a:pt x="213" y="29"/>
                    </a:cubicBezTo>
                    <a:cubicBezTo>
                      <a:pt x="197" y="33"/>
                      <a:pt x="182" y="39"/>
                      <a:pt x="168" y="46"/>
                    </a:cubicBezTo>
                    <a:cubicBezTo>
                      <a:pt x="154" y="53"/>
                      <a:pt x="140" y="61"/>
                      <a:pt x="126" y="67"/>
                    </a:cubicBezTo>
                    <a:cubicBezTo>
                      <a:pt x="119" y="71"/>
                      <a:pt x="113" y="74"/>
                      <a:pt x="106" y="77"/>
                    </a:cubicBezTo>
                    <a:cubicBezTo>
                      <a:pt x="100" y="80"/>
                      <a:pt x="93" y="83"/>
                      <a:pt x="87" y="86"/>
                    </a:cubicBezTo>
                    <a:cubicBezTo>
                      <a:pt x="75" y="91"/>
                      <a:pt x="63" y="95"/>
                      <a:pt x="53" y="98"/>
                    </a:cubicBezTo>
                    <a:cubicBezTo>
                      <a:pt x="43" y="101"/>
                      <a:pt x="33" y="103"/>
                      <a:pt x="26" y="105"/>
                    </a:cubicBezTo>
                    <a:cubicBezTo>
                      <a:pt x="22" y="105"/>
                      <a:pt x="18" y="105"/>
                      <a:pt x="15" y="106"/>
                    </a:cubicBezTo>
                    <a:cubicBezTo>
                      <a:pt x="12" y="106"/>
                      <a:pt x="10" y="106"/>
                      <a:pt x="8" y="106"/>
                    </a:cubicBezTo>
                    <a:cubicBezTo>
                      <a:pt x="4" y="106"/>
                      <a:pt x="1" y="106"/>
                      <a:pt x="1" y="106"/>
                    </a:cubicBezTo>
                    <a:cubicBezTo>
                      <a:pt x="1" y="106"/>
                      <a:pt x="0" y="106"/>
                      <a:pt x="0" y="105"/>
                    </a:cubicBezTo>
                    <a:cubicBezTo>
                      <a:pt x="0" y="105"/>
                      <a:pt x="1" y="104"/>
                      <a:pt x="1" y="104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6" name="Freeform 942"/>
              <p:cNvSpPr>
                <a:spLocks/>
              </p:cNvSpPr>
              <p:nvPr/>
            </p:nvSpPr>
            <p:spPr bwMode="auto">
              <a:xfrm>
                <a:off x="3427" y="2238"/>
                <a:ext cx="691" cy="260"/>
              </a:xfrm>
              <a:custGeom>
                <a:avLst/>
                <a:gdLst>
                  <a:gd name="T0" fmla="*/ 0 w 291"/>
                  <a:gd name="T1" fmla="*/ 11 h 109"/>
                  <a:gd name="T2" fmla="*/ 4 w 291"/>
                  <a:gd name="T3" fmla="*/ 10 h 109"/>
                  <a:gd name="T4" fmla="*/ 13 w 291"/>
                  <a:gd name="T5" fmla="*/ 7 h 109"/>
                  <a:gd name="T6" fmla="*/ 29 w 291"/>
                  <a:gd name="T7" fmla="*/ 3 h 109"/>
                  <a:gd name="T8" fmla="*/ 50 w 291"/>
                  <a:gd name="T9" fmla="*/ 0 h 109"/>
                  <a:gd name="T10" fmla="*/ 75 w 291"/>
                  <a:gd name="T11" fmla="*/ 2 h 109"/>
                  <a:gd name="T12" fmla="*/ 103 w 291"/>
                  <a:gd name="T13" fmla="*/ 10 h 109"/>
                  <a:gd name="T14" fmla="*/ 110 w 291"/>
                  <a:gd name="T15" fmla="*/ 14 h 109"/>
                  <a:gd name="T16" fmla="*/ 117 w 291"/>
                  <a:gd name="T17" fmla="*/ 18 h 109"/>
                  <a:gd name="T18" fmla="*/ 129 w 291"/>
                  <a:gd name="T19" fmla="*/ 27 h 109"/>
                  <a:gd name="T20" fmla="*/ 151 w 291"/>
                  <a:gd name="T21" fmla="*/ 46 h 109"/>
                  <a:gd name="T22" fmla="*/ 197 w 291"/>
                  <a:gd name="T23" fmla="*/ 80 h 109"/>
                  <a:gd name="T24" fmla="*/ 242 w 291"/>
                  <a:gd name="T25" fmla="*/ 101 h 109"/>
                  <a:gd name="T26" fmla="*/ 261 w 291"/>
                  <a:gd name="T27" fmla="*/ 104 h 109"/>
                  <a:gd name="T28" fmla="*/ 276 w 291"/>
                  <a:gd name="T29" fmla="*/ 103 h 109"/>
                  <a:gd name="T30" fmla="*/ 282 w 291"/>
                  <a:gd name="T31" fmla="*/ 101 h 109"/>
                  <a:gd name="T32" fmla="*/ 286 w 291"/>
                  <a:gd name="T33" fmla="*/ 100 h 109"/>
                  <a:gd name="T34" fmla="*/ 289 w 291"/>
                  <a:gd name="T35" fmla="*/ 99 h 109"/>
                  <a:gd name="T36" fmla="*/ 289 w 291"/>
                  <a:gd name="T37" fmla="*/ 99 h 109"/>
                  <a:gd name="T38" fmla="*/ 291 w 291"/>
                  <a:gd name="T39" fmla="*/ 99 h 109"/>
                  <a:gd name="T40" fmla="*/ 290 w 291"/>
                  <a:gd name="T41" fmla="*/ 101 h 109"/>
                  <a:gd name="T42" fmla="*/ 287 w 291"/>
                  <a:gd name="T43" fmla="*/ 102 h 109"/>
                  <a:gd name="T44" fmla="*/ 283 w 291"/>
                  <a:gd name="T45" fmla="*/ 104 h 109"/>
                  <a:gd name="T46" fmla="*/ 277 w 291"/>
                  <a:gd name="T47" fmla="*/ 106 h 109"/>
                  <a:gd name="T48" fmla="*/ 261 w 291"/>
                  <a:gd name="T49" fmla="*/ 109 h 109"/>
                  <a:gd name="T50" fmla="*/ 240 w 291"/>
                  <a:gd name="T51" fmla="*/ 108 h 109"/>
                  <a:gd name="T52" fmla="*/ 191 w 291"/>
                  <a:gd name="T53" fmla="*/ 90 h 109"/>
                  <a:gd name="T54" fmla="*/ 141 w 291"/>
                  <a:gd name="T55" fmla="*/ 59 h 109"/>
                  <a:gd name="T56" fmla="*/ 117 w 291"/>
                  <a:gd name="T57" fmla="*/ 42 h 109"/>
                  <a:gd name="T58" fmla="*/ 106 w 291"/>
                  <a:gd name="T59" fmla="*/ 35 h 109"/>
                  <a:gd name="T60" fmla="*/ 100 w 291"/>
                  <a:gd name="T61" fmla="*/ 32 h 109"/>
                  <a:gd name="T62" fmla="*/ 94 w 291"/>
                  <a:gd name="T63" fmla="*/ 29 h 109"/>
                  <a:gd name="T64" fmla="*/ 71 w 291"/>
                  <a:gd name="T65" fmla="*/ 21 h 109"/>
                  <a:gd name="T66" fmla="*/ 49 w 291"/>
                  <a:gd name="T67" fmla="*/ 16 h 109"/>
                  <a:gd name="T68" fmla="*/ 39 w 291"/>
                  <a:gd name="T69" fmla="*/ 15 h 109"/>
                  <a:gd name="T70" fmla="*/ 30 w 291"/>
                  <a:gd name="T71" fmla="*/ 15 h 109"/>
                  <a:gd name="T72" fmla="*/ 14 w 291"/>
                  <a:gd name="T73" fmla="*/ 14 h 109"/>
                  <a:gd name="T74" fmla="*/ 4 w 291"/>
                  <a:gd name="T75" fmla="*/ 13 h 109"/>
                  <a:gd name="T76" fmla="*/ 1 w 291"/>
                  <a:gd name="T77" fmla="*/ 13 h 109"/>
                  <a:gd name="T78" fmla="*/ 0 w 291"/>
                  <a:gd name="T79" fmla="*/ 12 h 109"/>
                  <a:gd name="T80" fmla="*/ 0 w 291"/>
                  <a:gd name="T81" fmla="*/ 1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1" h="109">
                    <a:moveTo>
                      <a:pt x="0" y="11"/>
                    </a:moveTo>
                    <a:cubicBezTo>
                      <a:pt x="0" y="11"/>
                      <a:pt x="1" y="11"/>
                      <a:pt x="4" y="10"/>
                    </a:cubicBezTo>
                    <a:cubicBezTo>
                      <a:pt x="6" y="9"/>
                      <a:pt x="9" y="8"/>
                      <a:pt x="13" y="7"/>
                    </a:cubicBezTo>
                    <a:cubicBezTo>
                      <a:pt x="18" y="5"/>
                      <a:pt x="23" y="4"/>
                      <a:pt x="29" y="3"/>
                    </a:cubicBezTo>
                    <a:cubicBezTo>
                      <a:pt x="35" y="2"/>
                      <a:pt x="42" y="1"/>
                      <a:pt x="50" y="0"/>
                    </a:cubicBezTo>
                    <a:cubicBezTo>
                      <a:pt x="58" y="0"/>
                      <a:pt x="66" y="0"/>
                      <a:pt x="75" y="2"/>
                    </a:cubicBezTo>
                    <a:cubicBezTo>
                      <a:pt x="84" y="3"/>
                      <a:pt x="94" y="6"/>
                      <a:pt x="103" y="10"/>
                    </a:cubicBezTo>
                    <a:cubicBezTo>
                      <a:pt x="105" y="11"/>
                      <a:pt x="108" y="12"/>
                      <a:pt x="110" y="14"/>
                    </a:cubicBezTo>
                    <a:cubicBezTo>
                      <a:pt x="112" y="15"/>
                      <a:pt x="114" y="16"/>
                      <a:pt x="117" y="18"/>
                    </a:cubicBezTo>
                    <a:cubicBezTo>
                      <a:pt x="121" y="21"/>
                      <a:pt x="125" y="24"/>
                      <a:pt x="129" y="27"/>
                    </a:cubicBezTo>
                    <a:cubicBezTo>
                      <a:pt x="136" y="34"/>
                      <a:pt x="144" y="40"/>
                      <a:pt x="151" y="46"/>
                    </a:cubicBezTo>
                    <a:cubicBezTo>
                      <a:pt x="166" y="59"/>
                      <a:pt x="182" y="71"/>
                      <a:pt x="197" y="80"/>
                    </a:cubicBezTo>
                    <a:cubicBezTo>
                      <a:pt x="213" y="90"/>
                      <a:pt x="228" y="97"/>
                      <a:pt x="242" y="101"/>
                    </a:cubicBezTo>
                    <a:cubicBezTo>
                      <a:pt x="249" y="102"/>
                      <a:pt x="255" y="103"/>
                      <a:pt x="261" y="104"/>
                    </a:cubicBezTo>
                    <a:cubicBezTo>
                      <a:pt x="267" y="104"/>
                      <a:pt x="272" y="103"/>
                      <a:pt x="276" y="103"/>
                    </a:cubicBezTo>
                    <a:cubicBezTo>
                      <a:pt x="278" y="102"/>
                      <a:pt x="280" y="102"/>
                      <a:pt x="282" y="101"/>
                    </a:cubicBezTo>
                    <a:cubicBezTo>
                      <a:pt x="283" y="101"/>
                      <a:pt x="285" y="100"/>
                      <a:pt x="286" y="100"/>
                    </a:cubicBezTo>
                    <a:cubicBezTo>
                      <a:pt x="288" y="99"/>
                      <a:pt x="289" y="99"/>
                      <a:pt x="289" y="99"/>
                    </a:cubicBezTo>
                    <a:cubicBezTo>
                      <a:pt x="289" y="99"/>
                      <a:pt x="289" y="99"/>
                      <a:pt x="289" y="99"/>
                    </a:cubicBezTo>
                    <a:cubicBezTo>
                      <a:pt x="290" y="99"/>
                      <a:pt x="290" y="99"/>
                      <a:pt x="291" y="99"/>
                    </a:cubicBezTo>
                    <a:cubicBezTo>
                      <a:pt x="291" y="100"/>
                      <a:pt x="290" y="100"/>
                      <a:pt x="290" y="101"/>
                    </a:cubicBezTo>
                    <a:cubicBezTo>
                      <a:pt x="290" y="101"/>
                      <a:pt x="289" y="101"/>
                      <a:pt x="287" y="102"/>
                    </a:cubicBezTo>
                    <a:cubicBezTo>
                      <a:pt x="286" y="103"/>
                      <a:pt x="284" y="103"/>
                      <a:pt x="283" y="104"/>
                    </a:cubicBezTo>
                    <a:cubicBezTo>
                      <a:pt x="281" y="105"/>
                      <a:pt x="279" y="105"/>
                      <a:pt x="277" y="106"/>
                    </a:cubicBezTo>
                    <a:cubicBezTo>
                      <a:pt x="273" y="107"/>
                      <a:pt x="268" y="108"/>
                      <a:pt x="261" y="109"/>
                    </a:cubicBezTo>
                    <a:cubicBezTo>
                      <a:pt x="255" y="109"/>
                      <a:pt x="248" y="109"/>
                      <a:pt x="240" y="108"/>
                    </a:cubicBezTo>
                    <a:cubicBezTo>
                      <a:pt x="225" y="105"/>
                      <a:pt x="208" y="99"/>
                      <a:pt x="191" y="90"/>
                    </a:cubicBezTo>
                    <a:cubicBezTo>
                      <a:pt x="175" y="82"/>
                      <a:pt x="158" y="71"/>
                      <a:pt x="141" y="59"/>
                    </a:cubicBezTo>
                    <a:cubicBezTo>
                      <a:pt x="133" y="53"/>
                      <a:pt x="125" y="48"/>
                      <a:pt x="117" y="42"/>
                    </a:cubicBezTo>
                    <a:cubicBezTo>
                      <a:pt x="113" y="39"/>
                      <a:pt x="109" y="37"/>
                      <a:pt x="106" y="35"/>
                    </a:cubicBezTo>
                    <a:cubicBezTo>
                      <a:pt x="104" y="34"/>
                      <a:pt x="102" y="33"/>
                      <a:pt x="100" y="32"/>
                    </a:cubicBezTo>
                    <a:cubicBezTo>
                      <a:pt x="98" y="31"/>
                      <a:pt x="96" y="30"/>
                      <a:pt x="94" y="29"/>
                    </a:cubicBezTo>
                    <a:cubicBezTo>
                      <a:pt x="87" y="25"/>
                      <a:pt x="79" y="23"/>
                      <a:pt x="71" y="21"/>
                    </a:cubicBezTo>
                    <a:cubicBezTo>
                      <a:pt x="64" y="19"/>
                      <a:pt x="56" y="17"/>
                      <a:pt x="49" y="16"/>
                    </a:cubicBezTo>
                    <a:cubicBezTo>
                      <a:pt x="46" y="16"/>
                      <a:pt x="42" y="16"/>
                      <a:pt x="39" y="15"/>
                    </a:cubicBezTo>
                    <a:cubicBezTo>
                      <a:pt x="36" y="15"/>
                      <a:pt x="33" y="15"/>
                      <a:pt x="30" y="15"/>
                    </a:cubicBezTo>
                    <a:cubicBezTo>
                      <a:pt x="24" y="14"/>
                      <a:pt x="19" y="14"/>
                      <a:pt x="14" y="14"/>
                    </a:cubicBezTo>
                    <a:cubicBezTo>
                      <a:pt x="10" y="14"/>
                      <a:pt x="7" y="13"/>
                      <a:pt x="4" y="13"/>
                    </a:cubicBezTo>
                    <a:cubicBezTo>
                      <a:pt x="2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2"/>
                      <a:pt x="0" y="11"/>
                      <a:pt x="0" y="11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7" name="Freeform 943"/>
              <p:cNvSpPr>
                <a:spLocks/>
              </p:cNvSpPr>
              <p:nvPr/>
            </p:nvSpPr>
            <p:spPr bwMode="auto">
              <a:xfrm>
                <a:off x="3966" y="2260"/>
                <a:ext cx="470" cy="162"/>
              </a:xfrm>
              <a:custGeom>
                <a:avLst/>
                <a:gdLst>
                  <a:gd name="T0" fmla="*/ 1 w 198"/>
                  <a:gd name="T1" fmla="*/ 0 h 68"/>
                  <a:gd name="T2" fmla="*/ 29 w 198"/>
                  <a:gd name="T3" fmla="*/ 20 h 68"/>
                  <a:gd name="T4" fmla="*/ 43 w 198"/>
                  <a:gd name="T5" fmla="*/ 29 h 68"/>
                  <a:gd name="T6" fmla="*/ 59 w 198"/>
                  <a:gd name="T7" fmla="*/ 39 h 68"/>
                  <a:gd name="T8" fmla="*/ 94 w 198"/>
                  <a:gd name="T9" fmla="*/ 56 h 68"/>
                  <a:gd name="T10" fmla="*/ 113 w 198"/>
                  <a:gd name="T11" fmla="*/ 59 h 68"/>
                  <a:gd name="T12" fmla="*/ 133 w 198"/>
                  <a:gd name="T13" fmla="*/ 56 h 68"/>
                  <a:gd name="T14" fmla="*/ 138 w 198"/>
                  <a:gd name="T15" fmla="*/ 55 h 68"/>
                  <a:gd name="T16" fmla="*/ 142 w 198"/>
                  <a:gd name="T17" fmla="*/ 54 h 68"/>
                  <a:gd name="T18" fmla="*/ 151 w 198"/>
                  <a:gd name="T19" fmla="*/ 51 h 68"/>
                  <a:gd name="T20" fmla="*/ 166 w 198"/>
                  <a:gd name="T21" fmla="*/ 45 h 68"/>
                  <a:gd name="T22" fmla="*/ 189 w 198"/>
                  <a:gd name="T23" fmla="*/ 33 h 68"/>
                  <a:gd name="T24" fmla="*/ 197 w 198"/>
                  <a:gd name="T25" fmla="*/ 28 h 68"/>
                  <a:gd name="T26" fmla="*/ 197 w 198"/>
                  <a:gd name="T27" fmla="*/ 28 h 68"/>
                  <a:gd name="T28" fmla="*/ 197 w 198"/>
                  <a:gd name="T29" fmla="*/ 29 h 68"/>
                  <a:gd name="T30" fmla="*/ 190 w 198"/>
                  <a:gd name="T31" fmla="*/ 35 h 68"/>
                  <a:gd name="T32" fmla="*/ 168 w 198"/>
                  <a:gd name="T33" fmla="*/ 49 h 68"/>
                  <a:gd name="T34" fmla="*/ 153 w 198"/>
                  <a:gd name="T35" fmla="*/ 56 h 68"/>
                  <a:gd name="T36" fmla="*/ 144 w 198"/>
                  <a:gd name="T37" fmla="*/ 60 h 68"/>
                  <a:gd name="T38" fmla="*/ 139 w 198"/>
                  <a:gd name="T39" fmla="*/ 61 h 68"/>
                  <a:gd name="T40" fmla="*/ 135 w 198"/>
                  <a:gd name="T41" fmla="*/ 63 h 68"/>
                  <a:gd name="T42" fmla="*/ 125 w 198"/>
                  <a:gd name="T43" fmla="*/ 65 h 68"/>
                  <a:gd name="T44" fmla="*/ 114 w 198"/>
                  <a:gd name="T45" fmla="*/ 67 h 68"/>
                  <a:gd name="T46" fmla="*/ 92 w 198"/>
                  <a:gd name="T47" fmla="*/ 66 h 68"/>
                  <a:gd name="T48" fmla="*/ 71 w 198"/>
                  <a:gd name="T49" fmla="*/ 59 h 68"/>
                  <a:gd name="T50" fmla="*/ 53 w 198"/>
                  <a:gd name="T51" fmla="*/ 50 h 68"/>
                  <a:gd name="T52" fmla="*/ 37 w 198"/>
                  <a:gd name="T53" fmla="*/ 38 h 68"/>
                  <a:gd name="T54" fmla="*/ 23 w 198"/>
                  <a:gd name="T55" fmla="*/ 27 h 68"/>
                  <a:gd name="T56" fmla="*/ 0 w 198"/>
                  <a:gd name="T57" fmla="*/ 1 h 68"/>
                  <a:gd name="T58" fmla="*/ 0 w 198"/>
                  <a:gd name="T59" fmla="*/ 0 h 68"/>
                  <a:gd name="T60" fmla="*/ 1 w 198"/>
                  <a:gd name="T6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98" h="68">
                    <a:moveTo>
                      <a:pt x="1" y="0"/>
                    </a:moveTo>
                    <a:cubicBezTo>
                      <a:pt x="1" y="0"/>
                      <a:pt x="12" y="8"/>
                      <a:pt x="29" y="20"/>
                    </a:cubicBezTo>
                    <a:cubicBezTo>
                      <a:pt x="34" y="23"/>
                      <a:pt x="38" y="26"/>
                      <a:pt x="43" y="29"/>
                    </a:cubicBezTo>
                    <a:cubicBezTo>
                      <a:pt x="48" y="32"/>
                      <a:pt x="54" y="36"/>
                      <a:pt x="59" y="39"/>
                    </a:cubicBezTo>
                    <a:cubicBezTo>
                      <a:pt x="70" y="46"/>
                      <a:pt x="82" y="53"/>
                      <a:pt x="94" y="56"/>
                    </a:cubicBezTo>
                    <a:cubicBezTo>
                      <a:pt x="101" y="58"/>
                      <a:pt x="107" y="59"/>
                      <a:pt x="113" y="59"/>
                    </a:cubicBezTo>
                    <a:cubicBezTo>
                      <a:pt x="120" y="58"/>
                      <a:pt x="127" y="58"/>
                      <a:pt x="133" y="56"/>
                    </a:cubicBezTo>
                    <a:cubicBezTo>
                      <a:pt x="135" y="56"/>
                      <a:pt x="136" y="55"/>
                      <a:pt x="138" y="55"/>
                    </a:cubicBezTo>
                    <a:cubicBezTo>
                      <a:pt x="139" y="55"/>
                      <a:pt x="141" y="54"/>
                      <a:pt x="142" y="54"/>
                    </a:cubicBezTo>
                    <a:cubicBezTo>
                      <a:pt x="145" y="53"/>
                      <a:pt x="148" y="52"/>
                      <a:pt x="151" y="51"/>
                    </a:cubicBezTo>
                    <a:cubicBezTo>
                      <a:pt x="156" y="49"/>
                      <a:pt x="162" y="47"/>
                      <a:pt x="166" y="45"/>
                    </a:cubicBezTo>
                    <a:cubicBezTo>
                      <a:pt x="176" y="41"/>
                      <a:pt x="183" y="36"/>
                      <a:pt x="189" y="33"/>
                    </a:cubicBezTo>
                    <a:cubicBezTo>
                      <a:pt x="194" y="30"/>
                      <a:pt x="197" y="28"/>
                      <a:pt x="197" y="28"/>
                    </a:cubicBezTo>
                    <a:cubicBezTo>
                      <a:pt x="197" y="28"/>
                      <a:pt x="197" y="28"/>
                      <a:pt x="197" y="28"/>
                    </a:cubicBezTo>
                    <a:cubicBezTo>
                      <a:pt x="198" y="28"/>
                      <a:pt x="198" y="29"/>
                      <a:pt x="197" y="29"/>
                    </a:cubicBezTo>
                    <a:cubicBezTo>
                      <a:pt x="197" y="29"/>
                      <a:pt x="195" y="31"/>
                      <a:pt x="190" y="35"/>
                    </a:cubicBezTo>
                    <a:cubicBezTo>
                      <a:pt x="185" y="39"/>
                      <a:pt x="178" y="44"/>
                      <a:pt x="168" y="49"/>
                    </a:cubicBezTo>
                    <a:cubicBezTo>
                      <a:pt x="164" y="51"/>
                      <a:pt x="159" y="54"/>
                      <a:pt x="153" y="56"/>
                    </a:cubicBezTo>
                    <a:cubicBezTo>
                      <a:pt x="150" y="58"/>
                      <a:pt x="147" y="59"/>
                      <a:pt x="144" y="60"/>
                    </a:cubicBezTo>
                    <a:cubicBezTo>
                      <a:pt x="143" y="60"/>
                      <a:pt x="141" y="61"/>
                      <a:pt x="139" y="61"/>
                    </a:cubicBezTo>
                    <a:cubicBezTo>
                      <a:pt x="138" y="62"/>
                      <a:pt x="136" y="62"/>
                      <a:pt x="135" y="63"/>
                    </a:cubicBezTo>
                    <a:cubicBezTo>
                      <a:pt x="131" y="64"/>
                      <a:pt x="128" y="65"/>
                      <a:pt x="125" y="65"/>
                    </a:cubicBezTo>
                    <a:cubicBezTo>
                      <a:pt x="121" y="66"/>
                      <a:pt x="118" y="66"/>
                      <a:pt x="114" y="67"/>
                    </a:cubicBezTo>
                    <a:cubicBezTo>
                      <a:pt x="107" y="68"/>
                      <a:pt x="99" y="67"/>
                      <a:pt x="92" y="66"/>
                    </a:cubicBezTo>
                    <a:cubicBezTo>
                      <a:pt x="85" y="64"/>
                      <a:pt x="78" y="62"/>
                      <a:pt x="71" y="59"/>
                    </a:cubicBezTo>
                    <a:cubicBezTo>
                      <a:pt x="65" y="56"/>
                      <a:pt x="58" y="53"/>
                      <a:pt x="53" y="50"/>
                    </a:cubicBezTo>
                    <a:cubicBezTo>
                      <a:pt x="47" y="46"/>
                      <a:pt x="41" y="42"/>
                      <a:pt x="37" y="38"/>
                    </a:cubicBezTo>
                    <a:cubicBezTo>
                      <a:pt x="32" y="35"/>
                      <a:pt x="27" y="31"/>
                      <a:pt x="23" y="27"/>
                    </a:cubicBezTo>
                    <a:cubicBezTo>
                      <a:pt x="8" y="13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8" name="Freeform 944"/>
              <p:cNvSpPr>
                <a:spLocks/>
              </p:cNvSpPr>
              <p:nvPr/>
            </p:nvSpPr>
            <p:spPr bwMode="auto">
              <a:xfrm>
                <a:off x="3225" y="1870"/>
                <a:ext cx="598" cy="492"/>
              </a:xfrm>
              <a:custGeom>
                <a:avLst/>
                <a:gdLst>
                  <a:gd name="T0" fmla="*/ 0 w 252"/>
                  <a:gd name="T1" fmla="*/ 205 h 207"/>
                  <a:gd name="T2" fmla="*/ 10 w 252"/>
                  <a:gd name="T3" fmla="*/ 193 h 207"/>
                  <a:gd name="T4" fmla="*/ 36 w 252"/>
                  <a:gd name="T5" fmla="*/ 162 h 207"/>
                  <a:gd name="T6" fmla="*/ 44 w 252"/>
                  <a:gd name="T7" fmla="*/ 153 h 207"/>
                  <a:gd name="T8" fmla="*/ 53 w 252"/>
                  <a:gd name="T9" fmla="*/ 142 h 207"/>
                  <a:gd name="T10" fmla="*/ 71 w 252"/>
                  <a:gd name="T11" fmla="*/ 119 h 207"/>
                  <a:gd name="T12" fmla="*/ 87 w 252"/>
                  <a:gd name="T13" fmla="*/ 94 h 207"/>
                  <a:gd name="T14" fmla="*/ 93 w 252"/>
                  <a:gd name="T15" fmla="*/ 80 h 207"/>
                  <a:gd name="T16" fmla="*/ 94 w 252"/>
                  <a:gd name="T17" fmla="*/ 73 h 207"/>
                  <a:gd name="T18" fmla="*/ 96 w 252"/>
                  <a:gd name="T19" fmla="*/ 65 h 207"/>
                  <a:gd name="T20" fmla="*/ 98 w 252"/>
                  <a:gd name="T21" fmla="*/ 56 h 207"/>
                  <a:gd name="T22" fmla="*/ 99 w 252"/>
                  <a:gd name="T23" fmla="*/ 51 h 207"/>
                  <a:gd name="T24" fmla="*/ 100 w 252"/>
                  <a:gd name="T25" fmla="*/ 47 h 207"/>
                  <a:gd name="T26" fmla="*/ 102 w 252"/>
                  <a:gd name="T27" fmla="*/ 43 h 207"/>
                  <a:gd name="T28" fmla="*/ 104 w 252"/>
                  <a:gd name="T29" fmla="*/ 39 h 207"/>
                  <a:gd name="T30" fmla="*/ 107 w 252"/>
                  <a:gd name="T31" fmla="*/ 35 h 207"/>
                  <a:gd name="T32" fmla="*/ 110 w 252"/>
                  <a:gd name="T33" fmla="*/ 31 h 207"/>
                  <a:gd name="T34" fmla="*/ 138 w 252"/>
                  <a:gd name="T35" fmla="*/ 10 h 207"/>
                  <a:gd name="T36" fmla="*/ 153 w 252"/>
                  <a:gd name="T37" fmla="*/ 5 h 207"/>
                  <a:gd name="T38" fmla="*/ 168 w 252"/>
                  <a:gd name="T39" fmla="*/ 2 h 207"/>
                  <a:gd name="T40" fmla="*/ 195 w 252"/>
                  <a:gd name="T41" fmla="*/ 0 h 207"/>
                  <a:gd name="T42" fmla="*/ 208 w 252"/>
                  <a:gd name="T43" fmla="*/ 1 h 207"/>
                  <a:gd name="T44" fmla="*/ 218 w 252"/>
                  <a:gd name="T45" fmla="*/ 1 h 207"/>
                  <a:gd name="T46" fmla="*/ 236 w 252"/>
                  <a:gd name="T47" fmla="*/ 3 h 207"/>
                  <a:gd name="T48" fmla="*/ 251 w 252"/>
                  <a:gd name="T49" fmla="*/ 5 h 207"/>
                  <a:gd name="T50" fmla="*/ 252 w 252"/>
                  <a:gd name="T51" fmla="*/ 6 h 207"/>
                  <a:gd name="T52" fmla="*/ 251 w 252"/>
                  <a:gd name="T53" fmla="*/ 7 h 207"/>
                  <a:gd name="T54" fmla="*/ 251 w 252"/>
                  <a:gd name="T55" fmla="*/ 7 h 207"/>
                  <a:gd name="T56" fmla="*/ 236 w 252"/>
                  <a:gd name="T57" fmla="*/ 7 h 207"/>
                  <a:gd name="T58" fmla="*/ 218 w 252"/>
                  <a:gd name="T59" fmla="*/ 6 h 207"/>
                  <a:gd name="T60" fmla="*/ 208 w 252"/>
                  <a:gd name="T61" fmla="*/ 7 h 207"/>
                  <a:gd name="T62" fmla="*/ 196 w 252"/>
                  <a:gd name="T63" fmla="*/ 7 h 207"/>
                  <a:gd name="T64" fmla="*/ 170 w 252"/>
                  <a:gd name="T65" fmla="*/ 11 h 207"/>
                  <a:gd name="T66" fmla="*/ 156 w 252"/>
                  <a:gd name="T67" fmla="*/ 15 h 207"/>
                  <a:gd name="T68" fmla="*/ 143 w 252"/>
                  <a:gd name="T69" fmla="*/ 21 h 207"/>
                  <a:gd name="T70" fmla="*/ 121 w 252"/>
                  <a:gd name="T71" fmla="*/ 39 h 207"/>
                  <a:gd name="T72" fmla="*/ 119 w 252"/>
                  <a:gd name="T73" fmla="*/ 42 h 207"/>
                  <a:gd name="T74" fmla="*/ 117 w 252"/>
                  <a:gd name="T75" fmla="*/ 45 h 207"/>
                  <a:gd name="T76" fmla="*/ 116 w 252"/>
                  <a:gd name="T77" fmla="*/ 49 h 207"/>
                  <a:gd name="T78" fmla="*/ 115 w 252"/>
                  <a:gd name="T79" fmla="*/ 52 h 207"/>
                  <a:gd name="T80" fmla="*/ 113 w 252"/>
                  <a:gd name="T81" fmla="*/ 56 h 207"/>
                  <a:gd name="T82" fmla="*/ 113 w 252"/>
                  <a:gd name="T83" fmla="*/ 59 h 207"/>
                  <a:gd name="T84" fmla="*/ 112 w 252"/>
                  <a:gd name="T85" fmla="*/ 67 h 207"/>
                  <a:gd name="T86" fmla="*/ 111 w 252"/>
                  <a:gd name="T87" fmla="*/ 75 h 207"/>
                  <a:gd name="T88" fmla="*/ 110 w 252"/>
                  <a:gd name="T89" fmla="*/ 84 h 207"/>
                  <a:gd name="T90" fmla="*/ 104 w 252"/>
                  <a:gd name="T91" fmla="*/ 102 h 207"/>
                  <a:gd name="T92" fmla="*/ 87 w 252"/>
                  <a:gd name="T93" fmla="*/ 131 h 207"/>
                  <a:gd name="T94" fmla="*/ 67 w 252"/>
                  <a:gd name="T95" fmla="*/ 155 h 207"/>
                  <a:gd name="T96" fmla="*/ 57 w 252"/>
                  <a:gd name="T97" fmla="*/ 165 h 207"/>
                  <a:gd name="T98" fmla="*/ 47 w 252"/>
                  <a:gd name="T99" fmla="*/ 174 h 207"/>
                  <a:gd name="T100" fmla="*/ 1 w 252"/>
                  <a:gd name="T101" fmla="*/ 206 h 207"/>
                  <a:gd name="T102" fmla="*/ 0 w 252"/>
                  <a:gd name="T103" fmla="*/ 206 h 207"/>
                  <a:gd name="T104" fmla="*/ 0 w 252"/>
                  <a:gd name="T105" fmla="*/ 205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52" h="207">
                    <a:moveTo>
                      <a:pt x="0" y="205"/>
                    </a:moveTo>
                    <a:cubicBezTo>
                      <a:pt x="0" y="205"/>
                      <a:pt x="3" y="200"/>
                      <a:pt x="10" y="193"/>
                    </a:cubicBezTo>
                    <a:cubicBezTo>
                      <a:pt x="16" y="186"/>
                      <a:pt x="25" y="175"/>
                      <a:pt x="36" y="162"/>
                    </a:cubicBezTo>
                    <a:cubicBezTo>
                      <a:pt x="39" y="159"/>
                      <a:pt x="41" y="156"/>
                      <a:pt x="44" y="153"/>
                    </a:cubicBezTo>
                    <a:cubicBezTo>
                      <a:pt x="47" y="149"/>
                      <a:pt x="50" y="146"/>
                      <a:pt x="53" y="142"/>
                    </a:cubicBezTo>
                    <a:cubicBezTo>
                      <a:pt x="59" y="135"/>
                      <a:pt x="65" y="127"/>
                      <a:pt x="71" y="119"/>
                    </a:cubicBezTo>
                    <a:cubicBezTo>
                      <a:pt x="77" y="111"/>
                      <a:pt x="82" y="103"/>
                      <a:pt x="87" y="94"/>
                    </a:cubicBezTo>
                    <a:cubicBezTo>
                      <a:pt x="90" y="89"/>
                      <a:pt x="92" y="85"/>
                      <a:pt x="93" y="80"/>
                    </a:cubicBezTo>
                    <a:cubicBezTo>
                      <a:pt x="94" y="78"/>
                      <a:pt x="94" y="76"/>
                      <a:pt x="94" y="73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6" y="62"/>
                      <a:pt x="97" y="59"/>
                      <a:pt x="98" y="56"/>
                    </a:cubicBezTo>
                    <a:cubicBezTo>
                      <a:pt x="98" y="54"/>
                      <a:pt x="98" y="53"/>
                      <a:pt x="99" y="51"/>
                    </a:cubicBezTo>
                    <a:cubicBezTo>
                      <a:pt x="100" y="47"/>
                      <a:pt x="100" y="47"/>
                      <a:pt x="100" y="47"/>
                    </a:cubicBezTo>
                    <a:cubicBezTo>
                      <a:pt x="101" y="46"/>
                      <a:pt x="102" y="44"/>
                      <a:pt x="102" y="43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7" y="21"/>
                      <a:pt x="127" y="14"/>
                      <a:pt x="138" y="10"/>
                    </a:cubicBezTo>
                    <a:cubicBezTo>
                      <a:pt x="143" y="8"/>
                      <a:pt x="148" y="6"/>
                      <a:pt x="153" y="5"/>
                    </a:cubicBezTo>
                    <a:cubicBezTo>
                      <a:pt x="158" y="3"/>
                      <a:pt x="163" y="3"/>
                      <a:pt x="168" y="2"/>
                    </a:cubicBezTo>
                    <a:cubicBezTo>
                      <a:pt x="178" y="1"/>
                      <a:pt x="187" y="0"/>
                      <a:pt x="195" y="0"/>
                    </a:cubicBezTo>
                    <a:cubicBezTo>
                      <a:pt x="200" y="0"/>
                      <a:pt x="204" y="0"/>
                      <a:pt x="208" y="1"/>
                    </a:cubicBezTo>
                    <a:cubicBezTo>
                      <a:pt x="211" y="1"/>
                      <a:pt x="215" y="1"/>
                      <a:pt x="218" y="1"/>
                    </a:cubicBezTo>
                    <a:cubicBezTo>
                      <a:pt x="225" y="2"/>
                      <a:pt x="231" y="2"/>
                      <a:pt x="236" y="3"/>
                    </a:cubicBezTo>
                    <a:cubicBezTo>
                      <a:pt x="246" y="4"/>
                      <a:pt x="251" y="5"/>
                      <a:pt x="251" y="5"/>
                    </a:cubicBezTo>
                    <a:cubicBezTo>
                      <a:pt x="252" y="5"/>
                      <a:pt x="252" y="6"/>
                      <a:pt x="252" y="6"/>
                    </a:cubicBezTo>
                    <a:cubicBezTo>
                      <a:pt x="252" y="7"/>
                      <a:pt x="252" y="7"/>
                      <a:pt x="251" y="7"/>
                    </a:cubicBezTo>
                    <a:cubicBezTo>
                      <a:pt x="251" y="7"/>
                      <a:pt x="251" y="7"/>
                      <a:pt x="251" y="7"/>
                    </a:cubicBezTo>
                    <a:cubicBezTo>
                      <a:pt x="251" y="7"/>
                      <a:pt x="246" y="7"/>
                      <a:pt x="236" y="7"/>
                    </a:cubicBezTo>
                    <a:cubicBezTo>
                      <a:pt x="231" y="6"/>
                      <a:pt x="225" y="6"/>
                      <a:pt x="218" y="6"/>
                    </a:cubicBezTo>
                    <a:cubicBezTo>
                      <a:pt x="215" y="6"/>
                      <a:pt x="211" y="7"/>
                      <a:pt x="208" y="7"/>
                    </a:cubicBezTo>
                    <a:cubicBezTo>
                      <a:pt x="204" y="7"/>
                      <a:pt x="200" y="7"/>
                      <a:pt x="196" y="7"/>
                    </a:cubicBezTo>
                    <a:cubicBezTo>
                      <a:pt x="188" y="8"/>
                      <a:pt x="179" y="9"/>
                      <a:pt x="170" y="11"/>
                    </a:cubicBezTo>
                    <a:cubicBezTo>
                      <a:pt x="165" y="12"/>
                      <a:pt x="161" y="13"/>
                      <a:pt x="156" y="15"/>
                    </a:cubicBezTo>
                    <a:cubicBezTo>
                      <a:pt x="151" y="16"/>
                      <a:pt x="147" y="19"/>
                      <a:pt x="143" y="21"/>
                    </a:cubicBezTo>
                    <a:cubicBezTo>
                      <a:pt x="134" y="25"/>
                      <a:pt x="126" y="31"/>
                      <a:pt x="121" y="39"/>
                    </a:cubicBezTo>
                    <a:cubicBezTo>
                      <a:pt x="119" y="42"/>
                      <a:pt x="119" y="42"/>
                      <a:pt x="119" y="42"/>
                    </a:cubicBezTo>
                    <a:cubicBezTo>
                      <a:pt x="117" y="45"/>
                      <a:pt x="117" y="45"/>
                      <a:pt x="117" y="45"/>
                    </a:cubicBezTo>
                    <a:cubicBezTo>
                      <a:pt x="116" y="49"/>
                      <a:pt x="116" y="49"/>
                      <a:pt x="116" y="49"/>
                    </a:cubicBezTo>
                    <a:cubicBezTo>
                      <a:pt x="115" y="50"/>
                      <a:pt x="115" y="51"/>
                      <a:pt x="115" y="52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13" y="57"/>
                      <a:pt x="113" y="58"/>
                      <a:pt x="113" y="59"/>
                    </a:cubicBezTo>
                    <a:cubicBezTo>
                      <a:pt x="112" y="62"/>
                      <a:pt x="112" y="64"/>
                      <a:pt x="112" y="67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1" y="78"/>
                      <a:pt x="110" y="81"/>
                      <a:pt x="110" y="84"/>
                    </a:cubicBezTo>
                    <a:cubicBezTo>
                      <a:pt x="108" y="90"/>
                      <a:pt x="107" y="96"/>
                      <a:pt x="104" y="102"/>
                    </a:cubicBezTo>
                    <a:cubicBezTo>
                      <a:pt x="100" y="113"/>
                      <a:pt x="94" y="122"/>
                      <a:pt x="87" y="131"/>
                    </a:cubicBezTo>
                    <a:cubicBezTo>
                      <a:pt x="81" y="140"/>
                      <a:pt x="74" y="148"/>
                      <a:pt x="67" y="155"/>
                    </a:cubicBezTo>
                    <a:cubicBezTo>
                      <a:pt x="64" y="158"/>
                      <a:pt x="60" y="162"/>
                      <a:pt x="57" y="165"/>
                    </a:cubicBezTo>
                    <a:cubicBezTo>
                      <a:pt x="54" y="168"/>
                      <a:pt x="50" y="171"/>
                      <a:pt x="47" y="174"/>
                    </a:cubicBezTo>
                    <a:cubicBezTo>
                      <a:pt x="21" y="196"/>
                      <a:pt x="1" y="206"/>
                      <a:pt x="1" y="206"/>
                    </a:cubicBezTo>
                    <a:cubicBezTo>
                      <a:pt x="1" y="207"/>
                      <a:pt x="0" y="206"/>
                      <a:pt x="0" y="206"/>
                    </a:cubicBezTo>
                    <a:cubicBezTo>
                      <a:pt x="0" y="205"/>
                      <a:pt x="0" y="205"/>
                      <a:pt x="0" y="205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9" name="Freeform 945"/>
              <p:cNvSpPr>
                <a:spLocks/>
              </p:cNvSpPr>
              <p:nvPr/>
            </p:nvSpPr>
            <p:spPr bwMode="auto">
              <a:xfrm>
                <a:off x="3776" y="2027"/>
                <a:ext cx="275" cy="150"/>
              </a:xfrm>
              <a:custGeom>
                <a:avLst/>
                <a:gdLst>
                  <a:gd name="T0" fmla="*/ 0 w 116"/>
                  <a:gd name="T1" fmla="*/ 62 h 63"/>
                  <a:gd name="T2" fmla="*/ 15 w 116"/>
                  <a:gd name="T3" fmla="*/ 46 h 63"/>
                  <a:gd name="T4" fmla="*/ 19 w 116"/>
                  <a:gd name="T5" fmla="*/ 43 h 63"/>
                  <a:gd name="T6" fmla="*/ 23 w 116"/>
                  <a:gd name="T7" fmla="*/ 40 h 63"/>
                  <a:gd name="T8" fmla="*/ 33 w 116"/>
                  <a:gd name="T9" fmla="*/ 34 h 63"/>
                  <a:gd name="T10" fmla="*/ 45 w 116"/>
                  <a:gd name="T11" fmla="*/ 29 h 63"/>
                  <a:gd name="T12" fmla="*/ 51 w 116"/>
                  <a:gd name="T13" fmla="*/ 27 h 63"/>
                  <a:gd name="T14" fmla="*/ 58 w 116"/>
                  <a:gd name="T15" fmla="*/ 25 h 63"/>
                  <a:gd name="T16" fmla="*/ 65 w 116"/>
                  <a:gd name="T17" fmla="*/ 24 h 63"/>
                  <a:gd name="T18" fmla="*/ 68 w 116"/>
                  <a:gd name="T19" fmla="*/ 24 h 63"/>
                  <a:gd name="T20" fmla="*/ 71 w 116"/>
                  <a:gd name="T21" fmla="*/ 24 h 63"/>
                  <a:gd name="T22" fmla="*/ 77 w 116"/>
                  <a:gd name="T23" fmla="*/ 24 h 63"/>
                  <a:gd name="T24" fmla="*/ 82 w 116"/>
                  <a:gd name="T25" fmla="*/ 24 h 63"/>
                  <a:gd name="T26" fmla="*/ 92 w 116"/>
                  <a:gd name="T27" fmla="*/ 20 h 63"/>
                  <a:gd name="T28" fmla="*/ 100 w 116"/>
                  <a:gd name="T29" fmla="*/ 14 h 63"/>
                  <a:gd name="T30" fmla="*/ 111 w 116"/>
                  <a:gd name="T31" fmla="*/ 4 h 63"/>
                  <a:gd name="T32" fmla="*/ 115 w 116"/>
                  <a:gd name="T33" fmla="*/ 0 h 63"/>
                  <a:gd name="T34" fmla="*/ 116 w 116"/>
                  <a:gd name="T35" fmla="*/ 0 h 63"/>
                  <a:gd name="T36" fmla="*/ 116 w 116"/>
                  <a:gd name="T37" fmla="*/ 1 h 63"/>
                  <a:gd name="T38" fmla="*/ 113 w 116"/>
                  <a:gd name="T39" fmla="*/ 6 h 63"/>
                  <a:gd name="T40" fmla="*/ 103 w 116"/>
                  <a:gd name="T41" fmla="*/ 17 h 63"/>
                  <a:gd name="T42" fmla="*/ 95 w 116"/>
                  <a:gd name="T43" fmla="*/ 24 h 63"/>
                  <a:gd name="T44" fmla="*/ 84 w 116"/>
                  <a:gd name="T45" fmla="*/ 30 h 63"/>
                  <a:gd name="T46" fmla="*/ 71 w 116"/>
                  <a:gd name="T47" fmla="*/ 33 h 63"/>
                  <a:gd name="T48" fmla="*/ 71 w 116"/>
                  <a:gd name="T49" fmla="*/ 33 h 63"/>
                  <a:gd name="T50" fmla="*/ 71 w 116"/>
                  <a:gd name="T51" fmla="*/ 33 h 63"/>
                  <a:gd name="T52" fmla="*/ 71 w 116"/>
                  <a:gd name="T53" fmla="*/ 33 h 63"/>
                  <a:gd name="T54" fmla="*/ 70 w 116"/>
                  <a:gd name="T55" fmla="*/ 33 h 63"/>
                  <a:gd name="T56" fmla="*/ 70 w 116"/>
                  <a:gd name="T57" fmla="*/ 33 h 63"/>
                  <a:gd name="T58" fmla="*/ 68 w 116"/>
                  <a:gd name="T59" fmla="*/ 33 h 63"/>
                  <a:gd name="T60" fmla="*/ 66 w 116"/>
                  <a:gd name="T61" fmla="*/ 33 h 63"/>
                  <a:gd name="T62" fmla="*/ 60 w 116"/>
                  <a:gd name="T63" fmla="*/ 35 h 63"/>
                  <a:gd name="T64" fmla="*/ 55 w 116"/>
                  <a:gd name="T65" fmla="*/ 37 h 63"/>
                  <a:gd name="T66" fmla="*/ 49 w 116"/>
                  <a:gd name="T67" fmla="*/ 39 h 63"/>
                  <a:gd name="T68" fmla="*/ 39 w 116"/>
                  <a:gd name="T69" fmla="*/ 45 h 63"/>
                  <a:gd name="T70" fmla="*/ 30 w 116"/>
                  <a:gd name="T71" fmla="*/ 50 h 63"/>
                  <a:gd name="T72" fmla="*/ 21 w 116"/>
                  <a:gd name="T73" fmla="*/ 54 h 63"/>
                  <a:gd name="T74" fmla="*/ 7 w 116"/>
                  <a:gd name="T75" fmla="*/ 61 h 63"/>
                  <a:gd name="T76" fmla="*/ 1 w 116"/>
                  <a:gd name="T77" fmla="*/ 63 h 63"/>
                  <a:gd name="T78" fmla="*/ 0 w 116"/>
                  <a:gd name="T79" fmla="*/ 63 h 63"/>
                  <a:gd name="T80" fmla="*/ 0 w 116"/>
                  <a:gd name="T81" fmla="*/ 6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6" h="63">
                    <a:moveTo>
                      <a:pt x="0" y="62"/>
                    </a:moveTo>
                    <a:cubicBezTo>
                      <a:pt x="0" y="62"/>
                      <a:pt x="5" y="55"/>
                      <a:pt x="15" y="46"/>
                    </a:cubicBezTo>
                    <a:cubicBezTo>
                      <a:pt x="16" y="45"/>
                      <a:pt x="18" y="44"/>
                      <a:pt x="19" y="43"/>
                    </a:cubicBezTo>
                    <a:cubicBezTo>
                      <a:pt x="21" y="42"/>
                      <a:pt x="22" y="41"/>
                      <a:pt x="23" y="40"/>
                    </a:cubicBezTo>
                    <a:cubicBezTo>
                      <a:pt x="26" y="38"/>
                      <a:pt x="30" y="36"/>
                      <a:pt x="33" y="34"/>
                    </a:cubicBezTo>
                    <a:cubicBezTo>
                      <a:pt x="37" y="32"/>
                      <a:pt x="41" y="30"/>
                      <a:pt x="45" y="29"/>
                    </a:cubicBezTo>
                    <a:cubicBezTo>
                      <a:pt x="47" y="28"/>
                      <a:pt x="49" y="27"/>
                      <a:pt x="51" y="27"/>
                    </a:cubicBezTo>
                    <a:cubicBezTo>
                      <a:pt x="53" y="26"/>
                      <a:pt x="56" y="26"/>
                      <a:pt x="58" y="25"/>
                    </a:cubicBezTo>
                    <a:cubicBezTo>
                      <a:pt x="60" y="25"/>
                      <a:pt x="62" y="24"/>
                      <a:pt x="65" y="24"/>
                    </a:cubicBezTo>
                    <a:cubicBezTo>
                      <a:pt x="66" y="24"/>
                      <a:pt x="67" y="24"/>
                      <a:pt x="68" y="24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73" y="24"/>
                      <a:pt x="76" y="25"/>
                      <a:pt x="77" y="24"/>
                    </a:cubicBezTo>
                    <a:cubicBezTo>
                      <a:pt x="79" y="24"/>
                      <a:pt x="80" y="24"/>
                      <a:pt x="82" y="24"/>
                    </a:cubicBezTo>
                    <a:cubicBezTo>
                      <a:pt x="86" y="23"/>
                      <a:pt x="89" y="21"/>
                      <a:pt x="92" y="20"/>
                    </a:cubicBezTo>
                    <a:cubicBezTo>
                      <a:pt x="95" y="18"/>
                      <a:pt x="98" y="16"/>
                      <a:pt x="100" y="14"/>
                    </a:cubicBezTo>
                    <a:cubicBezTo>
                      <a:pt x="105" y="11"/>
                      <a:pt x="109" y="7"/>
                      <a:pt x="111" y="4"/>
                    </a:cubicBezTo>
                    <a:cubicBezTo>
                      <a:pt x="114" y="2"/>
                      <a:pt x="115" y="0"/>
                      <a:pt x="115" y="0"/>
                    </a:cubicBezTo>
                    <a:cubicBezTo>
                      <a:pt x="115" y="0"/>
                      <a:pt x="115" y="0"/>
                      <a:pt x="116" y="0"/>
                    </a:cubicBezTo>
                    <a:cubicBezTo>
                      <a:pt x="116" y="0"/>
                      <a:pt x="116" y="0"/>
                      <a:pt x="116" y="1"/>
                    </a:cubicBezTo>
                    <a:cubicBezTo>
                      <a:pt x="116" y="1"/>
                      <a:pt x="115" y="2"/>
                      <a:pt x="113" y="6"/>
                    </a:cubicBezTo>
                    <a:cubicBezTo>
                      <a:pt x="111" y="9"/>
                      <a:pt x="107" y="13"/>
                      <a:pt x="103" y="17"/>
                    </a:cubicBezTo>
                    <a:cubicBezTo>
                      <a:pt x="101" y="20"/>
                      <a:pt x="98" y="22"/>
                      <a:pt x="95" y="24"/>
                    </a:cubicBezTo>
                    <a:cubicBezTo>
                      <a:pt x="92" y="27"/>
                      <a:pt x="88" y="29"/>
                      <a:pt x="84" y="30"/>
                    </a:cubicBezTo>
                    <a:cubicBezTo>
                      <a:pt x="81" y="32"/>
                      <a:pt x="75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3"/>
                      <a:pt x="67" y="33"/>
                      <a:pt x="66" y="33"/>
                    </a:cubicBezTo>
                    <a:cubicBezTo>
                      <a:pt x="64" y="34"/>
                      <a:pt x="62" y="34"/>
                      <a:pt x="60" y="35"/>
                    </a:cubicBezTo>
                    <a:cubicBezTo>
                      <a:pt x="58" y="35"/>
                      <a:pt x="57" y="36"/>
                      <a:pt x="55" y="37"/>
                    </a:cubicBezTo>
                    <a:cubicBezTo>
                      <a:pt x="53" y="38"/>
                      <a:pt x="51" y="38"/>
                      <a:pt x="49" y="39"/>
                    </a:cubicBezTo>
                    <a:cubicBezTo>
                      <a:pt x="46" y="41"/>
                      <a:pt x="43" y="43"/>
                      <a:pt x="39" y="45"/>
                    </a:cubicBezTo>
                    <a:cubicBezTo>
                      <a:pt x="36" y="47"/>
                      <a:pt x="33" y="49"/>
                      <a:pt x="30" y="50"/>
                    </a:cubicBezTo>
                    <a:cubicBezTo>
                      <a:pt x="26" y="52"/>
                      <a:pt x="23" y="53"/>
                      <a:pt x="21" y="54"/>
                    </a:cubicBezTo>
                    <a:cubicBezTo>
                      <a:pt x="15" y="57"/>
                      <a:pt x="10" y="59"/>
                      <a:pt x="7" y="61"/>
                    </a:cubicBezTo>
                    <a:cubicBezTo>
                      <a:pt x="3" y="62"/>
                      <a:pt x="1" y="63"/>
                      <a:pt x="1" y="63"/>
                    </a:cubicBezTo>
                    <a:cubicBezTo>
                      <a:pt x="1" y="63"/>
                      <a:pt x="0" y="63"/>
                      <a:pt x="0" y="63"/>
                    </a:cubicBezTo>
                    <a:cubicBezTo>
                      <a:pt x="0" y="62"/>
                      <a:pt x="0" y="62"/>
                      <a:pt x="0" y="62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0" name="Freeform 946"/>
              <p:cNvSpPr>
                <a:spLocks/>
              </p:cNvSpPr>
              <p:nvPr/>
            </p:nvSpPr>
            <p:spPr bwMode="auto">
              <a:xfrm>
                <a:off x="3572" y="1744"/>
                <a:ext cx="111" cy="157"/>
              </a:xfrm>
              <a:custGeom>
                <a:avLst/>
                <a:gdLst>
                  <a:gd name="T0" fmla="*/ 0 w 47"/>
                  <a:gd name="T1" fmla="*/ 66 h 66"/>
                  <a:gd name="T2" fmla="*/ 6 w 47"/>
                  <a:gd name="T3" fmla="*/ 55 h 66"/>
                  <a:gd name="T4" fmla="*/ 14 w 47"/>
                  <a:gd name="T5" fmla="*/ 44 h 66"/>
                  <a:gd name="T6" fmla="*/ 24 w 47"/>
                  <a:gd name="T7" fmla="*/ 34 h 66"/>
                  <a:gd name="T8" fmla="*/ 34 w 47"/>
                  <a:gd name="T9" fmla="*/ 22 h 66"/>
                  <a:gd name="T10" fmla="*/ 38 w 47"/>
                  <a:gd name="T11" fmla="*/ 17 h 66"/>
                  <a:gd name="T12" fmla="*/ 41 w 47"/>
                  <a:gd name="T13" fmla="*/ 11 h 66"/>
                  <a:gd name="T14" fmla="*/ 43 w 47"/>
                  <a:gd name="T15" fmla="*/ 7 h 66"/>
                  <a:gd name="T16" fmla="*/ 45 w 47"/>
                  <a:gd name="T17" fmla="*/ 3 h 66"/>
                  <a:gd name="T18" fmla="*/ 46 w 47"/>
                  <a:gd name="T19" fmla="*/ 0 h 66"/>
                  <a:gd name="T20" fmla="*/ 46 w 47"/>
                  <a:gd name="T21" fmla="*/ 0 h 66"/>
                  <a:gd name="T22" fmla="*/ 46 w 47"/>
                  <a:gd name="T23" fmla="*/ 0 h 66"/>
                  <a:gd name="T24" fmla="*/ 47 w 47"/>
                  <a:gd name="T25" fmla="*/ 0 h 66"/>
                  <a:gd name="T26" fmla="*/ 46 w 47"/>
                  <a:gd name="T27" fmla="*/ 4 h 66"/>
                  <a:gd name="T28" fmla="*/ 45 w 47"/>
                  <a:gd name="T29" fmla="*/ 8 h 66"/>
                  <a:gd name="T30" fmla="*/ 43 w 47"/>
                  <a:gd name="T31" fmla="*/ 13 h 66"/>
                  <a:gd name="T32" fmla="*/ 38 w 47"/>
                  <a:gd name="T33" fmla="*/ 25 h 66"/>
                  <a:gd name="T34" fmla="*/ 29 w 47"/>
                  <a:gd name="T35" fmla="*/ 37 h 66"/>
                  <a:gd name="T36" fmla="*/ 25 w 47"/>
                  <a:gd name="T37" fmla="*/ 44 h 66"/>
                  <a:gd name="T38" fmla="*/ 21 w 47"/>
                  <a:gd name="T39" fmla="*/ 50 h 66"/>
                  <a:gd name="T40" fmla="*/ 11 w 47"/>
                  <a:gd name="T41" fmla="*/ 59 h 66"/>
                  <a:gd name="T42" fmla="*/ 0 w 47"/>
                  <a:gd name="T43" fmla="*/ 66 h 66"/>
                  <a:gd name="T44" fmla="*/ 0 w 47"/>
                  <a:gd name="T45" fmla="*/ 66 h 66"/>
                  <a:gd name="T46" fmla="*/ 0 w 47"/>
                  <a:gd name="T4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66">
                    <a:moveTo>
                      <a:pt x="0" y="66"/>
                    </a:moveTo>
                    <a:cubicBezTo>
                      <a:pt x="0" y="66"/>
                      <a:pt x="2" y="61"/>
                      <a:pt x="6" y="55"/>
                    </a:cubicBezTo>
                    <a:cubicBezTo>
                      <a:pt x="9" y="51"/>
                      <a:pt x="11" y="48"/>
                      <a:pt x="14" y="44"/>
                    </a:cubicBezTo>
                    <a:cubicBezTo>
                      <a:pt x="17" y="41"/>
                      <a:pt x="21" y="37"/>
                      <a:pt x="24" y="34"/>
                    </a:cubicBezTo>
                    <a:cubicBezTo>
                      <a:pt x="28" y="30"/>
                      <a:pt x="31" y="26"/>
                      <a:pt x="34" y="22"/>
                    </a:cubicBezTo>
                    <a:cubicBezTo>
                      <a:pt x="35" y="20"/>
                      <a:pt x="36" y="18"/>
                      <a:pt x="38" y="17"/>
                    </a:cubicBezTo>
                    <a:cubicBezTo>
                      <a:pt x="39" y="15"/>
                      <a:pt x="40" y="13"/>
                      <a:pt x="41" y="11"/>
                    </a:cubicBezTo>
                    <a:cubicBezTo>
                      <a:pt x="42" y="10"/>
                      <a:pt x="43" y="8"/>
                      <a:pt x="43" y="7"/>
                    </a:cubicBezTo>
                    <a:cubicBezTo>
                      <a:pt x="44" y="6"/>
                      <a:pt x="44" y="4"/>
                      <a:pt x="45" y="3"/>
                    </a:cubicBezTo>
                    <a:cubicBezTo>
                      <a:pt x="46" y="1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1"/>
                      <a:pt x="46" y="4"/>
                    </a:cubicBezTo>
                    <a:cubicBezTo>
                      <a:pt x="46" y="5"/>
                      <a:pt x="46" y="6"/>
                      <a:pt x="45" y="8"/>
                    </a:cubicBezTo>
                    <a:cubicBezTo>
                      <a:pt x="45" y="9"/>
                      <a:pt x="44" y="11"/>
                      <a:pt x="43" y="13"/>
                    </a:cubicBezTo>
                    <a:cubicBezTo>
                      <a:pt x="42" y="16"/>
                      <a:pt x="40" y="20"/>
                      <a:pt x="38" y="25"/>
                    </a:cubicBezTo>
                    <a:cubicBezTo>
                      <a:pt x="35" y="29"/>
                      <a:pt x="32" y="33"/>
                      <a:pt x="29" y="37"/>
                    </a:cubicBezTo>
                    <a:cubicBezTo>
                      <a:pt x="28" y="40"/>
                      <a:pt x="26" y="42"/>
                      <a:pt x="25" y="44"/>
                    </a:cubicBezTo>
                    <a:cubicBezTo>
                      <a:pt x="24" y="46"/>
                      <a:pt x="22" y="48"/>
                      <a:pt x="21" y="50"/>
                    </a:cubicBezTo>
                    <a:cubicBezTo>
                      <a:pt x="17" y="53"/>
                      <a:pt x="14" y="56"/>
                      <a:pt x="11" y="59"/>
                    </a:cubicBezTo>
                    <a:cubicBezTo>
                      <a:pt x="5" y="64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1" name="Freeform 947"/>
              <p:cNvSpPr>
                <a:spLocks/>
              </p:cNvSpPr>
              <p:nvPr/>
            </p:nvSpPr>
            <p:spPr bwMode="auto">
              <a:xfrm>
                <a:off x="3401" y="1725"/>
                <a:ext cx="128" cy="214"/>
              </a:xfrm>
              <a:custGeom>
                <a:avLst/>
                <a:gdLst>
                  <a:gd name="T0" fmla="*/ 33 w 54"/>
                  <a:gd name="T1" fmla="*/ 90 h 90"/>
                  <a:gd name="T2" fmla="*/ 50 w 54"/>
                  <a:gd name="T3" fmla="*/ 43 h 90"/>
                  <a:gd name="T4" fmla="*/ 54 w 54"/>
                  <a:gd name="T5" fmla="*/ 0 h 90"/>
                  <a:gd name="T6" fmla="*/ 33 w 54"/>
                  <a:gd name="T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90">
                    <a:moveTo>
                      <a:pt x="33" y="90"/>
                    </a:moveTo>
                    <a:cubicBezTo>
                      <a:pt x="33" y="90"/>
                      <a:pt x="54" y="81"/>
                      <a:pt x="50" y="43"/>
                    </a:cubicBezTo>
                    <a:cubicBezTo>
                      <a:pt x="47" y="5"/>
                      <a:pt x="54" y="0"/>
                      <a:pt x="54" y="0"/>
                    </a:cubicBezTo>
                    <a:cubicBezTo>
                      <a:pt x="54" y="0"/>
                      <a:pt x="0" y="38"/>
                      <a:pt x="33" y="9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2" name="Freeform 948"/>
              <p:cNvSpPr>
                <a:spLocks/>
              </p:cNvSpPr>
              <p:nvPr/>
            </p:nvSpPr>
            <p:spPr bwMode="auto">
              <a:xfrm>
                <a:off x="3472" y="1796"/>
                <a:ext cx="24" cy="143"/>
              </a:xfrm>
              <a:custGeom>
                <a:avLst/>
                <a:gdLst>
                  <a:gd name="T0" fmla="*/ 3 w 10"/>
                  <a:gd name="T1" fmla="*/ 60 h 60"/>
                  <a:gd name="T2" fmla="*/ 1 w 10"/>
                  <a:gd name="T3" fmla="*/ 50 h 60"/>
                  <a:gd name="T4" fmla="*/ 1 w 10"/>
                  <a:gd name="T5" fmla="*/ 40 h 60"/>
                  <a:gd name="T6" fmla="*/ 1 w 10"/>
                  <a:gd name="T7" fmla="*/ 29 h 60"/>
                  <a:gd name="T8" fmla="*/ 2 w 10"/>
                  <a:gd name="T9" fmla="*/ 18 h 60"/>
                  <a:gd name="T10" fmla="*/ 4 w 10"/>
                  <a:gd name="T11" fmla="*/ 13 h 60"/>
                  <a:gd name="T12" fmla="*/ 5 w 10"/>
                  <a:gd name="T13" fmla="*/ 8 h 60"/>
                  <a:gd name="T14" fmla="*/ 7 w 10"/>
                  <a:gd name="T15" fmla="*/ 4 h 60"/>
                  <a:gd name="T16" fmla="*/ 9 w 10"/>
                  <a:gd name="T17" fmla="*/ 2 h 60"/>
                  <a:gd name="T18" fmla="*/ 10 w 10"/>
                  <a:gd name="T19" fmla="*/ 0 h 60"/>
                  <a:gd name="T20" fmla="*/ 10 w 10"/>
                  <a:gd name="T21" fmla="*/ 2 h 60"/>
                  <a:gd name="T22" fmla="*/ 9 w 10"/>
                  <a:gd name="T23" fmla="*/ 5 h 60"/>
                  <a:gd name="T24" fmla="*/ 9 w 10"/>
                  <a:gd name="T25" fmla="*/ 9 h 60"/>
                  <a:gd name="T26" fmla="*/ 8 w 10"/>
                  <a:gd name="T27" fmla="*/ 18 h 60"/>
                  <a:gd name="T28" fmla="*/ 7 w 10"/>
                  <a:gd name="T29" fmla="*/ 24 h 60"/>
                  <a:gd name="T30" fmla="*/ 7 w 10"/>
                  <a:gd name="T31" fmla="*/ 29 h 60"/>
                  <a:gd name="T32" fmla="*/ 6 w 10"/>
                  <a:gd name="T33" fmla="*/ 35 h 60"/>
                  <a:gd name="T34" fmla="*/ 6 w 10"/>
                  <a:gd name="T35" fmla="*/ 40 h 60"/>
                  <a:gd name="T36" fmla="*/ 5 w 10"/>
                  <a:gd name="T37" fmla="*/ 50 h 60"/>
                  <a:gd name="T38" fmla="*/ 3 w 10"/>
                  <a:gd name="T3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60">
                    <a:moveTo>
                      <a:pt x="3" y="60"/>
                    </a:moveTo>
                    <a:cubicBezTo>
                      <a:pt x="3" y="60"/>
                      <a:pt x="2" y="56"/>
                      <a:pt x="1" y="50"/>
                    </a:cubicBezTo>
                    <a:cubicBezTo>
                      <a:pt x="1" y="47"/>
                      <a:pt x="1" y="44"/>
                      <a:pt x="1" y="40"/>
                    </a:cubicBezTo>
                    <a:cubicBezTo>
                      <a:pt x="0" y="37"/>
                      <a:pt x="1" y="33"/>
                      <a:pt x="1" y="29"/>
                    </a:cubicBezTo>
                    <a:cubicBezTo>
                      <a:pt x="1" y="25"/>
                      <a:pt x="2" y="21"/>
                      <a:pt x="2" y="18"/>
                    </a:cubicBezTo>
                    <a:cubicBezTo>
                      <a:pt x="3" y="16"/>
                      <a:pt x="3" y="14"/>
                      <a:pt x="4" y="13"/>
                    </a:cubicBezTo>
                    <a:cubicBezTo>
                      <a:pt x="4" y="11"/>
                      <a:pt x="5" y="9"/>
                      <a:pt x="5" y="8"/>
                    </a:cubicBezTo>
                    <a:cubicBezTo>
                      <a:pt x="6" y="7"/>
                      <a:pt x="6" y="5"/>
                      <a:pt x="7" y="4"/>
                    </a:cubicBezTo>
                    <a:cubicBezTo>
                      <a:pt x="8" y="3"/>
                      <a:pt x="8" y="2"/>
                      <a:pt x="9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2"/>
                    </a:cubicBezTo>
                    <a:cubicBezTo>
                      <a:pt x="9" y="3"/>
                      <a:pt x="9" y="4"/>
                      <a:pt x="9" y="5"/>
                    </a:cubicBezTo>
                    <a:cubicBezTo>
                      <a:pt x="9" y="6"/>
                      <a:pt x="9" y="8"/>
                      <a:pt x="9" y="9"/>
                    </a:cubicBezTo>
                    <a:cubicBezTo>
                      <a:pt x="8" y="12"/>
                      <a:pt x="8" y="15"/>
                      <a:pt x="8" y="18"/>
                    </a:cubicBezTo>
                    <a:cubicBezTo>
                      <a:pt x="7" y="20"/>
                      <a:pt x="7" y="22"/>
                      <a:pt x="7" y="24"/>
                    </a:cubicBezTo>
                    <a:cubicBezTo>
                      <a:pt x="7" y="26"/>
                      <a:pt x="7" y="28"/>
                      <a:pt x="7" y="29"/>
                    </a:cubicBezTo>
                    <a:cubicBezTo>
                      <a:pt x="7" y="31"/>
                      <a:pt x="7" y="33"/>
                      <a:pt x="6" y="35"/>
                    </a:cubicBezTo>
                    <a:cubicBezTo>
                      <a:pt x="6" y="37"/>
                      <a:pt x="6" y="39"/>
                      <a:pt x="6" y="40"/>
                    </a:cubicBezTo>
                    <a:cubicBezTo>
                      <a:pt x="6" y="44"/>
                      <a:pt x="5" y="47"/>
                      <a:pt x="5" y="50"/>
                    </a:cubicBezTo>
                    <a:cubicBezTo>
                      <a:pt x="4" y="56"/>
                      <a:pt x="3" y="60"/>
                      <a:pt x="3" y="6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3" name="Freeform 949"/>
              <p:cNvSpPr>
                <a:spLocks/>
              </p:cNvSpPr>
              <p:nvPr/>
            </p:nvSpPr>
            <p:spPr bwMode="auto">
              <a:xfrm>
                <a:off x="3633" y="1672"/>
                <a:ext cx="176" cy="160"/>
              </a:xfrm>
              <a:custGeom>
                <a:avLst/>
                <a:gdLst>
                  <a:gd name="T0" fmla="*/ 0 w 74"/>
                  <a:gd name="T1" fmla="*/ 61 h 67"/>
                  <a:gd name="T2" fmla="*/ 43 w 74"/>
                  <a:gd name="T3" fmla="*/ 36 h 67"/>
                  <a:gd name="T4" fmla="*/ 74 w 74"/>
                  <a:gd name="T5" fmla="*/ 7 h 67"/>
                  <a:gd name="T6" fmla="*/ 0 w 74"/>
                  <a:gd name="T7" fmla="*/ 6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67">
                    <a:moveTo>
                      <a:pt x="0" y="61"/>
                    </a:moveTo>
                    <a:cubicBezTo>
                      <a:pt x="0" y="61"/>
                      <a:pt x="21" y="67"/>
                      <a:pt x="43" y="36"/>
                    </a:cubicBezTo>
                    <a:cubicBezTo>
                      <a:pt x="65" y="6"/>
                      <a:pt x="74" y="7"/>
                      <a:pt x="74" y="7"/>
                    </a:cubicBezTo>
                    <a:cubicBezTo>
                      <a:pt x="74" y="7"/>
                      <a:pt x="9" y="0"/>
                      <a:pt x="0" y="61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4" name="Freeform 950"/>
              <p:cNvSpPr>
                <a:spLocks/>
              </p:cNvSpPr>
              <p:nvPr/>
            </p:nvSpPr>
            <p:spPr bwMode="auto">
              <a:xfrm>
                <a:off x="3633" y="1720"/>
                <a:ext cx="105" cy="97"/>
              </a:xfrm>
              <a:custGeom>
                <a:avLst/>
                <a:gdLst>
                  <a:gd name="T0" fmla="*/ 0 w 44"/>
                  <a:gd name="T1" fmla="*/ 41 h 41"/>
                  <a:gd name="T2" fmla="*/ 5 w 44"/>
                  <a:gd name="T3" fmla="*/ 32 h 41"/>
                  <a:gd name="T4" fmla="*/ 10 w 44"/>
                  <a:gd name="T5" fmla="*/ 24 h 41"/>
                  <a:gd name="T6" fmla="*/ 18 w 44"/>
                  <a:gd name="T7" fmla="*/ 16 h 41"/>
                  <a:gd name="T8" fmla="*/ 27 w 44"/>
                  <a:gd name="T9" fmla="*/ 8 h 41"/>
                  <a:gd name="T10" fmla="*/ 31 w 44"/>
                  <a:gd name="T11" fmla="*/ 5 h 41"/>
                  <a:gd name="T12" fmla="*/ 35 w 44"/>
                  <a:gd name="T13" fmla="*/ 3 h 41"/>
                  <a:gd name="T14" fmla="*/ 39 w 44"/>
                  <a:gd name="T15" fmla="*/ 1 h 41"/>
                  <a:gd name="T16" fmla="*/ 42 w 44"/>
                  <a:gd name="T17" fmla="*/ 0 h 41"/>
                  <a:gd name="T18" fmla="*/ 44 w 44"/>
                  <a:gd name="T19" fmla="*/ 0 h 41"/>
                  <a:gd name="T20" fmla="*/ 42 w 44"/>
                  <a:gd name="T21" fmla="*/ 2 h 41"/>
                  <a:gd name="T22" fmla="*/ 40 w 44"/>
                  <a:gd name="T23" fmla="*/ 3 h 41"/>
                  <a:gd name="T24" fmla="*/ 37 w 44"/>
                  <a:gd name="T25" fmla="*/ 6 h 41"/>
                  <a:gd name="T26" fmla="*/ 30 w 44"/>
                  <a:gd name="T27" fmla="*/ 12 h 41"/>
                  <a:gd name="T28" fmla="*/ 26 w 44"/>
                  <a:gd name="T29" fmla="*/ 16 h 41"/>
                  <a:gd name="T30" fmla="*/ 22 w 44"/>
                  <a:gd name="T31" fmla="*/ 20 h 41"/>
                  <a:gd name="T32" fmla="*/ 18 w 44"/>
                  <a:gd name="T33" fmla="*/ 24 h 41"/>
                  <a:gd name="T34" fmla="*/ 14 w 44"/>
                  <a:gd name="T35" fmla="*/ 28 h 41"/>
                  <a:gd name="T36" fmla="*/ 7 w 44"/>
                  <a:gd name="T37" fmla="*/ 34 h 41"/>
                  <a:gd name="T38" fmla="*/ 0 w 44"/>
                  <a:gd name="T3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4" h="41">
                    <a:moveTo>
                      <a:pt x="0" y="41"/>
                    </a:moveTo>
                    <a:cubicBezTo>
                      <a:pt x="0" y="41"/>
                      <a:pt x="1" y="37"/>
                      <a:pt x="5" y="32"/>
                    </a:cubicBezTo>
                    <a:cubicBezTo>
                      <a:pt x="6" y="30"/>
                      <a:pt x="8" y="27"/>
                      <a:pt x="10" y="24"/>
                    </a:cubicBezTo>
                    <a:cubicBezTo>
                      <a:pt x="13" y="21"/>
                      <a:pt x="15" y="19"/>
                      <a:pt x="18" y="16"/>
                    </a:cubicBezTo>
                    <a:cubicBezTo>
                      <a:pt x="21" y="13"/>
                      <a:pt x="24" y="11"/>
                      <a:pt x="27" y="8"/>
                    </a:cubicBezTo>
                    <a:cubicBezTo>
                      <a:pt x="28" y="7"/>
                      <a:pt x="29" y="6"/>
                      <a:pt x="31" y="5"/>
                    </a:cubicBezTo>
                    <a:cubicBezTo>
                      <a:pt x="32" y="4"/>
                      <a:pt x="34" y="4"/>
                      <a:pt x="35" y="3"/>
                    </a:cubicBezTo>
                    <a:cubicBezTo>
                      <a:pt x="36" y="2"/>
                      <a:pt x="38" y="2"/>
                      <a:pt x="39" y="1"/>
                    </a:cubicBezTo>
                    <a:cubicBezTo>
                      <a:pt x="40" y="1"/>
                      <a:pt x="41" y="1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1"/>
                      <a:pt x="42" y="2"/>
                    </a:cubicBezTo>
                    <a:cubicBezTo>
                      <a:pt x="42" y="2"/>
                      <a:pt x="41" y="3"/>
                      <a:pt x="40" y="3"/>
                    </a:cubicBezTo>
                    <a:cubicBezTo>
                      <a:pt x="39" y="4"/>
                      <a:pt x="38" y="5"/>
                      <a:pt x="37" y="6"/>
                    </a:cubicBezTo>
                    <a:cubicBezTo>
                      <a:pt x="35" y="8"/>
                      <a:pt x="33" y="10"/>
                      <a:pt x="30" y="12"/>
                    </a:cubicBezTo>
                    <a:cubicBezTo>
                      <a:pt x="29" y="14"/>
                      <a:pt x="28" y="15"/>
                      <a:pt x="26" y="16"/>
                    </a:cubicBezTo>
                    <a:cubicBezTo>
                      <a:pt x="25" y="17"/>
                      <a:pt x="24" y="19"/>
                      <a:pt x="22" y="20"/>
                    </a:cubicBezTo>
                    <a:cubicBezTo>
                      <a:pt x="21" y="21"/>
                      <a:pt x="20" y="23"/>
                      <a:pt x="18" y="24"/>
                    </a:cubicBezTo>
                    <a:cubicBezTo>
                      <a:pt x="17" y="25"/>
                      <a:pt x="16" y="27"/>
                      <a:pt x="14" y="28"/>
                    </a:cubicBezTo>
                    <a:cubicBezTo>
                      <a:pt x="12" y="30"/>
                      <a:pt x="9" y="33"/>
                      <a:pt x="7" y="34"/>
                    </a:cubicBezTo>
                    <a:cubicBezTo>
                      <a:pt x="3" y="38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5" name="Freeform 951"/>
              <p:cNvSpPr>
                <a:spLocks/>
              </p:cNvSpPr>
              <p:nvPr/>
            </p:nvSpPr>
            <p:spPr bwMode="auto">
              <a:xfrm>
                <a:off x="4365" y="2234"/>
                <a:ext cx="175" cy="159"/>
              </a:xfrm>
              <a:custGeom>
                <a:avLst/>
                <a:gdLst>
                  <a:gd name="T0" fmla="*/ 0 w 74"/>
                  <a:gd name="T1" fmla="*/ 61 h 67"/>
                  <a:gd name="T2" fmla="*/ 43 w 74"/>
                  <a:gd name="T3" fmla="*/ 37 h 67"/>
                  <a:gd name="T4" fmla="*/ 74 w 74"/>
                  <a:gd name="T5" fmla="*/ 7 h 67"/>
                  <a:gd name="T6" fmla="*/ 0 w 74"/>
                  <a:gd name="T7" fmla="*/ 6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67">
                    <a:moveTo>
                      <a:pt x="0" y="61"/>
                    </a:moveTo>
                    <a:cubicBezTo>
                      <a:pt x="0" y="61"/>
                      <a:pt x="21" y="67"/>
                      <a:pt x="43" y="37"/>
                    </a:cubicBezTo>
                    <a:cubicBezTo>
                      <a:pt x="65" y="6"/>
                      <a:pt x="74" y="7"/>
                      <a:pt x="74" y="7"/>
                    </a:cubicBezTo>
                    <a:cubicBezTo>
                      <a:pt x="74" y="7"/>
                      <a:pt x="9" y="0"/>
                      <a:pt x="0" y="61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6" name="Freeform 952"/>
              <p:cNvSpPr>
                <a:spLocks/>
              </p:cNvSpPr>
              <p:nvPr/>
            </p:nvSpPr>
            <p:spPr bwMode="auto">
              <a:xfrm>
                <a:off x="4365" y="2281"/>
                <a:ext cx="104" cy="98"/>
              </a:xfrm>
              <a:custGeom>
                <a:avLst/>
                <a:gdLst>
                  <a:gd name="T0" fmla="*/ 0 w 44"/>
                  <a:gd name="T1" fmla="*/ 41 h 41"/>
                  <a:gd name="T2" fmla="*/ 4 w 44"/>
                  <a:gd name="T3" fmla="*/ 32 h 41"/>
                  <a:gd name="T4" fmla="*/ 10 w 44"/>
                  <a:gd name="T5" fmla="*/ 24 h 41"/>
                  <a:gd name="T6" fmla="*/ 18 w 44"/>
                  <a:gd name="T7" fmla="*/ 16 h 41"/>
                  <a:gd name="T8" fmla="*/ 26 w 44"/>
                  <a:gd name="T9" fmla="*/ 8 h 41"/>
                  <a:gd name="T10" fmla="*/ 31 w 44"/>
                  <a:gd name="T11" fmla="*/ 5 h 41"/>
                  <a:gd name="T12" fmla="*/ 35 w 44"/>
                  <a:gd name="T13" fmla="*/ 3 h 41"/>
                  <a:gd name="T14" fmla="*/ 39 w 44"/>
                  <a:gd name="T15" fmla="*/ 1 h 41"/>
                  <a:gd name="T16" fmla="*/ 42 w 44"/>
                  <a:gd name="T17" fmla="*/ 1 h 41"/>
                  <a:gd name="T18" fmla="*/ 44 w 44"/>
                  <a:gd name="T19" fmla="*/ 0 h 41"/>
                  <a:gd name="T20" fmla="*/ 42 w 44"/>
                  <a:gd name="T21" fmla="*/ 2 h 41"/>
                  <a:gd name="T22" fmla="*/ 40 w 44"/>
                  <a:gd name="T23" fmla="*/ 3 h 41"/>
                  <a:gd name="T24" fmla="*/ 37 w 44"/>
                  <a:gd name="T25" fmla="*/ 6 h 41"/>
                  <a:gd name="T26" fmla="*/ 30 w 44"/>
                  <a:gd name="T27" fmla="*/ 13 h 41"/>
                  <a:gd name="T28" fmla="*/ 26 w 44"/>
                  <a:gd name="T29" fmla="*/ 16 h 41"/>
                  <a:gd name="T30" fmla="*/ 22 w 44"/>
                  <a:gd name="T31" fmla="*/ 20 h 41"/>
                  <a:gd name="T32" fmla="*/ 18 w 44"/>
                  <a:gd name="T33" fmla="*/ 24 h 41"/>
                  <a:gd name="T34" fmla="*/ 14 w 44"/>
                  <a:gd name="T35" fmla="*/ 28 h 41"/>
                  <a:gd name="T36" fmla="*/ 7 w 44"/>
                  <a:gd name="T37" fmla="*/ 35 h 41"/>
                  <a:gd name="T38" fmla="*/ 0 w 44"/>
                  <a:gd name="T3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4" h="41">
                    <a:moveTo>
                      <a:pt x="0" y="41"/>
                    </a:moveTo>
                    <a:cubicBezTo>
                      <a:pt x="0" y="41"/>
                      <a:pt x="1" y="37"/>
                      <a:pt x="4" y="32"/>
                    </a:cubicBezTo>
                    <a:cubicBezTo>
                      <a:pt x="6" y="30"/>
                      <a:pt x="8" y="27"/>
                      <a:pt x="10" y="24"/>
                    </a:cubicBezTo>
                    <a:cubicBezTo>
                      <a:pt x="12" y="22"/>
                      <a:pt x="15" y="19"/>
                      <a:pt x="18" y="16"/>
                    </a:cubicBezTo>
                    <a:cubicBezTo>
                      <a:pt x="21" y="13"/>
                      <a:pt x="23" y="11"/>
                      <a:pt x="26" y="8"/>
                    </a:cubicBezTo>
                    <a:cubicBezTo>
                      <a:pt x="28" y="7"/>
                      <a:pt x="29" y="6"/>
                      <a:pt x="31" y="5"/>
                    </a:cubicBezTo>
                    <a:cubicBezTo>
                      <a:pt x="32" y="4"/>
                      <a:pt x="34" y="4"/>
                      <a:pt x="35" y="3"/>
                    </a:cubicBezTo>
                    <a:cubicBezTo>
                      <a:pt x="36" y="2"/>
                      <a:pt x="37" y="2"/>
                      <a:pt x="39" y="1"/>
                    </a:cubicBezTo>
                    <a:cubicBezTo>
                      <a:pt x="40" y="1"/>
                      <a:pt x="41" y="1"/>
                      <a:pt x="42" y="1"/>
                    </a:cubicBezTo>
                    <a:cubicBezTo>
                      <a:pt x="43" y="0"/>
                      <a:pt x="44" y="0"/>
                      <a:pt x="44" y="0"/>
                    </a:cubicBezTo>
                    <a:cubicBezTo>
                      <a:pt x="44" y="0"/>
                      <a:pt x="43" y="1"/>
                      <a:pt x="42" y="2"/>
                    </a:cubicBezTo>
                    <a:cubicBezTo>
                      <a:pt x="41" y="2"/>
                      <a:pt x="41" y="3"/>
                      <a:pt x="40" y="3"/>
                    </a:cubicBezTo>
                    <a:cubicBezTo>
                      <a:pt x="39" y="4"/>
                      <a:pt x="38" y="5"/>
                      <a:pt x="37" y="6"/>
                    </a:cubicBezTo>
                    <a:cubicBezTo>
                      <a:pt x="35" y="8"/>
                      <a:pt x="32" y="10"/>
                      <a:pt x="30" y="13"/>
                    </a:cubicBezTo>
                    <a:cubicBezTo>
                      <a:pt x="29" y="14"/>
                      <a:pt x="27" y="15"/>
                      <a:pt x="26" y="16"/>
                    </a:cubicBezTo>
                    <a:cubicBezTo>
                      <a:pt x="25" y="18"/>
                      <a:pt x="23" y="19"/>
                      <a:pt x="22" y="20"/>
                    </a:cubicBezTo>
                    <a:cubicBezTo>
                      <a:pt x="21" y="22"/>
                      <a:pt x="19" y="23"/>
                      <a:pt x="18" y="24"/>
                    </a:cubicBezTo>
                    <a:cubicBezTo>
                      <a:pt x="17" y="26"/>
                      <a:pt x="15" y="27"/>
                      <a:pt x="14" y="28"/>
                    </a:cubicBezTo>
                    <a:cubicBezTo>
                      <a:pt x="12" y="30"/>
                      <a:pt x="9" y="33"/>
                      <a:pt x="7" y="35"/>
                    </a:cubicBezTo>
                    <a:cubicBezTo>
                      <a:pt x="3" y="38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7" name="Freeform 953"/>
              <p:cNvSpPr>
                <a:spLocks/>
              </p:cNvSpPr>
              <p:nvPr/>
            </p:nvSpPr>
            <p:spPr bwMode="auto">
              <a:xfrm>
                <a:off x="3821" y="2433"/>
                <a:ext cx="164" cy="196"/>
              </a:xfrm>
              <a:custGeom>
                <a:avLst/>
                <a:gdLst>
                  <a:gd name="T0" fmla="*/ 10 w 69"/>
                  <a:gd name="T1" fmla="*/ 0 h 82"/>
                  <a:gd name="T2" fmla="*/ 28 w 69"/>
                  <a:gd name="T3" fmla="*/ 47 h 82"/>
                  <a:gd name="T4" fmla="*/ 53 w 69"/>
                  <a:gd name="T5" fmla="*/ 82 h 82"/>
                  <a:gd name="T6" fmla="*/ 10 w 69"/>
                  <a:gd name="T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" h="82">
                    <a:moveTo>
                      <a:pt x="10" y="0"/>
                    </a:moveTo>
                    <a:cubicBezTo>
                      <a:pt x="10" y="0"/>
                      <a:pt x="0" y="20"/>
                      <a:pt x="28" y="47"/>
                    </a:cubicBezTo>
                    <a:cubicBezTo>
                      <a:pt x="55" y="73"/>
                      <a:pt x="53" y="82"/>
                      <a:pt x="53" y="82"/>
                    </a:cubicBezTo>
                    <a:cubicBezTo>
                      <a:pt x="53" y="82"/>
                      <a:pt x="69" y="18"/>
                      <a:pt x="10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8" name="Freeform 954"/>
              <p:cNvSpPr>
                <a:spLocks/>
              </p:cNvSpPr>
              <p:nvPr/>
            </p:nvSpPr>
            <p:spPr bwMode="auto">
              <a:xfrm>
                <a:off x="3845" y="2433"/>
                <a:ext cx="80" cy="119"/>
              </a:xfrm>
              <a:custGeom>
                <a:avLst/>
                <a:gdLst>
                  <a:gd name="T0" fmla="*/ 0 w 34"/>
                  <a:gd name="T1" fmla="*/ 0 h 50"/>
                  <a:gd name="T2" fmla="*/ 8 w 34"/>
                  <a:gd name="T3" fmla="*/ 6 h 50"/>
                  <a:gd name="T4" fmla="*/ 15 w 34"/>
                  <a:gd name="T5" fmla="*/ 13 h 50"/>
                  <a:gd name="T6" fmla="*/ 22 w 34"/>
                  <a:gd name="T7" fmla="*/ 22 h 50"/>
                  <a:gd name="T8" fmla="*/ 28 w 34"/>
                  <a:gd name="T9" fmla="*/ 31 h 50"/>
                  <a:gd name="T10" fmla="*/ 31 w 34"/>
                  <a:gd name="T11" fmla="*/ 36 h 50"/>
                  <a:gd name="T12" fmla="*/ 32 w 34"/>
                  <a:gd name="T13" fmla="*/ 41 h 50"/>
                  <a:gd name="T14" fmla="*/ 33 w 34"/>
                  <a:gd name="T15" fmla="*/ 44 h 50"/>
                  <a:gd name="T16" fmla="*/ 34 w 34"/>
                  <a:gd name="T17" fmla="*/ 48 h 50"/>
                  <a:gd name="T18" fmla="*/ 34 w 34"/>
                  <a:gd name="T19" fmla="*/ 50 h 50"/>
                  <a:gd name="T20" fmla="*/ 33 w 34"/>
                  <a:gd name="T21" fmla="*/ 48 h 50"/>
                  <a:gd name="T22" fmla="*/ 31 w 34"/>
                  <a:gd name="T23" fmla="*/ 45 h 50"/>
                  <a:gd name="T24" fmla="*/ 29 w 34"/>
                  <a:gd name="T25" fmla="*/ 42 h 50"/>
                  <a:gd name="T26" fmla="*/ 24 w 34"/>
                  <a:gd name="T27" fmla="*/ 34 h 50"/>
                  <a:gd name="T28" fmla="*/ 21 w 34"/>
                  <a:gd name="T29" fmla="*/ 30 h 50"/>
                  <a:gd name="T30" fmla="*/ 17 w 34"/>
                  <a:gd name="T31" fmla="*/ 25 h 50"/>
                  <a:gd name="T32" fmla="*/ 14 w 34"/>
                  <a:gd name="T33" fmla="*/ 21 h 50"/>
                  <a:gd name="T34" fmla="*/ 11 w 34"/>
                  <a:gd name="T35" fmla="*/ 16 h 50"/>
                  <a:gd name="T36" fmla="*/ 5 w 34"/>
                  <a:gd name="T37" fmla="*/ 8 h 50"/>
                  <a:gd name="T38" fmla="*/ 0 w 34"/>
                  <a:gd name="T3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4" h="50">
                    <a:moveTo>
                      <a:pt x="0" y="0"/>
                    </a:moveTo>
                    <a:cubicBezTo>
                      <a:pt x="0" y="0"/>
                      <a:pt x="4" y="2"/>
                      <a:pt x="8" y="6"/>
                    </a:cubicBezTo>
                    <a:cubicBezTo>
                      <a:pt x="10" y="8"/>
                      <a:pt x="12" y="10"/>
                      <a:pt x="15" y="13"/>
                    </a:cubicBezTo>
                    <a:cubicBezTo>
                      <a:pt x="17" y="16"/>
                      <a:pt x="20" y="19"/>
                      <a:pt x="22" y="22"/>
                    </a:cubicBezTo>
                    <a:cubicBezTo>
                      <a:pt x="24" y="25"/>
                      <a:pt x="27" y="28"/>
                      <a:pt x="28" y="31"/>
                    </a:cubicBezTo>
                    <a:cubicBezTo>
                      <a:pt x="29" y="33"/>
                      <a:pt x="30" y="35"/>
                      <a:pt x="31" y="36"/>
                    </a:cubicBezTo>
                    <a:cubicBezTo>
                      <a:pt x="31" y="38"/>
                      <a:pt x="32" y="39"/>
                      <a:pt x="32" y="41"/>
                    </a:cubicBezTo>
                    <a:cubicBezTo>
                      <a:pt x="33" y="42"/>
                      <a:pt x="33" y="43"/>
                      <a:pt x="33" y="44"/>
                    </a:cubicBezTo>
                    <a:cubicBezTo>
                      <a:pt x="34" y="46"/>
                      <a:pt x="34" y="47"/>
                      <a:pt x="34" y="48"/>
                    </a:cubicBezTo>
                    <a:cubicBezTo>
                      <a:pt x="34" y="49"/>
                      <a:pt x="34" y="50"/>
                      <a:pt x="34" y="50"/>
                    </a:cubicBezTo>
                    <a:cubicBezTo>
                      <a:pt x="34" y="50"/>
                      <a:pt x="33" y="49"/>
                      <a:pt x="33" y="48"/>
                    </a:cubicBezTo>
                    <a:cubicBezTo>
                      <a:pt x="32" y="47"/>
                      <a:pt x="32" y="46"/>
                      <a:pt x="31" y="45"/>
                    </a:cubicBezTo>
                    <a:cubicBezTo>
                      <a:pt x="31" y="44"/>
                      <a:pt x="30" y="43"/>
                      <a:pt x="29" y="42"/>
                    </a:cubicBezTo>
                    <a:cubicBezTo>
                      <a:pt x="28" y="40"/>
                      <a:pt x="26" y="37"/>
                      <a:pt x="24" y="34"/>
                    </a:cubicBezTo>
                    <a:cubicBezTo>
                      <a:pt x="23" y="33"/>
                      <a:pt x="22" y="31"/>
                      <a:pt x="21" y="30"/>
                    </a:cubicBezTo>
                    <a:cubicBezTo>
                      <a:pt x="20" y="28"/>
                      <a:pt x="18" y="27"/>
                      <a:pt x="17" y="25"/>
                    </a:cubicBezTo>
                    <a:cubicBezTo>
                      <a:pt x="16" y="24"/>
                      <a:pt x="15" y="22"/>
                      <a:pt x="14" y="21"/>
                    </a:cubicBezTo>
                    <a:cubicBezTo>
                      <a:pt x="13" y="19"/>
                      <a:pt x="12" y="18"/>
                      <a:pt x="11" y="16"/>
                    </a:cubicBezTo>
                    <a:cubicBezTo>
                      <a:pt x="9" y="14"/>
                      <a:pt x="7" y="11"/>
                      <a:pt x="5" y="8"/>
                    </a:cubicBezTo>
                    <a:cubicBezTo>
                      <a:pt x="2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9" name="Freeform 955"/>
              <p:cNvSpPr>
                <a:spLocks/>
              </p:cNvSpPr>
              <p:nvPr/>
            </p:nvSpPr>
            <p:spPr bwMode="auto">
              <a:xfrm>
                <a:off x="3849" y="1970"/>
                <a:ext cx="117" cy="133"/>
              </a:xfrm>
              <a:custGeom>
                <a:avLst/>
                <a:gdLst>
                  <a:gd name="T0" fmla="*/ 7 w 49"/>
                  <a:gd name="T1" fmla="*/ 56 h 56"/>
                  <a:gd name="T2" fmla="*/ 33 w 49"/>
                  <a:gd name="T3" fmla="*/ 29 h 56"/>
                  <a:gd name="T4" fmla="*/ 49 w 49"/>
                  <a:gd name="T5" fmla="*/ 0 h 56"/>
                  <a:gd name="T6" fmla="*/ 7 w 49"/>
                  <a:gd name="T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56">
                    <a:moveTo>
                      <a:pt x="7" y="56"/>
                    </a:moveTo>
                    <a:cubicBezTo>
                      <a:pt x="7" y="56"/>
                      <a:pt x="24" y="56"/>
                      <a:pt x="33" y="29"/>
                    </a:cubicBezTo>
                    <a:cubicBezTo>
                      <a:pt x="42" y="1"/>
                      <a:pt x="49" y="0"/>
                      <a:pt x="49" y="0"/>
                    </a:cubicBezTo>
                    <a:cubicBezTo>
                      <a:pt x="49" y="0"/>
                      <a:pt x="0" y="10"/>
                      <a:pt x="7" y="56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0" name="Freeform 956"/>
              <p:cNvSpPr>
                <a:spLocks/>
              </p:cNvSpPr>
              <p:nvPr/>
            </p:nvSpPr>
            <p:spPr bwMode="auto">
              <a:xfrm>
                <a:off x="3866" y="2008"/>
                <a:ext cx="55" cy="95"/>
              </a:xfrm>
              <a:custGeom>
                <a:avLst/>
                <a:gdLst>
                  <a:gd name="T0" fmla="*/ 0 w 23"/>
                  <a:gd name="T1" fmla="*/ 40 h 40"/>
                  <a:gd name="T2" fmla="*/ 1 w 23"/>
                  <a:gd name="T3" fmla="*/ 33 h 40"/>
                  <a:gd name="T4" fmla="*/ 4 w 23"/>
                  <a:gd name="T5" fmla="*/ 26 h 40"/>
                  <a:gd name="T6" fmla="*/ 7 w 23"/>
                  <a:gd name="T7" fmla="*/ 18 h 40"/>
                  <a:gd name="T8" fmla="*/ 12 w 23"/>
                  <a:gd name="T9" fmla="*/ 10 h 40"/>
                  <a:gd name="T10" fmla="*/ 17 w 23"/>
                  <a:gd name="T11" fmla="*/ 5 h 40"/>
                  <a:gd name="T12" fmla="*/ 19 w 23"/>
                  <a:gd name="T13" fmla="*/ 3 h 40"/>
                  <a:gd name="T14" fmla="*/ 21 w 23"/>
                  <a:gd name="T15" fmla="*/ 1 h 40"/>
                  <a:gd name="T16" fmla="*/ 23 w 23"/>
                  <a:gd name="T17" fmla="*/ 0 h 40"/>
                  <a:gd name="T18" fmla="*/ 22 w 23"/>
                  <a:gd name="T19" fmla="*/ 2 h 40"/>
                  <a:gd name="T20" fmla="*/ 21 w 23"/>
                  <a:gd name="T21" fmla="*/ 4 h 40"/>
                  <a:gd name="T22" fmla="*/ 19 w 23"/>
                  <a:gd name="T23" fmla="*/ 6 h 40"/>
                  <a:gd name="T24" fmla="*/ 11 w 23"/>
                  <a:gd name="T25" fmla="*/ 20 h 40"/>
                  <a:gd name="T26" fmla="*/ 7 w 23"/>
                  <a:gd name="T27" fmla="*/ 27 h 40"/>
                  <a:gd name="T28" fmla="*/ 4 w 23"/>
                  <a:gd name="T29" fmla="*/ 34 h 40"/>
                  <a:gd name="T30" fmla="*/ 0 w 23"/>
                  <a:gd name="T31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" h="40">
                    <a:moveTo>
                      <a:pt x="0" y="40"/>
                    </a:moveTo>
                    <a:cubicBezTo>
                      <a:pt x="0" y="40"/>
                      <a:pt x="0" y="37"/>
                      <a:pt x="1" y="33"/>
                    </a:cubicBezTo>
                    <a:cubicBezTo>
                      <a:pt x="2" y="31"/>
                      <a:pt x="3" y="28"/>
                      <a:pt x="4" y="26"/>
                    </a:cubicBezTo>
                    <a:cubicBezTo>
                      <a:pt x="5" y="23"/>
                      <a:pt x="6" y="20"/>
                      <a:pt x="7" y="18"/>
                    </a:cubicBezTo>
                    <a:cubicBezTo>
                      <a:pt x="9" y="15"/>
                      <a:pt x="10" y="13"/>
                      <a:pt x="12" y="10"/>
                    </a:cubicBezTo>
                    <a:cubicBezTo>
                      <a:pt x="14" y="8"/>
                      <a:pt x="15" y="6"/>
                      <a:pt x="17" y="5"/>
                    </a:cubicBezTo>
                    <a:cubicBezTo>
                      <a:pt x="18" y="4"/>
                      <a:pt x="18" y="3"/>
                      <a:pt x="19" y="3"/>
                    </a:cubicBezTo>
                    <a:cubicBezTo>
                      <a:pt x="20" y="2"/>
                      <a:pt x="21" y="2"/>
                      <a:pt x="21" y="1"/>
                    </a:cubicBezTo>
                    <a:cubicBezTo>
                      <a:pt x="22" y="1"/>
                      <a:pt x="23" y="0"/>
                      <a:pt x="23" y="0"/>
                    </a:cubicBezTo>
                    <a:cubicBezTo>
                      <a:pt x="23" y="0"/>
                      <a:pt x="23" y="1"/>
                      <a:pt x="22" y="2"/>
                    </a:cubicBezTo>
                    <a:cubicBezTo>
                      <a:pt x="21" y="2"/>
                      <a:pt x="21" y="3"/>
                      <a:pt x="21" y="4"/>
                    </a:cubicBezTo>
                    <a:cubicBezTo>
                      <a:pt x="20" y="5"/>
                      <a:pt x="20" y="5"/>
                      <a:pt x="19" y="6"/>
                    </a:cubicBezTo>
                    <a:cubicBezTo>
                      <a:pt x="17" y="10"/>
                      <a:pt x="14" y="15"/>
                      <a:pt x="11" y="20"/>
                    </a:cubicBezTo>
                    <a:cubicBezTo>
                      <a:pt x="10" y="23"/>
                      <a:pt x="9" y="25"/>
                      <a:pt x="7" y="27"/>
                    </a:cubicBezTo>
                    <a:cubicBezTo>
                      <a:pt x="6" y="30"/>
                      <a:pt x="5" y="32"/>
                      <a:pt x="4" y="34"/>
                    </a:cubicBezTo>
                    <a:cubicBezTo>
                      <a:pt x="1" y="38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1" name="Freeform 957"/>
              <p:cNvSpPr>
                <a:spLocks/>
              </p:cNvSpPr>
              <p:nvPr/>
            </p:nvSpPr>
            <p:spPr bwMode="auto">
              <a:xfrm>
                <a:off x="3790" y="2274"/>
                <a:ext cx="166" cy="107"/>
              </a:xfrm>
              <a:custGeom>
                <a:avLst/>
                <a:gdLst>
                  <a:gd name="T0" fmla="*/ 0 w 70"/>
                  <a:gd name="T1" fmla="*/ 31 h 45"/>
                  <a:gd name="T2" fmla="*/ 37 w 70"/>
                  <a:gd name="T3" fmla="*/ 39 h 45"/>
                  <a:gd name="T4" fmla="*/ 70 w 70"/>
                  <a:gd name="T5" fmla="*/ 37 h 45"/>
                  <a:gd name="T6" fmla="*/ 0 w 70"/>
                  <a:gd name="T7" fmla="*/ 3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45">
                    <a:moveTo>
                      <a:pt x="0" y="31"/>
                    </a:moveTo>
                    <a:cubicBezTo>
                      <a:pt x="0" y="31"/>
                      <a:pt x="9" y="45"/>
                      <a:pt x="37" y="39"/>
                    </a:cubicBezTo>
                    <a:cubicBezTo>
                      <a:pt x="66" y="32"/>
                      <a:pt x="70" y="37"/>
                      <a:pt x="70" y="37"/>
                    </a:cubicBezTo>
                    <a:cubicBezTo>
                      <a:pt x="70" y="37"/>
                      <a:pt x="36" y="0"/>
                      <a:pt x="0" y="31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2" name="Freeform 958"/>
              <p:cNvSpPr>
                <a:spLocks/>
              </p:cNvSpPr>
              <p:nvPr/>
            </p:nvSpPr>
            <p:spPr bwMode="auto">
              <a:xfrm>
                <a:off x="3790" y="2334"/>
                <a:ext cx="109" cy="14"/>
              </a:xfrm>
              <a:custGeom>
                <a:avLst/>
                <a:gdLst>
                  <a:gd name="T0" fmla="*/ 0 w 46"/>
                  <a:gd name="T1" fmla="*/ 6 h 6"/>
                  <a:gd name="T2" fmla="*/ 7 w 46"/>
                  <a:gd name="T3" fmla="*/ 3 h 6"/>
                  <a:gd name="T4" fmla="*/ 15 w 46"/>
                  <a:gd name="T5" fmla="*/ 2 h 6"/>
                  <a:gd name="T6" fmla="*/ 23 w 46"/>
                  <a:gd name="T7" fmla="*/ 1 h 6"/>
                  <a:gd name="T8" fmla="*/ 32 w 46"/>
                  <a:gd name="T9" fmla="*/ 1 h 6"/>
                  <a:gd name="T10" fmla="*/ 39 w 46"/>
                  <a:gd name="T11" fmla="*/ 2 h 6"/>
                  <a:gd name="T12" fmla="*/ 42 w 46"/>
                  <a:gd name="T13" fmla="*/ 3 h 6"/>
                  <a:gd name="T14" fmla="*/ 45 w 46"/>
                  <a:gd name="T15" fmla="*/ 4 h 6"/>
                  <a:gd name="T16" fmla="*/ 46 w 46"/>
                  <a:gd name="T17" fmla="*/ 5 h 6"/>
                  <a:gd name="T18" fmla="*/ 44 w 46"/>
                  <a:gd name="T19" fmla="*/ 4 h 6"/>
                  <a:gd name="T20" fmla="*/ 42 w 46"/>
                  <a:gd name="T21" fmla="*/ 4 h 6"/>
                  <a:gd name="T22" fmla="*/ 39 w 46"/>
                  <a:gd name="T23" fmla="*/ 4 h 6"/>
                  <a:gd name="T24" fmla="*/ 23 w 46"/>
                  <a:gd name="T25" fmla="*/ 5 h 6"/>
                  <a:gd name="T26" fmla="*/ 15 w 46"/>
                  <a:gd name="T27" fmla="*/ 6 h 6"/>
                  <a:gd name="T28" fmla="*/ 8 w 46"/>
                  <a:gd name="T29" fmla="*/ 6 h 6"/>
                  <a:gd name="T30" fmla="*/ 0 w 46"/>
                  <a:gd name="T3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6" h="6">
                    <a:moveTo>
                      <a:pt x="0" y="6"/>
                    </a:moveTo>
                    <a:cubicBezTo>
                      <a:pt x="0" y="6"/>
                      <a:pt x="3" y="5"/>
                      <a:pt x="7" y="3"/>
                    </a:cubicBezTo>
                    <a:cubicBezTo>
                      <a:pt x="9" y="3"/>
                      <a:pt x="12" y="2"/>
                      <a:pt x="15" y="2"/>
                    </a:cubicBezTo>
                    <a:cubicBezTo>
                      <a:pt x="17" y="1"/>
                      <a:pt x="20" y="1"/>
                      <a:pt x="23" y="1"/>
                    </a:cubicBezTo>
                    <a:cubicBezTo>
                      <a:pt x="26" y="1"/>
                      <a:pt x="29" y="0"/>
                      <a:pt x="32" y="1"/>
                    </a:cubicBezTo>
                    <a:cubicBezTo>
                      <a:pt x="35" y="1"/>
                      <a:pt x="37" y="1"/>
                      <a:pt x="39" y="2"/>
                    </a:cubicBezTo>
                    <a:cubicBezTo>
                      <a:pt x="41" y="2"/>
                      <a:pt x="42" y="2"/>
                      <a:pt x="42" y="3"/>
                    </a:cubicBezTo>
                    <a:cubicBezTo>
                      <a:pt x="43" y="3"/>
                      <a:pt x="44" y="3"/>
                      <a:pt x="45" y="4"/>
                    </a:cubicBezTo>
                    <a:cubicBezTo>
                      <a:pt x="46" y="4"/>
                      <a:pt x="46" y="5"/>
                      <a:pt x="46" y="5"/>
                    </a:cubicBezTo>
                    <a:cubicBezTo>
                      <a:pt x="46" y="5"/>
                      <a:pt x="46" y="5"/>
                      <a:pt x="44" y="4"/>
                    </a:cubicBezTo>
                    <a:cubicBezTo>
                      <a:pt x="44" y="4"/>
                      <a:pt x="43" y="4"/>
                      <a:pt x="42" y="4"/>
                    </a:cubicBezTo>
                    <a:cubicBezTo>
                      <a:pt x="41" y="4"/>
                      <a:pt x="40" y="4"/>
                      <a:pt x="39" y="4"/>
                    </a:cubicBezTo>
                    <a:cubicBezTo>
                      <a:pt x="35" y="4"/>
                      <a:pt x="29" y="5"/>
                      <a:pt x="23" y="5"/>
                    </a:cubicBezTo>
                    <a:cubicBezTo>
                      <a:pt x="21" y="5"/>
                      <a:pt x="18" y="6"/>
                      <a:pt x="15" y="6"/>
                    </a:cubicBezTo>
                    <a:cubicBezTo>
                      <a:pt x="12" y="6"/>
                      <a:pt x="10" y="6"/>
                      <a:pt x="8" y="6"/>
                    </a:cubicBezTo>
                    <a:cubicBezTo>
                      <a:pt x="3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3" name="Freeform 959"/>
              <p:cNvSpPr>
                <a:spLocks/>
              </p:cNvSpPr>
              <p:nvPr/>
            </p:nvSpPr>
            <p:spPr bwMode="auto">
              <a:xfrm>
                <a:off x="3980" y="2034"/>
                <a:ext cx="140" cy="90"/>
              </a:xfrm>
              <a:custGeom>
                <a:avLst/>
                <a:gdLst>
                  <a:gd name="T0" fmla="*/ 0 w 59"/>
                  <a:gd name="T1" fmla="*/ 25 h 38"/>
                  <a:gd name="T2" fmla="*/ 31 w 59"/>
                  <a:gd name="T3" fmla="*/ 33 h 38"/>
                  <a:gd name="T4" fmla="*/ 59 w 59"/>
                  <a:gd name="T5" fmla="*/ 32 h 38"/>
                  <a:gd name="T6" fmla="*/ 0 w 59"/>
                  <a:gd name="T7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38">
                    <a:moveTo>
                      <a:pt x="0" y="25"/>
                    </a:moveTo>
                    <a:cubicBezTo>
                      <a:pt x="0" y="25"/>
                      <a:pt x="7" y="38"/>
                      <a:pt x="31" y="33"/>
                    </a:cubicBezTo>
                    <a:cubicBezTo>
                      <a:pt x="55" y="28"/>
                      <a:pt x="59" y="32"/>
                      <a:pt x="59" y="32"/>
                    </a:cubicBezTo>
                    <a:cubicBezTo>
                      <a:pt x="59" y="32"/>
                      <a:pt x="31" y="0"/>
                      <a:pt x="0" y="25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4" name="Freeform 960"/>
              <p:cNvSpPr>
                <a:spLocks/>
              </p:cNvSpPr>
              <p:nvPr/>
            </p:nvSpPr>
            <p:spPr bwMode="auto">
              <a:xfrm>
                <a:off x="3980" y="2084"/>
                <a:ext cx="93" cy="12"/>
              </a:xfrm>
              <a:custGeom>
                <a:avLst/>
                <a:gdLst>
                  <a:gd name="T0" fmla="*/ 0 w 39"/>
                  <a:gd name="T1" fmla="*/ 4 h 5"/>
                  <a:gd name="T2" fmla="*/ 6 w 39"/>
                  <a:gd name="T3" fmla="*/ 2 h 5"/>
                  <a:gd name="T4" fmla="*/ 19 w 39"/>
                  <a:gd name="T5" fmla="*/ 0 h 5"/>
                  <a:gd name="T6" fmla="*/ 33 w 39"/>
                  <a:gd name="T7" fmla="*/ 2 h 5"/>
                  <a:gd name="T8" fmla="*/ 36 w 39"/>
                  <a:gd name="T9" fmla="*/ 3 h 5"/>
                  <a:gd name="T10" fmla="*/ 37 w 39"/>
                  <a:gd name="T11" fmla="*/ 3 h 5"/>
                  <a:gd name="T12" fmla="*/ 39 w 39"/>
                  <a:gd name="T13" fmla="*/ 4 h 5"/>
                  <a:gd name="T14" fmla="*/ 37 w 39"/>
                  <a:gd name="T15" fmla="*/ 4 h 5"/>
                  <a:gd name="T16" fmla="*/ 35 w 39"/>
                  <a:gd name="T17" fmla="*/ 4 h 5"/>
                  <a:gd name="T18" fmla="*/ 33 w 39"/>
                  <a:gd name="T19" fmla="*/ 4 h 5"/>
                  <a:gd name="T20" fmla="*/ 20 w 39"/>
                  <a:gd name="T21" fmla="*/ 4 h 5"/>
                  <a:gd name="T22" fmla="*/ 6 w 39"/>
                  <a:gd name="T23" fmla="*/ 5 h 5"/>
                  <a:gd name="T24" fmla="*/ 0 w 39"/>
                  <a:gd name="T2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5">
                    <a:moveTo>
                      <a:pt x="0" y="4"/>
                    </a:moveTo>
                    <a:cubicBezTo>
                      <a:pt x="0" y="4"/>
                      <a:pt x="2" y="3"/>
                      <a:pt x="6" y="2"/>
                    </a:cubicBezTo>
                    <a:cubicBezTo>
                      <a:pt x="9" y="1"/>
                      <a:pt x="14" y="1"/>
                      <a:pt x="19" y="0"/>
                    </a:cubicBezTo>
                    <a:cubicBezTo>
                      <a:pt x="24" y="0"/>
                      <a:pt x="29" y="1"/>
                      <a:pt x="33" y="2"/>
                    </a:cubicBezTo>
                    <a:cubicBezTo>
                      <a:pt x="34" y="2"/>
                      <a:pt x="35" y="2"/>
                      <a:pt x="36" y="3"/>
                    </a:cubicBezTo>
                    <a:cubicBezTo>
                      <a:pt x="36" y="3"/>
                      <a:pt x="37" y="3"/>
                      <a:pt x="37" y="3"/>
                    </a:cubicBezTo>
                    <a:cubicBezTo>
                      <a:pt x="38" y="4"/>
                      <a:pt x="39" y="4"/>
                      <a:pt x="39" y="4"/>
                    </a:cubicBezTo>
                    <a:cubicBezTo>
                      <a:pt x="39" y="4"/>
                      <a:pt x="38" y="4"/>
                      <a:pt x="37" y="4"/>
                    </a:cubicBezTo>
                    <a:cubicBezTo>
                      <a:pt x="37" y="4"/>
                      <a:pt x="36" y="4"/>
                      <a:pt x="35" y="4"/>
                    </a:cubicBezTo>
                    <a:cubicBezTo>
                      <a:pt x="34" y="4"/>
                      <a:pt x="34" y="4"/>
                      <a:pt x="33" y="4"/>
                    </a:cubicBezTo>
                    <a:cubicBezTo>
                      <a:pt x="29" y="4"/>
                      <a:pt x="24" y="4"/>
                      <a:pt x="20" y="4"/>
                    </a:cubicBezTo>
                    <a:cubicBezTo>
                      <a:pt x="15" y="5"/>
                      <a:pt x="10" y="5"/>
                      <a:pt x="6" y="5"/>
                    </a:cubicBezTo>
                    <a:cubicBezTo>
                      <a:pt x="2" y="5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5" name="Freeform 961"/>
              <p:cNvSpPr>
                <a:spLocks/>
              </p:cNvSpPr>
              <p:nvPr/>
            </p:nvSpPr>
            <p:spPr bwMode="auto">
              <a:xfrm>
                <a:off x="4220" y="2212"/>
                <a:ext cx="140" cy="88"/>
              </a:xfrm>
              <a:custGeom>
                <a:avLst/>
                <a:gdLst>
                  <a:gd name="T0" fmla="*/ 0 w 59"/>
                  <a:gd name="T1" fmla="*/ 25 h 37"/>
                  <a:gd name="T2" fmla="*/ 31 w 59"/>
                  <a:gd name="T3" fmla="*/ 32 h 37"/>
                  <a:gd name="T4" fmla="*/ 59 w 59"/>
                  <a:gd name="T5" fmla="*/ 31 h 37"/>
                  <a:gd name="T6" fmla="*/ 0 w 59"/>
                  <a:gd name="T7" fmla="*/ 2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37">
                    <a:moveTo>
                      <a:pt x="0" y="25"/>
                    </a:moveTo>
                    <a:cubicBezTo>
                      <a:pt x="0" y="25"/>
                      <a:pt x="7" y="37"/>
                      <a:pt x="31" y="32"/>
                    </a:cubicBezTo>
                    <a:cubicBezTo>
                      <a:pt x="55" y="27"/>
                      <a:pt x="59" y="31"/>
                      <a:pt x="59" y="31"/>
                    </a:cubicBezTo>
                    <a:cubicBezTo>
                      <a:pt x="59" y="31"/>
                      <a:pt x="31" y="0"/>
                      <a:pt x="0" y="25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6" name="Freeform 962"/>
              <p:cNvSpPr>
                <a:spLocks/>
              </p:cNvSpPr>
              <p:nvPr/>
            </p:nvSpPr>
            <p:spPr bwMode="auto">
              <a:xfrm>
                <a:off x="4220" y="2262"/>
                <a:ext cx="92" cy="10"/>
              </a:xfrm>
              <a:custGeom>
                <a:avLst/>
                <a:gdLst>
                  <a:gd name="T0" fmla="*/ 0 w 39"/>
                  <a:gd name="T1" fmla="*/ 4 h 4"/>
                  <a:gd name="T2" fmla="*/ 6 w 39"/>
                  <a:gd name="T3" fmla="*/ 2 h 4"/>
                  <a:gd name="T4" fmla="*/ 20 w 39"/>
                  <a:gd name="T5" fmla="*/ 0 h 4"/>
                  <a:gd name="T6" fmla="*/ 33 w 39"/>
                  <a:gd name="T7" fmla="*/ 1 h 4"/>
                  <a:gd name="T8" fmla="*/ 36 w 39"/>
                  <a:gd name="T9" fmla="*/ 2 h 4"/>
                  <a:gd name="T10" fmla="*/ 38 w 39"/>
                  <a:gd name="T11" fmla="*/ 3 h 4"/>
                  <a:gd name="T12" fmla="*/ 39 w 39"/>
                  <a:gd name="T13" fmla="*/ 4 h 4"/>
                  <a:gd name="T14" fmla="*/ 37 w 39"/>
                  <a:gd name="T15" fmla="*/ 4 h 4"/>
                  <a:gd name="T16" fmla="*/ 36 w 39"/>
                  <a:gd name="T17" fmla="*/ 4 h 4"/>
                  <a:gd name="T18" fmla="*/ 33 w 39"/>
                  <a:gd name="T19" fmla="*/ 4 h 4"/>
                  <a:gd name="T20" fmla="*/ 20 w 39"/>
                  <a:gd name="T21" fmla="*/ 4 h 4"/>
                  <a:gd name="T22" fmla="*/ 7 w 39"/>
                  <a:gd name="T23" fmla="*/ 4 h 4"/>
                  <a:gd name="T24" fmla="*/ 0 w 39"/>
                  <a:gd name="T2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4">
                    <a:moveTo>
                      <a:pt x="0" y="4"/>
                    </a:moveTo>
                    <a:cubicBezTo>
                      <a:pt x="0" y="4"/>
                      <a:pt x="3" y="3"/>
                      <a:pt x="6" y="2"/>
                    </a:cubicBezTo>
                    <a:cubicBezTo>
                      <a:pt x="10" y="1"/>
                      <a:pt x="15" y="0"/>
                      <a:pt x="20" y="0"/>
                    </a:cubicBezTo>
                    <a:cubicBezTo>
                      <a:pt x="25" y="0"/>
                      <a:pt x="30" y="0"/>
                      <a:pt x="33" y="1"/>
                    </a:cubicBezTo>
                    <a:cubicBezTo>
                      <a:pt x="34" y="2"/>
                      <a:pt x="35" y="2"/>
                      <a:pt x="36" y="2"/>
                    </a:cubicBezTo>
                    <a:cubicBezTo>
                      <a:pt x="37" y="2"/>
                      <a:pt x="37" y="3"/>
                      <a:pt x="38" y="3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7" y="4"/>
                    </a:cubicBezTo>
                    <a:cubicBezTo>
                      <a:pt x="37" y="4"/>
                      <a:pt x="36" y="4"/>
                      <a:pt x="36" y="4"/>
                    </a:cubicBezTo>
                    <a:cubicBezTo>
                      <a:pt x="35" y="4"/>
                      <a:pt x="34" y="4"/>
                      <a:pt x="33" y="4"/>
                    </a:cubicBezTo>
                    <a:cubicBezTo>
                      <a:pt x="30" y="3"/>
                      <a:pt x="25" y="4"/>
                      <a:pt x="20" y="4"/>
                    </a:cubicBezTo>
                    <a:cubicBezTo>
                      <a:pt x="15" y="4"/>
                      <a:pt x="10" y="4"/>
                      <a:pt x="7" y="4"/>
                    </a:cubicBezTo>
                    <a:cubicBezTo>
                      <a:pt x="3" y="4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7" name="Freeform 963"/>
              <p:cNvSpPr>
                <a:spLocks/>
              </p:cNvSpPr>
              <p:nvPr/>
            </p:nvSpPr>
            <p:spPr bwMode="auto">
              <a:xfrm>
                <a:off x="3557" y="1865"/>
                <a:ext cx="167" cy="105"/>
              </a:xfrm>
              <a:custGeom>
                <a:avLst/>
                <a:gdLst>
                  <a:gd name="T0" fmla="*/ 0 w 70"/>
                  <a:gd name="T1" fmla="*/ 23 h 44"/>
                  <a:gd name="T2" fmla="*/ 36 w 70"/>
                  <a:gd name="T3" fmla="*/ 39 h 44"/>
                  <a:gd name="T4" fmla="*/ 70 w 70"/>
                  <a:gd name="T5" fmla="*/ 44 h 44"/>
                  <a:gd name="T6" fmla="*/ 0 w 70"/>
                  <a:gd name="T7" fmla="*/ 2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44">
                    <a:moveTo>
                      <a:pt x="0" y="23"/>
                    </a:moveTo>
                    <a:cubicBezTo>
                      <a:pt x="0" y="23"/>
                      <a:pt x="6" y="40"/>
                      <a:pt x="36" y="39"/>
                    </a:cubicBezTo>
                    <a:cubicBezTo>
                      <a:pt x="66" y="38"/>
                      <a:pt x="70" y="44"/>
                      <a:pt x="70" y="44"/>
                    </a:cubicBezTo>
                    <a:cubicBezTo>
                      <a:pt x="70" y="44"/>
                      <a:pt x="43" y="0"/>
                      <a:pt x="0" y="23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8" name="Freeform 964"/>
              <p:cNvSpPr>
                <a:spLocks/>
              </p:cNvSpPr>
              <p:nvPr/>
            </p:nvSpPr>
            <p:spPr bwMode="auto">
              <a:xfrm>
                <a:off x="3557" y="1917"/>
                <a:ext cx="112" cy="24"/>
              </a:xfrm>
              <a:custGeom>
                <a:avLst/>
                <a:gdLst>
                  <a:gd name="T0" fmla="*/ 0 w 47"/>
                  <a:gd name="T1" fmla="*/ 1 h 10"/>
                  <a:gd name="T2" fmla="*/ 8 w 47"/>
                  <a:gd name="T3" fmla="*/ 0 h 10"/>
                  <a:gd name="T4" fmla="*/ 15 w 47"/>
                  <a:gd name="T5" fmla="*/ 0 h 10"/>
                  <a:gd name="T6" fmla="*/ 24 w 47"/>
                  <a:gd name="T7" fmla="*/ 1 h 10"/>
                  <a:gd name="T8" fmla="*/ 33 w 47"/>
                  <a:gd name="T9" fmla="*/ 3 h 10"/>
                  <a:gd name="T10" fmla="*/ 41 w 47"/>
                  <a:gd name="T11" fmla="*/ 6 h 10"/>
                  <a:gd name="T12" fmla="*/ 43 w 47"/>
                  <a:gd name="T13" fmla="*/ 7 h 10"/>
                  <a:gd name="T14" fmla="*/ 45 w 47"/>
                  <a:gd name="T15" fmla="*/ 9 h 10"/>
                  <a:gd name="T16" fmla="*/ 47 w 47"/>
                  <a:gd name="T17" fmla="*/ 10 h 10"/>
                  <a:gd name="T18" fmla="*/ 45 w 47"/>
                  <a:gd name="T19" fmla="*/ 9 h 10"/>
                  <a:gd name="T20" fmla="*/ 43 w 47"/>
                  <a:gd name="T21" fmla="*/ 9 h 10"/>
                  <a:gd name="T22" fmla="*/ 40 w 47"/>
                  <a:gd name="T23" fmla="*/ 8 h 10"/>
                  <a:gd name="T24" fmla="*/ 24 w 47"/>
                  <a:gd name="T25" fmla="*/ 6 h 10"/>
                  <a:gd name="T26" fmla="*/ 15 w 47"/>
                  <a:gd name="T27" fmla="*/ 4 h 10"/>
                  <a:gd name="T28" fmla="*/ 7 w 47"/>
                  <a:gd name="T29" fmla="*/ 3 h 10"/>
                  <a:gd name="T30" fmla="*/ 0 w 47"/>
                  <a:gd name="T31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" h="10">
                    <a:moveTo>
                      <a:pt x="0" y="1"/>
                    </a:moveTo>
                    <a:cubicBezTo>
                      <a:pt x="0" y="1"/>
                      <a:pt x="3" y="1"/>
                      <a:pt x="8" y="0"/>
                    </a:cubicBezTo>
                    <a:cubicBezTo>
                      <a:pt x="10" y="0"/>
                      <a:pt x="13" y="0"/>
                      <a:pt x="15" y="0"/>
                    </a:cubicBezTo>
                    <a:cubicBezTo>
                      <a:pt x="18" y="0"/>
                      <a:pt x="21" y="1"/>
                      <a:pt x="24" y="1"/>
                    </a:cubicBezTo>
                    <a:cubicBezTo>
                      <a:pt x="27" y="2"/>
                      <a:pt x="30" y="2"/>
                      <a:pt x="33" y="3"/>
                    </a:cubicBezTo>
                    <a:cubicBezTo>
                      <a:pt x="36" y="4"/>
                      <a:pt x="39" y="5"/>
                      <a:pt x="41" y="6"/>
                    </a:cubicBezTo>
                    <a:cubicBezTo>
                      <a:pt x="42" y="6"/>
                      <a:pt x="43" y="7"/>
                      <a:pt x="43" y="7"/>
                    </a:cubicBezTo>
                    <a:cubicBezTo>
                      <a:pt x="44" y="8"/>
                      <a:pt x="45" y="8"/>
                      <a:pt x="45" y="9"/>
                    </a:cubicBezTo>
                    <a:cubicBezTo>
                      <a:pt x="46" y="10"/>
                      <a:pt x="47" y="10"/>
                      <a:pt x="47" y="10"/>
                    </a:cubicBezTo>
                    <a:cubicBezTo>
                      <a:pt x="47" y="10"/>
                      <a:pt x="46" y="10"/>
                      <a:pt x="45" y="9"/>
                    </a:cubicBezTo>
                    <a:cubicBezTo>
                      <a:pt x="44" y="9"/>
                      <a:pt x="44" y="9"/>
                      <a:pt x="43" y="9"/>
                    </a:cubicBezTo>
                    <a:cubicBezTo>
                      <a:pt x="42" y="9"/>
                      <a:pt x="41" y="8"/>
                      <a:pt x="40" y="8"/>
                    </a:cubicBezTo>
                    <a:cubicBezTo>
                      <a:pt x="35" y="7"/>
                      <a:pt x="30" y="7"/>
                      <a:pt x="24" y="6"/>
                    </a:cubicBezTo>
                    <a:cubicBezTo>
                      <a:pt x="21" y="5"/>
                      <a:pt x="18" y="5"/>
                      <a:pt x="15" y="4"/>
                    </a:cubicBezTo>
                    <a:cubicBezTo>
                      <a:pt x="12" y="4"/>
                      <a:pt x="10" y="4"/>
                      <a:pt x="7" y="3"/>
                    </a:cubicBezTo>
                    <a:cubicBezTo>
                      <a:pt x="3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9" name="Freeform 965"/>
              <p:cNvSpPr>
                <a:spLocks/>
              </p:cNvSpPr>
              <p:nvPr/>
            </p:nvSpPr>
            <p:spPr bwMode="auto">
              <a:xfrm>
                <a:off x="3811" y="1727"/>
                <a:ext cx="69" cy="71"/>
              </a:xfrm>
              <a:custGeom>
                <a:avLst/>
                <a:gdLst>
                  <a:gd name="T0" fmla="*/ 9 w 29"/>
                  <a:gd name="T1" fmla="*/ 30 h 30"/>
                  <a:gd name="T2" fmla="*/ 14 w 29"/>
                  <a:gd name="T3" fmla="*/ 4 h 30"/>
                  <a:gd name="T4" fmla="*/ 9 w 29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30">
                    <a:moveTo>
                      <a:pt x="9" y="30"/>
                    </a:moveTo>
                    <a:cubicBezTo>
                      <a:pt x="9" y="30"/>
                      <a:pt x="29" y="8"/>
                      <a:pt x="14" y="4"/>
                    </a:cubicBezTo>
                    <a:cubicBezTo>
                      <a:pt x="0" y="0"/>
                      <a:pt x="9" y="30"/>
                      <a:pt x="9" y="3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0" name="Freeform 966"/>
              <p:cNvSpPr>
                <a:spLocks/>
              </p:cNvSpPr>
              <p:nvPr/>
            </p:nvSpPr>
            <p:spPr bwMode="auto">
              <a:xfrm>
                <a:off x="3766" y="1729"/>
                <a:ext cx="67" cy="69"/>
              </a:xfrm>
              <a:custGeom>
                <a:avLst/>
                <a:gdLst>
                  <a:gd name="T0" fmla="*/ 28 w 28"/>
                  <a:gd name="T1" fmla="*/ 29 h 29"/>
                  <a:gd name="T2" fmla="*/ 13 w 28"/>
                  <a:gd name="T3" fmla="*/ 8 h 29"/>
                  <a:gd name="T4" fmla="*/ 28 w 28"/>
                  <a:gd name="T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9">
                    <a:moveTo>
                      <a:pt x="28" y="29"/>
                    </a:moveTo>
                    <a:cubicBezTo>
                      <a:pt x="28" y="29"/>
                      <a:pt x="26" y="0"/>
                      <a:pt x="13" y="8"/>
                    </a:cubicBezTo>
                    <a:cubicBezTo>
                      <a:pt x="0" y="16"/>
                      <a:pt x="28" y="29"/>
                      <a:pt x="28" y="29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1" name="Freeform 967"/>
              <p:cNvSpPr>
                <a:spLocks/>
              </p:cNvSpPr>
              <p:nvPr/>
            </p:nvSpPr>
            <p:spPr bwMode="auto">
              <a:xfrm>
                <a:off x="3769" y="1763"/>
                <a:ext cx="64" cy="73"/>
              </a:xfrm>
              <a:custGeom>
                <a:avLst/>
                <a:gdLst>
                  <a:gd name="T0" fmla="*/ 27 w 27"/>
                  <a:gd name="T1" fmla="*/ 15 h 31"/>
                  <a:gd name="T2" fmla="*/ 1 w 27"/>
                  <a:gd name="T3" fmla="*/ 16 h 31"/>
                  <a:gd name="T4" fmla="*/ 27 w 27"/>
                  <a:gd name="T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1">
                    <a:moveTo>
                      <a:pt x="27" y="15"/>
                    </a:moveTo>
                    <a:cubicBezTo>
                      <a:pt x="27" y="15"/>
                      <a:pt x="1" y="0"/>
                      <a:pt x="1" y="16"/>
                    </a:cubicBezTo>
                    <a:cubicBezTo>
                      <a:pt x="0" y="31"/>
                      <a:pt x="27" y="15"/>
                      <a:pt x="27" y="15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2" name="Freeform 968"/>
              <p:cNvSpPr>
                <a:spLocks/>
              </p:cNvSpPr>
              <p:nvPr/>
            </p:nvSpPr>
            <p:spPr bwMode="auto">
              <a:xfrm>
                <a:off x="3769" y="1798"/>
                <a:ext cx="64" cy="74"/>
              </a:xfrm>
              <a:custGeom>
                <a:avLst/>
                <a:gdLst>
                  <a:gd name="T0" fmla="*/ 27 w 27"/>
                  <a:gd name="T1" fmla="*/ 0 h 31"/>
                  <a:gd name="T2" fmla="*/ 12 w 27"/>
                  <a:gd name="T3" fmla="*/ 22 h 31"/>
                  <a:gd name="T4" fmla="*/ 27 w 27"/>
                  <a:gd name="T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1">
                    <a:moveTo>
                      <a:pt x="27" y="0"/>
                    </a:moveTo>
                    <a:cubicBezTo>
                      <a:pt x="27" y="0"/>
                      <a:pt x="0" y="13"/>
                      <a:pt x="12" y="22"/>
                    </a:cubicBezTo>
                    <a:cubicBezTo>
                      <a:pt x="25" y="31"/>
                      <a:pt x="27" y="0"/>
                      <a:pt x="27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3" name="Freeform 969"/>
              <p:cNvSpPr>
                <a:spLocks/>
              </p:cNvSpPr>
              <p:nvPr/>
            </p:nvSpPr>
            <p:spPr bwMode="auto">
              <a:xfrm>
                <a:off x="3821" y="1798"/>
                <a:ext cx="71" cy="69"/>
              </a:xfrm>
              <a:custGeom>
                <a:avLst/>
                <a:gdLst>
                  <a:gd name="T0" fmla="*/ 5 w 30"/>
                  <a:gd name="T1" fmla="*/ 0 h 29"/>
                  <a:gd name="T2" fmla="*/ 15 w 30"/>
                  <a:gd name="T3" fmla="*/ 25 h 29"/>
                  <a:gd name="T4" fmla="*/ 5 w 30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29">
                    <a:moveTo>
                      <a:pt x="5" y="0"/>
                    </a:moveTo>
                    <a:cubicBezTo>
                      <a:pt x="5" y="0"/>
                      <a:pt x="0" y="29"/>
                      <a:pt x="15" y="25"/>
                    </a:cubicBezTo>
                    <a:cubicBezTo>
                      <a:pt x="30" y="2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4" name="Freeform 970"/>
              <p:cNvSpPr>
                <a:spLocks/>
              </p:cNvSpPr>
              <p:nvPr/>
            </p:nvSpPr>
            <p:spPr bwMode="auto">
              <a:xfrm>
                <a:off x="3833" y="1777"/>
                <a:ext cx="71" cy="71"/>
              </a:xfrm>
              <a:custGeom>
                <a:avLst/>
                <a:gdLst>
                  <a:gd name="T0" fmla="*/ 0 w 30"/>
                  <a:gd name="T1" fmla="*/ 9 h 30"/>
                  <a:gd name="T2" fmla="*/ 26 w 30"/>
                  <a:gd name="T3" fmla="*/ 15 h 30"/>
                  <a:gd name="T4" fmla="*/ 0 w 30"/>
                  <a:gd name="T5" fmla="*/ 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30">
                    <a:moveTo>
                      <a:pt x="0" y="9"/>
                    </a:moveTo>
                    <a:cubicBezTo>
                      <a:pt x="0" y="9"/>
                      <a:pt x="21" y="30"/>
                      <a:pt x="26" y="15"/>
                    </a:cubicBezTo>
                    <a:cubicBezTo>
                      <a:pt x="30" y="0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5" name="Freeform 971"/>
              <p:cNvSpPr>
                <a:spLocks/>
              </p:cNvSpPr>
              <p:nvPr/>
            </p:nvSpPr>
            <p:spPr bwMode="auto">
              <a:xfrm>
                <a:off x="3830" y="1734"/>
                <a:ext cx="69" cy="67"/>
              </a:xfrm>
              <a:custGeom>
                <a:avLst/>
                <a:gdLst>
                  <a:gd name="T0" fmla="*/ 0 w 29"/>
                  <a:gd name="T1" fmla="*/ 27 h 28"/>
                  <a:gd name="T2" fmla="*/ 23 w 29"/>
                  <a:gd name="T3" fmla="*/ 14 h 28"/>
                  <a:gd name="T4" fmla="*/ 0 w 29"/>
                  <a:gd name="T5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28">
                    <a:moveTo>
                      <a:pt x="0" y="27"/>
                    </a:moveTo>
                    <a:cubicBezTo>
                      <a:pt x="0" y="27"/>
                      <a:pt x="29" y="28"/>
                      <a:pt x="23" y="14"/>
                    </a:cubicBezTo>
                    <a:cubicBezTo>
                      <a:pt x="17" y="0"/>
                      <a:pt x="0" y="27"/>
                      <a:pt x="0" y="27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6" name="Freeform 972"/>
              <p:cNvSpPr>
                <a:spLocks/>
              </p:cNvSpPr>
              <p:nvPr/>
            </p:nvSpPr>
            <p:spPr bwMode="auto">
              <a:xfrm>
                <a:off x="3823" y="1789"/>
                <a:ext cx="24" cy="21"/>
              </a:xfrm>
              <a:custGeom>
                <a:avLst/>
                <a:gdLst>
                  <a:gd name="T0" fmla="*/ 0 w 10"/>
                  <a:gd name="T1" fmla="*/ 3 h 9"/>
                  <a:gd name="T2" fmla="*/ 4 w 10"/>
                  <a:gd name="T3" fmla="*/ 8 h 9"/>
                  <a:gd name="T4" fmla="*/ 9 w 10"/>
                  <a:gd name="T5" fmla="*/ 6 h 9"/>
                  <a:gd name="T6" fmla="*/ 6 w 10"/>
                  <a:gd name="T7" fmla="*/ 1 h 9"/>
                  <a:gd name="T8" fmla="*/ 0 w 10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3"/>
                    </a:moveTo>
                    <a:cubicBezTo>
                      <a:pt x="0" y="5"/>
                      <a:pt x="1" y="7"/>
                      <a:pt x="4" y="8"/>
                    </a:cubicBezTo>
                    <a:cubicBezTo>
                      <a:pt x="6" y="9"/>
                      <a:pt x="9" y="8"/>
                      <a:pt x="9" y="6"/>
                    </a:cubicBezTo>
                    <a:cubicBezTo>
                      <a:pt x="10" y="4"/>
                      <a:pt x="9" y="2"/>
                      <a:pt x="6" y="1"/>
                    </a:cubicBezTo>
                    <a:cubicBezTo>
                      <a:pt x="4" y="0"/>
                      <a:pt x="1" y="1"/>
                      <a:pt x="0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7" name="Freeform 973"/>
              <p:cNvSpPr>
                <a:spLocks/>
              </p:cNvSpPr>
              <p:nvPr/>
            </p:nvSpPr>
            <p:spPr bwMode="auto">
              <a:xfrm>
                <a:off x="3838" y="1784"/>
                <a:ext cx="2" cy="10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1 h 4"/>
                  <a:gd name="T4" fmla="*/ 1 w 1"/>
                  <a:gd name="T5" fmla="*/ 1 h 4"/>
                  <a:gd name="T6" fmla="*/ 0 w 1"/>
                  <a:gd name="T7" fmla="*/ 2 h 4"/>
                  <a:gd name="T8" fmla="*/ 0 w 1"/>
                  <a:gd name="T9" fmla="*/ 4 h 4"/>
                  <a:gd name="T10" fmla="*/ 0 w 1"/>
                  <a:gd name="T11" fmla="*/ 2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8" name="Freeform 974"/>
              <p:cNvSpPr>
                <a:spLocks/>
              </p:cNvSpPr>
              <p:nvPr/>
            </p:nvSpPr>
            <p:spPr bwMode="auto">
              <a:xfrm>
                <a:off x="3833" y="1784"/>
                <a:ext cx="2" cy="10"/>
              </a:xfrm>
              <a:custGeom>
                <a:avLst/>
                <a:gdLst>
                  <a:gd name="T0" fmla="*/ 0 w 1"/>
                  <a:gd name="T1" fmla="*/ 1 h 4"/>
                  <a:gd name="T2" fmla="*/ 1 w 1"/>
                  <a:gd name="T3" fmla="*/ 0 h 4"/>
                  <a:gd name="T4" fmla="*/ 1 w 1"/>
                  <a:gd name="T5" fmla="*/ 1 h 4"/>
                  <a:gd name="T6" fmla="*/ 1 w 1"/>
                  <a:gd name="T7" fmla="*/ 2 h 4"/>
                  <a:gd name="T8" fmla="*/ 1 w 1"/>
                  <a:gd name="T9" fmla="*/ 4 h 4"/>
                  <a:gd name="T10" fmla="*/ 1 w 1"/>
                  <a:gd name="T11" fmla="*/ 2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9" name="Freeform 975"/>
              <p:cNvSpPr>
                <a:spLocks/>
              </p:cNvSpPr>
              <p:nvPr/>
            </p:nvSpPr>
            <p:spPr bwMode="auto">
              <a:xfrm>
                <a:off x="3830" y="1784"/>
                <a:ext cx="5" cy="10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1 h 4"/>
                  <a:gd name="T4" fmla="*/ 1 w 2"/>
                  <a:gd name="T5" fmla="*/ 1 h 4"/>
                  <a:gd name="T6" fmla="*/ 1 w 2"/>
                  <a:gd name="T7" fmla="*/ 2 h 4"/>
                  <a:gd name="T8" fmla="*/ 2 w 2"/>
                  <a:gd name="T9" fmla="*/ 4 h 4"/>
                  <a:gd name="T10" fmla="*/ 1 w 2"/>
                  <a:gd name="T11" fmla="*/ 2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4"/>
                      <a:pt x="2" y="4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0" name="Freeform 976"/>
              <p:cNvSpPr>
                <a:spLocks/>
              </p:cNvSpPr>
              <p:nvPr/>
            </p:nvSpPr>
            <p:spPr bwMode="auto">
              <a:xfrm>
                <a:off x="3828" y="1786"/>
                <a:ext cx="5" cy="8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0 h 3"/>
                  <a:gd name="T4" fmla="*/ 1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  <a:gd name="T10" fmla="*/ 0 w 2"/>
                  <a:gd name="T11" fmla="*/ 1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3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1" name="Freeform 977"/>
              <p:cNvSpPr>
                <a:spLocks/>
              </p:cNvSpPr>
              <p:nvPr/>
            </p:nvSpPr>
            <p:spPr bwMode="auto">
              <a:xfrm>
                <a:off x="3826" y="1789"/>
                <a:ext cx="4" cy="7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0 h 3"/>
                  <a:gd name="T4" fmla="*/ 1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  <a:gd name="T10" fmla="*/ 1 w 2"/>
                  <a:gd name="T11" fmla="*/ 1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2" y="3"/>
                      <a:pt x="2" y="3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2" name="Freeform 978"/>
              <p:cNvSpPr>
                <a:spLocks/>
              </p:cNvSpPr>
              <p:nvPr/>
            </p:nvSpPr>
            <p:spPr bwMode="auto">
              <a:xfrm>
                <a:off x="3823" y="1791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0 h 2"/>
                  <a:gd name="T4" fmla="*/ 1 w 3"/>
                  <a:gd name="T5" fmla="*/ 0 h 2"/>
                  <a:gd name="T6" fmla="*/ 1 w 3"/>
                  <a:gd name="T7" fmla="*/ 1 h 2"/>
                  <a:gd name="T8" fmla="*/ 3 w 3"/>
                  <a:gd name="T9" fmla="*/ 2 h 2"/>
                  <a:gd name="T10" fmla="*/ 1 w 3"/>
                  <a:gd name="T11" fmla="*/ 1 h 2"/>
                  <a:gd name="T12" fmla="*/ 0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3" y="2"/>
                      <a:pt x="3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3" name="Freeform 979"/>
              <p:cNvSpPr>
                <a:spLocks/>
              </p:cNvSpPr>
              <p:nvPr/>
            </p:nvSpPr>
            <p:spPr bwMode="auto">
              <a:xfrm>
                <a:off x="3821" y="1794"/>
                <a:ext cx="9" cy="4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1 h 2"/>
                  <a:gd name="T4" fmla="*/ 1 w 4"/>
                  <a:gd name="T5" fmla="*/ 0 h 2"/>
                  <a:gd name="T6" fmla="*/ 1 w 4"/>
                  <a:gd name="T7" fmla="*/ 1 h 2"/>
                  <a:gd name="T8" fmla="*/ 4 w 4"/>
                  <a:gd name="T9" fmla="*/ 2 h 2"/>
                  <a:gd name="T10" fmla="*/ 1 w 4"/>
                  <a:gd name="T11" fmla="*/ 1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4" y="2"/>
                      <a:pt x="4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4" name="Freeform 980"/>
              <p:cNvSpPr>
                <a:spLocks/>
              </p:cNvSpPr>
              <p:nvPr/>
            </p:nvSpPr>
            <p:spPr bwMode="auto">
              <a:xfrm>
                <a:off x="3821" y="1798"/>
                <a:ext cx="9" cy="3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0 h 1"/>
                  <a:gd name="T4" fmla="*/ 1 w 4"/>
                  <a:gd name="T5" fmla="*/ 0 h 1"/>
                  <a:gd name="T6" fmla="*/ 1 w 4"/>
                  <a:gd name="T7" fmla="*/ 0 h 1"/>
                  <a:gd name="T8" fmla="*/ 4 w 4"/>
                  <a:gd name="T9" fmla="*/ 0 h 1"/>
                  <a:gd name="T10" fmla="*/ 1 w 4"/>
                  <a:gd name="T11" fmla="*/ 0 h 1"/>
                  <a:gd name="T12" fmla="*/ 0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5" name="Freeform 981"/>
              <p:cNvSpPr>
                <a:spLocks/>
              </p:cNvSpPr>
              <p:nvPr/>
            </p:nvSpPr>
            <p:spPr bwMode="auto">
              <a:xfrm>
                <a:off x="3821" y="1801"/>
                <a:ext cx="9" cy="2"/>
              </a:xfrm>
              <a:custGeom>
                <a:avLst/>
                <a:gdLst>
                  <a:gd name="T0" fmla="*/ 1 w 4"/>
                  <a:gd name="T1" fmla="*/ 1 h 1"/>
                  <a:gd name="T2" fmla="*/ 0 w 4"/>
                  <a:gd name="T3" fmla="*/ 1 h 1"/>
                  <a:gd name="T4" fmla="*/ 1 w 4"/>
                  <a:gd name="T5" fmla="*/ 0 h 1"/>
                  <a:gd name="T6" fmla="*/ 1 w 4"/>
                  <a:gd name="T7" fmla="*/ 0 h 1"/>
                  <a:gd name="T8" fmla="*/ 4 w 4"/>
                  <a:gd name="T9" fmla="*/ 0 h 1"/>
                  <a:gd name="T10" fmla="*/ 1 w 4"/>
                  <a:gd name="T11" fmla="*/ 0 h 1"/>
                  <a:gd name="T12" fmla="*/ 1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6" name="Freeform 982"/>
              <p:cNvSpPr>
                <a:spLocks/>
              </p:cNvSpPr>
              <p:nvPr/>
            </p:nvSpPr>
            <p:spPr bwMode="auto">
              <a:xfrm>
                <a:off x="3821" y="1801"/>
                <a:ext cx="9" cy="4"/>
              </a:xfrm>
              <a:custGeom>
                <a:avLst/>
                <a:gdLst>
                  <a:gd name="T0" fmla="*/ 1 w 4"/>
                  <a:gd name="T1" fmla="*/ 2 h 2"/>
                  <a:gd name="T2" fmla="*/ 0 w 4"/>
                  <a:gd name="T3" fmla="*/ 2 h 2"/>
                  <a:gd name="T4" fmla="*/ 1 w 4"/>
                  <a:gd name="T5" fmla="*/ 1 h 2"/>
                  <a:gd name="T6" fmla="*/ 1 w 4"/>
                  <a:gd name="T7" fmla="*/ 1 h 2"/>
                  <a:gd name="T8" fmla="*/ 4 w 4"/>
                  <a:gd name="T9" fmla="*/ 0 h 2"/>
                  <a:gd name="T10" fmla="*/ 2 w 4"/>
                  <a:gd name="T11" fmla="*/ 2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4" y="0"/>
                      <a:pt x="4" y="0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7" name="Freeform 983"/>
              <p:cNvSpPr>
                <a:spLocks/>
              </p:cNvSpPr>
              <p:nvPr/>
            </p:nvSpPr>
            <p:spPr bwMode="auto">
              <a:xfrm>
                <a:off x="3823" y="1803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0 w 3"/>
                  <a:gd name="T3" fmla="*/ 2 h 3"/>
                  <a:gd name="T4" fmla="*/ 0 w 3"/>
                  <a:gd name="T5" fmla="*/ 1 h 3"/>
                  <a:gd name="T6" fmla="*/ 1 w 3"/>
                  <a:gd name="T7" fmla="*/ 1 h 3"/>
                  <a:gd name="T8" fmla="*/ 3 w 3"/>
                  <a:gd name="T9" fmla="*/ 0 h 3"/>
                  <a:gd name="T10" fmla="*/ 1 w 3"/>
                  <a:gd name="T11" fmla="*/ 2 h 3"/>
                  <a:gd name="T12" fmla="*/ 1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1" y="2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8" name="Freeform 984"/>
              <p:cNvSpPr>
                <a:spLocks/>
              </p:cNvSpPr>
              <p:nvPr/>
            </p:nvSpPr>
            <p:spPr bwMode="auto">
              <a:xfrm>
                <a:off x="3826" y="1803"/>
                <a:ext cx="4" cy="10"/>
              </a:xfrm>
              <a:custGeom>
                <a:avLst/>
                <a:gdLst>
                  <a:gd name="T0" fmla="*/ 1 w 2"/>
                  <a:gd name="T1" fmla="*/ 3 h 4"/>
                  <a:gd name="T2" fmla="*/ 0 w 2"/>
                  <a:gd name="T3" fmla="*/ 3 h 4"/>
                  <a:gd name="T4" fmla="*/ 0 w 2"/>
                  <a:gd name="T5" fmla="*/ 2 h 4"/>
                  <a:gd name="T6" fmla="*/ 1 w 2"/>
                  <a:gd name="T7" fmla="*/ 2 h 4"/>
                  <a:gd name="T8" fmla="*/ 2 w 2"/>
                  <a:gd name="T9" fmla="*/ 0 h 4"/>
                  <a:gd name="T10" fmla="*/ 1 w 2"/>
                  <a:gd name="T11" fmla="*/ 2 h 4"/>
                  <a:gd name="T12" fmla="*/ 1 w 2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3"/>
                    </a:moveTo>
                    <a:cubicBezTo>
                      <a:pt x="1" y="3"/>
                      <a:pt x="1" y="4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9" name="Freeform 985"/>
              <p:cNvSpPr>
                <a:spLocks/>
              </p:cNvSpPr>
              <p:nvPr/>
            </p:nvSpPr>
            <p:spPr bwMode="auto">
              <a:xfrm>
                <a:off x="3828" y="1805"/>
                <a:ext cx="5" cy="8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1 w 2"/>
                  <a:gd name="T7" fmla="*/ 2 h 3"/>
                  <a:gd name="T8" fmla="*/ 2 w 2"/>
                  <a:gd name="T9" fmla="*/ 0 h 3"/>
                  <a:gd name="T10" fmla="*/ 1 w 2"/>
                  <a:gd name="T11" fmla="*/ 2 h 3"/>
                  <a:gd name="T12" fmla="*/ 1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2" y="2"/>
                      <a:pt x="2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0" name="Freeform 986"/>
              <p:cNvSpPr>
                <a:spLocks/>
              </p:cNvSpPr>
              <p:nvPr/>
            </p:nvSpPr>
            <p:spPr bwMode="auto">
              <a:xfrm>
                <a:off x="3833" y="1805"/>
                <a:ext cx="2" cy="10"/>
              </a:xfrm>
              <a:custGeom>
                <a:avLst/>
                <a:gdLst>
                  <a:gd name="T0" fmla="*/ 1 w 1"/>
                  <a:gd name="T1" fmla="*/ 3 h 4"/>
                  <a:gd name="T2" fmla="*/ 0 w 1"/>
                  <a:gd name="T3" fmla="*/ 3 h 4"/>
                  <a:gd name="T4" fmla="*/ 0 w 1"/>
                  <a:gd name="T5" fmla="*/ 3 h 4"/>
                  <a:gd name="T6" fmla="*/ 0 w 1"/>
                  <a:gd name="T7" fmla="*/ 2 h 4"/>
                  <a:gd name="T8" fmla="*/ 0 w 1"/>
                  <a:gd name="T9" fmla="*/ 0 h 4"/>
                  <a:gd name="T10" fmla="*/ 1 w 1"/>
                  <a:gd name="T11" fmla="*/ 2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cubicBezTo>
                      <a:pt x="1" y="3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1" name="Freeform 987"/>
              <p:cNvSpPr>
                <a:spLocks/>
              </p:cNvSpPr>
              <p:nvPr/>
            </p:nvSpPr>
            <p:spPr bwMode="auto">
              <a:xfrm>
                <a:off x="3835" y="1805"/>
                <a:ext cx="3" cy="8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3 h 3"/>
                  <a:gd name="T4" fmla="*/ 0 w 1"/>
                  <a:gd name="T5" fmla="*/ 3 h 3"/>
                  <a:gd name="T6" fmla="*/ 0 w 1"/>
                  <a:gd name="T7" fmla="*/ 2 h 3"/>
                  <a:gd name="T8" fmla="*/ 0 w 1"/>
                  <a:gd name="T9" fmla="*/ 0 h 3"/>
                  <a:gd name="T10" fmla="*/ 1 w 1"/>
                  <a:gd name="T11" fmla="*/ 2 h 3"/>
                  <a:gd name="T12" fmla="*/ 1 w 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2" name="Freeform 988"/>
              <p:cNvSpPr>
                <a:spLocks/>
              </p:cNvSpPr>
              <p:nvPr/>
            </p:nvSpPr>
            <p:spPr bwMode="auto">
              <a:xfrm>
                <a:off x="3838" y="1805"/>
                <a:ext cx="4" cy="8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3 h 3"/>
                  <a:gd name="T4" fmla="*/ 0 w 2"/>
                  <a:gd name="T5" fmla="*/ 3 h 3"/>
                  <a:gd name="T6" fmla="*/ 1 w 2"/>
                  <a:gd name="T7" fmla="*/ 2 h 3"/>
                  <a:gd name="T8" fmla="*/ 0 w 2"/>
                  <a:gd name="T9" fmla="*/ 0 h 3"/>
                  <a:gd name="T10" fmla="*/ 1 w 2"/>
                  <a:gd name="T11" fmla="*/ 2 h 3"/>
                  <a:gd name="T12" fmla="*/ 2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3" name="Freeform 989"/>
              <p:cNvSpPr>
                <a:spLocks/>
              </p:cNvSpPr>
              <p:nvPr/>
            </p:nvSpPr>
            <p:spPr bwMode="auto">
              <a:xfrm>
                <a:off x="3838" y="1803"/>
                <a:ext cx="7" cy="10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3 h 4"/>
                  <a:gd name="T4" fmla="*/ 2 w 3"/>
                  <a:gd name="T5" fmla="*/ 3 h 4"/>
                  <a:gd name="T6" fmla="*/ 2 w 3"/>
                  <a:gd name="T7" fmla="*/ 2 h 4"/>
                  <a:gd name="T8" fmla="*/ 0 w 3"/>
                  <a:gd name="T9" fmla="*/ 0 h 4"/>
                  <a:gd name="T10" fmla="*/ 2 w 3"/>
                  <a:gd name="T11" fmla="*/ 2 h 4"/>
                  <a:gd name="T12" fmla="*/ 3 w 3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1" y="2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4" name="Freeform 990"/>
              <p:cNvSpPr>
                <a:spLocks/>
              </p:cNvSpPr>
              <p:nvPr/>
            </p:nvSpPr>
            <p:spPr bwMode="auto">
              <a:xfrm>
                <a:off x="3840" y="1803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3 w 3"/>
                  <a:gd name="T3" fmla="*/ 2 h 3"/>
                  <a:gd name="T4" fmla="*/ 2 w 3"/>
                  <a:gd name="T5" fmla="*/ 2 h 3"/>
                  <a:gd name="T6" fmla="*/ 2 w 3"/>
                  <a:gd name="T7" fmla="*/ 2 h 3"/>
                  <a:gd name="T8" fmla="*/ 0 w 3"/>
                  <a:gd name="T9" fmla="*/ 0 h 3"/>
                  <a:gd name="T10" fmla="*/ 2 w 3"/>
                  <a:gd name="T11" fmla="*/ 1 h 3"/>
                  <a:gd name="T12" fmla="*/ 3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5" name="Freeform 991"/>
              <p:cNvSpPr>
                <a:spLocks/>
              </p:cNvSpPr>
              <p:nvPr/>
            </p:nvSpPr>
            <p:spPr bwMode="auto">
              <a:xfrm>
                <a:off x="3840" y="1803"/>
                <a:ext cx="9" cy="2"/>
              </a:xfrm>
              <a:custGeom>
                <a:avLst/>
                <a:gdLst>
                  <a:gd name="T0" fmla="*/ 3 w 4"/>
                  <a:gd name="T1" fmla="*/ 0 h 1"/>
                  <a:gd name="T2" fmla="*/ 3 w 4"/>
                  <a:gd name="T3" fmla="*/ 1 h 1"/>
                  <a:gd name="T4" fmla="*/ 3 w 4"/>
                  <a:gd name="T5" fmla="*/ 1 h 1"/>
                  <a:gd name="T6" fmla="*/ 2 w 4"/>
                  <a:gd name="T7" fmla="*/ 1 h 1"/>
                  <a:gd name="T8" fmla="*/ 0 w 4"/>
                  <a:gd name="T9" fmla="*/ 0 h 1"/>
                  <a:gd name="T10" fmla="*/ 2 w 4"/>
                  <a:gd name="T11" fmla="*/ 0 h 1"/>
                  <a:gd name="T12" fmla="*/ 3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3" y="0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6" name="Freeform 992"/>
              <p:cNvSpPr>
                <a:spLocks/>
              </p:cNvSpPr>
              <p:nvPr/>
            </p:nvSpPr>
            <p:spPr bwMode="auto">
              <a:xfrm>
                <a:off x="3840" y="1801"/>
                <a:ext cx="9" cy="2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1 h 1"/>
                  <a:gd name="T4" fmla="*/ 3 w 4"/>
                  <a:gd name="T5" fmla="*/ 1 h 1"/>
                  <a:gd name="T6" fmla="*/ 3 w 4"/>
                  <a:gd name="T7" fmla="*/ 1 h 1"/>
                  <a:gd name="T8" fmla="*/ 0 w 4"/>
                  <a:gd name="T9" fmla="*/ 0 h 1"/>
                  <a:gd name="T10" fmla="*/ 3 w 4"/>
                  <a:gd name="T11" fmla="*/ 0 h 1"/>
                  <a:gd name="T12" fmla="*/ 3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4" y="0"/>
                      <a:pt x="4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7" name="Freeform 993"/>
              <p:cNvSpPr>
                <a:spLocks/>
              </p:cNvSpPr>
              <p:nvPr/>
            </p:nvSpPr>
            <p:spPr bwMode="auto">
              <a:xfrm>
                <a:off x="3840" y="1796"/>
                <a:ext cx="9" cy="5"/>
              </a:xfrm>
              <a:custGeom>
                <a:avLst/>
                <a:gdLst>
                  <a:gd name="T0" fmla="*/ 3 w 4"/>
                  <a:gd name="T1" fmla="*/ 0 h 2"/>
                  <a:gd name="T2" fmla="*/ 4 w 4"/>
                  <a:gd name="T3" fmla="*/ 1 h 2"/>
                  <a:gd name="T4" fmla="*/ 3 w 4"/>
                  <a:gd name="T5" fmla="*/ 2 h 2"/>
                  <a:gd name="T6" fmla="*/ 3 w 4"/>
                  <a:gd name="T7" fmla="*/ 1 h 2"/>
                  <a:gd name="T8" fmla="*/ 0 w 4"/>
                  <a:gd name="T9" fmla="*/ 1 h 2"/>
                  <a:gd name="T10" fmla="*/ 3 w 4"/>
                  <a:gd name="T11" fmla="*/ 1 h 2"/>
                  <a:gd name="T12" fmla="*/ 3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2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8" name="Freeform 994"/>
              <p:cNvSpPr>
                <a:spLocks/>
              </p:cNvSpPr>
              <p:nvPr/>
            </p:nvSpPr>
            <p:spPr bwMode="auto">
              <a:xfrm>
                <a:off x="3840" y="1794"/>
                <a:ext cx="9" cy="4"/>
              </a:xfrm>
              <a:custGeom>
                <a:avLst/>
                <a:gdLst>
                  <a:gd name="T0" fmla="*/ 3 w 4"/>
                  <a:gd name="T1" fmla="*/ 0 h 2"/>
                  <a:gd name="T2" fmla="*/ 4 w 4"/>
                  <a:gd name="T3" fmla="*/ 1 h 2"/>
                  <a:gd name="T4" fmla="*/ 3 w 4"/>
                  <a:gd name="T5" fmla="*/ 1 h 2"/>
                  <a:gd name="T6" fmla="*/ 3 w 4"/>
                  <a:gd name="T7" fmla="*/ 1 h 2"/>
                  <a:gd name="T8" fmla="*/ 0 w 4"/>
                  <a:gd name="T9" fmla="*/ 2 h 2"/>
                  <a:gd name="T10" fmla="*/ 2 w 4"/>
                  <a:gd name="T11" fmla="*/ 1 h 2"/>
                  <a:gd name="T12" fmla="*/ 3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3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9" name="Freeform 995"/>
              <p:cNvSpPr>
                <a:spLocks/>
              </p:cNvSpPr>
              <p:nvPr/>
            </p:nvSpPr>
            <p:spPr bwMode="auto">
              <a:xfrm>
                <a:off x="3840" y="1791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0 h 2"/>
                  <a:gd name="T4" fmla="*/ 3 w 3"/>
                  <a:gd name="T5" fmla="*/ 1 h 2"/>
                  <a:gd name="T6" fmla="*/ 2 w 3"/>
                  <a:gd name="T7" fmla="*/ 1 h 2"/>
                  <a:gd name="T8" fmla="*/ 0 w 3"/>
                  <a:gd name="T9" fmla="*/ 2 h 2"/>
                  <a:gd name="T10" fmla="*/ 2 w 3"/>
                  <a:gd name="T11" fmla="*/ 1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0" name="Freeform 996"/>
              <p:cNvSpPr>
                <a:spLocks/>
              </p:cNvSpPr>
              <p:nvPr/>
            </p:nvSpPr>
            <p:spPr bwMode="auto">
              <a:xfrm>
                <a:off x="3840" y="1789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0 h 3"/>
                  <a:gd name="T4" fmla="*/ 2 w 2"/>
                  <a:gd name="T5" fmla="*/ 1 h 3"/>
                  <a:gd name="T6" fmla="*/ 1 w 2"/>
                  <a:gd name="T7" fmla="*/ 1 h 3"/>
                  <a:gd name="T8" fmla="*/ 0 w 2"/>
                  <a:gd name="T9" fmla="*/ 3 h 3"/>
                  <a:gd name="T10" fmla="*/ 1 w 2"/>
                  <a:gd name="T11" fmla="*/ 1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1" name="Freeform 997"/>
              <p:cNvSpPr>
                <a:spLocks/>
              </p:cNvSpPr>
              <p:nvPr/>
            </p:nvSpPr>
            <p:spPr bwMode="auto">
              <a:xfrm>
                <a:off x="3838" y="1786"/>
                <a:ext cx="4" cy="8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0 h 3"/>
                  <a:gd name="T4" fmla="*/ 2 w 2"/>
                  <a:gd name="T5" fmla="*/ 1 h 3"/>
                  <a:gd name="T6" fmla="*/ 1 w 2"/>
                  <a:gd name="T7" fmla="*/ 1 h 3"/>
                  <a:gd name="T8" fmla="*/ 0 w 2"/>
                  <a:gd name="T9" fmla="*/ 3 h 3"/>
                  <a:gd name="T10" fmla="*/ 1 w 2"/>
                  <a:gd name="T11" fmla="*/ 1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2" name="Freeform 998"/>
              <p:cNvSpPr>
                <a:spLocks/>
              </p:cNvSpPr>
              <p:nvPr/>
            </p:nvSpPr>
            <p:spPr bwMode="auto">
              <a:xfrm>
                <a:off x="3833" y="1765"/>
                <a:ext cx="7" cy="29"/>
              </a:xfrm>
              <a:custGeom>
                <a:avLst/>
                <a:gdLst>
                  <a:gd name="T0" fmla="*/ 0 w 3"/>
                  <a:gd name="T1" fmla="*/ 12 h 12"/>
                  <a:gd name="T2" fmla="*/ 0 w 3"/>
                  <a:gd name="T3" fmla="*/ 10 h 12"/>
                  <a:gd name="T4" fmla="*/ 1 w 3"/>
                  <a:gd name="T5" fmla="*/ 6 h 12"/>
                  <a:gd name="T6" fmla="*/ 2 w 3"/>
                  <a:gd name="T7" fmla="*/ 2 h 12"/>
                  <a:gd name="T8" fmla="*/ 3 w 3"/>
                  <a:gd name="T9" fmla="*/ 0 h 12"/>
                  <a:gd name="T10" fmla="*/ 3 w 3"/>
                  <a:gd name="T11" fmla="*/ 2 h 12"/>
                  <a:gd name="T12" fmla="*/ 3 w 3"/>
                  <a:gd name="T13" fmla="*/ 4 h 12"/>
                  <a:gd name="T14" fmla="*/ 2 w 3"/>
                  <a:gd name="T15" fmla="*/ 6 h 12"/>
                  <a:gd name="T16" fmla="*/ 1 w 3"/>
                  <a:gd name="T17" fmla="*/ 11 h 12"/>
                  <a:gd name="T18" fmla="*/ 0 w 3"/>
                  <a:gd name="T1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2">
                    <a:moveTo>
                      <a:pt x="0" y="12"/>
                    </a:moveTo>
                    <a:cubicBezTo>
                      <a:pt x="0" y="12"/>
                      <a:pt x="0" y="11"/>
                      <a:pt x="0" y="10"/>
                    </a:cubicBezTo>
                    <a:cubicBezTo>
                      <a:pt x="0" y="9"/>
                      <a:pt x="1" y="8"/>
                      <a:pt x="1" y="6"/>
                    </a:cubicBezTo>
                    <a:cubicBezTo>
                      <a:pt x="2" y="5"/>
                      <a:pt x="2" y="3"/>
                      <a:pt x="2" y="2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8"/>
                      <a:pt x="1" y="9"/>
                      <a:pt x="1" y="11"/>
                    </a:cubicBezTo>
                    <a:cubicBezTo>
                      <a:pt x="0" y="12"/>
                      <a:pt x="0" y="12"/>
                      <a:pt x="0" y="1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3" name="Freeform 999"/>
              <p:cNvSpPr>
                <a:spLocks/>
              </p:cNvSpPr>
              <p:nvPr/>
            </p:nvSpPr>
            <p:spPr bwMode="auto">
              <a:xfrm>
                <a:off x="3816" y="1770"/>
                <a:ext cx="14" cy="26"/>
              </a:xfrm>
              <a:custGeom>
                <a:avLst/>
                <a:gdLst>
                  <a:gd name="T0" fmla="*/ 6 w 6"/>
                  <a:gd name="T1" fmla="*/ 11 h 11"/>
                  <a:gd name="T2" fmla="*/ 5 w 6"/>
                  <a:gd name="T3" fmla="*/ 9 h 11"/>
                  <a:gd name="T4" fmla="*/ 3 w 6"/>
                  <a:gd name="T5" fmla="*/ 5 h 11"/>
                  <a:gd name="T6" fmla="*/ 1 w 6"/>
                  <a:gd name="T7" fmla="*/ 2 h 11"/>
                  <a:gd name="T8" fmla="*/ 0 w 6"/>
                  <a:gd name="T9" fmla="*/ 0 h 11"/>
                  <a:gd name="T10" fmla="*/ 1 w 6"/>
                  <a:gd name="T11" fmla="*/ 1 h 11"/>
                  <a:gd name="T12" fmla="*/ 2 w 6"/>
                  <a:gd name="T13" fmla="*/ 3 h 11"/>
                  <a:gd name="T14" fmla="*/ 3 w 6"/>
                  <a:gd name="T15" fmla="*/ 5 h 11"/>
                  <a:gd name="T16" fmla="*/ 5 w 6"/>
                  <a:gd name="T17" fmla="*/ 9 h 11"/>
                  <a:gd name="T18" fmla="*/ 6 w 6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1">
                    <a:moveTo>
                      <a:pt x="6" y="11"/>
                    </a:moveTo>
                    <a:cubicBezTo>
                      <a:pt x="6" y="11"/>
                      <a:pt x="5" y="10"/>
                      <a:pt x="5" y="9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2" y="4"/>
                      <a:pt x="1" y="3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4" y="6"/>
                      <a:pt x="5" y="8"/>
                      <a:pt x="5" y="9"/>
                    </a:cubicBezTo>
                    <a:cubicBezTo>
                      <a:pt x="6" y="10"/>
                      <a:pt x="6" y="11"/>
                      <a:pt x="6" y="1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4" name="Freeform 1000"/>
              <p:cNvSpPr>
                <a:spLocks/>
              </p:cNvSpPr>
              <p:nvPr/>
            </p:nvSpPr>
            <p:spPr bwMode="auto">
              <a:xfrm>
                <a:off x="3802" y="1789"/>
                <a:ext cx="26" cy="9"/>
              </a:xfrm>
              <a:custGeom>
                <a:avLst/>
                <a:gdLst>
                  <a:gd name="T0" fmla="*/ 11 w 11"/>
                  <a:gd name="T1" fmla="*/ 4 h 4"/>
                  <a:gd name="T2" fmla="*/ 9 w 11"/>
                  <a:gd name="T3" fmla="*/ 3 h 4"/>
                  <a:gd name="T4" fmla="*/ 5 w 11"/>
                  <a:gd name="T5" fmla="*/ 2 h 4"/>
                  <a:gd name="T6" fmla="*/ 1 w 11"/>
                  <a:gd name="T7" fmla="*/ 1 h 4"/>
                  <a:gd name="T8" fmla="*/ 0 w 11"/>
                  <a:gd name="T9" fmla="*/ 0 h 4"/>
                  <a:gd name="T10" fmla="*/ 2 w 11"/>
                  <a:gd name="T11" fmla="*/ 0 h 4"/>
                  <a:gd name="T12" fmla="*/ 4 w 11"/>
                  <a:gd name="T13" fmla="*/ 0 h 4"/>
                  <a:gd name="T14" fmla="*/ 6 w 11"/>
                  <a:gd name="T15" fmla="*/ 1 h 4"/>
                  <a:gd name="T16" fmla="*/ 10 w 11"/>
                  <a:gd name="T17" fmla="*/ 3 h 4"/>
                  <a:gd name="T18" fmla="*/ 11 w 11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4">
                    <a:moveTo>
                      <a:pt x="11" y="4"/>
                    </a:moveTo>
                    <a:cubicBezTo>
                      <a:pt x="11" y="4"/>
                      <a:pt x="11" y="3"/>
                      <a:pt x="9" y="3"/>
                    </a:cubicBezTo>
                    <a:cubicBezTo>
                      <a:pt x="8" y="3"/>
                      <a:pt x="7" y="2"/>
                      <a:pt x="5" y="2"/>
                    </a:cubicBezTo>
                    <a:cubicBezTo>
                      <a:pt x="4" y="1"/>
                      <a:pt x="3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5" y="1"/>
                      <a:pt x="6" y="1"/>
                    </a:cubicBezTo>
                    <a:cubicBezTo>
                      <a:pt x="7" y="2"/>
                      <a:pt x="9" y="2"/>
                      <a:pt x="10" y="3"/>
                    </a:cubicBezTo>
                    <a:cubicBezTo>
                      <a:pt x="11" y="3"/>
                      <a:pt x="11" y="4"/>
                      <a:pt x="11" y="4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5" name="Freeform 1001"/>
              <p:cNvSpPr>
                <a:spLocks/>
              </p:cNvSpPr>
              <p:nvPr/>
            </p:nvSpPr>
            <p:spPr bwMode="auto">
              <a:xfrm>
                <a:off x="3802" y="1798"/>
                <a:ext cx="28" cy="7"/>
              </a:xfrm>
              <a:custGeom>
                <a:avLst/>
                <a:gdLst>
                  <a:gd name="T0" fmla="*/ 12 w 12"/>
                  <a:gd name="T1" fmla="*/ 0 h 3"/>
                  <a:gd name="T2" fmla="*/ 10 w 12"/>
                  <a:gd name="T3" fmla="*/ 1 h 3"/>
                  <a:gd name="T4" fmla="*/ 6 w 12"/>
                  <a:gd name="T5" fmla="*/ 2 h 3"/>
                  <a:gd name="T6" fmla="*/ 2 w 12"/>
                  <a:gd name="T7" fmla="*/ 3 h 3"/>
                  <a:gd name="T8" fmla="*/ 0 w 12"/>
                  <a:gd name="T9" fmla="*/ 3 h 3"/>
                  <a:gd name="T10" fmla="*/ 2 w 12"/>
                  <a:gd name="T11" fmla="*/ 2 h 3"/>
                  <a:gd name="T12" fmla="*/ 4 w 12"/>
                  <a:gd name="T13" fmla="*/ 1 h 3"/>
                  <a:gd name="T14" fmla="*/ 6 w 12"/>
                  <a:gd name="T15" fmla="*/ 1 h 3"/>
                  <a:gd name="T16" fmla="*/ 10 w 12"/>
                  <a:gd name="T17" fmla="*/ 0 h 3"/>
                  <a:gd name="T18" fmla="*/ 12 w 1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3">
                    <a:moveTo>
                      <a:pt x="12" y="0"/>
                    </a:moveTo>
                    <a:cubicBezTo>
                      <a:pt x="12" y="0"/>
                      <a:pt x="11" y="0"/>
                      <a:pt x="10" y="1"/>
                    </a:cubicBezTo>
                    <a:cubicBezTo>
                      <a:pt x="9" y="1"/>
                      <a:pt x="7" y="1"/>
                      <a:pt x="6" y="2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2" y="2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4" y="1"/>
                      <a:pt x="5" y="1"/>
                      <a:pt x="6" y="1"/>
                    </a:cubicBezTo>
                    <a:cubicBezTo>
                      <a:pt x="7" y="0"/>
                      <a:pt x="9" y="0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6" name="Freeform 1002"/>
              <p:cNvSpPr>
                <a:spLocks/>
              </p:cNvSpPr>
              <p:nvPr/>
            </p:nvSpPr>
            <p:spPr bwMode="auto">
              <a:xfrm>
                <a:off x="3821" y="1801"/>
                <a:ext cx="9" cy="28"/>
              </a:xfrm>
              <a:custGeom>
                <a:avLst/>
                <a:gdLst>
                  <a:gd name="T0" fmla="*/ 4 w 4"/>
                  <a:gd name="T1" fmla="*/ 0 h 12"/>
                  <a:gd name="T2" fmla="*/ 4 w 4"/>
                  <a:gd name="T3" fmla="*/ 2 h 12"/>
                  <a:gd name="T4" fmla="*/ 2 w 4"/>
                  <a:gd name="T5" fmla="*/ 6 h 12"/>
                  <a:gd name="T6" fmla="*/ 1 w 4"/>
                  <a:gd name="T7" fmla="*/ 10 h 12"/>
                  <a:gd name="T8" fmla="*/ 0 w 4"/>
                  <a:gd name="T9" fmla="*/ 12 h 12"/>
                  <a:gd name="T10" fmla="*/ 0 w 4"/>
                  <a:gd name="T11" fmla="*/ 10 h 12"/>
                  <a:gd name="T12" fmla="*/ 1 w 4"/>
                  <a:gd name="T13" fmla="*/ 8 h 12"/>
                  <a:gd name="T14" fmla="*/ 2 w 4"/>
                  <a:gd name="T15" fmla="*/ 6 h 12"/>
                  <a:gd name="T16" fmla="*/ 3 w 4"/>
                  <a:gd name="T17" fmla="*/ 2 h 12"/>
                  <a:gd name="T18" fmla="*/ 4 w 4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2">
                    <a:moveTo>
                      <a:pt x="4" y="0"/>
                    </a:moveTo>
                    <a:cubicBezTo>
                      <a:pt x="4" y="0"/>
                      <a:pt x="4" y="1"/>
                      <a:pt x="4" y="2"/>
                    </a:cubicBezTo>
                    <a:cubicBezTo>
                      <a:pt x="4" y="3"/>
                      <a:pt x="3" y="5"/>
                      <a:pt x="2" y="6"/>
                    </a:cubicBezTo>
                    <a:cubicBezTo>
                      <a:pt x="2" y="8"/>
                      <a:pt x="1" y="9"/>
                      <a:pt x="1" y="10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9"/>
                      <a:pt x="1" y="9"/>
                      <a:pt x="1" y="8"/>
                    </a:cubicBezTo>
                    <a:cubicBezTo>
                      <a:pt x="1" y="7"/>
                      <a:pt x="1" y="6"/>
                      <a:pt x="2" y="6"/>
                    </a:cubicBezTo>
                    <a:cubicBezTo>
                      <a:pt x="2" y="4"/>
                      <a:pt x="3" y="3"/>
                      <a:pt x="3" y="2"/>
                    </a:cubicBezTo>
                    <a:cubicBezTo>
                      <a:pt x="4" y="1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7" name="Freeform 1003"/>
              <p:cNvSpPr>
                <a:spLocks/>
              </p:cNvSpPr>
              <p:nvPr/>
            </p:nvSpPr>
            <p:spPr bwMode="auto">
              <a:xfrm>
                <a:off x="3835" y="1801"/>
                <a:ext cx="10" cy="28"/>
              </a:xfrm>
              <a:custGeom>
                <a:avLst/>
                <a:gdLst>
                  <a:gd name="T0" fmla="*/ 0 w 4"/>
                  <a:gd name="T1" fmla="*/ 0 h 12"/>
                  <a:gd name="T2" fmla="*/ 0 w 4"/>
                  <a:gd name="T3" fmla="*/ 2 h 12"/>
                  <a:gd name="T4" fmla="*/ 2 w 4"/>
                  <a:gd name="T5" fmla="*/ 6 h 12"/>
                  <a:gd name="T6" fmla="*/ 3 w 4"/>
                  <a:gd name="T7" fmla="*/ 10 h 12"/>
                  <a:gd name="T8" fmla="*/ 4 w 4"/>
                  <a:gd name="T9" fmla="*/ 12 h 12"/>
                  <a:gd name="T10" fmla="*/ 3 w 4"/>
                  <a:gd name="T11" fmla="*/ 10 h 12"/>
                  <a:gd name="T12" fmla="*/ 2 w 4"/>
                  <a:gd name="T13" fmla="*/ 8 h 12"/>
                  <a:gd name="T14" fmla="*/ 1 w 4"/>
                  <a:gd name="T15" fmla="*/ 6 h 12"/>
                  <a:gd name="T16" fmla="*/ 0 w 4"/>
                  <a:gd name="T17" fmla="*/ 2 h 12"/>
                  <a:gd name="T18" fmla="*/ 0 w 4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2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1" y="4"/>
                      <a:pt x="2" y="6"/>
                    </a:cubicBezTo>
                    <a:cubicBezTo>
                      <a:pt x="2" y="7"/>
                      <a:pt x="3" y="9"/>
                      <a:pt x="3" y="10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4" y="12"/>
                      <a:pt x="4" y="11"/>
                      <a:pt x="3" y="10"/>
                    </a:cubicBezTo>
                    <a:cubicBezTo>
                      <a:pt x="3" y="9"/>
                      <a:pt x="2" y="9"/>
                      <a:pt x="2" y="8"/>
                    </a:cubicBezTo>
                    <a:cubicBezTo>
                      <a:pt x="2" y="8"/>
                      <a:pt x="1" y="7"/>
                      <a:pt x="1" y="6"/>
                    </a:cubicBezTo>
                    <a:cubicBezTo>
                      <a:pt x="1" y="5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8" name="Freeform 1004"/>
              <p:cNvSpPr>
                <a:spLocks/>
              </p:cNvSpPr>
              <p:nvPr/>
            </p:nvSpPr>
            <p:spPr bwMode="auto">
              <a:xfrm>
                <a:off x="3835" y="1798"/>
                <a:ext cx="26" cy="15"/>
              </a:xfrm>
              <a:custGeom>
                <a:avLst/>
                <a:gdLst>
                  <a:gd name="T0" fmla="*/ 0 w 11"/>
                  <a:gd name="T1" fmla="*/ 0 h 6"/>
                  <a:gd name="T2" fmla="*/ 2 w 11"/>
                  <a:gd name="T3" fmla="*/ 1 h 6"/>
                  <a:gd name="T4" fmla="*/ 6 w 11"/>
                  <a:gd name="T5" fmla="*/ 3 h 6"/>
                  <a:gd name="T6" fmla="*/ 10 w 11"/>
                  <a:gd name="T7" fmla="*/ 5 h 6"/>
                  <a:gd name="T8" fmla="*/ 11 w 11"/>
                  <a:gd name="T9" fmla="*/ 6 h 6"/>
                  <a:gd name="T10" fmla="*/ 9 w 11"/>
                  <a:gd name="T11" fmla="*/ 5 h 6"/>
                  <a:gd name="T12" fmla="*/ 8 w 11"/>
                  <a:gd name="T13" fmla="*/ 5 h 6"/>
                  <a:gd name="T14" fmla="*/ 5 w 11"/>
                  <a:gd name="T15" fmla="*/ 4 h 6"/>
                  <a:gd name="T16" fmla="*/ 2 w 11"/>
                  <a:gd name="T17" fmla="*/ 2 h 6"/>
                  <a:gd name="T18" fmla="*/ 0 w 11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3" y="2"/>
                      <a:pt x="5" y="2"/>
                      <a:pt x="6" y="3"/>
                    </a:cubicBezTo>
                    <a:cubicBezTo>
                      <a:pt x="7" y="4"/>
                      <a:pt x="9" y="4"/>
                      <a:pt x="10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1" y="6"/>
                      <a:pt x="11" y="6"/>
                      <a:pt x="9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4"/>
                      <a:pt x="6" y="4"/>
                      <a:pt x="5" y="4"/>
                    </a:cubicBezTo>
                    <a:cubicBezTo>
                      <a:pt x="4" y="3"/>
                      <a:pt x="3" y="2"/>
                      <a:pt x="2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9" name="Freeform 1005"/>
              <p:cNvSpPr>
                <a:spLocks/>
              </p:cNvSpPr>
              <p:nvPr/>
            </p:nvSpPr>
            <p:spPr bwMode="auto">
              <a:xfrm>
                <a:off x="3835" y="1789"/>
                <a:ext cx="29" cy="7"/>
              </a:xfrm>
              <a:custGeom>
                <a:avLst/>
                <a:gdLst>
                  <a:gd name="T0" fmla="*/ 0 w 12"/>
                  <a:gd name="T1" fmla="*/ 3 h 3"/>
                  <a:gd name="T2" fmla="*/ 2 w 12"/>
                  <a:gd name="T3" fmla="*/ 3 h 3"/>
                  <a:gd name="T4" fmla="*/ 6 w 12"/>
                  <a:gd name="T5" fmla="*/ 1 h 3"/>
                  <a:gd name="T6" fmla="*/ 10 w 12"/>
                  <a:gd name="T7" fmla="*/ 0 h 3"/>
                  <a:gd name="T8" fmla="*/ 12 w 12"/>
                  <a:gd name="T9" fmla="*/ 0 h 3"/>
                  <a:gd name="T10" fmla="*/ 10 w 12"/>
                  <a:gd name="T11" fmla="*/ 1 h 3"/>
                  <a:gd name="T12" fmla="*/ 9 w 12"/>
                  <a:gd name="T13" fmla="*/ 2 h 3"/>
                  <a:gd name="T14" fmla="*/ 6 w 12"/>
                  <a:gd name="T15" fmla="*/ 2 h 3"/>
                  <a:gd name="T16" fmla="*/ 2 w 12"/>
                  <a:gd name="T17" fmla="*/ 3 h 3"/>
                  <a:gd name="T18" fmla="*/ 0 w 12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3">
                    <a:moveTo>
                      <a:pt x="0" y="3"/>
                    </a:moveTo>
                    <a:cubicBezTo>
                      <a:pt x="0" y="3"/>
                      <a:pt x="1" y="3"/>
                      <a:pt x="2" y="3"/>
                    </a:cubicBezTo>
                    <a:cubicBezTo>
                      <a:pt x="3" y="2"/>
                      <a:pt x="5" y="2"/>
                      <a:pt x="6" y="1"/>
                    </a:cubicBezTo>
                    <a:cubicBezTo>
                      <a:pt x="8" y="1"/>
                      <a:pt x="9" y="1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10" y="1"/>
                      <a:pt x="9" y="1"/>
                      <a:pt x="9" y="2"/>
                    </a:cubicBezTo>
                    <a:cubicBezTo>
                      <a:pt x="8" y="2"/>
                      <a:pt x="7" y="2"/>
                      <a:pt x="6" y="2"/>
                    </a:cubicBezTo>
                    <a:cubicBezTo>
                      <a:pt x="5" y="3"/>
                      <a:pt x="3" y="3"/>
                      <a:pt x="2" y="3"/>
                    </a:cubicBezTo>
                    <a:cubicBezTo>
                      <a:pt x="1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0" name="Freeform 1006"/>
              <p:cNvSpPr>
                <a:spLocks/>
              </p:cNvSpPr>
              <p:nvPr/>
            </p:nvSpPr>
            <p:spPr bwMode="auto">
              <a:xfrm>
                <a:off x="3835" y="1775"/>
                <a:ext cx="19" cy="21"/>
              </a:xfrm>
              <a:custGeom>
                <a:avLst/>
                <a:gdLst>
                  <a:gd name="T0" fmla="*/ 0 w 8"/>
                  <a:gd name="T1" fmla="*/ 9 h 9"/>
                  <a:gd name="T2" fmla="*/ 1 w 8"/>
                  <a:gd name="T3" fmla="*/ 7 h 9"/>
                  <a:gd name="T4" fmla="*/ 4 w 8"/>
                  <a:gd name="T5" fmla="*/ 4 h 9"/>
                  <a:gd name="T6" fmla="*/ 6 w 8"/>
                  <a:gd name="T7" fmla="*/ 1 h 9"/>
                  <a:gd name="T8" fmla="*/ 8 w 8"/>
                  <a:gd name="T9" fmla="*/ 0 h 9"/>
                  <a:gd name="T10" fmla="*/ 7 w 8"/>
                  <a:gd name="T11" fmla="*/ 1 h 9"/>
                  <a:gd name="T12" fmla="*/ 6 w 8"/>
                  <a:gd name="T13" fmla="*/ 3 h 9"/>
                  <a:gd name="T14" fmla="*/ 4 w 8"/>
                  <a:gd name="T15" fmla="*/ 5 h 9"/>
                  <a:gd name="T16" fmla="*/ 1 w 8"/>
                  <a:gd name="T17" fmla="*/ 8 h 9"/>
                  <a:gd name="T18" fmla="*/ 0 w 8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9">
                    <a:moveTo>
                      <a:pt x="0" y="9"/>
                    </a:moveTo>
                    <a:cubicBezTo>
                      <a:pt x="0" y="9"/>
                      <a:pt x="0" y="8"/>
                      <a:pt x="1" y="7"/>
                    </a:cubicBezTo>
                    <a:cubicBezTo>
                      <a:pt x="2" y="6"/>
                      <a:pt x="3" y="5"/>
                      <a:pt x="4" y="4"/>
                    </a:cubicBezTo>
                    <a:cubicBezTo>
                      <a:pt x="5" y="3"/>
                      <a:pt x="6" y="2"/>
                      <a:pt x="6" y="1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1"/>
                    </a:cubicBezTo>
                    <a:cubicBezTo>
                      <a:pt x="7" y="2"/>
                      <a:pt x="6" y="3"/>
                      <a:pt x="6" y="3"/>
                    </a:cubicBezTo>
                    <a:cubicBezTo>
                      <a:pt x="5" y="4"/>
                      <a:pt x="5" y="4"/>
                      <a:pt x="4" y="5"/>
                    </a:cubicBezTo>
                    <a:cubicBezTo>
                      <a:pt x="3" y="6"/>
                      <a:pt x="2" y="7"/>
                      <a:pt x="1" y="8"/>
                    </a:cubicBezTo>
                    <a:cubicBezTo>
                      <a:pt x="0" y="8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1" name="Freeform 1007"/>
              <p:cNvSpPr>
                <a:spLocks/>
              </p:cNvSpPr>
              <p:nvPr/>
            </p:nvSpPr>
            <p:spPr bwMode="auto">
              <a:xfrm>
                <a:off x="4070" y="2139"/>
                <a:ext cx="71" cy="71"/>
              </a:xfrm>
              <a:custGeom>
                <a:avLst/>
                <a:gdLst>
                  <a:gd name="T0" fmla="*/ 10 w 30"/>
                  <a:gd name="T1" fmla="*/ 30 h 30"/>
                  <a:gd name="T2" fmla="*/ 15 w 30"/>
                  <a:gd name="T3" fmla="*/ 4 h 30"/>
                  <a:gd name="T4" fmla="*/ 10 w 30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30">
                    <a:moveTo>
                      <a:pt x="10" y="30"/>
                    </a:moveTo>
                    <a:cubicBezTo>
                      <a:pt x="10" y="30"/>
                      <a:pt x="30" y="8"/>
                      <a:pt x="15" y="4"/>
                    </a:cubicBezTo>
                    <a:cubicBezTo>
                      <a:pt x="0" y="0"/>
                      <a:pt x="10" y="30"/>
                      <a:pt x="10" y="3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2" name="Freeform 1008"/>
              <p:cNvSpPr>
                <a:spLocks/>
              </p:cNvSpPr>
              <p:nvPr/>
            </p:nvSpPr>
            <p:spPr bwMode="auto">
              <a:xfrm>
                <a:off x="4027" y="2139"/>
                <a:ext cx="67" cy="71"/>
              </a:xfrm>
              <a:custGeom>
                <a:avLst/>
                <a:gdLst>
                  <a:gd name="T0" fmla="*/ 28 w 28"/>
                  <a:gd name="T1" fmla="*/ 30 h 30"/>
                  <a:gd name="T2" fmla="*/ 13 w 28"/>
                  <a:gd name="T3" fmla="*/ 8 h 30"/>
                  <a:gd name="T4" fmla="*/ 28 w 28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30">
                    <a:moveTo>
                      <a:pt x="28" y="30"/>
                    </a:moveTo>
                    <a:cubicBezTo>
                      <a:pt x="28" y="30"/>
                      <a:pt x="26" y="0"/>
                      <a:pt x="13" y="8"/>
                    </a:cubicBezTo>
                    <a:cubicBezTo>
                      <a:pt x="0" y="17"/>
                      <a:pt x="28" y="30"/>
                      <a:pt x="28" y="3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3" name="Freeform 1009"/>
              <p:cNvSpPr>
                <a:spLocks/>
              </p:cNvSpPr>
              <p:nvPr/>
            </p:nvSpPr>
            <p:spPr bwMode="auto">
              <a:xfrm>
                <a:off x="4030" y="2174"/>
                <a:ext cx="64" cy="74"/>
              </a:xfrm>
              <a:custGeom>
                <a:avLst/>
                <a:gdLst>
                  <a:gd name="T0" fmla="*/ 27 w 27"/>
                  <a:gd name="T1" fmla="*/ 15 h 31"/>
                  <a:gd name="T2" fmla="*/ 1 w 27"/>
                  <a:gd name="T3" fmla="*/ 15 h 31"/>
                  <a:gd name="T4" fmla="*/ 27 w 27"/>
                  <a:gd name="T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1">
                    <a:moveTo>
                      <a:pt x="27" y="15"/>
                    </a:moveTo>
                    <a:cubicBezTo>
                      <a:pt x="27" y="15"/>
                      <a:pt x="1" y="0"/>
                      <a:pt x="1" y="15"/>
                    </a:cubicBezTo>
                    <a:cubicBezTo>
                      <a:pt x="0" y="31"/>
                      <a:pt x="27" y="15"/>
                      <a:pt x="27" y="15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4" name="Freeform 1010"/>
              <p:cNvSpPr>
                <a:spLocks/>
              </p:cNvSpPr>
              <p:nvPr/>
            </p:nvSpPr>
            <p:spPr bwMode="auto">
              <a:xfrm>
                <a:off x="4030" y="2210"/>
                <a:ext cx="64" cy="74"/>
              </a:xfrm>
              <a:custGeom>
                <a:avLst/>
                <a:gdLst>
                  <a:gd name="T0" fmla="*/ 27 w 27"/>
                  <a:gd name="T1" fmla="*/ 0 h 31"/>
                  <a:gd name="T2" fmla="*/ 12 w 27"/>
                  <a:gd name="T3" fmla="*/ 22 h 31"/>
                  <a:gd name="T4" fmla="*/ 27 w 27"/>
                  <a:gd name="T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1">
                    <a:moveTo>
                      <a:pt x="27" y="0"/>
                    </a:moveTo>
                    <a:cubicBezTo>
                      <a:pt x="27" y="0"/>
                      <a:pt x="0" y="13"/>
                      <a:pt x="12" y="22"/>
                    </a:cubicBezTo>
                    <a:cubicBezTo>
                      <a:pt x="25" y="31"/>
                      <a:pt x="27" y="0"/>
                      <a:pt x="27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5" name="Freeform 1011"/>
              <p:cNvSpPr>
                <a:spLocks/>
              </p:cNvSpPr>
              <p:nvPr/>
            </p:nvSpPr>
            <p:spPr bwMode="auto">
              <a:xfrm>
                <a:off x="4082" y="2210"/>
                <a:ext cx="69" cy="69"/>
              </a:xfrm>
              <a:custGeom>
                <a:avLst/>
                <a:gdLst>
                  <a:gd name="T0" fmla="*/ 5 w 29"/>
                  <a:gd name="T1" fmla="*/ 0 h 29"/>
                  <a:gd name="T2" fmla="*/ 15 w 29"/>
                  <a:gd name="T3" fmla="*/ 24 h 29"/>
                  <a:gd name="T4" fmla="*/ 5 w 29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29">
                    <a:moveTo>
                      <a:pt x="5" y="0"/>
                    </a:moveTo>
                    <a:cubicBezTo>
                      <a:pt x="5" y="0"/>
                      <a:pt x="0" y="29"/>
                      <a:pt x="15" y="24"/>
                    </a:cubicBezTo>
                    <a:cubicBezTo>
                      <a:pt x="29" y="2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6" name="Freeform 1012"/>
              <p:cNvSpPr>
                <a:spLocks/>
              </p:cNvSpPr>
              <p:nvPr/>
            </p:nvSpPr>
            <p:spPr bwMode="auto">
              <a:xfrm>
                <a:off x="4094" y="2188"/>
                <a:ext cx="71" cy="72"/>
              </a:xfrm>
              <a:custGeom>
                <a:avLst/>
                <a:gdLst>
                  <a:gd name="T0" fmla="*/ 0 w 30"/>
                  <a:gd name="T1" fmla="*/ 9 h 30"/>
                  <a:gd name="T2" fmla="*/ 26 w 30"/>
                  <a:gd name="T3" fmla="*/ 15 h 30"/>
                  <a:gd name="T4" fmla="*/ 0 w 30"/>
                  <a:gd name="T5" fmla="*/ 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30">
                    <a:moveTo>
                      <a:pt x="0" y="9"/>
                    </a:moveTo>
                    <a:cubicBezTo>
                      <a:pt x="0" y="9"/>
                      <a:pt x="21" y="30"/>
                      <a:pt x="26" y="15"/>
                    </a:cubicBezTo>
                    <a:cubicBezTo>
                      <a:pt x="30" y="0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7" name="Freeform 1013"/>
              <p:cNvSpPr>
                <a:spLocks/>
              </p:cNvSpPr>
              <p:nvPr/>
            </p:nvSpPr>
            <p:spPr bwMode="auto">
              <a:xfrm>
                <a:off x="4092" y="2146"/>
                <a:ext cx="68" cy="66"/>
              </a:xfrm>
              <a:custGeom>
                <a:avLst/>
                <a:gdLst>
                  <a:gd name="T0" fmla="*/ 0 w 29"/>
                  <a:gd name="T1" fmla="*/ 26 h 28"/>
                  <a:gd name="T2" fmla="*/ 23 w 29"/>
                  <a:gd name="T3" fmla="*/ 14 h 28"/>
                  <a:gd name="T4" fmla="*/ 0 w 29"/>
                  <a:gd name="T5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28">
                    <a:moveTo>
                      <a:pt x="0" y="26"/>
                    </a:moveTo>
                    <a:cubicBezTo>
                      <a:pt x="0" y="26"/>
                      <a:pt x="29" y="28"/>
                      <a:pt x="23" y="14"/>
                    </a:cubicBezTo>
                    <a:cubicBezTo>
                      <a:pt x="17" y="0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8" name="Freeform 1014"/>
              <p:cNvSpPr>
                <a:spLocks/>
              </p:cNvSpPr>
              <p:nvPr/>
            </p:nvSpPr>
            <p:spPr bwMode="auto">
              <a:xfrm>
                <a:off x="4084" y="2200"/>
                <a:ext cx="24" cy="22"/>
              </a:xfrm>
              <a:custGeom>
                <a:avLst/>
                <a:gdLst>
                  <a:gd name="T0" fmla="*/ 0 w 10"/>
                  <a:gd name="T1" fmla="*/ 3 h 9"/>
                  <a:gd name="T2" fmla="*/ 4 w 10"/>
                  <a:gd name="T3" fmla="*/ 8 h 9"/>
                  <a:gd name="T4" fmla="*/ 9 w 10"/>
                  <a:gd name="T5" fmla="*/ 6 h 9"/>
                  <a:gd name="T6" fmla="*/ 6 w 10"/>
                  <a:gd name="T7" fmla="*/ 1 h 9"/>
                  <a:gd name="T8" fmla="*/ 0 w 10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3"/>
                    </a:moveTo>
                    <a:cubicBezTo>
                      <a:pt x="0" y="5"/>
                      <a:pt x="1" y="7"/>
                      <a:pt x="4" y="8"/>
                    </a:cubicBezTo>
                    <a:cubicBezTo>
                      <a:pt x="6" y="9"/>
                      <a:pt x="9" y="8"/>
                      <a:pt x="9" y="6"/>
                    </a:cubicBezTo>
                    <a:cubicBezTo>
                      <a:pt x="10" y="4"/>
                      <a:pt x="9" y="2"/>
                      <a:pt x="6" y="1"/>
                    </a:cubicBezTo>
                    <a:cubicBezTo>
                      <a:pt x="4" y="0"/>
                      <a:pt x="1" y="1"/>
                      <a:pt x="0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9" name="Freeform 1015"/>
              <p:cNvSpPr>
                <a:spLocks/>
              </p:cNvSpPr>
              <p:nvPr/>
            </p:nvSpPr>
            <p:spPr bwMode="auto">
              <a:xfrm>
                <a:off x="4099" y="2196"/>
                <a:ext cx="2" cy="9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0 h 4"/>
                  <a:gd name="T4" fmla="*/ 1 w 1"/>
                  <a:gd name="T5" fmla="*/ 1 h 4"/>
                  <a:gd name="T6" fmla="*/ 0 w 1"/>
                  <a:gd name="T7" fmla="*/ 2 h 4"/>
                  <a:gd name="T8" fmla="*/ 0 w 1"/>
                  <a:gd name="T9" fmla="*/ 4 h 4"/>
                  <a:gd name="T10" fmla="*/ 0 w 1"/>
                  <a:gd name="T11" fmla="*/ 2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0" name="Freeform 1016"/>
              <p:cNvSpPr>
                <a:spLocks/>
              </p:cNvSpPr>
              <p:nvPr/>
            </p:nvSpPr>
            <p:spPr bwMode="auto">
              <a:xfrm>
                <a:off x="4094" y="2196"/>
                <a:ext cx="2" cy="9"/>
              </a:xfrm>
              <a:custGeom>
                <a:avLst/>
                <a:gdLst>
                  <a:gd name="T0" fmla="*/ 0 w 1"/>
                  <a:gd name="T1" fmla="*/ 1 h 4"/>
                  <a:gd name="T2" fmla="*/ 1 w 1"/>
                  <a:gd name="T3" fmla="*/ 0 h 4"/>
                  <a:gd name="T4" fmla="*/ 1 w 1"/>
                  <a:gd name="T5" fmla="*/ 1 h 4"/>
                  <a:gd name="T6" fmla="*/ 1 w 1"/>
                  <a:gd name="T7" fmla="*/ 1 h 4"/>
                  <a:gd name="T8" fmla="*/ 1 w 1"/>
                  <a:gd name="T9" fmla="*/ 4 h 4"/>
                  <a:gd name="T10" fmla="*/ 1 w 1"/>
                  <a:gd name="T11" fmla="*/ 2 h 4"/>
                  <a:gd name="T12" fmla="*/ 0 w 1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1" name="Freeform 1017"/>
              <p:cNvSpPr>
                <a:spLocks/>
              </p:cNvSpPr>
              <p:nvPr/>
            </p:nvSpPr>
            <p:spPr bwMode="auto">
              <a:xfrm>
                <a:off x="4092" y="2196"/>
                <a:ext cx="4" cy="9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0 h 4"/>
                  <a:gd name="T4" fmla="*/ 1 w 2"/>
                  <a:gd name="T5" fmla="*/ 1 h 4"/>
                  <a:gd name="T6" fmla="*/ 1 w 2"/>
                  <a:gd name="T7" fmla="*/ 2 h 4"/>
                  <a:gd name="T8" fmla="*/ 2 w 2"/>
                  <a:gd name="T9" fmla="*/ 4 h 4"/>
                  <a:gd name="T10" fmla="*/ 1 w 2"/>
                  <a:gd name="T11" fmla="*/ 2 h 4"/>
                  <a:gd name="T12" fmla="*/ 0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2" y="4"/>
                      <a:pt x="2" y="4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2" name="Freeform 1018"/>
              <p:cNvSpPr>
                <a:spLocks/>
              </p:cNvSpPr>
              <p:nvPr/>
            </p:nvSpPr>
            <p:spPr bwMode="auto">
              <a:xfrm>
                <a:off x="4089" y="2198"/>
                <a:ext cx="5" cy="7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0 h 3"/>
                  <a:gd name="T4" fmla="*/ 1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  <a:gd name="T10" fmla="*/ 0 w 2"/>
                  <a:gd name="T11" fmla="*/ 1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2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3" name="Freeform 1019"/>
              <p:cNvSpPr>
                <a:spLocks/>
              </p:cNvSpPr>
              <p:nvPr/>
            </p:nvSpPr>
            <p:spPr bwMode="auto">
              <a:xfrm>
                <a:off x="4084" y="2200"/>
                <a:ext cx="8" cy="5"/>
              </a:xfrm>
              <a:custGeom>
                <a:avLst/>
                <a:gdLst>
                  <a:gd name="T0" fmla="*/ 1 w 3"/>
                  <a:gd name="T1" fmla="*/ 1 h 2"/>
                  <a:gd name="T2" fmla="*/ 1 w 3"/>
                  <a:gd name="T3" fmla="*/ 0 h 2"/>
                  <a:gd name="T4" fmla="*/ 2 w 3"/>
                  <a:gd name="T5" fmla="*/ 0 h 2"/>
                  <a:gd name="T6" fmla="*/ 2 w 3"/>
                  <a:gd name="T7" fmla="*/ 1 h 2"/>
                  <a:gd name="T8" fmla="*/ 3 w 3"/>
                  <a:gd name="T9" fmla="*/ 2 h 2"/>
                  <a:gd name="T10" fmla="*/ 2 w 3"/>
                  <a:gd name="T11" fmla="*/ 1 h 2"/>
                  <a:gd name="T12" fmla="*/ 1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4" name="Freeform 1020"/>
              <p:cNvSpPr>
                <a:spLocks/>
              </p:cNvSpPr>
              <p:nvPr/>
            </p:nvSpPr>
            <p:spPr bwMode="auto">
              <a:xfrm>
                <a:off x="4084" y="2203"/>
                <a:ext cx="8" cy="4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0 h 2"/>
                  <a:gd name="T4" fmla="*/ 1 w 3"/>
                  <a:gd name="T5" fmla="*/ 0 h 2"/>
                  <a:gd name="T6" fmla="*/ 1 w 3"/>
                  <a:gd name="T7" fmla="*/ 1 h 2"/>
                  <a:gd name="T8" fmla="*/ 3 w 3"/>
                  <a:gd name="T9" fmla="*/ 2 h 2"/>
                  <a:gd name="T10" fmla="*/ 1 w 3"/>
                  <a:gd name="T11" fmla="*/ 1 h 2"/>
                  <a:gd name="T12" fmla="*/ 0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3" y="2"/>
                      <a:pt x="3" y="2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5" name="Freeform 1021"/>
              <p:cNvSpPr>
                <a:spLocks/>
              </p:cNvSpPr>
              <p:nvPr/>
            </p:nvSpPr>
            <p:spPr bwMode="auto">
              <a:xfrm>
                <a:off x="4082" y="2205"/>
                <a:ext cx="10" cy="2"/>
              </a:xfrm>
              <a:custGeom>
                <a:avLst/>
                <a:gdLst>
                  <a:gd name="T0" fmla="*/ 1 w 4"/>
                  <a:gd name="T1" fmla="*/ 1 h 1"/>
                  <a:gd name="T2" fmla="*/ 0 w 4"/>
                  <a:gd name="T3" fmla="*/ 0 h 1"/>
                  <a:gd name="T4" fmla="*/ 1 w 4"/>
                  <a:gd name="T5" fmla="*/ 0 h 1"/>
                  <a:gd name="T6" fmla="*/ 1 w 4"/>
                  <a:gd name="T7" fmla="*/ 1 h 1"/>
                  <a:gd name="T8" fmla="*/ 4 w 4"/>
                  <a:gd name="T9" fmla="*/ 1 h 1"/>
                  <a:gd name="T10" fmla="*/ 1 w 4"/>
                  <a:gd name="T11" fmla="*/ 1 h 1"/>
                  <a:gd name="T12" fmla="*/ 1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6" name="Freeform 1022"/>
              <p:cNvSpPr>
                <a:spLocks/>
              </p:cNvSpPr>
              <p:nvPr/>
            </p:nvSpPr>
            <p:spPr bwMode="auto">
              <a:xfrm>
                <a:off x="4082" y="2207"/>
                <a:ext cx="10" cy="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1 h 2"/>
                  <a:gd name="T4" fmla="*/ 1 w 4"/>
                  <a:gd name="T5" fmla="*/ 0 h 2"/>
                  <a:gd name="T6" fmla="*/ 1 w 4"/>
                  <a:gd name="T7" fmla="*/ 1 h 2"/>
                  <a:gd name="T8" fmla="*/ 4 w 4"/>
                  <a:gd name="T9" fmla="*/ 1 h 2"/>
                  <a:gd name="T10" fmla="*/ 1 w 4"/>
                  <a:gd name="T11" fmla="*/ 1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7" name="Freeform 1023"/>
              <p:cNvSpPr>
                <a:spLocks/>
              </p:cNvSpPr>
              <p:nvPr/>
            </p:nvSpPr>
            <p:spPr bwMode="auto">
              <a:xfrm>
                <a:off x="4082" y="2212"/>
                <a:ext cx="10" cy="3"/>
              </a:xfrm>
              <a:custGeom>
                <a:avLst/>
                <a:gdLst>
                  <a:gd name="T0" fmla="*/ 1 w 4"/>
                  <a:gd name="T1" fmla="*/ 1 h 1"/>
                  <a:gd name="T2" fmla="*/ 0 w 4"/>
                  <a:gd name="T3" fmla="*/ 0 h 1"/>
                  <a:gd name="T4" fmla="*/ 1 w 4"/>
                  <a:gd name="T5" fmla="*/ 0 h 1"/>
                  <a:gd name="T6" fmla="*/ 1 w 4"/>
                  <a:gd name="T7" fmla="*/ 0 h 1"/>
                  <a:gd name="T8" fmla="*/ 4 w 4"/>
                  <a:gd name="T9" fmla="*/ 0 h 1"/>
                  <a:gd name="T10" fmla="*/ 1 w 4"/>
                  <a:gd name="T11" fmla="*/ 0 h 1"/>
                  <a:gd name="T12" fmla="*/ 1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8" name="Freeform 1024"/>
              <p:cNvSpPr>
                <a:spLocks/>
              </p:cNvSpPr>
              <p:nvPr/>
            </p:nvSpPr>
            <p:spPr bwMode="auto">
              <a:xfrm>
                <a:off x="4082" y="2212"/>
                <a:ext cx="10" cy="5"/>
              </a:xfrm>
              <a:custGeom>
                <a:avLst/>
                <a:gdLst>
                  <a:gd name="T0" fmla="*/ 1 w 4"/>
                  <a:gd name="T1" fmla="*/ 2 h 2"/>
                  <a:gd name="T2" fmla="*/ 0 w 4"/>
                  <a:gd name="T3" fmla="*/ 2 h 2"/>
                  <a:gd name="T4" fmla="*/ 1 w 4"/>
                  <a:gd name="T5" fmla="*/ 1 h 2"/>
                  <a:gd name="T6" fmla="*/ 1 w 4"/>
                  <a:gd name="T7" fmla="*/ 1 h 2"/>
                  <a:gd name="T8" fmla="*/ 4 w 4"/>
                  <a:gd name="T9" fmla="*/ 0 h 2"/>
                  <a:gd name="T10" fmla="*/ 2 w 4"/>
                  <a:gd name="T11" fmla="*/ 1 h 2"/>
                  <a:gd name="T12" fmla="*/ 1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4" y="0"/>
                      <a:pt x="4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9" name="Freeform 1025"/>
              <p:cNvSpPr>
                <a:spLocks/>
              </p:cNvSpPr>
              <p:nvPr/>
            </p:nvSpPr>
            <p:spPr bwMode="auto">
              <a:xfrm>
                <a:off x="4084" y="2215"/>
                <a:ext cx="8" cy="4"/>
              </a:xfrm>
              <a:custGeom>
                <a:avLst/>
                <a:gdLst>
                  <a:gd name="T0" fmla="*/ 1 w 3"/>
                  <a:gd name="T1" fmla="*/ 2 h 2"/>
                  <a:gd name="T2" fmla="*/ 0 w 3"/>
                  <a:gd name="T3" fmla="*/ 2 h 2"/>
                  <a:gd name="T4" fmla="*/ 0 w 3"/>
                  <a:gd name="T5" fmla="*/ 1 h 2"/>
                  <a:gd name="T6" fmla="*/ 1 w 3"/>
                  <a:gd name="T7" fmla="*/ 1 h 2"/>
                  <a:gd name="T8" fmla="*/ 3 w 3"/>
                  <a:gd name="T9" fmla="*/ 0 h 2"/>
                  <a:gd name="T10" fmla="*/ 1 w 3"/>
                  <a:gd name="T11" fmla="*/ 1 h 2"/>
                  <a:gd name="T12" fmla="*/ 1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0" name="Freeform 1026"/>
              <p:cNvSpPr>
                <a:spLocks/>
              </p:cNvSpPr>
              <p:nvPr/>
            </p:nvSpPr>
            <p:spPr bwMode="auto">
              <a:xfrm>
                <a:off x="4087" y="2215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3 h 3"/>
                  <a:gd name="T4" fmla="*/ 0 w 2"/>
                  <a:gd name="T5" fmla="*/ 2 h 3"/>
                  <a:gd name="T6" fmla="*/ 1 w 2"/>
                  <a:gd name="T7" fmla="*/ 2 h 3"/>
                  <a:gd name="T8" fmla="*/ 2 w 2"/>
                  <a:gd name="T9" fmla="*/ 0 h 3"/>
                  <a:gd name="T10" fmla="*/ 1 w 2"/>
                  <a:gd name="T11" fmla="*/ 2 h 3"/>
                  <a:gd name="T12" fmla="*/ 1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1" name="Freeform 1027"/>
              <p:cNvSpPr>
                <a:spLocks/>
              </p:cNvSpPr>
              <p:nvPr/>
            </p:nvSpPr>
            <p:spPr bwMode="auto">
              <a:xfrm>
                <a:off x="4089" y="2215"/>
                <a:ext cx="5" cy="9"/>
              </a:xfrm>
              <a:custGeom>
                <a:avLst/>
                <a:gdLst>
                  <a:gd name="T0" fmla="*/ 1 w 2"/>
                  <a:gd name="T1" fmla="*/ 4 h 4"/>
                  <a:gd name="T2" fmla="*/ 1 w 2"/>
                  <a:gd name="T3" fmla="*/ 4 h 4"/>
                  <a:gd name="T4" fmla="*/ 0 w 2"/>
                  <a:gd name="T5" fmla="*/ 3 h 4"/>
                  <a:gd name="T6" fmla="*/ 1 w 2"/>
                  <a:gd name="T7" fmla="*/ 3 h 4"/>
                  <a:gd name="T8" fmla="*/ 2 w 2"/>
                  <a:gd name="T9" fmla="*/ 0 h 4"/>
                  <a:gd name="T10" fmla="*/ 1 w 2"/>
                  <a:gd name="T11" fmla="*/ 3 h 4"/>
                  <a:gd name="T12" fmla="*/ 1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0"/>
                      <a:pt x="2" y="0"/>
                    </a:cubicBezTo>
                    <a:cubicBezTo>
                      <a:pt x="2" y="1"/>
                      <a:pt x="1" y="2"/>
                      <a:pt x="1" y="3"/>
                    </a:cubicBezTo>
                    <a:cubicBezTo>
                      <a:pt x="2" y="3"/>
                      <a:pt x="2" y="3"/>
                      <a:pt x="1" y="4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2" name="Freeform 1028"/>
              <p:cNvSpPr>
                <a:spLocks/>
              </p:cNvSpPr>
              <p:nvPr/>
            </p:nvSpPr>
            <p:spPr bwMode="auto">
              <a:xfrm>
                <a:off x="4094" y="2217"/>
                <a:ext cx="2" cy="7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2 h 3"/>
                  <a:gd name="T8" fmla="*/ 0 w 1"/>
                  <a:gd name="T9" fmla="*/ 0 h 3"/>
                  <a:gd name="T10" fmla="*/ 0 w 1"/>
                  <a:gd name="T11" fmla="*/ 2 h 3"/>
                  <a:gd name="T12" fmla="*/ 1 w 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3" name="Freeform 1029"/>
              <p:cNvSpPr>
                <a:spLocks/>
              </p:cNvSpPr>
              <p:nvPr/>
            </p:nvSpPr>
            <p:spPr bwMode="auto">
              <a:xfrm>
                <a:off x="4096" y="2217"/>
                <a:ext cx="3" cy="7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3 h 3"/>
                  <a:gd name="T4" fmla="*/ 0 w 1"/>
                  <a:gd name="T5" fmla="*/ 3 h 3"/>
                  <a:gd name="T6" fmla="*/ 0 w 1"/>
                  <a:gd name="T7" fmla="*/ 2 h 3"/>
                  <a:gd name="T8" fmla="*/ 0 w 1"/>
                  <a:gd name="T9" fmla="*/ 0 h 3"/>
                  <a:gd name="T10" fmla="*/ 1 w 1"/>
                  <a:gd name="T11" fmla="*/ 2 h 3"/>
                  <a:gd name="T12" fmla="*/ 1 w 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4" name="Freeform 1030"/>
              <p:cNvSpPr>
                <a:spLocks/>
              </p:cNvSpPr>
              <p:nvPr/>
            </p:nvSpPr>
            <p:spPr bwMode="auto">
              <a:xfrm>
                <a:off x="4099" y="2217"/>
                <a:ext cx="4" cy="7"/>
              </a:xfrm>
              <a:custGeom>
                <a:avLst/>
                <a:gdLst>
                  <a:gd name="T0" fmla="*/ 1 w 2"/>
                  <a:gd name="T1" fmla="*/ 2 h 3"/>
                  <a:gd name="T2" fmla="*/ 1 w 2"/>
                  <a:gd name="T3" fmla="*/ 3 h 3"/>
                  <a:gd name="T4" fmla="*/ 0 w 2"/>
                  <a:gd name="T5" fmla="*/ 2 h 3"/>
                  <a:gd name="T6" fmla="*/ 1 w 2"/>
                  <a:gd name="T7" fmla="*/ 2 h 3"/>
                  <a:gd name="T8" fmla="*/ 0 w 2"/>
                  <a:gd name="T9" fmla="*/ 0 h 3"/>
                  <a:gd name="T10" fmla="*/ 1 w 2"/>
                  <a:gd name="T11" fmla="*/ 2 h 3"/>
                  <a:gd name="T12" fmla="*/ 1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5" name="Freeform 1031"/>
              <p:cNvSpPr>
                <a:spLocks/>
              </p:cNvSpPr>
              <p:nvPr/>
            </p:nvSpPr>
            <p:spPr bwMode="auto">
              <a:xfrm>
                <a:off x="4099" y="2215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3 h 3"/>
                  <a:gd name="T4" fmla="*/ 2 w 3"/>
                  <a:gd name="T5" fmla="*/ 3 h 3"/>
                  <a:gd name="T6" fmla="*/ 2 w 3"/>
                  <a:gd name="T7" fmla="*/ 2 h 3"/>
                  <a:gd name="T8" fmla="*/ 0 w 3"/>
                  <a:gd name="T9" fmla="*/ 0 h 3"/>
                  <a:gd name="T10" fmla="*/ 2 w 3"/>
                  <a:gd name="T11" fmla="*/ 2 h 3"/>
                  <a:gd name="T12" fmla="*/ 3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1" y="2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6" name="Freeform 1032"/>
              <p:cNvSpPr>
                <a:spLocks/>
              </p:cNvSpPr>
              <p:nvPr/>
            </p:nvSpPr>
            <p:spPr bwMode="auto">
              <a:xfrm>
                <a:off x="4101" y="2215"/>
                <a:ext cx="7" cy="4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2 h 2"/>
                  <a:gd name="T4" fmla="*/ 2 w 3"/>
                  <a:gd name="T5" fmla="*/ 2 h 2"/>
                  <a:gd name="T6" fmla="*/ 1 w 3"/>
                  <a:gd name="T7" fmla="*/ 2 h 2"/>
                  <a:gd name="T8" fmla="*/ 0 w 3"/>
                  <a:gd name="T9" fmla="*/ 0 h 2"/>
                  <a:gd name="T10" fmla="*/ 2 w 3"/>
                  <a:gd name="T11" fmla="*/ 1 h 2"/>
                  <a:gd name="T12" fmla="*/ 2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7" name="Freeform 1033"/>
              <p:cNvSpPr>
                <a:spLocks/>
              </p:cNvSpPr>
              <p:nvPr/>
            </p:nvSpPr>
            <p:spPr bwMode="auto">
              <a:xfrm>
                <a:off x="4101" y="2212"/>
                <a:ext cx="10" cy="5"/>
              </a:xfrm>
              <a:custGeom>
                <a:avLst/>
                <a:gdLst>
                  <a:gd name="T0" fmla="*/ 3 w 4"/>
                  <a:gd name="T1" fmla="*/ 1 h 2"/>
                  <a:gd name="T2" fmla="*/ 3 w 4"/>
                  <a:gd name="T3" fmla="*/ 2 h 2"/>
                  <a:gd name="T4" fmla="*/ 3 w 4"/>
                  <a:gd name="T5" fmla="*/ 2 h 2"/>
                  <a:gd name="T6" fmla="*/ 2 w 4"/>
                  <a:gd name="T7" fmla="*/ 2 h 2"/>
                  <a:gd name="T8" fmla="*/ 0 w 4"/>
                  <a:gd name="T9" fmla="*/ 0 h 2"/>
                  <a:gd name="T10" fmla="*/ 2 w 4"/>
                  <a:gd name="T11" fmla="*/ 1 h 2"/>
                  <a:gd name="T12" fmla="*/ 3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cubicBezTo>
                      <a:pt x="3" y="1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8" name="Freeform 1034"/>
              <p:cNvSpPr>
                <a:spLocks/>
              </p:cNvSpPr>
              <p:nvPr/>
            </p:nvSpPr>
            <p:spPr bwMode="auto">
              <a:xfrm>
                <a:off x="4101" y="2212"/>
                <a:ext cx="10" cy="3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0 h 1"/>
                  <a:gd name="T4" fmla="*/ 3 w 4"/>
                  <a:gd name="T5" fmla="*/ 1 h 1"/>
                  <a:gd name="T6" fmla="*/ 3 w 4"/>
                  <a:gd name="T7" fmla="*/ 0 h 1"/>
                  <a:gd name="T8" fmla="*/ 0 w 4"/>
                  <a:gd name="T9" fmla="*/ 0 h 1"/>
                  <a:gd name="T10" fmla="*/ 3 w 4"/>
                  <a:gd name="T11" fmla="*/ 0 h 1"/>
                  <a:gd name="T12" fmla="*/ 3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9" name="Freeform 1035"/>
              <p:cNvSpPr>
                <a:spLocks/>
              </p:cNvSpPr>
              <p:nvPr/>
            </p:nvSpPr>
            <p:spPr bwMode="auto">
              <a:xfrm>
                <a:off x="4101" y="2207"/>
                <a:ext cx="10" cy="3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1 h 1"/>
                  <a:gd name="T4" fmla="*/ 3 w 4"/>
                  <a:gd name="T5" fmla="*/ 1 h 1"/>
                  <a:gd name="T6" fmla="*/ 3 w 4"/>
                  <a:gd name="T7" fmla="*/ 1 h 1"/>
                  <a:gd name="T8" fmla="*/ 0 w 4"/>
                  <a:gd name="T9" fmla="*/ 1 h 1"/>
                  <a:gd name="T10" fmla="*/ 3 w 4"/>
                  <a:gd name="T11" fmla="*/ 1 h 1"/>
                  <a:gd name="T12" fmla="*/ 3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0" name="Freeform 1036"/>
              <p:cNvSpPr>
                <a:spLocks/>
              </p:cNvSpPr>
              <p:nvPr/>
            </p:nvSpPr>
            <p:spPr bwMode="auto">
              <a:xfrm>
                <a:off x="4101" y="2205"/>
                <a:ext cx="10" cy="5"/>
              </a:xfrm>
              <a:custGeom>
                <a:avLst/>
                <a:gdLst>
                  <a:gd name="T0" fmla="*/ 3 w 4"/>
                  <a:gd name="T1" fmla="*/ 0 h 2"/>
                  <a:gd name="T2" fmla="*/ 4 w 4"/>
                  <a:gd name="T3" fmla="*/ 0 h 2"/>
                  <a:gd name="T4" fmla="*/ 3 w 4"/>
                  <a:gd name="T5" fmla="*/ 1 h 2"/>
                  <a:gd name="T6" fmla="*/ 3 w 4"/>
                  <a:gd name="T7" fmla="*/ 1 h 2"/>
                  <a:gd name="T8" fmla="*/ 0 w 4"/>
                  <a:gd name="T9" fmla="*/ 2 h 2"/>
                  <a:gd name="T10" fmla="*/ 2 w 4"/>
                  <a:gd name="T11" fmla="*/ 1 h 2"/>
                  <a:gd name="T12" fmla="*/ 3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0" y="2"/>
                      <a:pt x="0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1" name="Freeform 1037"/>
              <p:cNvSpPr>
                <a:spLocks/>
              </p:cNvSpPr>
              <p:nvPr/>
            </p:nvSpPr>
            <p:spPr bwMode="auto">
              <a:xfrm>
                <a:off x="4101" y="2203"/>
                <a:ext cx="7" cy="4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0 h 2"/>
                  <a:gd name="T4" fmla="*/ 3 w 3"/>
                  <a:gd name="T5" fmla="*/ 1 h 2"/>
                  <a:gd name="T6" fmla="*/ 2 w 3"/>
                  <a:gd name="T7" fmla="*/ 1 h 2"/>
                  <a:gd name="T8" fmla="*/ 0 w 3"/>
                  <a:gd name="T9" fmla="*/ 2 h 2"/>
                  <a:gd name="T10" fmla="*/ 2 w 3"/>
                  <a:gd name="T11" fmla="*/ 1 h 2"/>
                  <a:gd name="T12" fmla="*/ 2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2" name="Freeform 1038"/>
              <p:cNvSpPr>
                <a:spLocks/>
              </p:cNvSpPr>
              <p:nvPr/>
            </p:nvSpPr>
            <p:spPr bwMode="auto">
              <a:xfrm>
                <a:off x="4101" y="2200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0 h 3"/>
                  <a:gd name="T4" fmla="*/ 2 w 2"/>
                  <a:gd name="T5" fmla="*/ 1 h 3"/>
                  <a:gd name="T6" fmla="*/ 1 w 2"/>
                  <a:gd name="T7" fmla="*/ 1 h 3"/>
                  <a:gd name="T8" fmla="*/ 0 w 2"/>
                  <a:gd name="T9" fmla="*/ 3 h 3"/>
                  <a:gd name="T10" fmla="*/ 1 w 2"/>
                  <a:gd name="T11" fmla="*/ 1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3" name="Freeform 1039"/>
              <p:cNvSpPr>
                <a:spLocks/>
              </p:cNvSpPr>
              <p:nvPr/>
            </p:nvSpPr>
            <p:spPr bwMode="auto">
              <a:xfrm>
                <a:off x="4099" y="2198"/>
                <a:ext cx="4" cy="7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0 h 3"/>
                  <a:gd name="T4" fmla="*/ 2 w 2"/>
                  <a:gd name="T5" fmla="*/ 1 h 3"/>
                  <a:gd name="T6" fmla="*/ 1 w 2"/>
                  <a:gd name="T7" fmla="*/ 1 h 3"/>
                  <a:gd name="T8" fmla="*/ 0 w 2"/>
                  <a:gd name="T9" fmla="*/ 3 h 3"/>
                  <a:gd name="T10" fmla="*/ 1 w 2"/>
                  <a:gd name="T11" fmla="*/ 1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4" name="Freeform 1040"/>
              <p:cNvSpPr>
                <a:spLocks/>
              </p:cNvSpPr>
              <p:nvPr/>
            </p:nvSpPr>
            <p:spPr bwMode="auto">
              <a:xfrm>
                <a:off x="4094" y="2177"/>
                <a:ext cx="7" cy="28"/>
              </a:xfrm>
              <a:custGeom>
                <a:avLst/>
                <a:gdLst>
                  <a:gd name="T0" fmla="*/ 0 w 3"/>
                  <a:gd name="T1" fmla="*/ 12 h 12"/>
                  <a:gd name="T2" fmla="*/ 0 w 3"/>
                  <a:gd name="T3" fmla="*/ 10 h 12"/>
                  <a:gd name="T4" fmla="*/ 1 w 3"/>
                  <a:gd name="T5" fmla="*/ 6 h 12"/>
                  <a:gd name="T6" fmla="*/ 2 w 3"/>
                  <a:gd name="T7" fmla="*/ 2 h 12"/>
                  <a:gd name="T8" fmla="*/ 3 w 3"/>
                  <a:gd name="T9" fmla="*/ 0 h 12"/>
                  <a:gd name="T10" fmla="*/ 3 w 3"/>
                  <a:gd name="T11" fmla="*/ 2 h 12"/>
                  <a:gd name="T12" fmla="*/ 2 w 3"/>
                  <a:gd name="T13" fmla="*/ 4 h 12"/>
                  <a:gd name="T14" fmla="*/ 2 w 3"/>
                  <a:gd name="T15" fmla="*/ 6 h 12"/>
                  <a:gd name="T16" fmla="*/ 1 w 3"/>
                  <a:gd name="T17" fmla="*/ 10 h 12"/>
                  <a:gd name="T18" fmla="*/ 0 w 3"/>
                  <a:gd name="T1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2">
                    <a:moveTo>
                      <a:pt x="0" y="12"/>
                    </a:moveTo>
                    <a:cubicBezTo>
                      <a:pt x="0" y="12"/>
                      <a:pt x="0" y="11"/>
                      <a:pt x="0" y="10"/>
                    </a:cubicBezTo>
                    <a:cubicBezTo>
                      <a:pt x="0" y="9"/>
                      <a:pt x="1" y="8"/>
                      <a:pt x="1" y="6"/>
                    </a:cubicBezTo>
                    <a:cubicBezTo>
                      <a:pt x="1" y="5"/>
                      <a:pt x="2" y="3"/>
                      <a:pt x="2" y="2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3"/>
                      <a:pt x="3" y="3"/>
                      <a:pt x="2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8"/>
                      <a:pt x="1" y="9"/>
                      <a:pt x="1" y="10"/>
                    </a:cubicBezTo>
                    <a:cubicBezTo>
                      <a:pt x="0" y="11"/>
                      <a:pt x="0" y="12"/>
                      <a:pt x="0" y="1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5" name="Freeform 1041"/>
              <p:cNvSpPr>
                <a:spLocks/>
              </p:cNvSpPr>
              <p:nvPr/>
            </p:nvSpPr>
            <p:spPr bwMode="auto">
              <a:xfrm>
                <a:off x="4077" y="2181"/>
                <a:ext cx="15" cy="24"/>
              </a:xfrm>
              <a:custGeom>
                <a:avLst/>
                <a:gdLst>
                  <a:gd name="T0" fmla="*/ 6 w 6"/>
                  <a:gd name="T1" fmla="*/ 10 h 10"/>
                  <a:gd name="T2" fmla="*/ 5 w 6"/>
                  <a:gd name="T3" fmla="*/ 9 h 10"/>
                  <a:gd name="T4" fmla="*/ 3 w 6"/>
                  <a:gd name="T5" fmla="*/ 5 h 10"/>
                  <a:gd name="T6" fmla="*/ 1 w 6"/>
                  <a:gd name="T7" fmla="*/ 2 h 10"/>
                  <a:gd name="T8" fmla="*/ 0 w 6"/>
                  <a:gd name="T9" fmla="*/ 0 h 10"/>
                  <a:gd name="T10" fmla="*/ 1 w 6"/>
                  <a:gd name="T11" fmla="*/ 1 h 10"/>
                  <a:gd name="T12" fmla="*/ 2 w 6"/>
                  <a:gd name="T13" fmla="*/ 3 h 10"/>
                  <a:gd name="T14" fmla="*/ 3 w 6"/>
                  <a:gd name="T15" fmla="*/ 5 h 10"/>
                  <a:gd name="T16" fmla="*/ 5 w 6"/>
                  <a:gd name="T17" fmla="*/ 9 h 10"/>
                  <a:gd name="T18" fmla="*/ 6 w 6"/>
                  <a:gd name="T1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0">
                    <a:moveTo>
                      <a:pt x="6" y="10"/>
                    </a:moveTo>
                    <a:cubicBezTo>
                      <a:pt x="6" y="10"/>
                      <a:pt x="5" y="10"/>
                      <a:pt x="5" y="9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2" y="4"/>
                      <a:pt x="1" y="3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4" y="6"/>
                      <a:pt x="5" y="8"/>
                      <a:pt x="5" y="9"/>
                    </a:cubicBezTo>
                    <a:cubicBezTo>
                      <a:pt x="6" y="10"/>
                      <a:pt x="6" y="10"/>
                      <a:pt x="6" y="1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6" name="Freeform 1042"/>
              <p:cNvSpPr>
                <a:spLocks/>
              </p:cNvSpPr>
              <p:nvPr/>
            </p:nvSpPr>
            <p:spPr bwMode="auto">
              <a:xfrm>
                <a:off x="4063" y="2200"/>
                <a:ext cx="26" cy="7"/>
              </a:xfrm>
              <a:custGeom>
                <a:avLst/>
                <a:gdLst>
                  <a:gd name="T0" fmla="*/ 11 w 11"/>
                  <a:gd name="T1" fmla="*/ 3 h 3"/>
                  <a:gd name="T2" fmla="*/ 9 w 11"/>
                  <a:gd name="T3" fmla="*/ 3 h 3"/>
                  <a:gd name="T4" fmla="*/ 5 w 11"/>
                  <a:gd name="T5" fmla="*/ 2 h 3"/>
                  <a:gd name="T6" fmla="*/ 1 w 11"/>
                  <a:gd name="T7" fmla="*/ 1 h 3"/>
                  <a:gd name="T8" fmla="*/ 0 w 11"/>
                  <a:gd name="T9" fmla="*/ 0 h 3"/>
                  <a:gd name="T10" fmla="*/ 2 w 11"/>
                  <a:gd name="T11" fmla="*/ 0 h 3"/>
                  <a:gd name="T12" fmla="*/ 4 w 11"/>
                  <a:gd name="T13" fmla="*/ 0 h 3"/>
                  <a:gd name="T14" fmla="*/ 6 w 11"/>
                  <a:gd name="T15" fmla="*/ 1 h 3"/>
                  <a:gd name="T16" fmla="*/ 10 w 11"/>
                  <a:gd name="T17" fmla="*/ 2 h 3"/>
                  <a:gd name="T18" fmla="*/ 11 w 11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3">
                    <a:moveTo>
                      <a:pt x="11" y="3"/>
                    </a:moveTo>
                    <a:cubicBezTo>
                      <a:pt x="11" y="3"/>
                      <a:pt x="10" y="3"/>
                      <a:pt x="9" y="3"/>
                    </a:cubicBezTo>
                    <a:cubicBezTo>
                      <a:pt x="8" y="3"/>
                      <a:pt x="7" y="2"/>
                      <a:pt x="5" y="2"/>
                    </a:cubicBezTo>
                    <a:cubicBezTo>
                      <a:pt x="4" y="1"/>
                      <a:pt x="3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5" y="1"/>
                      <a:pt x="6" y="1"/>
                    </a:cubicBezTo>
                    <a:cubicBezTo>
                      <a:pt x="7" y="1"/>
                      <a:pt x="9" y="2"/>
                      <a:pt x="10" y="2"/>
                    </a:cubicBezTo>
                    <a:cubicBezTo>
                      <a:pt x="11" y="3"/>
                      <a:pt x="11" y="3"/>
                      <a:pt x="1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7" name="Freeform 1043"/>
              <p:cNvSpPr>
                <a:spLocks/>
              </p:cNvSpPr>
              <p:nvPr/>
            </p:nvSpPr>
            <p:spPr bwMode="auto">
              <a:xfrm>
                <a:off x="4063" y="2210"/>
                <a:ext cx="29" cy="7"/>
              </a:xfrm>
              <a:custGeom>
                <a:avLst/>
                <a:gdLst>
                  <a:gd name="T0" fmla="*/ 12 w 12"/>
                  <a:gd name="T1" fmla="*/ 0 h 3"/>
                  <a:gd name="T2" fmla="*/ 10 w 12"/>
                  <a:gd name="T3" fmla="*/ 0 h 3"/>
                  <a:gd name="T4" fmla="*/ 6 w 12"/>
                  <a:gd name="T5" fmla="*/ 2 h 3"/>
                  <a:gd name="T6" fmla="*/ 2 w 12"/>
                  <a:gd name="T7" fmla="*/ 2 h 3"/>
                  <a:gd name="T8" fmla="*/ 0 w 12"/>
                  <a:gd name="T9" fmla="*/ 3 h 3"/>
                  <a:gd name="T10" fmla="*/ 2 w 12"/>
                  <a:gd name="T11" fmla="*/ 2 h 3"/>
                  <a:gd name="T12" fmla="*/ 4 w 12"/>
                  <a:gd name="T13" fmla="*/ 1 h 3"/>
                  <a:gd name="T14" fmla="*/ 6 w 12"/>
                  <a:gd name="T15" fmla="*/ 1 h 3"/>
                  <a:gd name="T16" fmla="*/ 10 w 12"/>
                  <a:gd name="T17" fmla="*/ 0 h 3"/>
                  <a:gd name="T18" fmla="*/ 12 w 1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3">
                    <a:moveTo>
                      <a:pt x="12" y="0"/>
                    </a:move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7" y="1"/>
                      <a:pt x="6" y="2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1" y="2"/>
                      <a:pt x="2" y="2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4" y="1"/>
                      <a:pt x="5" y="1"/>
                      <a:pt x="6" y="1"/>
                    </a:cubicBezTo>
                    <a:cubicBezTo>
                      <a:pt x="7" y="0"/>
                      <a:pt x="9" y="0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8" name="Freeform 1044"/>
              <p:cNvSpPr>
                <a:spLocks/>
              </p:cNvSpPr>
              <p:nvPr/>
            </p:nvSpPr>
            <p:spPr bwMode="auto">
              <a:xfrm>
                <a:off x="4082" y="2212"/>
                <a:ext cx="10" cy="29"/>
              </a:xfrm>
              <a:custGeom>
                <a:avLst/>
                <a:gdLst>
                  <a:gd name="T0" fmla="*/ 4 w 4"/>
                  <a:gd name="T1" fmla="*/ 0 h 12"/>
                  <a:gd name="T2" fmla="*/ 4 w 4"/>
                  <a:gd name="T3" fmla="*/ 2 h 12"/>
                  <a:gd name="T4" fmla="*/ 2 w 4"/>
                  <a:gd name="T5" fmla="*/ 6 h 12"/>
                  <a:gd name="T6" fmla="*/ 1 w 4"/>
                  <a:gd name="T7" fmla="*/ 10 h 12"/>
                  <a:gd name="T8" fmla="*/ 0 w 4"/>
                  <a:gd name="T9" fmla="*/ 12 h 12"/>
                  <a:gd name="T10" fmla="*/ 0 w 4"/>
                  <a:gd name="T11" fmla="*/ 10 h 12"/>
                  <a:gd name="T12" fmla="*/ 1 w 4"/>
                  <a:gd name="T13" fmla="*/ 8 h 12"/>
                  <a:gd name="T14" fmla="*/ 1 w 4"/>
                  <a:gd name="T15" fmla="*/ 6 h 12"/>
                  <a:gd name="T16" fmla="*/ 3 w 4"/>
                  <a:gd name="T17" fmla="*/ 2 h 12"/>
                  <a:gd name="T18" fmla="*/ 4 w 4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2">
                    <a:moveTo>
                      <a:pt x="4" y="0"/>
                    </a:moveTo>
                    <a:cubicBezTo>
                      <a:pt x="4" y="0"/>
                      <a:pt x="4" y="1"/>
                      <a:pt x="4" y="2"/>
                    </a:cubicBezTo>
                    <a:cubicBezTo>
                      <a:pt x="3" y="3"/>
                      <a:pt x="3" y="5"/>
                      <a:pt x="2" y="6"/>
                    </a:cubicBezTo>
                    <a:cubicBezTo>
                      <a:pt x="2" y="7"/>
                      <a:pt x="1" y="9"/>
                      <a:pt x="1" y="10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9"/>
                      <a:pt x="0" y="8"/>
                      <a:pt x="1" y="8"/>
                    </a:cubicBezTo>
                    <a:cubicBezTo>
                      <a:pt x="1" y="7"/>
                      <a:pt x="1" y="6"/>
                      <a:pt x="1" y="6"/>
                    </a:cubicBezTo>
                    <a:cubicBezTo>
                      <a:pt x="2" y="4"/>
                      <a:pt x="3" y="3"/>
                      <a:pt x="3" y="2"/>
                    </a:cubicBezTo>
                    <a:cubicBezTo>
                      <a:pt x="4" y="1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9" name="Freeform 1045"/>
              <p:cNvSpPr>
                <a:spLocks/>
              </p:cNvSpPr>
              <p:nvPr/>
            </p:nvSpPr>
            <p:spPr bwMode="auto">
              <a:xfrm>
                <a:off x="4096" y="2212"/>
                <a:ext cx="10" cy="26"/>
              </a:xfrm>
              <a:custGeom>
                <a:avLst/>
                <a:gdLst>
                  <a:gd name="T0" fmla="*/ 0 w 4"/>
                  <a:gd name="T1" fmla="*/ 0 h 11"/>
                  <a:gd name="T2" fmla="*/ 0 w 4"/>
                  <a:gd name="T3" fmla="*/ 2 h 11"/>
                  <a:gd name="T4" fmla="*/ 2 w 4"/>
                  <a:gd name="T5" fmla="*/ 6 h 11"/>
                  <a:gd name="T6" fmla="*/ 3 w 4"/>
                  <a:gd name="T7" fmla="*/ 10 h 11"/>
                  <a:gd name="T8" fmla="*/ 4 w 4"/>
                  <a:gd name="T9" fmla="*/ 11 h 11"/>
                  <a:gd name="T10" fmla="*/ 3 w 4"/>
                  <a:gd name="T11" fmla="*/ 10 h 11"/>
                  <a:gd name="T12" fmla="*/ 2 w 4"/>
                  <a:gd name="T13" fmla="*/ 8 h 11"/>
                  <a:gd name="T14" fmla="*/ 1 w 4"/>
                  <a:gd name="T15" fmla="*/ 6 h 11"/>
                  <a:gd name="T16" fmla="*/ 0 w 4"/>
                  <a:gd name="T17" fmla="*/ 2 h 11"/>
                  <a:gd name="T18" fmla="*/ 0 w 4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1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1" y="4"/>
                      <a:pt x="2" y="6"/>
                    </a:cubicBezTo>
                    <a:cubicBezTo>
                      <a:pt x="2" y="7"/>
                      <a:pt x="3" y="9"/>
                      <a:pt x="3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3" y="10"/>
                    </a:cubicBezTo>
                    <a:cubicBezTo>
                      <a:pt x="3" y="9"/>
                      <a:pt x="2" y="9"/>
                      <a:pt x="2" y="8"/>
                    </a:cubicBezTo>
                    <a:cubicBezTo>
                      <a:pt x="2" y="7"/>
                      <a:pt x="1" y="7"/>
                      <a:pt x="1" y="6"/>
                    </a:cubicBezTo>
                    <a:cubicBezTo>
                      <a:pt x="1" y="5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0" name="Freeform 1046"/>
              <p:cNvSpPr>
                <a:spLocks/>
              </p:cNvSpPr>
              <p:nvPr/>
            </p:nvSpPr>
            <p:spPr bwMode="auto">
              <a:xfrm>
                <a:off x="4096" y="2210"/>
                <a:ext cx="26" cy="14"/>
              </a:xfrm>
              <a:custGeom>
                <a:avLst/>
                <a:gdLst>
                  <a:gd name="T0" fmla="*/ 0 w 11"/>
                  <a:gd name="T1" fmla="*/ 0 h 6"/>
                  <a:gd name="T2" fmla="*/ 2 w 11"/>
                  <a:gd name="T3" fmla="*/ 1 h 6"/>
                  <a:gd name="T4" fmla="*/ 6 w 11"/>
                  <a:gd name="T5" fmla="*/ 3 h 6"/>
                  <a:gd name="T6" fmla="*/ 10 w 11"/>
                  <a:gd name="T7" fmla="*/ 5 h 6"/>
                  <a:gd name="T8" fmla="*/ 11 w 11"/>
                  <a:gd name="T9" fmla="*/ 6 h 6"/>
                  <a:gd name="T10" fmla="*/ 9 w 11"/>
                  <a:gd name="T11" fmla="*/ 5 h 6"/>
                  <a:gd name="T12" fmla="*/ 8 w 11"/>
                  <a:gd name="T13" fmla="*/ 5 h 6"/>
                  <a:gd name="T14" fmla="*/ 5 w 11"/>
                  <a:gd name="T15" fmla="*/ 4 h 6"/>
                  <a:gd name="T16" fmla="*/ 2 w 11"/>
                  <a:gd name="T17" fmla="*/ 1 h 6"/>
                  <a:gd name="T18" fmla="*/ 0 w 11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3" y="1"/>
                      <a:pt x="5" y="2"/>
                      <a:pt x="6" y="3"/>
                    </a:cubicBezTo>
                    <a:cubicBezTo>
                      <a:pt x="7" y="3"/>
                      <a:pt x="9" y="4"/>
                      <a:pt x="10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1" y="6"/>
                      <a:pt x="11" y="5"/>
                      <a:pt x="9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4"/>
                      <a:pt x="6" y="4"/>
                      <a:pt x="5" y="4"/>
                    </a:cubicBezTo>
                    <a:cubicBezTo>
                      <a:pt x="4" y="3"/>
                      <a:pt x="3" y="2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1" name="Freeform 1047"/>
              <p:cNvSpPr>
                <a:spLocks/>
              </p:cNvSpPr>
              <p:nvPr/>
            </p:nvSpPr>
            <p:spPr bwMode="auto">
              <a:xfrm>
                <a:off x="4096" y="2200"/>
                <a:ext cx="29" cy="7"/>
              </a:xfrm>
              <a:custGeom>
                <a:avLst/>
                <a:gdLst>
                  <a:gd name="T0" fmla="*/ 0 w 12"/>
                  <a:gd name="T1" fmla="*/ 3 h 3"/>
                  <a:gd name="T2" fmla="*/ 2 w 12"/>
                  <a:gd name="T3" fmla="*/ 2 h 3"/>
                  <a:gd name="T4" fmla="*/ 6 w 12"/>
                  <a:gd name="T5" fmla="*/ 1 h 3"/>
                  <a:gd name="T6" fmla="*/ 10 w 12"/>
                  <a:gd name="T7" fmla="*/ 0 h 3"/>
                  <a:gd name="T8" fmla="*/ 12 w 12"/>
                  <a:gd name="T9" fmla="*/ 0 h 3"/>
                  <a:gd name="T10" fmla="*/ 10 w 12"/>
                  <a:gd name="T11" fmla="*/ 1 h 3"/>
                  <a:gd name="T12" fmla="*/ 8 w 12"/>
                  <a:gd name="T13" fmla="*/ 1 h 3"/>
                  <a:gd name="T14" fmla="*/ 6 w 12"/>
                  <a:gd name="T15" fmla="*/ 2 h 3"/>
                  <a:gd name="T16" fmla="*/ 2 w 12"/>
                  <a:gd name="T17" fmla="*/ 3 h 3"/>
                  <a:gd name="T18" fmla="*/ 0 w 12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3">
                    <a:moveTo>
                      <a:pt x="0" y="3"/>
                    </a:moveTo>
                    <a:cubicBezTo>
                      <a:pt x="0" y="3"/>
                      <a:pt x="1" y="3"/>
                      <a:pt x="2" y="2"/>
                    </a:cubicBezTo>
                    <a:cubicBezTo>
                      <a:pt x="3" y="2"/>
                      <a:pt x="5" y="2"/>
                      <a:pt x="6" y="1"/>
                    </a:cubicBezTo>
                    <a:cubicBezTo>
                      <a:pt x="8" y="1"/>
                      <a:pt x="9" y="0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10" y="1"/>
                      <a:pt x="9" y="1"/>
                      <a:pt x="8" y="1"/>
                    </a:cubicBezTo>
                    <a:cubicBezTo>
                      <a:pt x="8" y="2"/>
                      <a:pt x="7" y="2"/>
                      <a:pt x="6" y="2"/>
                    </a:cubicBezTo>
                    <a:cubicBezTo>
                      <a:pt x="5" y="3"/>
                      <a:pt x="3" y="3"/>
                      <a:pt x="2" y="3"/>
                    </a:cubicBezTo>
                    <a:cubicBezTo>
                      <a:pt x="1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2" name="Freeform 1048"/>
              <p:cNvSpPr>
                <a:spLocks/>
              </p:cNvSpPr>
              <p:nvPr/>
            </p:nvSpPr>
            <p:spPr bwMode="auto">
              <a:xfrm>
                <a:off x="4096" y="2186"/>
                <a:ext cx="19" cy="21"/>
              </a:xfrm>
              <a:custGeom>
                <a:avLst/>
                <a:gdLst>
                  <a:gd name="T0" fmla="*/ 0 w 8"/>
                  <a:gd name="T1" fmla="*/ 9 h 9"/>
                  <a:gd name="T2" fmla="*/ 1 w 8"/>
                  <a:gd name="T3" fmla="*/ 7 h 9"/>
                  <a:gd name="T4" fmla="*/ 4 w 8"/>
                  <a:gd name="T5" fmla="*/ 4 h 9"/>
                  <a:gd name="T6" fmla="*/ 6 w 8"/>
                  <a:gd name="T7" fmla="*/ 1 h 9"/>
                  <a:gd name="T8" fmla="*/ 8 w 8"/>
                  <a:gd name="T9" fmla="*/ 0 h 9"/>
                  <a:gd name="T10" fmla="*/ 7 w 8"/>
                  <a:gd name="T11" fmla="*/ 1 h 9"/>
                  <a:gd name="T12" fmla="*/ 6 w 8"/>
                  <a:gd name="T13" fmla="*/ 3 h 9"/>
                  <a:gd name="T14" fmla="*/ 4 w 8"/>
                  <a:gd name="T15" fmla="*/ 5 h 9"/>
                  <a:gd name="T16" fmla="*/ 1 w 8"/>
                  <a:gd name="T17" fmla="*/ 7 h 9"/>
                  <a:gd name="T18" fmla="*/ 0 w 8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9">
                    <a:moveTo>
                      <a:pt x="0" y="9"/>
                    </a:moveTo>
                    <a:cubicBezTo>
                      <a:pt x="0" y="9"/>
                      <a:pt x="0" y="8"/>
                      <a:pt x="1" y="7"/>
                    </a:cubicBezTo>
                    <a:cubicBezTo>
                      <a:pt x="1" y="6"/>
                      <a:pt x="3" y="5"/>
                      <a:pt x="4" y="4"/>
                    </a:cubicBezTo>
                    <a:cubicBezTo>
                      <a:pt x="5" y="3"/>
                      <a:pt x="6" y="2"/>
                      <a:pt x="6" y="1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1"/>
                    </a:cubicBezTo>
                    <a:cubicBezTo>
                      <a:pt x="6" y="2"/>
                      <a:pt x="6" y="2"/>
                      <a:pt x="6" y="3"/>
                    </a:cubicBezTo>
                    <a:cubicBezTo>
                      <a:pt x="5" y="3"/>
                      <a:pt x="5" y="4"/>
                      <a:pt x="4" y="5"/>
                    </a:cubicBezTo>
                    <a:cubicBezTo>
                      <a:pt x="3" y="6"/>
                      <a:pt x="2" y="7"/>
                      <a:pt x="1" y="7"/>
                    </a:cubicBezTo>
                    <a:cubicBezTo>
                      <a:pt x="0" y="8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3" name="Freeform 1049"/>
              <p:cNvSpPr>
                <a:spLocks/>
              </p:cNvSpPr>
              <p:nvPr/>
            </p:nvSpPr>
            <p:spPr bwMode="auto">
              <a:xfrm>
                <a:off x="4272" y="2436"/>
                <a:ext cx="71" cy="71"/>
              </a:xfrm>
              <a:custGeom>
                <a:avLst/>
                <a:gdLst>
                  <a:gd name="T0" fmla="*/ 10 w 30"/>
                  <a:gd name="T1" fmla="*/ 30 h 30"/>
                  <a:gd name="T2" fmla="*/ 15 w 30"/>
                  <a:gd name="T3" fmla="*/ 4 h 30"/>
                  <a:gd name="T4" fmla="*/ 10 w 30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30">
                    <a:moveTo>
                      <a:pt x="10" y="30"/>
                    </a:moveTo>
                    <a:cubicBezTo>
                      <a:pt x="10" y="30"/>
                      <a:pt x="30" y="9"/>
                      <a:pt x="15" y="4"/>
                    </a:cubicBezTo>
                    <a:cubicBezTo>
                      <a:pt x="0" y="0"/>
                      <a:pt x="10" y="30"/>
                      <a:pt x="10" y="3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4" name="Freeform 1050"/>
              <p:cNvSpPr>
                <a:spLocks/>
              </p:cNvSpPr>
              <p:nvPr/>
            </p:nvSpPr>
            <p:spPr bwMode="auto">
              <a:xfrm>
                <a:off x="4227" y="2438"/>
                <a:ext cx="69" cy="69"/>
              </a:xfrm>
              <a:custGeom>
                <a:avLst/>
                <a:gdLst>
                  <a:gd name="T0" fmla="*/ 29 w 29"/>
                  <a:gd name="T1" fmla="*/ 29 h 29"/>
                  <a:gd name="T2" fmla="*/ 13 w 29"/>
                  <a:gd name="T3" fmla="*/ 8 h 29"/>
                  <a:gd name="T4" fmla="*/ 29 w 29"/>
                  <a:gd name="T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29">
                    <a:moveTo>
                      <a:pt x="29" y="29"/>
                    </a:moveTo>
                    <a:cubicBezTo>
                      <a:pt x="29" y="29"/>
                      <a:pt x="26" y="0"/>
                      <a:pt x="13" y="8"/>
                    </a:cubicBezTo>
                    <a:cubicBezTo>
                      <a:pt x="0" y="16"/>
                      <a:pt x="29" y="29"/>
                      <a:pt x="29" y="29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5" name="Freeform 1051"/>
              <p:cNvSpPr>
                <a:spLocks/>
              </p:cNvSpPr>
              <p:nvPr/>
            </p:nvSpPr>
            <p:spPr bwMode="auto">
              <a:xfrm>
                <a:off x="4232" y="2474"/>
                <a:ext cx="64" cy="71"/>
              </a:xfrm>
              <a:custGeom>
                <a:avLst/>
                <a:gdLst>
                  <a:gd name="T0" fmla="*/ 27 w 27"/>
                  <a:gd name="T1" fmla="*/ 14 h 30"/>
                  <a:gd name="T2" fmla="*/ 0 w 27"/>
                  <a:gd name="T3" fmla="*/ 15 h 30"/>
                  <a:gd name="T4" fmla="*/ 27 w 27"/>
                  <a:gd name="T5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0">
                    <a:moveTo>
                      <a:pt x="27" y="14"/>
                    </a:moveTo>
                    <a:cubicBezTo>
                      <a:pt x="27" y="14"/>
                      <a:pt x="1" y="0"/>
                      <a:pt x="0" y="15"/>
                    </a:cubicBezTo>
                    <a:cubicBezTo>
                      <a:pt x="0" y="30"/>
                      <a:pt x="27" y="14"/>
                      <a:pt x="27" y="14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6" name="Freeform 1052"/>
              <p:cNvSpPr>
                <a:spLocks/>
              </p:cNvSpPr>
              <p:nvPr/>
            </p:nvSpPr>
            <p:spPr bwMode="auto">
              <a:xfrm>
                <a:off x="4232" y="2507"/>
                <a:ext cx="64" cy="76"/>
              </a:xfrm>
              <a:custGeom>
                <a:avLst/>
                <a:gdLst>
                  <a:gd name="T0" fmla="*/ 27 w 27"/>
                  <a:gd name="T1" fmla="*/ 0 h 32"/>
                  <a:gd name="T2" fmla="*/ 12 w 27"/>
                  <a:gd name="T3" fmla="*/ 22 h 32"/>
                  <a:gd name="T4" fmla="*/ 27 w 27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2">
                    <a:moveTo>
                      <a:pt x="27" y="0"/>
                    </a:moveTo>
                    <a:cubicBezTo>
                      <a:pt x="27" y="0"/>
                      <a:pt x="0" y="13"/>
                      <a:pt x="12" y="22"/>
                    </a:cubicBezTo>
                    <a:cubicBezTo>
                      <a:pt x="24" y="32"/>
                      <a:pt x="27" y="0"/>
                      <a:pt x="27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7" name="Freeform 1053"/>
              <p:cNvSpPr>
                <a:spLocks/>
              </p:cNvSpPr>
              <p:nvPr/>
            </p:nvSpPr>
            <p:spPr bwMode="auto">
              <a:xfrm>
                <a:off x="4284" y="2507"/>
                <a:ext cx="69" cy="72"/>
              </a:xfrm>
              <a:custGeom>
                <a:avLst/>
                <a:gdLst>
                  <a:gd name="T0" fmla="*/ 5 w 29"/>
                  <a:gd name="T1" fmla="*/ 0 h 30"/>
                  <a:gd name="T2" fmla="*/ 15 w 29"/>
                  <a:gd name="T3" fmla="*/ 25 h 30"/>
                  <a:gd name="T4" fmla="*/ 5 w 29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30">
                    <a:moveTo>
                      <a:pt x="5" y="0"/>
                    </a:moveTo>
                    <a:cubicBezTo>
                      <a:pt x="5" y="0"/>
                      <a:pt x="0" y="30"/>
                      <a:pt x="15" y="25"/>
                    </a:cubicBezTo>
                    <a:cubicBezTo>
                      <a:pt x="29" y="2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8" name="Freeform 1054"/>
              <p:cNvSpPr>
                <a:spLocks/>
              </p:cNvSpPr>
              <p:nvPr/>
            </p:nvSpPr>
            <p:spPr bwMode="auto">
              <a:xfrm>
                <a:off x="4296" y="2488"/>
                <a:ext cx="71" cy="69"/>
              </a:xfrm>
              <a:custGeom>
                <a:avLst/>
                <a:gdLst>
                  <a:gd name="T0" fmla="*/ 0 w 30"/>
                  <a:gd name="T1" fmla="*/ 8 h 29"/>
                  <a:gd name="T2" fmla="*/ 26 w 30"/>
                  <a:gd name="T3" fmla="*/ 14 h 29"/>
                  <a:gd name="T4" fmla="*/ 0 w 30"/>
                  <a:gd name="T5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29">
                    <a:moveTo>
                      <a:pt x="0" y="8"/>
                    </a:moveTo>
                    <a:cubicBezTo>
                      <a:pt x="0" y="8"/>
                      <a:pt x="21" y="29"/>
                      <a:pt x="26" y="14"/>
                    </a:cubicBezTo>
                    <a:cubicBezTo>
                      <a:pt x="30" y="0"/>
                      <a:pt x="0" y="8"/>
                      <a:pt x="0" y="8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9" name="Freeform 1055"/>
              <p:cNvSpPr>
                <a:spLocks/>
              </p:cNvSpPr>
              <p:nvPr/>
            </p:nvSpPr>
            <p:spPr bwMode="auto">
              <a:xfrm>
                <a:off x="4291" y="2445"/>
                <a:ext cx="71" cy="67"/>
              </a:xfrm>
              <a:custGeom>
                <a:avLst/>
                <a:gdLst>
                  <a:gd name="T0" fmla="*/ 0 w 30"/>
                  <a:gd name="T1" fmla="*/ 26 h 28"/>
                  <a:gd name="T2" fmla="*/ 24 w 30"/>
                  <a:gd name="T3" fmla="*/ 14 h 28"/>
                  <a:gd name="T4" fmla="*/ 0 w 30"/>
                  <a:gd name="T5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28">
                    <a:moveTo>
                      <a:pt x="0" y="26"/>
                    </a:moveTo>
                    <a:cubicBezTo>
                      <a:pt x="0" y="26"/>
                      <a:pt x="30" y="28"/>
                      <a:pt x="24" y="14"/>
                    </a:cubicBezTo>
                    <a:cubicBezTo>
                      <a:pt x="17" y="0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0" name="Freeform 1056"/>
              <p:cNvSpPr>
                <a:spLocks/>
              </p:cNvSpPr>
              <p:nvPr/>
            </p:nvSpPr>
            <p:spPr bwMode="auto">
              <a:xfrm>
                <a:off x="4284" y="2498"/>
                <a:ext cx="26" cy="21"/>
              </a:xfrm>
              <a:custGeom>
                <a:avLst/>
                <a:gdLst>
                  <a:gd name="T0" fmla="*/ 1 w 11"/>
                  <a:gd name="T1" fmla="*/ 3 h 9"/>
                  <a:gd name="T2" fmla="*/ 4 w 11"/>
                  <a:gd name="T3" fmla="*/ 8 h 9"/>
                  <a:gd name="T4" fmla="*/ 10 w 11"/>
                  <a:gd name="T5" fmla="*/ 6 h 9"/>
                  <a:gd name="T6" fmla="*/ 7 w 11"/>
                  <a:gd name="T7" fmla="*/ 1 h 9"/>
                  <a:gd name="T8" fmla="*/ 1 w 11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1" y="3"/>
                    </a:moveTo>
                    <a:cubicBezTo>
                      <a:pt x="0" y="5"/>
                      <a:pt x="2" y="7"/>
                      <a:pt x="4" y="8"/>
                    </a:cubicBezTo>
                    <a:cubicBezTo>
                      <a:pt x="7" y="9"/>
                      <a:pt x="9" y="8"/>
                      <a:pt x="10" y="6"/>
                    </a:cubicBezTo>
                    <a:cubicBezTo>
                      <a:pt x="11" y="4"/>
                      <a:pt x="9" y="2"/>
                      <a:pt x="7" y="1"/>
                    </a:cubicBezTo>
                    <a:cubicBezTo>
                      <a:pt x="4" y="0"/>
                      <a:pt x="2" y="1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1" name="Freeform 1057"/>
              <p:cNvSpPr>
                <a:spLocks/>
              </p:cNvSpPr>
              <p:nvPr/>
            </p:nvSpPr>
            <p:spPr bwMode="auto">
              <a:xfrm>
                <a:off x="4298" y="2495"/>
                <a:ext cx="5" cy="10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0 h 4"/>
                  <a:gd name="T4" fmla="*/ 1 w 2"/>
                  <a:gd name="T5" fmla="*/ 1 h 4"/>
                  <a:gd name="T6" fmla="*/ 1 w 2"/>
                  <a:gd name="T7" fmla="*/ 1 h 4"/>
                  <a:gd name="T8" fmla="*/ 0 w 2"/>
                  <a:gd name="T9" fmla="*/ 4 h 4"/>
                  <a:gd name="T10" fmla="*/ 1 w 2"/>
                  <a:gd name="T11" fmla="*/ 1 h 4"/>
                  <a:gd name="T12" fmla="*/ 0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4"/>
                      <a:pt x="0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2" name="Freeform 1058"/>
              <p:cNvSpPr>
                <a:spLocks/>
              </p:cNvSpPr>
              <p:nvPr/>
            </p:nvSpPr>
            <p:spPr bwMode="auto">
              <a:xfrm>
                <a:off x="4296" y="2495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1 w 1"/>
                  <a:gd name="T7" fmla="*/ 1 h 3"/>
                  <a:gd name="T8" fmla="*/ 1 w 1"/>
                  <a:gd name="T9" fmla="*/ 3 h 3"/>
                  <a:gd name="T10" fmla="*/ 0 w 1"/>
                  <a:gd name="T11" fmla="*/ 1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3" name="Freeform 1059"/>
              <p:cNvSpPr>
                <a:spLocks/>
              </p:cNvSpPr>
              <p:nvPr/>
            </p:nvSpPr>
            <p:spPr bwMode="auto">
              <a:xfrm>
                <a:off x="4293" y="2495"/>
                <a:ext cx="3" cy="7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0 h 3"/>
                  <a:gd name="T4" fmla="*/ 1 w 1"/>
                  <a:gd name="T5" fmla="*/ 0 h 3"/>
                  <a:gd name="T6" fmla="*/ 1 w 1"/>
                  <a:gd name="T7" fmla="*/ 1 h 3"/>
                  <a:gd name="T8" fmla="*/ 1 w 1"/>
                  <a:gd name="T9" fmla="*/ 3 h 3"/>
                  <a:gd name="T10" fmla="*/ 0 w 1"/>
                  <a:gd name="T11" fmla="*/ 1 h 3"/>
                  <a:gd name="T12" fmla="*/ 0 w 1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4" name="Freeform 1060"/>
              <p:cNvSpPr>
                <a:spLocks/>
              </p:cNvSpPr>
              <p:nvPr/>
            </p:nvSpPr>
            <p:spPr bwMode="auto">
              <a:xfrm>
                <a:off x="4289" y="2495"/>
                <a:ext cx="7" cy="10"/>
              </a:xfrm>
              <a:custGeom>
                <a:avLst/>
                <a:gdLst>
                  <a:gd name="T0" fmla="*/ 0 w 3"/>
                  <a:gd name="T1" fmla="*/ 1 h 4"/>
                  <a:gd name="T2" fmla="*/ 1 w 3"/>
                  <a:gd name="T3" fmla="*/ 0 h 4"/>
                  <a:gd name="T4" fmla="*/ 1 w 3"/>
                  <a:gd name="T5" fmla="*/ 1 h 4"/>
                  <a:gd name="T6" fmla="*/ 1 w 3"/>
                  <a:gd name="T7" fmla="*/ 1 h 4"/>
                  <a:gd name="T8" fmla="*/ 3 w 3"/>
                  <a:gd name="T9" fmla="*/ 4 h 4"/>
                  <a:gd name="T10" fmla="*/ 1 w 3"/>
                  <a:gd name="T11" fmla="*/ 2 h 4"/>
                  <a:gd name="T12" fmla="*/ 0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2" y="2"/>
                      <a:pt x="3" y="4"/>
                      <a:pt x="3" y="4"/>
                    </a:cubicBezTo>
                    <a:cubicBezTo>
                      <a:pt x="2" y="3"/>
                      <a:pt x="2" y="2"/>
                      <a:pt x="1" y="2"/>
                    </a:cubicBezTo>
                    <a:cubicBezTo>
                      <a:pt x="1" y="2"/>
                      <a:pt x="1" y="2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5" name="Freeform 1061"/>
              <p:cNvSpPr>
                <a:spLocks/>
              </p:cNvSpPr>
              <p:nvPr/>
            </p:nvSpPr>
            <p:spPr bwMode="auto">
              <a:xfrm>
                <a:off x="4286" y="2498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0 h 3"/>
                  <a:gd name="T4" fmla="*/ 1 w 3"/>
                  <a:gd name="T5" fmla="*/ 1 h 3"/>
                  <a:gd name="T6" fmla="*/ 1 w 3"/>
                  <a:gd name="T7" fmla="*/ 1 h 3"/>
                  <a:gd name="T8" fmla="*/ 3 w 3"/>
                  <a:gd name="T9" fmla="*/ 3 h 3"/>
                  <a:gd name="T10" fmla="*/ 1 w 3"/>
                  <a:gd name="T11" fmla="*/ 1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3"/>
                      <a:pt x="3" y="3"/>
                    </a:cubicBezTo>
                    <a:cubicBezTo>
                      <a:pt x="3" y="2"/>
                      <a:pt x="2" y="2"/>
                      <a:pt x="1" y="1"/>
                    </a:cubicBezTo>
                    <a:cubicBezTo>
                      <a:pt x="1" y="2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6" name="Freeform 1062"/>
              <p:cNvSpPr>
                <a:spLocks/>
              </p:cNvSpPr>
              <p:nvPr/>
            </p:nvSpPr>
            <p:spPr bwMode="auto">
              <a:xfrm>
                <a:off x="4284" y="2500"/>
                <a:ext cx="9" cy="5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1 h 2"/>
                  <a:gd name="T4" fmla="*/ 1 w 4"/>
                  <a:gd name="T5" fmla="*/ 0 h 2"/>
                  <a:gd name="T6" fmla="*/ 2 w 4"/>
                  <a:gd name="T7" fmla="*/ 1 h 2"/>
                  <a:gd name="T8" fmla="*/ 4 w 4"/>
                  <a:gd name="T9" fmla="*/ 2 h 2"/>
                  <a:gd name="T10" fmla="*/ 2 w 4"/>
                  <a:gd name="T11" fmla="*/ 1 h 2"/>
                  <a:gd name="T12" fmla="*/ 1 w 4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4" y="2"/>
                      <a:pt x="4" y="2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2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7" name="Freeform 1063"/>
              <p:cNvSpPr>
                <a:spLocks/>
              </p:cNvSpPr>
              <p:nvPr/>
            </p:nvSpPr>
            <p:spPr bwMode="auto">
              <a:xfrm>
                <a:off x="4284" y="2502"/>
                <a:ext cx="7" cy="5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1 h 2"/>
                  <a:gd name="T4" fmla="*/ 1 w 3"/>
                  <a:gd name="T5" fmla="*/ 1 h 2"/>
                  <a:gd name="T6" fmla="*/ 1 w 3"/>
                  <a:gd name="T7" fmla="*/ 1 h 2"/>
                  <a:gd name="T8" fmla="*/ 3 w 3"/>
                  <a:gd name="T9" fmla="*/ 2 h 2"/>
                  <a:gd name="T10" fmla="*/ 1 w 3"/>
                  <a:gd name="T11" fmla="*/ 1 h 2"/>
                  <a:gd name="T12" fmla="*/ 0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2"/>
                      <a:pt x="3" y="2"/>
                    </a:cubicBezTo>
                    <a:cubicBezTo>
                      <a:pt x="3" y="2"/>
                      <a:pt x="2" y="1"/>
                      <a:pt x="1" y="1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8" name="Freeform 1064"/>
              <p:cNvSpPr>
                <a:spLocks/>
              </p:cNvSpPr>
              <p:nvPr/>
            </p:nvSpPr>
            <p:spPr bwMode="auto">
              <a:xfrm>
                <a:off x="4282" y="2507"/>
                <a:ext cx="9" cy="3"/>
              </a:xfrm>
              <a:custGeom>
                <a:avLst/>
                <a:gdLst>
                  <a:gd name="T0" fmla="*/ 1 w 4"/>
                  <a:gd name="T1" fmla="*/ 1 h 1"/>
                  <a:gd name="T2" fmla="*/ 1 w 4"/>
                  <a:gd name="T3" fmla="*/ 0 h 1"/>
                  <a:gd name="T4" fmla="*/ 1 w 4"/>
                  <a:gd name="T5" fmla="*/ 0 h 1"/>
                  <a:gd name="T6" fmla="*/ 2 w 4"/>
                  <a:gd name="T7" fmla="*/ 0 h 1"/>
                  <a:gd name="T8" fmla="*/ 4 w 4"/>
                  <a:gd name="T9" fmla="*/ 0 h 1"/>
                  <a:gd name="T10" fmla="*/ 2 w 4"/>
                  <a:gd name="T11" fmla="*/ 1 h 1"/>
                  <a:gd name="T12" fmla="*/ 1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1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9" name="Freeform 1065"/>
              <p:cNvSpPr>
                <a:spLocks/>
              </p:cNvSpPr>
              <p:nvPr/>
            </p:nvSpPr>
            <p:spPr bwMode="auto">
              <a:xfrm>
                <a:off x="4284" y="2510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0 w 3"/>
                  <a:gd name="T3" fmla="*/ 1 h 1"/>
                  <a:gd name="T4" fmla="*/ 0 w 3"/>
                  <a:gd name="T5" fmla="*/ 0 h 1"/>
                  <a:gd name="T6" fmla="*/ 1 w 3"/>
                  <a:gd name="T7" fmla="*/ 0 h 1"/>
                  <a:gd name="T8" fmla="*/ 3 w 3"/>
                  <a:gd name="T9" fmla="*/ 0 h 1"/>
                  <a:gd name="T10" fmla="*/ 1 w 3"/>
                  <a:gd name="T11" fmla="*/ 1 h 1"/>
                  <a:gd name="T12" fmla="*/ 0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0" name="Freeform 1066"/>
              <p:cNvSpPr>
                <a:spLocks/>
              </p:cNvSpPr>
              <p:nvPr/>
            </p:nvSpPr>
            <p:spPr bwMode="auto">
              <a:xfrm>
                <a:off x="4284" y="2512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0 w 3"/>
                  <a:gd name="T3" fmla="*/ 1 h 2"/>
                  <a:gd name="T4" fmla="*/ 1 w 3"/>
                  <a:gd name="T5" fmla="*/ 1 h 2"/>
                  <a:gd name="T6" fmla="*/ 1 w 3"/>
                  <a:gd name="T7" fmla="*/ 1 h 2"/>
                  <a:gd name="T8" fmla="*/ 3 w 3"/>
                  <a:gd name="T9" fmla="*/ 0 h 2"/>
                  <a:gd name="T10" fmla="*/ 1 w 3"/>
                  <a:gd name="T11" fmla="*/ 1 h 2"/>
                  <a:gd name="T12" fmla="*/ 1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1" name="Freeform 1067"/>
              <p:cNvSpPr>
                <a:spLocks/>
              </p:cNvSpPr>
              <p:nvPr/>
            </p:nvSpPr>
            <p:spPr bwMode="auto">
              <a:xfrm>
                <a:off x="4286" y="2512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3 h 3"/>
                  <a:gd name="T4" fmla="*/ 0 w 3"/>
                  <a:gd name="T5" fmla="*/ 2 h 3"/>
                  <a:gd name="T6" fmla="*/ 1 w 3"/>
                  <a:gd name="T7" fmla="*/ 2 h 3"/>
                  <a:gd name="T8" fmla="*/ 3 w 3"/>
                  <a:gd name="T9" fmla="*/ 0 h 3"/>
                  <a:gd name="T10" fmla="*/ 1 w 3"/>
                  <a:gd name="T11" fmla="*/ 2 h 3"/>
                  <a:gd name="T12" fmla="*/ 1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3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2" name="Freeform 1068"/>
              <p:cNvSpPr>
                <a:spLocks/>
              </p:cNvSpPr>
              <p:nvPr/>
            </p:nvSpPr>
            <p:spPr bwMode="auto">
              <a:xfrm>
                <a:off x="4289" y="2514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3 h 3"/>
                  <a:gd name="T4" fmla="*/ 0 w 2"/>
                  <a:gd name="T5" fmla="*/ 2 h 3"/>
                  <a:gd name="T6" fmla="*/ 1 w 2"/>
                  <a:gd name="T7" fmla="*/ 2 h 3"/>
                  <a:gd name="T8" fmla="*/ 2 w 2"/>
                  <a:gd name="T9" fmla="*/ 0 h 3"/>
                  <a:gd name="T10" fmla="*/ 1 w 2"/>
                  <a:gd name="T11" fmla="*/ 2 h 3"/>
                  <a:gd name="T12" fmla="*/ 1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3" name="Freeform 1069"/>
              <p:cNvSpPr>
                <a:spLocks/>
              </p:cNvSpPr>
              <p:nvPr/>
            </p:nvSpPr>
            <p:spPr bwMode="auto">
              <a:xfrm>
                <a:off x="4291" y="2514"/>
                <a:ext cx="5" cy="10"/>
              </a:xfrm>
              <a:custGeom>
                <a:avLst/>
                <a:gdLst>
                  <a:gd name="T0" fmla="*/ 1 w 2"/>
                  <a:gd name="T1" fmla="*/ 3 h 4"/>
                  <a:gd name="T2" fmla="*/ 0 w 2"/>
                  <a:gd name="T3" fmla="*/ 3 h 4"/>
                  <a:gd name="T4" fmla="*/ 0 w 2"/>
                  <a:gd name="T5" fmla="*/ 3 h 4"/>
                  <a:gd name="T6" fmla="*/ 1 w 2"/>
                  <a:gd name="T7" fmla="*/ 2 h 4"/>
                  <a:gd name="T8" fmla="*/ 2 w 2"/>
                  <a:gd name="T9" fmla="*/ 0 h 4"/>
                  <a:gd name="T10" fmla="*/ 1 w 2"/>
                  <a:gd name="T11" fmla="*/ 2 h 4"/>
                  <a:gd name="T12" fmla="*/ 1 w 2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3"/>
                    </a:moveTo>
                    <a:cubicBezTo>
                      <a:pt x="1" y="3"/>
                      <a:pt x="1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4" name="Freeform 1070"/>
              <p:cNvSpPr>
                <a:spLocks/>
              </p:cNvSpPr>
              <p:nvPr/>
            </p:nvSpPr>
            <p:spPr bwMode="auto">
              <a:xfrm>
                <a:off x="4293" y="2514"/>
                <a:ext cx="5" cy="10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4 h 4"/>
                  <a:gd name="T4" fmla="*/ 0 w 2"/>
                  <a:gd name="T5" fmla="*/ 3 h 4"/>
                  <a:gd name="T6" fmla="*/ 1 w 2"/>
                  <a:gd name="T7" fmla="*/ 3 h 4"/>
                  <a:gd name="T8" fmla="*/ 1 w 2"/>
                  <a:gd name="T9" fmla="*/ 0 h 4"/>
                  <a:gd name="T10" fmla="*/ 1 w 2"/>
                  <a:gd name="T11" fmla="*/ 3 h 4"/>
                  <a:gd name="T12" fmla="*/ 2 w 2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5" name="Freeform 1071"/>
              <p:cNvSpPr>
                <a:spLocks/>
              </p:cNvSpPr>
              <p:nvPr/>
            </p:nvSpPr>
            <p:spPr bwMode="auto">
              <a:xfrm>
                <a:off x="4298" y="2514"/>
                <a:ext cx="3" cy="10"/>
              </a:xfrm>
              <a:custGeom>
                <a:avLst/>
                <a:gdLst>
                  <a:gd name="T0" fmla="*/ 1 w 1"/>
                  <a:gd name="T1" fmla="*/ 3 h 4"/>
                  <a:gd name="T2" fmla="*/ 0 w 1"/>
                  <a:gd name="T3" fmla="*/ 4 h 4"/>
                  <a:gd name="T4" fmla="*/ 0 w 1"/>
                  <a:gd name="T5" fmla="*/ 3 h 4"/>
                  <a:gd name="T6" fmla="*/ 0 w 1"/>
                  <a:gd name="T7" fmla="*/ 3 h 4"/>
                  <a:gd name="T8" fmla="*/ 0 w 1"/>
                  <a:gd name="T9" fmla="*/ 0 h 4"/>
                  <a:gd name="T10" fmla="*/ 0 w 1"/>
                  <a:gd name="T11" fmla="*/ 2 h 4"/>
                  <a:gd name="T12" fmla="*/ 1 w 1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cubicBezTo>
                      <a:pt x="1" y="3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6" name="Freeform 1072"/>
              <p:cNvSpPr>
                <a:spLocks/>
              </p:cNvSpPr>
              <p:nvPr/>
            </p:nvSpPr>
            <p:spPr bwMode="auto">
              <a:xfrm>
                <a:off x="4298" y="2514"/>
                <a:ext cx="5" cy="10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3 h 4"/>
                  <a:gd name="T4" fmla="*/ 1 w 2"/>
                  <a:gd name="T5" fmla="*/ 3 h 4"/>
                  <a:gd name="T6" fmla="*/ 1 w 2"/>
                  <a:gd name="T7" fmla="*/ 2 h 4"/>
                  <a:gd name="T8" fmla="*/ 0 w 2"/>
                  <a:gd name="T9" fmla="*/ 0 h 4"/>
                  <a:gd name="T10" fmla="*/ 2 w 2"/>
                  <a:gd name="T11" fmla="*/ 2 h 4"/>
                  <a:gd name="T12" fmla="*/ 2 w 2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7" name="Freeform 1073"/>
              <p:cNvSpPr>
                <a:spLocks/>
              </p:cNvSpPr>
              <p:nvPr/>
            </p:nvSpPr>
            <p:spPr bwMode="auto">
              <a:xfrm>
                <a:off x="4301" y="2514"/>
                <a:ext cx="7" cy="7"/>
              </a:xfrm>
              <a:custGeom>
                <a:avLst/>
                <a:gdLst>
                  <a:gd name="T0" fmla="*/ 2 w 3"/>
                  <a:gd name="T1" fmla="*/ 2 h 3"/>
                  <a:gd name="T2" fmla="*/ 2 w 3"/>
                  <a:gd name="T3" fmla="*/ 3 h 3"/>
                  <a:gd name="T4" fmla="*/ 1 w 3"/>
                  <a:gd name="T5" fmla="*/ 2 h 3"/>
                  <a:gd name="T6" fmla="*/ 1 w 3"/>
                  <a:gd name="T7" fmla="*/ 2 h 3"/>
                  <a:gd name="T8" fmla="*/ 0 w 3"/>
                  <a:gd name="T9" fmla="*/ 0 h 3"/>
                  <a:gd name="T10" fmla="*/ 2 w 3"/>
                  <a:gd name="T11" fmla="*/ 2 h 3"/>
                  <a:gd name="T12" fmla="*/ 2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3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2" y="1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8" name="Freeform 1074"/>
              <p:cNvSpPr>
                <a:spLocks/>
              </p:cNvSpPr>
              <p:nvPr/>
            </p:nvSpPr>
            <p:spPr bwMode="auto">
              <a:xfrm>
                <a:off x="4301" y="2512"/>
                <a:ext cx="9" cy="7"/>
              </a:xfrm>
              <a:custGeom>
                <a:avLst/>
                <a:gdLst>
                  <a:gd name="T0" fmla="*/ 3 w 4"/>
                  <a:gd name="T1" fmla="*/ 2 h 3"/>
                  <a:gd name="T2" fmla="*/ 3 w 4"/>
                  <a:gd name="T3" fmla="*/ 3 h 3"/>
                  <a:gd name="T4" fmla="*/ 2 w 4"/>
                  <a:gd name="T5" fmla="*/ 3 h 3"/>
                  <a:gd name="T6" fmla="*/ 2 w 4"/>
                  <a:gd name="T7" fmla="*/ 2 h 3"/>
                  <a:gd name="T8" fmla="*/ 0 w 4"/>
                  <a:gd name="T9" fmla="*/ 0 h 3"/>
                  <a:gd name="T10" fmla="*/ 2 w 4"/>
                  <a:gd name="T11" fmla="*/ 2 h 3"/>
                  <a:gd name="T12" fmla="*/ 3 w 4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3" y="2"/>
                      <a:pt x="4" y="2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3" y="1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9" name="Freeform 1075"/>
              <p:cNvSpPr>
                <a:spLocks/>
              </p:cNvSpPr>
              <p:nvPr/>
            </p:nvSpPr>
            <p:spPr bwMode="auto">
              <a:xfrm>
                <a:off x="4303" y="2512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1 h 2"/>
                  <a:gd name="T4" fmla="*/ 2 w 3"/>
                  <a:gd name="T5" fmla="*/ 1 h 2"/>
                  <a:gd name="T6" fmla="*/ 2 w 3"/>
                  <a:gd name="T7" fmla="*/ 1 h 2"/>
                  <a:gd name="T8" fmla="*/ 0 w 3"/>
                  <a:gd name="T9" fmla="*/ 0 h 2"/>
                  <a:gd name="T10" fmla="*/ 2 w 3"/>
                  <a:gd name="T11" fmla="*/ 1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1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0" name="Freeform 1076"/>
              <p:cNvSpPr>
                <a:spLocks/>
              </p:cNvSpPr>
              <p:nvPr/>
            </p:nvSpPr>
            <p:spPr bwMode="auto">
              <a:xfrm>
                <a:off x="4303" y="2510"/>
                <a:ext cx="9" cy="2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1 h 1"/>
                  <a:gd name="T4" fmla="*/ 3 w 4"/>
                  <a:gd name="T5" fmla="*/ 1 h 1"/>
                  <a:gd name="T6" fmla="*/ 2 w 4"/>
                  <a:gd name="T7" fmla="*/ 1 h 1"/>
                  <a:gd name="T8" fmla="*/ 0 w 4"/>
                  <a:gd name="T9" fmla="*/ 0 h 1"/>
                  <a:gd name="T10" fmla="*/ 2 w 4"/>
                  <a:gd name="T11" fmla="*/ 0 h 1"/>
                  <a:gd name="T12" fmla="*/ 3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3" y="0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1" name="Freeform 1077"/>
              <p:cNvSpPr>
                <a:spLocks/>
              </p:cNvSpPr>
              <p:nvPr/>
            </p:nvSpPr>
            <p:spPr bwMode="auto">
              <a:xfrm>
                <a:off x="4303" y="2507"/>
                <a:ext cx="9" cy="3"/>
              </a:xfrm>
              <a:custGeom>
                <a:avLst/>
                <a:gdLst>
                  <a:gd name="T0" fmla="*/ 3 w 4"/>
                  <a:gd name="T1" fmla="*/ 0 h 1"/>
                  <a:gd name="T2" fmla="*/ 4 w 4"/>
                  <a:gd name="T3" fmla="*/ 0 h 1"/>
                  <a:gd name="T4" fmla="*/ 3 w 4"/>
                  <a:gd name="T5" fmla="*/ 1 h 1"/>
                  <a:gd name="T6" fmla="*/ 2 w 4"/>
                  <a:gd name="T7" fmla="*/ 1 h 1"/>
                  <a:gd name="T8" fmla="*/ 0 w 4"/>
                  <a:gd name="T9" fmla="*/ 1 h 1"/>
                  <a:gd name="T10" fmla="*/ 2 w 4"/>
                  <a:gd name="T11" fmla="*/ 0 h 1"/>
                  <a:gd name="T12" fmla="*/ 3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2" name="Freeform 1078"/>
              <p:cNvSpPr>
                <a:spLocks/>
              </p:cNvSpPr>
              <p:nvPr/>
            </p:nvSpPr>
            <p:spPr bwMode="auto">
              <a:xfrm>
                <a:off x="4303" y="2502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1 h 2"/>
                  <a:gd name="T4" fmla="*/ 3 w 3"/>
                  <a:gd name="T5" fmla="*/ 2 h 2"/>
                  <a:gd name="T6" fmla="*/ 2 w 3"/>
                  <a:gd name="T7" fmla="*/ 1 h 2"/>
                  <a:gd name="T8" fmla="*/ 0 w 3"/>
                  <a:gd name="T9" fmla="*/ 2 h 2"/>
                  <a:gd name="T10" fmla="*/ 2 w 3"/>
                  <a:gd name="T11" fmla="*/ 1 h 2"/>
                  <a:gd name="T12" fmla="*/ 3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3" name="Freeform 1079"/>
              <p:cNvSpPr>
                <a:spLocks/>
              </p:cNvSpPr>
              <p:nvPr/>
            </p:nvSpPr>
            <p:spPr bwMode="auto">
              <a:xfrm>
                <a:off x="4303" y="2500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0 h 3"/>
                  <a:gd name="T4" fmla="*/ 2 w 3"/>
                  <a:gd name="T5" fmla="*/ 1 h 3"/>
                  <a:gd name="T6" fmla="*/ 2 w 3"/>
                  <a:gd name="T7" fmla="*/ 1 h 3"/>
                  <a:gd name="T8" fmla="*/ 0 w 3"/>
                  <a:gd name="T9" fmla="*/ 3 h 3"/>
                  <a:gd name="T10" fmla="*/ 2 w 3"/>
                  <a:gd name="T11" fmla="*/ 1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2"/>
                      <a:pt x="1" y="2"/>
                      <a:pt x="2" y="1"/>
                    </a:cubicBezTo>
                    <a:cubicBezTo>
                      <a:pt x="1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4" name="Freeform 1080"/>
              <p:cNvSpPr>
                <a:spLocks/>
              </p:cNvSpPr>
              <p:nvPr/>
            </p:nvSpPr>
            <p:spPr bwMode="auto">
              <a:xfrm>
                <a:off x="4301" y="2498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0 h 3"/>
                  <a:gd name="T4" fmla="*/ 3 w 3"/>
                  <a:gd name="T5" fmla="*/ 1 h 3"/>
                  <a:gd name="T6" fmla="*/ 2 w 3"/>
                  <a:gd name="T7" fmla="*/ 1 h 3"/>
                  <a:gd name="T8" fmla="*/ 0 w 3"/>
                  <a:gd name="T9" fmla="*/ 3 h 3"/>
                  <a:gd name="T10" fmla="*/ 2 w 3"/>
                  <a:gd name="T11" fmla="*/ 1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5" name="Freeform 1081"/>
              <p:cNvSpPr>
                <a:spLocks/>
              </p:cNvSpPr>
              <p:nvPr/>
            </p:nvSpPr>
            <p:spPr bwMode="auto">
              <a:xfrm>
                <a:off x="4301" y="2495"/>
                <a:ext cx="4" cy="10"/>
              </a:xfrm>
              <a:custGeom>
                <a:avLst/>
                <a:gdLst>
                  <a:gd name="T0" fmla="*/ 1 w 2"/>
                  <a:gd name="T1" fmla="*/ 1 h 4"/>
                  <a:gd name="T2" fmla="*/ 2 w 2"/>
                  <a:gd name="T3" fmla="*/ 0 h 4"/>
                  <a:gd name="T4" fmla="*/ 2 w 2"/>
                  <a:gd name="T5" fmla="*/ 1 h 4"/>
                  <a:gd name="T6" fmla="*/ 1 w 2"/>
                  <a:gd name="T7" fmla="*/ 2 h 4"/>
                  <a:gd name="T8" fmla="*/ 0 w 2"/>
                  <a:gd name="T9" fmla="*/ 4 h 4"/>
                  <a:gd name="T10" fmla="*/ 1 w 2"/>
                  <a:gd name="T11" fmla="*/ 2 h 4"/>
                  <a:gd name="T12" fmla="*/ 1 w 2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1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6" name="Freeform 1082"/>
              <p:cNvSpPr>
                <a:spLocks/>
              </p:cNvSpPr>
              <p:nvPr/>
            </p:nvSpPr>
            <p:spPr bwMode="auto">
              <a:xfrm>
                <a:off x="4296" y="2476"/>
                <a:ext cx="5" cy="29"/>
              </a:xfrm>
              <a:custGeom>
                <a:avLst/>
                <a:gdLst>
                  <a:gd name="T0" fmla="*/ 0 w 2"/>
                  <a:gd name="T1" fmla="*/ 12 h 12"/>
                  <a:gd name="T2" fmla="*/ 0 w 2"/>
                  <a:gd name="T3" fmla="*/ 10 h 12"/>
                  <a:gd name="T4" fmla="*/ 1 w 2"/>
                  <a:gd name="T5" fmla="*/ 6 h 12"/>
                  <a:gd name="T6" fmla="*/ 2 w 2"/>
                  <a:gd name="T7" fmla="*/ 2 h 12"/>
                  <a:gd name="T8" fmla="*/ 2 w 2"/>
                  <a:gd name="T9" fmla="*/ 0 h 12"/>
                  <a:gd name="T10" fmla="*/ 2 w 2"/>
                  <a:gd name="T11" fmla="*/ 2 h 12"/>
                  <a:gd name="T12" fmla="*/ 2 w 2"/>
                  <a:gd name="T13" fmla="*/ 4 h 12"/>
                  <a:gd name="T14" fmla="*/ 2 w 2"/>
                  <a:gd name="T15" fmla="*/ 6 h 12"/>
                  <a:gd name="T16" fmla="*/ 1 w 2"/>
                  <a:gd name="T17" fmla="*/ 10 h 12"/>
                  <a:gd name="T18" fmla="*/ 0 w 2"/>
                  <a:gd name="T1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cubicBezTo>
                      <a:pt x="0" y="12"/>
                      <a:pt x="0" y="11"/>
                      <a:pt x="0" y="10"/>
                    </a:cubicBezTo>
                    <a:cubicBezTo>
                      <a:pt x="0" y="9"/>
                      <a:pt x="1" y="7"/>
                      <a:pt x="1" y="6"/>
                    </a:cubicBezTo>
                    <a:cubicBezTo>
                      <a:pt x="1" y="4"/>
                      <a:pt x="2" y="3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2"/>
                    </a:cubicBezTo>
                    <a:cubicBezTo>
                      <a:pt x="2" y="2"/>
                      <a:pt x="2" y="3"/>
                      <a:pt x="2" y="4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1" y="7"/>
                      <a:pt x="1" y="9"/>
                      <a:pt x="1" y="10"/>
                    </a:cubicBezTo>
                    <a:cubicBezTo>
                      <a:pt x="0" y="11"/>
                      <a:pt x="0" y="12"/>
                      <a:pt x="0" y="1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7" name="Freeform 1083"/>
              <p:cNvSpPr>
                <a:spLocks/>
              </p:cNvSpPr>
              <p:nvPr/>
            </p:nvSpPr>
            <p:spPr bwMode="auto">
              <a:xfrm>
                <a:off x="4277" y="2479"/>
                <a:ext cx="16" cy="26"/>
              </a:xfrm>
              <a:custGeom>
                <a:avLst/>
                <a:gdLst>
                  <a:gd name="T0" fmla="*/ 7 w 7"/>
                  <a:gd name="T1" fmla="*/ 11 h 11"/>
                  <a:gd name="T2" fmla="*/ 6 w 7"/>
                  <a:gd name="T3" fmla="*/ 9 h 11"/>
                  <a:gd name="T4" fmla="*/ 3 w 7"/>
                  <a:gd name="T5" fmla="*/ 6 h 11"/>
                  <a:gd name="T6" fmla="*/ 1 w 7"/>
                  <a:gd name="T7" fmla="*/ 2 h 11"/>
                  <a:gd name="T8" fmla="*/ 0 w 7"/>
                  <a:gd name="T9" fmla="*/ 0 h 11"/>
                  <a:gd name="T10" fmla="*/ 2 w 7"/>
                  <a:gd name="T11" fmla="*/ 2 h 11"/>
                  <a:gd name="T12" fmla="*/ 3 w 7"/>
                  <a:gd name="T13" fmla="*/ 3 h 11"/>
                  <a:gd name="T14" fmla="*/ 4 w 7"/>
                  <a:gd name="T15" fmla="*/ 5 h 11"/>
                  <a:gd name="T16" fmla="*/ 6 w 7"/>
                  <a:gd name="T17" fmla="*/ 9 h 11"/>
                  <a:gd name="T18" fmla="*/ 7 w 7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11">
                    <a:moveTo>
                      <a:pt x="7" y="11"/>
                    </a:moveTo>
                    <a:cubicBezTo>
                      <a:pt x="7" y="11"/>
                      <a:pt x="6" y="10"/>
                      <a:pt x="6" y="9"/>
                    </a:cubicBezTo>
                    <a:cubicBezTo>
                      <a:pt x="5" y="8"/>
                      <a:pt x="4" y="7"/>
                      <a:pt x="3" y="6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2" y="2"/>
                      <a:pt x="3" y="3"/>
                      <a:pt x="3" y="3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5" y="7"/>
                      <a:pt x="6" y="8"/>
                      <a:pt x="6" y="9"/>
                    </a:cubicBezTo>
                    <a:cubicBezTo>
                      <a:pt x="6" y="10"/>
                      <a:pt x="7" y="11"/>
                      <a:pt x="7" y="1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8" name="Freeform 1084"/>
              <p:cNvSpPr>
                <a:spLocks/>
              </p:cNvSpPr>
              <p:nvPr/>
            </p:nvSpPr>
            <p:spPr bwMode="auto">
              <a:xfrm>
                <a:off x="4263" y="2498"/>
                <a:ext cx="28" cy="9"/>
              </a:xfrm>
              <a:custGeom>
                <a:avLst/>
                <a:gdLst>
                  <a:gd name="T0" fmla="*/ 12 w 12"/>
                  <a:gd name="T1" fmla="*/ 4 h 4"/>
                  <a:gd name="T2" fmla="*/ 10 w 12"/>
                  <a:gd name="T3" fmla="*/ 3 h 4"/>
                  <a:gd name="T4" fmla="*/ 6 w 12"/>
                  <a:gd name="T5" fmla="*/ 2 h 4"/>
                  <a:gd name="T6" fmla="*/ 2 w 12"/>
                  <a:gd name="T7" fmla="*/ 1 h 4"/>
                  <a:gd name="T8" fmla="*/ 0 w 12"/>
                  <a:gd name="T9" fmla="*/ 0 h 4"/>
                  <a:gd name="T10" fmla="*/ 2 w 12"/>
                  <a:gd name="T11" fmla="*/ 1 h 4"/>
                  <a:gd name="T12" fmla="*/ 4 w 12"/>
                  <a:gd name="T13" fmla="*/ 1 h 4"/>
                  <a:gd name="T14" fmla="*/ 6 w 12"/>
                  <a:gd name="T15" fmla="*/ 1 h 4"/>
                  <a:gd name="T16" fmla="*/ 10 w 12"/>
                  <a:gd name="T17" fmla="*/ 3 h 4"/>
                  <a:gd name="T18" fmla="*/ 12 w 12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cubicBezTo>
                      <a:pt x="12" y="4"/>
                      <a:pt x="11" y="4"/>
                      <a:pt x="10" y="3"/>
                    </a:cubicBezTo>
                    <a:cubicBezTo>
                      <a:pt x="9" y="3"/>
                      <a:pt x="8" y="3"/>
                      <a:pt x="6" y="2"/>
                    </a:cubicBezTo>
                    <a:cubicBezTo>
                      <a:pt x="5" y="2"/>
                      <a:pt x="3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8" y="2"/>
                      <a:pt x="9" y="2"/>
                      <a:pt x="10" y="3"/>
                    </a:cubicBezTo>
                    <a:cubicBezTo>
                      <a:pt x="11" y="3"/>
                      <a:pt x="12" y="4"/>
                      <a:pt x="12" y="4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9" name="Freeform 1085"/>
              <p:cNvSpPr>
                <a:spLocks/>
              </p:cNvSpPr>
              <p:nvPr/>
            </p:nvSpPr>
            <p:spPr bwMode="auto">
              <a:xfrm>
                <a:off x="4265" y="2507"/>
                <a:ext cx="26" cy="7"/>
              </a:xfrm>
              <a:custGeom>
                <a:avLst/>
                <a:gdLst>
                  <a:gd name="T0" fmla="*/ 11 w 11"/>
                  <a:gd name="T1" fmla="*/ 0 h 3"/>
                  <a:gd name="T2" fmla="*/ 10 w 11"/>
                  <a:gd name="T3" fmla="*/ 1 h 3"/>
                  <a:gd name="T4" fmla="*/ 6 w 11"/>
                  <a:gd name="T5" fmla="*/ 2 h 3"/>
                  <a:gd name="T6" fmla="*/ 2 w 11"/>
                  <a:gd name="T7" fmla="*/ 3 h 3"/>
                  <a:gd name="T8" fmla="*/ 0 w 11"/>
                  <a:gd name="T9" fmla="*/ 3 h 3"/>
                  <a:gd name="T10" fmla="*/ 1 w 11"/>
                  <a:gd name="T11" fmla="*/ 2 h 3"/>
                  <a:gd name="T12" fmla="*/ 3 w 11"/>
                  <a:gd name="T13" fmla="*/ 2 h 3"/>
                  <a:gd name="T14" fmla="*/ 5 w 11"/>
                  <a:gd name="T15" fmla="*/ 1 h 3"/>
                  <a:gd name="T16" fmla="*/ 10 w 11"/>
                  <a:gd name="T17" fmla="*/ 0 h 3"/>
                  <a:gd name="T18" fmla="*/ 11 w 11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3">
                    <a:moveTo>
                      <a:pt x="11" y="0"/>
                    </a:moveTo>
                    <a:cubicBezTo>
                      <a:pt x="11" y="0"/>
                      <a:pt x="11" y="1"/>
                      <a:pt x="10" y="1"/>
                    </a:cubicBezTo>
                    <a:cubicBezTo>
                      <a:pt x="9" y="1"/>
                      <a:pt x="7" y="2"/>
                      <a:pt x="6" y="2"/>
                    </a:cubicBezTo>
                    <a:cubicBezTo>
                      <a:pt x="4" y="2"/>
                      <a:pt x="3" y="3"/>
                      <a:pt x="2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7" y="1"/>
                      <a:pt x="8" y="1"/>
                      <a:pt x="10" y="0"/>
                    </a:cubicBezTo>
                    <a:cubicBezTo>
                      <a:pt x="11" y="0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0" name="Freeform 1086"/>
              <p:cNvSpPr>
                <a:spLocks/>
              </p:cNvSpPr>
              <p:nvPr/>
            </p:nvSpPr>
            <p:spPr bwMode="auto">
              <a:xfrm>
                <a:off x="4284" y="2512"/>
                <a:ext cx="9" cy="26"/>
              </a:xfrm>
              <a:custGeom>
                <a:avLst/>
                <a:gdLst>
                  <a:gd name="T0" fmla="*/ 4 w 4"/>
                  <a:gd name="T1" fmla="*/ 0 h 11"/>
                  <a:gd name="T2" fmla="*/ 4 w 4"/>
                  <a:gd name="T3" fmla="*/ 2 h 11"/>
                  <a:gd name="T4" fmla="*/ 2 w 4"/>
                  <a:gd name="T5" fmla="*/ 5 h 11"/>
                  <a:gd name="T6" fmla="*/ 1 w 4"/>
                  <a:gd name="T7" fmla="*/ 9 h 11"/>
                  <a:gd name="T8" fmla="*/ 0 w 4"/>
                  <a:gd name="T9" fmla="*/ 11 h 11"/>
                  <a:gd name="T10" fmla="*/ 0 w 4"/>
                  <a:gd name="T11" fmla="*/ 9 h 11"/>
                  <a:gd name="T12" fmla="*/ 0 w 4"/>
                  <a:gd name="T13" fmla="*/ 7 h 11"/>
                  <a:gd name="T14" fmla="*/ 1 w 4"/>
                  <a:gd name="T15" fmla="*/ 5 h 11"/>
                  <a:gd name="T16" fmla="*/ 3 w 4"/>
                  <a:gd name="T17" fmla="*/ 1 h 11"/>
                  <a:gd name="T18" fmla="*/ 4 w 4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1">
                    <a:moveTo>
                      <a:pt x="4" y="0"/>
                    </a:moveTo>
                    <a:cubicBezTo>
                      <a:pt x="4" y="0"/>
                      <a:pt x="4" y="0"/>
                      <a:pt x="4" y="2"/>
                    </a:cubicBezTo>
                    <a:cubicBezTo>
                      <a:pt x="3" y="3"/>
                      <a:pt x="3" y="4"/>
                      <a:pt x="2" y="5"/>
                    </a:cubicBezTo>
                    <a:cubicBezTo>
                      <a:pt x="1" y="7"/>
                      <a:pt x="1" y="8"/>
                      <a:pt x="1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0" y="9"/>
                      <a:pt x="0" y="8"/>
                      <a:pt x="0" y="7"/>
                    </a:cubicBezTo>
                    <a:cubicBezTo>
                      <a:pt x="1" y="7"/>
                      <a:pt x="1" y="6"/>
                      <a:pt x="1" y="5"/>
                    </a:cubicBezTo>
                    <a:cubicBezTo>
                      <a:pt x="2" y="4"/>
                      <a:pt x="2" y="2"/>
                      <a:pt x="3" y="1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1" name="Freeform 1087"/>
              <p:cNvSpPr>
                <a:spLocks/>
              </p:cNvSpPr>
              <p:nvPr/>
            </p:nvSpPr>
            <p:spPr bwMode="auto">
              <a:xfrm>
                <a:off x="4296" y="2512"/>
                <a:ext cx="12" cy="26"/>
              </a:xfrm>
              <a:custGeom>
                <a:avLst/>
                <a:gdLst>
                  <a:gd name="T0" fmla="*/ 0 w 5"/>
                  <a:gd name="T1" fmla="*/ 0 h 11"/>
                  <a:gd name="T2" fmla="*/ 1 w 5"/>
                  <a:gd name="T3" fmla="*/ 1 h 11"/>
                  <a:gd name="T4" fmla="*/ 3 w 5"/>
                  <a:gd name="T5" fmla="*/ 5 h 11"/>
                  <a:gd name="T6" fmla="*/ 4 w 5"/>
                  <a:gd name="T7" fmla="*/ 9 h 11"/>
                  <a:gd name="T8" fmla="*/ 5 w 5"/>
                  <a:gd name="T9" fmla="*/ 11 h 11"/>
                  <a:gd name="T10" fmla="*/ 4 w 5"/>
                  <a:gd name="T11" fmla="*/ 9 h 11"/>
                  <a:gd name="T12" fmla="*/ 3 w 5"/>
                  <a:gd name="T13" fmla="*/ 8 h 11"/>
                  <a:gd name="T14" fmla="*/ 2 w 5"/>
                  <a:gd name="T15" fmla="*/ 6 h 11"/>
                  <a:gd name="T16" fmla="*/ 1 w 5"/>
                  <a:gd name="T17" fmla="*/ 2 h 11"/>
                  <a:gd name="T18" fmla="*/ 0 w 5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2" y="2"/>
                      <a:pt x="2" y="4"/>
                      <a:pt x="3" y="5"/>
                    </a:cubicBezTo>
                    <a:cubicBezTo>
                      <a:pt x="3" y="7"/>
                      <a:pt x="4" y="8"/>
                      <a:pt x="4" y="9"/>
                    </a:cubicBezTo>
                    <a:cubicBezTo>
                      <a:pt x="5" y="10"/>
                      <a:pt x="5" y="11"/>
                      <a:pt x="5" y="11"/>
                    </a:cubicBezTo>
                    <a:cubicBezTo>
                      <a:pt x="5" y="11"/>
                      <a:pt x="4" y="10"/>
                      <a:pt x="4" y="9"/>
                    </a:cubicBezTo>
                    <a:cubicBezTo>
                      <a:pt x="3" y="9"/>
                      <a:pt x="3" y="8"/>
                      <a:pt x="3" y="8"/>
                    </a:cubicBezTo>
                    <a:cubicBezTo>
                      <a:pt x="2" y="7"/>
                      <a:pt x="2" y="6"/>
                      <a:pt x="2" y="6"/>
                    </a:cubicBezTo>
                    <a:cubicBezTo>
                      <a:pt x="1" y="4"/>
                      <a:pt x="1" y="3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2" name="Freeform 1088"/>
              <p:cNvSpPr>
                <a:spLocks/>
              </p:cNvSpPr>
              <p:nvPr/>
            </p:nvSpPr>
            <p:spPr bwMode="auto">
              <a:xfrm>
                <a:off x="4298" y="2510"/>
                <a:ext cx="26" cy="11"/>
              </a:xfrm>
              <a:custGeom>
                <a:avLst/>
                <a:gdLst>
                  <a:gd name="T0" fmla="*/ 0 w 11"/>
                  <a:gd name="T1" fmla="*/ 0 h 5"/>
                  <a:gd name="T2" fmla="*/ 2 w 11"/>
                  <a:gd name="T3" fmla="*/ 0 h 5"/>
                  <a:gd name="T4" fmla="*/ 6 w 11"/>
                  <a:gd name="T5" fmla="*/ 2 h 5"/>
                  <a:gd name="T6" fmla="*/ 9 w 11"/>
                  <a:gd name="T7" fmla="*/ 4 h 5"/>
                  <a:gd name="T8" fmla="*/ 11 w 11"/>
                  <a:gd name="T9" fmla="*/ 5 h 5"/>
                  <a:gd name="T10" fmla="*/ 9 w 11"/>
                  <a:gd name="T11" fmla="*/ 5 h 5"/>
                  <a:gd name="T12" fmla="*/ 7 w 11"/>
                  <a:gd name="T13" fmla="*/ 4 h 5"/>
                  <a:gd name="T14" fmla="*/ 5 w 11"/>
                  <a:gd name="T15" fmla="*/ 3 h 5"/>
                  <a:gd name="T16" fmla="*/ 2 w 11"/>
                  <a:gd name="T17" fmla="*/ 1 h 5"/>
                  <a:gd name="T18" fmla="*/ 0 w 11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5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3" y="1"/>
                      <a:pt x="4" y="2"/>
                      <a:pt x="6" y="2"/>
                    </a:cubicBezTo>
                    <a:cubicBezTo>
                      <a:pt x="7" y="3"/>
                      <a:pt x="8" y="4"/>
                      <a:pt x="9" y="4"/>
                    </a:cubicBezTo>
                    <a:cubicBezTo>
                      <a:pt x="10" y="5"/>
                      <a:pt x="11" y="5"/>
                      <a:pt x="11" y="5"/>
                    </a:cubicBezTo>
                    <a:cubicBezTo>
                      <a:pt x="11" y="5"/>
                      <a:pt x="10" y="5"/>
                      <a:pt x="9" y="5"/>
                    </a:cubicBezTo>
                    <a:cubicBezTo>
                      <a:pt x="9" y="4"/>
                      <a:pt x="8" y="4"/>
                      <a:pt x="7" y="4"/>
                    </a:cubicBezTo>
                    <a:cubicBezTo>
                      <a:pt x="7" y="4"/>
                      <a:pt x="6" y="3"/>
                      <a:pt x="5" y="3"/>
                    </a:cubicBezTo>
                    <a:cubicBezTo>
                      <a:pt x="4" y="2"/>
                      <a:pt x="3" y="2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3" name="Freeform 1089"/>
              <p:cNvSpPr>
                <a:spLocks/>
              </p:cNvSpPr>
              <p:nvPr/>
            </p:nvSpPr>
            <p:spPr bwMode="auto">
              <a:xfrm>
                <a:off x="4298" y="2498"/>
                <a:ext cx="29" cy="9"/>
              </a:xfrm>
              <a:custGeom>
                <a:avLst/>
                <a:gdLst>
                  <a:gd name="T0" fmla="*/ 0 w 12"/>
                  <a:gd name="T1" fmla="*/ 4 h 4"/>
                  <a:gd name="T2" fmla="*/ 2 w 12"/>
                  <a:gd name="T3" fmla="*/ 3 h 4"/>
                  <a:gd name="T4" fmla="*/ 6 w 12"/>
                  <a:gd name="T5" fmla="*/ 2 h 4"/>
                  <a:gd name="T6" fmla="*/ 10 w 12"/>
                  <a:gd name="T7" fmla="*/ 0 h 4"/>
                  <a:gd name="T8" fmla="*/ 12 w 12"/>
                  <a:gd name="T9" fmla="*/ 0 h 4"/>
                  <a:gd name="T10" fmla="*/ 10 w 12"/>
                  <a:gd name="T11" fmla="*/ 1 h 4"/>
                  <a:gd name="T12" fmla="*/ 8 w 12"/>
                  <a:gd name="T13" fmla="*/ 2 h 4"/>
                  <a:gd name="T14" fmla="*/ 6 w 12"/>
                  <a:gd name="T15" fmla="*/ 3 h 4"/>
                  <a:gd name="T16" fmla="*/ 2 w 12"/>
                  <a:gd name="T17" fmla="*/ 3 h 4"/>
                  <a:gd name="T18" fmla="*/ 0 w 12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4">
                    <a:moveTo>
                      <a:pt x="0" y="4"/>
                    </a:moveTo>
                    <a:cubicBezTo>
                      <a:pt x="0" y="4"/>
                      <a:pt x="1" y="3"/>
                      <a:pt x="2" y="3"/>
                    </a:cubicBezTo>
                    <a:cubicBezTo>
                      <a:pt x="3" y="2"/>
                      <a:pt x="4" y="2"/>
                      <a:pt x="6" y="2"/>
                    </a:cubicBezTo>
                    <a:cubicBezTo>
                      <a:pt x="7" y="1"/>
                      <a:pt x="9" y="1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9" y="1"/>
                      <a:pt x="9" y="2"/>
                      <a:pt x="8" y="2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5" y="3"/>
                      <a:pt x="3" y="3"/>
                      <a:pt x="2" y="3"/>
                    </a:cubicBezTo>
                    <a:cubicBezTo>
                      <a:pt x="1" y="4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4" name="Freeform 1090"/>
              <p:cNvSpPr>
                <a:spLocks/>
              </p:cNvSpPr>
              <p:nvPr/>
            </p:nvSpPr>
            <p:spPr bwMode="auto">
              <a:xfrm>
                <a:off x="4296" y="2483"/>
                <a:ext cx="19" cy="22"/>
              </a:xfrm>
              <a:custGeom>
                <a:avLst/>
                <a:gdLst>
                  <a:gd name="T0" fmla="*/ 0 w 8"/>
                  <a:gd name="T1" fmla="*/ 9 h 9"/>
                  <a:gd name="T2" fmla="*/ 2 w 8"/>
                  <a:gd name="T3" fmla="*/ 8 h 9"/>
                  <a:gd name="T4" fmla="*/ 4 w 8"/>
                  <a:gd name="T5" fmla="*/ 4 h 9"/>
                  <a:gd name="T6" fmla="*/ 7 w 8"/>
                  <a:gd name="T7" fmla="*/ 1 h 9"/>
                  <a:gd name="T8" fmla="*/ 8 w 8"/>
                  <a:gd name="T9" fmla="*/ 0 h 9"/>
                  <a:gd name="T10" fmla="*/ 8 w 8"/>
                  <a:gd name="T11" fmla="*/ 2 h 9"/>
                  <a:gd name="T12" fmla="*/ 6 w 8"/>
                  <a:gd name="T13" fmla="*/ 3 h 9"/>
                  <a:gd name="T14" fmla="*/ 5 w 8"/>
                  <a:gd name="T15" fmla="*/ 5 h 9"/>
                  <a:gd name="T16" fmla="*/ 2 w 8"/>
                  <a:gd name="T17" fmla="*/ 8 h 9"/>
                  <a:gd name="T18" fmla="*/ 0 w 8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9">
                    <a:moveTo>
                      <a:pt x="0" y="9"/>
                    </a:moveTo>
                    <a:cubicBezTo>
                      <a:pt x="0" y="9"/>
                      <a:pt x="1" y="8"/>
                      <a:pt x="2" y="8"/>
                    </a:cubicBezTo>
                    <a:cubicBezTo>
                      <a:pt x="2" y="7"/>
                      <a:pt x="3" y="6"/>
                      <a:pt x="4" y="4"/>
                    </a:cubicBezTo>
                    <a:cubicBezTo>
                      <a:pt x="5" y="3"/>
                      <a:pt x="6" y="2"/>
                      <a:pt x="7" y="1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8" y="0"/>
                      <a:pt x="8" y="1"/>
                      <a:pt x="8" y="2"/>
                    </a:cubicBezTo>
                    <a:cubicBezTo>
                      <a:pt x="7" y="2"/>
                      <a:pt x="7" y="3"/>
                      <a:pt x="6" y="3"/>
                    </a:cubicBezTo>
                    <a:cubicBezTo>
                      <a:pt x="6" y="4"/>
                      <a:pt x="5" y="5"/>
                      <a:pt x="5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1" y="9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5" name="Freeform 1091"/>
              <p:cNvSpPr>
                <a:spLocks/>
              </p:cNvSpPr>
              <p:nvPr/>
            </p:nvSpPr>
            <p:spPr bwMode="auto">
              <a:xfrm>
                <a:off x="3778" y="1908"/>
                <a:ext cx="55" cy="57"/>
              </a:xfrm>
              <a:custGeom>
                <a:avLst/>
                <a:gdLst>
                  <a:gd name="T0" fmla="*/ 7 w 23"/>
                  <a:gd name="T1" fmla="*/ 24 h 24"/>
                  <a:gd name="T2" fmla="*/ 11 w 23"/>
                  <a:gd name="T3" fmla="*/ 3 h 24"/>
                  <a:gd name="T4" fmla="*/ 7 w 23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4">
                    <a:moveTo>
                      <a:pt x="7" y="24"/>
                    </a:moveTo>
                    <a:cubicBezTo>
                      <a:pt x="7" y="24"/>
                      <a:pt x="23" y="7"/>
                      <a:pt x="11" y="3"/>
                    </a:cubicBezTo>
                    <a:cubicBezTo>
                      <a:pt x="0" y="0"/>
                      <a:pt x="7" y="24"/>
                      <a:pt x="7" y="24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6" name="Freeform 1092"/>
              <p:cNvSpPr>
                <a:spLocks/>
              </p:cNvSpPr>
              <p:nvPr/>
            </p:nvSpPr>
            <p:spPr bwMode="auto">
              <a:xfrm>
                <a:off x="3740" y="1910"/>
                <a:ext cx="55" cy="55"/>
              </a:xfrm>
              <a:custGeom>
                <a:avLst/>
                <a:gdLst>
                  <a:gd name="T0" fmla="*/ 23 w 23"/>
                  <a:gd name="T1" fmla="*/ 23 h 23"/>
                  <a:gd name="T2" fmla="*/ 11 w 23"/>
                  <a:gd name="T3" fmla="*/ 6 h 23"/>
                  <a:gd name="T4" fmla="*/ 23 w 23"/>
                  <a:gd name="T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3">
                    <a:moveTo>
                      <a:pt x="23" y="23"/>
                    </a:moveTo>
                    <a:cubicBezTo>
                      <a:pt x="23" y="23"/>
                      <a:pt x="21" y="0"/>
                      <a:pt x="11" y="6"/>
                    </a:cubicBezTo>
                    <a:cubicBezTo>
                      <a:pt x="0" y="12"/>
                      <a:pt x="23" y="23"/>
                      <a:pt x="23" y="23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7" name="Freeform 1093"/>
              <p:cNvSpPr>
                <a:spLocks/>
              </p:cNvSpPr>
              <p:nvPr/>
            </p:nvSpPr>
            <p:spPr bwMode="auto">
              <a:xfrm>
                <a:off x="3745" y="1936"/>
                <a:ext cx="50" cy="60"/>
              </a:xfrm>
              <a:custGeom>
                <a:avLst/>
                <a:gdLst>
                  <a:gd name="T0" fmla="*/ 21 w 21"/>
                  <a:gd name="T1" fmla="*/ 12 h 25"/>
                  <a:gd name="T2" fmla="*/ 0 w 21"/>
                  <a:gd name="T3" fmla="*/ 12 h 25"/>
                  <a:gd name="T4" fmla="*/ 21 w 21"/>
                  <a:gd name="T5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25">
                    <a:moveTo>
                      <a:pt x="21" y="12"/>
                    </a:moveTo>
                    <a:cubicBezTo>
                      <a:pt x="21" y="12"/>
                      <a:pt x="1" y="0"/>
                      <a:pt x="0" y="12"/>
                    </a:cubicBezTo>
                    <a:cubicBezTo>
                      <a:pt x="0" y="25"/>
                      <a:pt x="21" y="12"/>
                      <a:pt x="21" y="12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8" name="Freeform 1094"/>
              <p:cNvSpPr>
                <a:spLocks/>
              </p:cNvSpPr>
              <p:nvPr/>
            </p:nvSpPr>
            <p:spPr bwMode="auto">
              <a:xfrm>
                <a:off x="3745" y="1965"/>
                <a:ext cx="50" cy="59"/>
              </a:xfrm>
              <a:custGeom>
                <a:avLst/>
                <a:gdLst>
                  <a:gd name="T0" fmla="*/ 21 w 21"/>
                  <a:gd name="T1" fmla="*/ 0 h 25"/>
                  <a:gd name="T2" fmla="*/ 10 w 21"/>
                  <a:gd name="T3" fmla="*/ 18 h 25"/>
                  <a:gd name="T4" fmla="*/ 21 w 21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25">
                    <a:moveTo>
                      <a:pt x="21" y="0"/>
                    </a:moveTo>
                    <a:cubicBezTo>
                      <a:pt x="21" y="0"/>
                      <a:pt x="0" y="10"/>
                      <a:pt x="10" y="18"/>
                    </a:cubicBezTo>
                    <a:cubicBezTo>
                      <a:pt x="19" y="25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9" name="Freeform 1095"/>
              <p:cNvSpPr>
                <a:spLocks/>
              </p:cNvSpPr>
              <p:nvPr/>
            </p:nvSpPr>
            <p:spPr bwMode="auto">
              <a:xfrm>
                <a:off x="3785" y="1965"/>
                <a:ext cx="57" cy="55"/>
              </a:xfrm>
              <a:custGeom>
                <a:avLst/>
                <a:gdLst>
                  <a:gd name="T0" fmla="*/ 4 w 24"/>
                  <a:gd name="T1" fmla="*/ 0 h 23"/>
                  <a:gd name="T2" fmla="*/ 12 w 24"/>
                  <a:gd name="T3" fmla="*/ 20 h 23"/>
                  <a:gd name="T4" fmla="*/ 4 w 24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3">
                    <a:moveTo>
                      <a:pt x="4" y="0"/>
                    </a:moveTo>
                    <a:cubicBezTo>
                      <a:pt x="4" y="0"/>
                      <a:pt x="0" y="23"/>
                      <a:pt x="12" y="20"/>
                    </a:cubicBezTo>
                    <a:cubicBezTo>
                      <a:pt x="24" y="16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0" name="Freeform 1096"/>
              <p:cNvSpPr>
                <a:spLocks/>
              </p:cNvSpPr>
              <p:nvPr/>
            </p:nvSpPr>
            <p:spPr bwMode="auto">
              <a:xfrm>
                <a:off x="3795" y="1948"/>
                <a:ext cx="57" cy="57"/>
              </a:xfrm>
              <a:custGeom>
                <a:avLst/>
                <a:gdLst>
                  <a:gd name="T0" fmla="*/ 0 w 24"/>
                  <a:gd name="T1" fmla="*/ 7 h 24"/>
                  <a:gd name="T2" fmla="*/ 21 w 24"/>
                  <a:gd name="T3" fmla="*/ 12 h 24"/>
                  <a:gd name="T4" fmla="*/ 0 w 24"/>
                  <a:gd name="T5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4">
                    <a:moveTo>
                      <a:pt x="0" y="7"/>
                    </a:moveTo>
                    <a:cubicBezTo>
                      <a:pt x="0" y="7"/>
                      <a:pt x="17" y="24"/>
                      <a:pt x="21" y="12"/>
                    </a:cubicBezTo>
                    <a:cubicBezTo>
                      <a:pt x="24" y="0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1" name="Freeform 1097"/>
              <p:cNvSpPr>
                <a:spLocks/>
              </p:cNvSpPr>
              <p:nvPr/>
            </p:nvSpPr>
            <p:spPr bwMode="auto">
              <a:xfrm>
                <a:off x="3792" y="1915"/>
                <a:ext cx="57" cy="52"/>
              </a:xfrm>
              <a:custGeom>
                <a:avLst/>
                <a:gdLst>
                  <a:gd name="T0" fmla="*/ 0 w 24"/>
                  <a:gd name="T1" fmla="*/ 21 h 22"/>
                  <a:gd name="T2" fmla="*/ 19 w 24"/>
                  <a:gd name="T3" fmla="*/ 11 h 22"/>
                  <a:gd name="T4" fmla="*/ 0 w 24"/>
                  <a:gd name="T5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2">
                    <a:moveTo>
                      <a:pt x="0" y="21"/>
                    </a:moveTo>
                    <a:cubicBezTo>
                      <a:pt x="0" y="21"/>
                      <a:pt x="24" y="22"/>
                      <a:pt x="19" y="11"/>
                    </a:cubicBezTo>
                    <a:cubicBezTo>
                      <a:pt x="14" y="0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2" name="Freeform 1098"/>
              <p:cNvSpPr>
                <a:spLocks/>
              </p:cNvSpPr>
              <p:nvPr/>
            </p:nvSpPr>
            <p:spPr bwMode="auto">
              <a:xfrm>
                <a:off x="3788" y="1958"/>
                <a:ext cx="19" cy="16"/>
              </a:xfrm>
              <a:custGeom>
                <a:avLst/>
                <a:gdLst>
                  <a:gd name="T0" fmla="*/ 0 w 8"/>
                  <a:gd name="T1" fmla="*/ 2 h 7"/>
                  <a:gd name="T2" fmla="*/ 3 w 8"/>
                  <a:gd name="T3" fmla="*/ 6 h 7"/>
                  <a:gd name="T4" fmla="*/ 8 w 8"/>
                  <a:gd name="T5" fmla="*/ 5 h 7"/>
                  <a:gd name="T6" fmla="*/ 5 w 8"/>
                  <a:gd name="T7" fmla="*/ 1 h 7"/>
                  <a:gd name="T8" fmla="*/ 0 w 8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2"/>
                    </a:moveTo>
                    <a:cubicBezTo>
                      <a:pt x="0" y="4"/>
                      <a:pt x="1" y="6"/>
                      <a:pt x="3" y="6"/>
                    </a:cubicBezTo>
                    <a:cubicBezTo>
                      <a:pt x="5" y="7"/>
                      <a:pt x="7" y="6"/>
                      <a:pt x="8" y="5"/>
                    </a:cubicBezTo>
                    <a:cubicBezTo>
                      <a:pt x="8" y="3"/>
                      <a:pt x="7" y="1"/>
                      <a:pt x="5" y="1"/>
                    </a:cubicBezTo>
                    <a:cubicBezTo>
                      <a:pt x="3" y="0"/>
                      <a:pt x="1" y="0"/>
                      <a:pt x="0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3" name="Freeform 1099"/>
              <p:cNvSpPr>
                <a:spLocks/>
              </p:cNvSpPr>
              <p:nvPr/>
            </p:nvSpPr>
            <p:spPr bwMode="auto">
              <a:xfrm>
                <a:off x="3797" y="1955"/>
                <a:ext cx="3" cy="7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1 w 1"/>
                  <a:gd name="T7" fmla="*/ 1 h 3"/>
                  <a:gd name="T8" fmla="*/ 1 w 1"/>
                  <a:gd name="T9" fmla="*/ 3 h 3"/>
                  <a:gd name="T10" fmla="*/ 1 w 1"/>
                  <a:gd name="T11" fmla="*/ 1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4" name="Freeform 1100"/>
              <p:cNvSpPr>
                <a:spLocks/>
              </p:cNvSpPr>
              <p:nvPr/>
            </p:nvSpPr>
            <p:spPr bwMode="auto">
              <a:xfrm>
                <a:off x="3795" y="1955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0 h 3"/>
                  <a:gd name="T6" fmla="*/ 1 w 1"/>
                  <a:gd name="T7" fmla="*/ 1 h 3"/>
                  <a:gd name="T8" fmla="*/ 1 w 1"/>
                  <a:gd name="T9" fmla="*/ 3 h 3"/>
                  <a:gd name="T10" fmla="*/ 1 w 1"/>
                  <a:gd name="T11" fmla="*/ 1 h 3"/>
                  <a:gd name="T12" fmla="*/ 0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3"/>
                      <a:pt x="1" y="3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5" name="Freeform 1101"/>
              <p:cNvSpPr>
                <a:spLocks/>
              </p:cNvSpPr>
              <p:nvPr/>
            </p:nvSpPr>
            <p:spPr bwMode="auto">
              <a:xfrm>
                <a:off x="3792" y="1955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0 h 3"/>
                  <a:gd name="T4" fmla="*/ 1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  <a:gd name="T10" fmla="*/ 1 w 2"/>
                  <a:gd name="T11" fmla="*/ 1 h 3"/>
                  <a:gd name="T12" fmla="*/ 0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2" y="3"/>
                      <a:pt x="2" y="3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6" name="Freeform 1102"/>
              <p:cNvSpPr>
                <a:spLocks/>
              </p:cNvSpPr>
              <p:nvPr/>
            </p:nvSpPr>
            <p:spPr bwMode="auto">
              <a:xfrm>
                <a:off x="3790" y="1955"/>
                <a:ext cx="5" cy="7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0 h 3"/>
                  <a:gd name="T4" fmla="*/ 1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  <a:gd name="T10" fmla="*/ 1 w 2"/>
                  <a:gd name="T11" fmla="*/ 1 h 3"/>
                  <a:gd name="T12" fmla="*/ 0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7" name="Freeform 1103"/>
              <p:cNvSpPr>
                <a:spLocks/>
              </p:cNvSpPr>
              <p:nvPr/>
            </p:nvSpPr>
            <p:spPr bwMode="auto">
              <a:xfrm>
                <a:off x="3788" y="1958"/>
                <a:ext cx="7" cy="4"/>
              </a:xfrm>
              <a:custGeom>
                <a:avLst/>
                <a:gdLst>
                  <a:gd name="T0" fmla="*/ 1 w 3"/>
                  <a:gd name="T1" fmla="*/ 1 h 2"/>
                  <a:gd name="T2" fmla="*/ 1 w 3"/>
                  <a:gd name="T3" fmla="*/ 0 h 2"/>
                  <a:gd name="T4" fmla="*/ 1 w 3"/>
                  <a:gd name="T5" fmla="*/ 0 h 2"/>
                  <a:gd name="T6" fmla="*/ 1 w 3"/>
                  <a:gd name="T7" fmla="*/ 0 h 2"/>
                  <a:gd name="T8" fmla="*/ 3 w 3"/>
                  <a:gd name="T9" fmla="*/ 2 h 2"/>
                  <a:gd name="T10" fmla="*/ 1 w 3"/>
                  <a:gd name="T11" fmla="*/ 1 h 2"/>
                  <a:gd name="T12" fmla="*/ 1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2"/>
                      <a:pt x="3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8" name="Freeform 1104"/>
              <p:cNvSpPr>
                <a:spLocks/>
              </p:cNvSpPr>
              <p:nvPr/>
            </p:nvSpPr>
            <p:spPr bwMode="auto">
              <a:xfrm>
                <a:off x="3788" y="1960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1 w 2"/>
                  <a:gd name="T7" fmla="*/ 0 h 1"/>
                  <a:gd name="T8" fmla="*/ 2 w 2"/>
                  <a:gd name="T9" fmla="*/ 1 h 1"/>
                  <a:gd name="T10" fmla="*/ 1 w 2"/>
                  <a:gd name="T11" fmla="*/ 0 h 1"/>
                  <a:gd name="T12" fmla="*/ 0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9" name="Freeform 1105"/>
              <p:cNvSpPr>
                <a:spLocks/>
              </p:cNvSpPr>
              <p:nvPr/>
            </p:nvSpPr>
            <p:spPr bwMode="auto">
              <a:xfrm>
                <a:off x="3785" y="1962"/>
                <a:ext cx="7" cy="3"/>
              </a:xfrm>
              <a:custGeom>
                <a:avLst/>
                <a:gdLst>
                  <a:gd name="T0" fmla="*/ 1 w 3"/>
                  <a:gd name="T1" fmla="*/ 1 h 1"/>
                  <a:gd name="T2" fmla="*/ 0 w 3"/>
                  <a:gd name="T3" fmla="*/ 0 h 1"/>
                  <a:gd name="T4" fmla="*/ 1 w 3"/>
                  <a:gd name="T5" fmla="*/ 0 h 1"/>
                  <a:gd name="T6" fmla="*/ 1 w 3"/>
                  <a:gd name="T7" fmla="*/ 0 h 1"/>
                  <a:gd name="T8" fmla="*/ 3 w 3"/>
                  <a:gd name="T9" fmla="*/ 1 h 1"/>
                  <a:gd name="T10" fmla="*/ 1 w 3"/>
                  <a:gd name="T11" fmla="*/ 0 h 1"/>
                  <a:gd name="T12" fmla="*/ 1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0" name="Freeform 1106"/>
              <p:cNvSpPr>
                <a:spLocks/>
              </p:cNvSpPr>
              <p:nvPr/>
            </p:nvSpPr>
            <p:spPr bwMode="auto">
              <a:xfrm>
                <a:off x="3785" y="1965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0 w 3"/>
                  <a:gd name="T3" fmla="*/ 0 h 1"/>
                  <a:gd name="T4" fmla="*/ 1 w 3"/>
                  <a:gd name="T5" fmla="*/ 0 h 1"/>
                  <a:gd name="T6" fmla="*/ 1 w 3"/>
                  <a:gd name="T7" fmla="*/ 0 h 1"/>
                  <a:gd name="T8" fmla="*/ 3 w 3"/>
                  <a:gd name="T9" fmla="*/ 0 h 1"/>
                  <a:gd name="T10" fmla="*/ 1 w 3"/>
                  <a:gd name="T11" fmla="*/ 0 h 1"/>
                  <a:gd name="T12" fmla="*/ 0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1" name="Freeform 1107"/>
              <p:cNvSpPr>
                <a:spLocks/>
              </p:cNvSpPr>
              <p:nvPr/>
            </p:nvSpPr>
            <p:spPr bwMode="auto">
              <a:xfrm>
                <a:off x="3785" y="1967"/>
                <a:ext cx="7" cy="3"/>
              </a:xfrm>
              <a:custGeom>
                <a:avLst/>
                <a:gdLst>
                  <a:gd name="T0" fmla="*/ 1 w 3"/>
                  <a:gd name="T1" fmla="*/ 1 h 1"/>
                  <a:gd name="T2" fmla="*/ 0 w 3"/>
                  <a:gd name="T3" fmla="*/ 0 h 1"/>
                  <a:gd name="T4" fmla="*/ 1 w 3"/>
                  <a:gd name="T5" fmla="*/ 0 h 1"/>
                  <a:gd name="T6" fmla="*/ 1 w 3"/>
                  <a:gd name="T7" fmla="*/ 0 h 1"/>
                  <a:gd name="T8" fmla="*/ 3 w 3"/>
                  <a:gd name="T9" fmla="*/ 0 h 1"/>
                  <a:gd name="T10" fmla="*/ 1 w 3"/>
                  <a:gd name="T11" fmla="*/ 0 h 1"/>
                  <a:gd name="T12" fmla="*/ 1 w 3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2" name="Freeform 1108"/>
              <p:cNvSpPr>
                <a:spLocks/>
              </p:cNvSpPr>
              <p:nvPr/>
            </p:nvSpPr>
            <p:spPr bwMode="auto">
              <a:xfrm>
                <a:off x="3785" y="1967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0 w 3"/>
                  <a:gd name="T3" fmla="*/ 1 h 2"/>
                  <a:gd name="T4" fmla="*/ 1 w 3"/>
                  <a:gd name="T5" fmla="*/ 1 h 2"/>
                  <a:gd name="T6" fmla="*/ 1 w 3"/>
                  <a:gd name="T7" fmla="*/ 1 h 2"/>
                  <a:gd name="T8" fmla="*/ 3 w 3"/>
                  <a:gd name="T9" fmla="*/ 0 h 2"/>
                  <a:gd name="T10" fmla="*/ 2 w 3"/>
                  <a:gd name="T11" fmla="*/ 1 h 2"/>
                  <a:gd name="T12" fmla="*/ 1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3" name="Freeform 1109"/>
              <p:cNvSpPr>
                <a:spLocks/>
              </p:cNvSpPr>
              <p:nvPr/>
            </p:nvSpPr>
            <p:spPr bwMode="auto">
              <a:xfrm>
                <a:off x="3788" y="1967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2 h 3"/>
                  <a:gd name="T4" fmla="*/ 0 w 2"/>
                  <a:gd name="T5" fmla="*/ 2 h 3"/>
                  <a:gd name="T6" fmla="*/ 1 w 2"/>
                  <a:gd name="T7" fmla="*/ 2 h 3"/>
                  <a:gd name="T8" fmla="*/ 2 w 2"/>
                  <a:gd name="T9" fmla="*/ 0 h 3"/>
                  <a:gd name="T10" fmla="*/ 1 w 2"/>
                  <a:gd name="T11" fmla="*/ 2 h 3"/>
                  <a:gd name="T12" fmla="*/ 1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4" name="Freeform 1110"/>
              <p:cNvSpPr>
                <a:spLocks/>
              </p:cNvSpPr>
              <p:nvPr/>
            </p:nvSpPr>
            <p:spPr bwMode="auto">
              <a:xfrm>
                <a:off x="3790" y="1970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2 w 2"/>
                  <a:gd name="T9" fmla="*/ 0 h 2"/>
                  <a:gd name="T10" fmla="*/ 1 w 2"/>
                  <a:gd name="T11" fmla="*/ 2 h 2"/>
                  <a:gd name="T12" fmla="*/ 1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5" name="Freeform 1111"/>
              <p:cNvSpPr>
                <a:spLocks/>
              </p:cNvSpPr>
              <p:nvPr/>
            </p:nvSpPr>
            <p:spPr bwMode="auto">
              <a:xfrm>
                <a:off x="3792" y="1970"/>
                <a:ext cx="3" cy="7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3 h 3"/>
                  <a:gd name="T4" fmla="*/ 0 w 1"/>
                  <a:gd name="T5" fmla="*/ 2 h 3"/>
                  <a:gd name="T6" fmla="*/ 0 w 1"/>
                  <a:gd name="T7" fmla="*/ 2 h 3"/>
                  <a:gd name="T8" fmla="*/ 1 w 1"/>
                  <a:gd name="T9" fmla="*/ 0 h 3"/>
                  <a:gd name="T10" fmla="*/ 1 w 1"/>
                  <a:gd name="T11" fmla="*/ 2 h 3"/>
                  <a:gd name="T12" fmla="*/ 1 w 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6" name="Freeform 1112"/>
              <p:cNvSpPr>
                <a:spLocks/>
              </p:cNvSpPr>
              <p:nvPr/>
            </p:nvSpPr>
            <p:spPr bwMode="auto">
              <a:xfrm>
                <a:off x="3795" y="1970"/>
                <a:ext cx="2" cy="7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2 h 3"/>
                  <a:gd name="T8" fmla="*/ 0 w 1"/>
                  <a:gd name="T9" fmla="*/ 0 h 3"/>
                  <a:gd name="T10" fmla="*/ 1 w 1"/>
                  <a:gd name="T11" fmla="*/ 2 h 3"/>
                  <a:gd name="T12" fmla="*/ 1 w 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7" name="Freeform 1113"/>
              <p:cNvSpPr>
                <a:spLocks/>
              </p:cNvSpPr>
              <p:nvPr/>
            </p:nvSpPr>
            <p:spPr bwMode="auto">
              <a:xfrm>
                <a:off x="3797" y="1970"/>
                <a:ext cx="3" cy="7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2 h 3"/>
                  <a:gd name="T8" fmla="*/ 0 w 1"/>
                  <a:gd name="T9" fmla="*/ 0 h 3"/>
                  <a:gd name="T10" fmla="*/ 0 w 1"/>
                  <a:gd name="T11" fmla="*/ 2 h 3"/>
                  <a:gd name="T12" fmla="*/ 1 w 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8" name="Freeform 1114"/>
              <p:cNvSpPr>
                <a:spLocks/>
              </p:cNvSpPr>
              <p:nvPr/>
            </p:nvSpPr>
            <p:spPr bwMode="auto">
              <a:xfrm>
                <a:off x="3797" y="1970"/>
                <a:ext cx="5" cy="7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3 h 3"/>
                  <a:gd name="T4" fmla="*/ 1 w 2"/>
                  <a:gd name="T5" fmla="*/ 3 h 3"/>
                  <a:gd name="T6" fmla="*/ 1 w 2"/>
                  <a:gd name="T7" fmla="*/ 2 h 3"/>
                  <a:gd name="T8" fmla="*/ 0 w 2"/>
                  <a:gd name="T9" fmla="*/ 0 h 3"/>
                  <a:gd name="T10" fmla="*/ 1 w 2"/>
                  <a:gd name="T11" fmla="*/ 2 h 3"/>
                  <a:gd name="T12" fmla="*/ 2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9" name="Freeform 1115"/>
              <p:cNvSpPr>
                <a:spLocks/>
              </p:cNvSpPr>
              <p:nvPr/>
            </p:nvSpPr>
            <p:spPr bwMode="auto">
              <a:xfrm>
                <a:off x="3800" y="1970"/>
                <a:ext cx="4" cy="4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0 h 2"/>
                  <a:gd name="T10" fmla="*/ 1 w 2"/>
                  <a:gd name="T11" fmla="*/ 1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0" name="Freeform 1116"/>
              <p:cNvSpPr>
                <a:spLocks/>
              </p:cNvSpPr>
              <p:nvPr/>
            </p:nvSpPr>
            <p:spPr bwMode="auto">
              <a:xfrm>
                <a:off x="3800" y="1970"/>
                <a:ext cx="7" cy="4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1 h 2"/>
                  <a:gd name="T4" fmla="*/ 2 w 3"/>
                  <a:gd name="T5" fmla="*/ 1 h 2"/>
                  <a:gd name="T6" fmla="*/ 2 w 3"/>
                  <a:gd name="T7" fmla="*/ 1 h 2"/>
                  <a:gd name="T8" fmla="*/ 0 w 3"/>
                  <a:gd name="T9" fmla="*/ 0 h 2"/>
                  <a:gd name="T10" fmla="*/ 2 w 3"/>
                  <a:gd name="T11" fmla="*/ 1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1" name="Freeform 1117"/>
              <p:cNvSpPr>
                <a:spLocks/>
              </p:cNvSpPr>
              <p:nvPr/>
            </p:nvSpPr>
            <p:spPr bwMode="auto">
              <a:xfrm>
                <a:off x="3800" y="1967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1 h 2"/>
                  <a:gd name="T4" fmla="*/ 3 w 3"/>
                  <a:gd name="T5" fmla="*/ 2 h 2"/>
                  <a:gd name="T6" fmla="*/ 2 w 3"/>
                  <a:gd name="T7" fmla="*/ 1 h 2"/>
                  <a:gd name="T8" fmla="*/ 0 w 3"/>
                  <a:gd name="T9" fmla="*/ 0 h 2"/>
                  <a:gd name="T10" fmla="*/ 2 w 3"/>
                  <a:gd name="T11" fmla="*/ 1 h 2"/>
                  <a:gd name="T12" fmla="*/ 3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2" name="Freeform 1118"/>
              <p:cNvSpPr>
                <a:spLocks/>
              </p:cNvSpPr>
              <p:nvPr/>
            </p:nvSpPr>
            <p:spPr bwMode="auto">
              <a:xfrm>
                <a:off x="3802" y="1967"/>
                <a:ext cx="7" cy="3"/>
              </a:xfrm>
              <a:custGeom>
                <a:avLst/>
                <a:gdLst>
                  <a:gd name="T0" fmla="*/ 2 w 3"/>
                  <a:gd name="T1" fmla="*/ 0 h 1"/>
                  <a:gd name="T2" fmla="*/ 3 w 3"/>
                  <a:gd name="T3" fmla="*/ 0 h 1"/>
                  <a:gd name="T4" fmla="*/ 2 w 3"/>
                  <a:gd name="T5" fmla="*/ 1 h 1"/>
                  <a:gd name="T6" fmla="*/ 2 w 3"/>
                  <a:gd name="T7" fmla="*/ 0 h 1"/>
                  <a:gd name="T8" fmla="*/ 0 w 3"/>
                  <a:gd name="T9" fmla="*/ 0 h 1"/>
                  <a:gd name="T10" fmla="*/ 2 w 3"/>
                  <a:gd name="T11" fmla="*/ 0 h 1"/>
                  <a:gd name="T12" fmla="*/ 2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3" name="Freeform 1119"/>
              <p:cNvSpPr>
                <a:spLocks/>
              </p:cNvSpPr>
              <p:nvPr/>
            </p:nvSpPr>
            <p:spPr bwMode="auto">
              <a:xfrm>
                <a:off x="3802" y="1965"/>
                <a:ext cx="7" cy="2"/>
              </a:xfrm>
              <a:custGeom>
                <a:avLst/>
                <a:gdLst>
                  <a:gd name="T0" fmla="*/ 2 w 3"/>
                  <a:gd name="T1" fmla="*/ 0 h 1"/>
                  <a:gd name="T2" fmla="*/ 3 w 3"/>
                  <a:gd name="T3" fmla="*/ 0 h 1"/>
                  <a:gd name="T4" fmla="*/ 2 w 3"/>
                  <a:gd name="T5" fmla="*/ 1 h 1"/>
                  <a:gd name="T6" fmla="*/ 2 w 3"/>
                  <a:gd name="T7" fmla="*/ 0 h 1"/>
                  <a:gd name="T8" fmla="*/ 0 w 3"/>
                  <a:gd name="T9" fmla="*/ 0 h 1"/>
                  <a:gd name="T10" fmla="*/ 2 w 3"/>
                  <a:gd name="T11" fmla="*/ 0 h 1"/>
                  <a:gd name="T12" fmla="*/ 2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4" name="Freeform 1120"/>
              <p:cNvSpPr>
                <a:spLocks/>
              </p:cNvSpPr>
              <p:nvPr/>
            </p:nvSpPr>
            <p:spPr bwMode="auto">
              <a:xfrm>
                <a:off x="3802" y="1962"/>
                <a:ext cx="7" cy="3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0 h 1"/>
                  <a:gd name="T4" fmla="*/ 2 w 3"/>
                  <a:gd name="T5" fmla="*/ 0 h 1"/>
                  <a:gd name="T6" fmla="*/ 2 w 3"/>
                  <a:gd name="T7" fmla="*/ 0 h 1"/>
                  <a:gd name="T8" fmla="*/ 0 w 3"/>
                  <a:gd name="T9" fmla="*/ 1 h 1"/>
                  <a:gd name="T10" fmla="*/ 1 w 3"/>
                  <a:gd name="T11" fmla="*/ 0 h 1"/>
                  <a:gd name="T12" fmla="*/ 2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5" name="Freeform 1121"/>
              <p:cNvSpPr>
                <a:spLocks/>
              </p:cNvSpPr>
              <p:nvPr/>
            </p:nvSpPr>
            <p:spPr bwMode="auto">
              <a:xfrm>
                <a:off x="3802" y="1958"/>
                <a:ext cx="5" cy="7"/>
              </a:xfrm>
              <a:custGeom>
                <a:avLst/>
                <a:gdLst>
                  <a:gd name="T0" fmla="*/ 1 w 2"/>
                  <a:gd name="T1" fmla="*/ 1 h 3"/>
                  <a:gd name="T2" fmla="*/ 2 w 2"/>
                  <a:gd name="T3" fmla="*/ 1 h 3"/>
                  <a:gd name="T4" fmla="*/ 2 w 2"/>
                  <a:gd name="T5" fmla="*/ 1 h 3"/>
                  <a:gd name="T6" fmla="*/ 1 w 2"/>
                  <a:gd name="T7" fmla="*/ 1 h 3"/>
                  <a:gd name="T8" fmla="*/ 0 w 2"/>
                  <a:gd name="T9" fmla="*/ 3 h 3"/>
                  <a:gd name="T10" fmla="*/ 1 w 2"/>
                  <a:gd name="T11" fmla="*/ 1 h 3"/>
                  <a:gd name="T12" fmla="*/ 1 w 2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6" name="Freeform 1122"/>
              <p:cNvSpPr>
                <a:spLocks/>
              </p:cNvSpPr>
              <p:nvPr/>
            </p:nvSpPr>
            <p:spPr bwMode="auto">
              <a:xfrm>
                <a:off x="3800" y="1958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2 w 2"/>
                  <a:gd name="T7" fmla="*/ 1 h 2"/>
                  <a:gd name="T8" fmla="*/ 0 w 2"/>
                  <a:gd name="T9" fmla="*/ 2 h 2"/>
                  <a:gd name="T10" fmla="*/ 1 w 2"/>
                  <a:gd name="T11" fmla="*/ 1 h 2"/>
                  <a:gd name="T12" fmla="*/ 1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7" name="Freeform 1123"/>
              <p:cNvSpPr>
                <a:spLocks/>
              </p:cNvSpPr>
              <p:nvPr/>
            </p:nvSpPr>
            <p:spPr bwMode="auto">
              <a:xfrm>
                <a:off x="3800" y="1955"/>
                <a:ext cx="2" cy="7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1 w 1"/>
                  <a:gd name="T5" fmla="*/ 1 h 3"/>
                  <a:gd name="T6" fmla="*/ 1 w 1"/>
                  <a:gd name="T7" fmla="*/ 1 h 3"/>
                  <a:gd name="T8" fmla="*/ 0 w 1"/>
                  <a:gd name="T9" fmla="*/ 3 h 3"/>
                  <a:gd name="T10" fmla="*/ 1 w 1"/>
                  <a:gd name="T11" fmla="*/ 1 h 3"/>
                  <a:gd name="T12" fmla="*/ 1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8" name="Freeform 1124"/>
              <p:cNvSpPr>
                <a:spLocks/>
              </p:cNvSpPr>
              <p:nvPr/>
            </p:nvSpPr>
            <p:spPr bwMode="auto">
              <a:xfrm>
                <a:off x="3795" y="1939"/>
                <a:ext cx="5" cy="23"/>
              </a:xfrm>
              <a:custGeom>
                <a:avLst/>
                <a:gdLst>
                  <a:gd name="T0" fmla="*/ 0 w 2"/>
                  <a:gd name="T1" fmla="*/ 10 h 10"/>
                  <a:gd name="T2" fmla="*/ 0 w 2"/>
                  <a:gd name="T3" fmla="*/ 8 h 10"/>
                  <a:gd name="T4" fmla="*/ 1 w 2"/>
                  <a:gd name="T5" fmla="*/ 5 h 10"/>
                  <a:gd name="T6" fmla="*/ 2 w 2"/>
                  <a:gd name="T7" fmla="*/ 2 h 10"/>
                  <a:gd name="T8" fmla="*/ 2 w 2"/>
                  <a:gd name="T9" fmla="*/ 0 h 10"/>
                  <a:gd name="T10" fmla="*/ 2 w 2"/>
                  <a:gd name="T11" fmla="*/ 2 h 10"/>
                  <a:gd name="T12" fmla="*/ 2 w 2"/>
                  <a:gd name="T13" fmla="*/ 3 h 10"/>
                  <a:gd name="T14" fmla="*/ 2 w 2"/>
                  <a:gd name="T15" fmla="*/ 5 h 10"/>
                  <a:gd name="T16" fmla="*/ 0 w 2"/>
                  <a:gd name="T1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0">
                    <a:moveTo>
                      <a:pt x="0" y="10"/>
                    </a:moveTo>
                    <a:cubicBezTo>
                      <a:pt x="0" y="10"/>
                      <a:pt x="0" y="9"/>
                      <a:pt x="0" y="8"/>
                    </a:cubicBezTo>
                    <a:cubicBezTo>
                      <a:pt x="1" y="7"/>
                      <a:pt x="1" y="6"/>
                      <a:pt x="1" y="5"/>
                    </a:cubicBezTo>
                    <a:cubicBezTo>
                      <a:pt x="1" y="4"/>
                      <a:pt x="2" y="3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7"/>
                      <a:pt x="0" y="10"/>
                      <a:pt x="0" y="1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9" name="Freeform 1125"/>
              <p:cNvSpPr>
                <a:spLocks/>
              </p:cNvSpPr>
              <p:nvPr/>
            </p:nvSpPr>
            <p:spPr bwMode="auto">
              <a:xfrm>
                <a:off x="3781" y="1943"/>
                <a:ext cx="11" cy="19"/>
              </a:xfrm>
              <a:custGeom>
                <a:avLst/>
                <a:gdLst>
                  <a:gd name="T0" fmla="*/ 5 w 5"/>
                  <a:gd name="T1" fmla="*/ 8 h 8"/>
                  <a:gd name="T2" fmla="*/ 4 w 5"/>
                  <a:gd name="T3" fmla="*/ 7 h 8"/>
                  <a:gd name="T4" fmla="*/ 3 w 5"/>
                  <a:gd name="T5" fmla="*/ 4 h 8"/>
                  <a:gd name="T6" fmla="*/ 1 w 5"/>
                  <a:gd name="T7" fmla="*/ 1 h 8"/>
                  <a:gd name="T8" fmla="*/ 0 w 5"/>
                  <a:gd name="T9" fmla="*/ 0 h 8"/>
                  <a:gd name="T10" fmla="*/ 1 w 5"/>
                  <a:gd name="T11" fmla="*/ 1 h 8"/>
                  <a:gd name="T12" fmla="*/ 2 w 5"/>
                  <a:gd name="T13" fmla="*/ 2 h 8"/>
                  <a:gd name="T14" fmla="*/ 3 w 5"/>
                  <a:gd name="T15" fmla="*/ 3 h 8"/>
                  <a:gd name="T16" fmla="*/ 5 w 5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8">
                    <a:moveTo>
                      <a:pt x="5" y="8"/>
                    </a:moveTo>
                    <a:cubicBezTo>
                      <a:pt x="5" y="8"/>
                      <a:pt x="5" y="7"/>
                      <a:pt x="4" y="7"/>
                    </a:cubicBezTo>
                    <a:cubicBezTo>
                      <a:pt x="4" y="6"/>
                      <a:pt x="3" y="5"/>
                      <a:pt x="3" y="4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5" y="6"/>
                      <a:pt x="5" y="8"/>
                      <a:pt x="5" y="8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0" name="Freeform 1126"/>
              <p:cNvSpPr>
                <a:spLocks/>
              </p:cNvSpPr>
              <p:nvPr/>
            </p:nvSpPr>
            <p:spPr bwMode="auto">
              <a:xfrm>
                <a:off x="3769" y="1958"/>
                <a:ext cx="23" cy="7"/>
              </a:xfrm>
              <a:custGeom>
                <a:avLst/>
                <a:gdLst>
                  <a:gd name="T0" fmla="*/ 10 w 10"/>
                  <a:gd name="T1" fmla="*/ 3 h 3"/>
                  <a:gd name="T2" fmla="*/ 8 w 10"/>
                  <a:gd name="T3" fmla="*/ 2 h 3"/>
                  <a:gd name="T4" fmla="*/ 5 w 10"/>
                  <a:gd name="T5" fmla="*/ 1 h 3"/>
                  <a:gd name="T6" fmla="*/ 2 w 10"/>
                  <a:gd name="T7" fmla="*/ 0 h 3"/>
                  <a:gd name="T8" fmla="*/ 0 w 10"/>
                  <a:gd name="T9" fmla="*/ 0 h 3"/>
                  <a:gd name="T10" fmla="*/ 2 w 10"/>
                  <a:gd name="T11" fmla="*/ 0 h 3"/>
                  <a:gd name="T12" fmla="*/ 4 w 10"/>
                  <a:gd name="T13" fmla="*/ 0 h 3"/>
                  <a:gd name="T14" fmla="*/ 5 w 10"/>
                  <a:gd name="T15" fmla="*/ 1 h 3"/>
                  <a:gd name="T16" fmla="*/ 10 w 10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3">
                    <a:moveTo>
                      <a:pt x="10" y="3"/>
                    </a:moveTo>
                    <a:cubicBezTo>
                      <a:pt x="10" y="3"/>
                      <a:pt x="9" y="3"/>
                      <a:pt x="8" y="2"/>
                    </a:cubicBezTo>
                    <a:cubicBezTo>
                      <a:pt x="7" y="2"/>
                      <a:pt x="6" y="2"/>
                      <a:pt x="5" y="1"/>
                    </a:cubicBezTo>
                    <a:cubicBezTo>
                      <a:pt x="4" y="1"/>
                      <a:pt x="3" y="1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5" y="1"/>
                      <a:pt x="5" y="1"/>
                    </a:cubicBezTo>
                    <a:cubicBezTo>
                      <a:pt x="8" y="1"/>
                      <a:pt x="10" y="3"/>
                      <a:pt x="10" y="3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1" name="Freeform 1127"/>
              <p:cNvSpPr>
                <a:spLocks/>
              </p:cNvSpPr>
              <p:nvPr/>
            </p:nvSpPr>
            <p:spPr bwMode="auto">
              <a:xfrm>
                <a:off x="3771" y="1965"/>
                <a:ext cx="21" cy="5"/>
              </a:xfrm>
              <a:custGeom>
                <a:avLst/>
                <a:gdLst>
                  <a:gd name="T0" fmla="*/ 9 w 9"/>
                  <a:gd name="T1" fmla="*/ 0 h 2"/>
                  <a:gd name="T2" fmla="*/ 8 w 9"/>
                  <a:gd name="T3" fmla="*/ 1 h 2"/>
                  <a:gd name="T4" fmla="*/ 4 w 9"/>
                  <a:gd name="T5" fmla="*/ 1 h 2"/>
                  <a:gd name="T6" fmla="*/ 1 w 9"/>
                  <a:gd name="T7" fmla="*/ 2 h 2"/>
                  <a:gd name="T8" fmla="*/ 0 w 9"/>
                  <a:gd name="T9" fmla="*/ 2 h 2"/>
                  <a:gd name="T10" fmla="*/ 1 w 9"/>
                  <a:gd name="T11" fmla="*/ 2 h 2"/>
                  <a:gd name="T12" fmla="*/ 3 w 9"/>
                  <a:gd name="T13" fmla="*/ 1 h 2"/>
                  <a:gd name="T14" fmla="*/ 4 w 9"/>
                  <a:gd name="T15" fmla="*/ 1 h 2"/>
                  <a:gd name="T16" fmla="*/ 9 w 9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">
                    <a:moveTo>
                      <a:pt x="9" y="0"/>
                    </a:moveTo>
                    <a:cubicBezTo>
                      <a:pt x="9" y="0"/>
                      <a:pt x="9" y="0"/>
                      <a:pt x="8" y="1"/>
                    </a:cubicBezTo>
                    <a:cubicBezTo>
                      <a:pt x="7" y="1"/>
                      <a:pt x="6" y="1"/>
                      <a:pt x="4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7" y="0"/>
                      <a:pt x="9" y="0"/>
                      <a:pt x="9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2" name="Freeform 1128"/>
              <p:cNvSpPr>
                <a:spLocks/>
              </p:cNvSpPr>
              <p:nvPr/>
            </p:nvSpPr>
            <p:spPr bwMode="auto">
              <a:xfrm>
                <a:off x="3785" y="1967"/>
                <a:ext cx="10" cy="22"/>
              </a:xfrm>
              <a:custGeom>
                <a:avLst/>
                <a:gdLst>
                  <a:gd name="T0" fmla="*/ 4 w 4"/>
                  <a:gd name="T1" fmla="*/ 0 h 9"/>
                  <a:gd name="T2" fmla="*/ 3 w 4"/>
                  <a:gd name="T3" fmla="*/ 2 h 9"/>
                  <a:gd name="T4" fmla="*/ 2 w 4"/>
                  <a:gd name="T5" fmla="*/ 5 h 9"/>
                  <a:gd name="T6" fmla="*/ 1 w 4"/>
                  <a:gd name="T7" fmla="*/ 8 h 9"/>
                  <a:gd name="T8" fmla="*/ 0 w 4"/>
                  <a:gd name="T9" fmla="*/ 9 h 9"/>
                  <a:gd name="T10" fmla="*/ 0 w 4"/>
                  <a:gd name="T11" fmla="*/ 8 h 9"/>
                  <a:gd name="T12" fmla="*/ 1 w 4"/>
                  <a:gd name="T13" fmla="*/ 6 h 9"/>
                  <a:gd name="T14" fmla="*/ 1 w 4"/>
                  <a:gd name="T15" fmla="*/ 4 h 9"/>
                  <a:gd name="T16" fmla="*/ 4 w 4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9">
                    <a:moveTo>
                      <a:pt x="4" y="0"/>
                    </a:moveTo>
                    <a:cubicBezTo>
                      <a:pt x="4" y="0"/>
                      <a:pt x="4" y="1"/>
                      <a:pt x="3" y="2"/>
                    </a:cubicBezTo>
                    <a:cubicBezTo>
                      <a:pt x="3" y="3"/>
                      <a:pt x="2" y="4"/>
                      <a:pt x="2" y="5"/>
                    </a:cubicBezTo>
                    <a:cubicBezTo>
                      <a:pt x="2" y="6"/>
                      <a:pt x="1" y="7"/>
                      <a:pt x="1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0" y="7"/>
                      <a:pt x="1" y="7"/>
                      <a:pt x="1" y="6"/>
                    </a:cubicBezTo>
                    <a:cubicBezTo>
                      <a:pt x="1" y="6"/>
                      <a:pt x="1" y="5"/>
                      <a:pt x="1" y="4"/>
                    </a:cubicBezTo>
                    <a:cubicBezTo>
                      <a:pt x="2" y="2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3" name="Freeform 1129"/>
              <p:cNvSpPr>
                <a:spLocks/>
              </p:cNvSpPr>
              <p:nvPr/>
            </p:nvSpPr>
            <p:spPr bwMode="auto">
              <a:xfrm>
                <a:off x="3797" y="1967"/>
                <a:ext cx="7" cy="22"/>
              </a:xfrm>
              <a:custGeom>
                <a:avLst/>
                <a:gdLst>
                  <a:gd name="T0" fmla="*/ 0 w 3"/>
                  <a:gd name="T1" fmla="*/ 0 h 9"/>
                  <a:gd name="T2" fmla="*/ 0 w 3"/>
                  <a:gd name="T3" fmla="*/ 1 h 9"/>
                  <a:gd name="T4" fmla="*/ 2 w 3"/>
                  <a:gd name="T5" fmla="*/ 5 h 9"/>
                  <a:gd name="T6" fmla="*/ 3 w 3"/>
                  <a:gd name="T7" fmla="*/ 8 h 9"/>
                  <a:gd name="T8" fmla="*/ 3 w 3"/>
                  <a:gd name="T9" fmla="*/ 9 h 9"/>
                  <a:gd name="T10" fmla="*/ 2 w 3"/>
                  <a:gd name="T11" fmla="*/ 8 h 9"/>
                  <a:gd name="T12" fmla="*/ 1 w 3"/>
                  <a:gd name="T13" fmla="*/ 6 h 9"/>
                  <a:gd name="T14" fmla="*/ 1 w 3"/>
                  <a:gd name="T15" fmla="*/ 5 h 9"/>
                  <a:gd name="T16" fmla="*/ 0 w 3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9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3"/>
                      <a:pt x="2" y="5"/>
                    </a:cubicBezTo>
                    <a:cubicBezTo>
                      <a:pt x="2" y="6"/>
                      <a:pt x="2" y="7"/>
                      <a:pt x="3" y="8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3" y="9"/>
                      <a:pt x="3" y="9"/>
                      <a:pt x="2" y="8"/>
                    </a:cubicBezTo>
                    <a:cubicBezTo>
                      <a:pt x="2" y="7"/>
                      <a:pt x="2" y="7"/>
                      <a:pt x="1" y="6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0" y="3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4" name="Freeform 1130"/>
              <p:cNvSpPr>
                <a:spLocks/>
              </p:cNvSpPr>
              <p:nvPr/>
            </p:nvSpPr>
            <p:spPr bwMode="auto">
              <a:xfrm>
                <a:off x="3797" y="1965"/>
                <a:ext cx="22" cy="12"/>
              </a:xfrm>
              <a:custGeom>
                <a:avLst/>
                <a:gdLst>
                  <a:gd name="T0" fmla="*/ 0 w 9"/>
                  <a:gd name="T1" fmla="*/ 0 h 5"/>
                  <a:gd name="T2" fmla="*/ 2 w 9"/>
                  <a:gd name="T3" fmla="*/ 1 h 5"/>
                  <a:gd name="T4" fmla="*/ 5 w 9"/>
                  <a:gd name="T5" fmla="*/ 2 h 5"/>
                  <a:gd name="T6" fmla="*/ 8 w 9"/>
                  <a:gd name="T7" fmla="*/ 4 h 5"/>
                  <a:gd name="T8" fmla="*/ 9 w 9"/>
                  <a:gd name="T9" fmla="*/ 5 h 5"/>
                  <a:gd name="T10" fmla="*/ 7 w 9"/>
                  <a:gd name="T11" fmla="*/ 4 h 5"/>
                  <a:gd name="T12" fmla="*/ 6 w 9"/>
                  <a:gd name="T13" fmla="*/ 4 h 5"/>
                  <a:gd name="T14" fmla="*/ 4 w 9"/>
                  <a:gd name="T15" fmla="*/ 3 h 5"/>
                  <a:gd name="T16" fmla="*/ 0 w 9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3" y="1"/>
                      <a:pt x="4" y="2"/>
                      <a:pt x="5" y="2"/>
                    </a:cubicBezTo>
                    <a:cubicBezTo>
                      <a:pt x="6" y="3"/>
                      <a:pt x="7" y="3"/>
                      <a:pt x="8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5"/>
                      <a:pt x="8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5" y="4"/>
                      <a:pt x="5" y="3"/>
                      <a:pt x="4" y="3"/>
                    </a:cubicBezTo>
                    <a:cubicBezTo>
                      <a:pt x="2" y="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5" name="Freeform 1131"/>
              <p:cNvSpPr>
                <a:spLocks/>
              </p:cNvSpPr>
              <p:nvPr/>
            </p:nvSpPr>
            <p:spPr bwMode="auto">
              <a:xfrm>
                <a:off x="3797" y="1958"/>
                <a:ext cx="22" cy="4"/>
              </a:xfrm>
              <a:custGeom>
                <a:avLst/>
                <a:gdLst>
                  <a:gd name="T0" fmla="*/ 0 w 9"/>
                  <a:gd name="T1" fmla="*/ 2 h 2"/>
                  <a:gd name="T2" fmla="*/ 2 w 9"/>
                  <a:gd name="T3" fmla="*/ 2 h 2"/>
                  <a:gd name="T4" fmla="*/ 5 w 9"/>
                  <a:gd name="T5" fmla="*/ 1 h 2"/>
                  <a:gd name="T6" fmla="*/ 8 w 9"/>
                  <a:gd name="T7" fmla="*/ 0 h 2"/>
                  <a:gd name="T8" fmla="*/ 9 w 9"/>
                  <a:gd name="T9" fmla="*/ 0 h 2"/>
                  <a:gd name="T10" fmla="*/ 8 w 9"/>
                  <a:gd name="T11" fmla="*/ 0 h 2"/>
                  <a:gd name="T12" fmla="*/ 7 w 9"/>
                  <a:gd name="T13" fmla="*/ 1 h 2"/>
                  <a:gd name="T14" fmla="*/ 5 w 9"/>
                  <a:gd name="T15" fmla="*/ 2 h 2"/>
                  <a:gd name="T16" fmla="*/ 0 w 9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">
                    <a:moveTo>
                      <a:pt x="0" y="2"/>
                    </a:moveTo>
                    <a:cubicBezTo>
                      <a:pt x="0" y="2"/>
                      <a:pt x="1" y="2"/>
                      <a:pt x="2" y="2"/>
                    </a:cubicBezTo>
                    <a:cubicBezTo>
                      <a:pt x="2" y="2"/>
                      <a:pt x="4" y="1"/>
                      <a:pt x="5" y="1"/>
                    </a:cubicBezTo>
                    <a:cubicBezTo>
                      <a:pt x="6" y="1"/>
                      <a:pt x="7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5" y="2"/>
                    </a:cubicBezTo>
                    <a:cubicBezTo>
                      <a:pt x="3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6" name="Freeform 1132"/>
              <p:cNvSpPr>
                <a:spLocks/>
              </p:cNvSpPr>
              <p:nvPr/>
            </p:nvSpPr>
            <p:spPr bwMode="auto">
              <a:xfrm>
                <a:off x="3797" y="1946"/>
                <a:ext cx="14" cy="16"/>
              </a:xfrm>
              <a:custGeom>
                <a:avLst/>
                <a:gdLst>
                  <a:gd name="T0" fmla="*/ 0 w 6"/>
                  <a:gd name="T1" fmla="*/ 7 h 7"/>
                  <a:gd name="T2" fmla="*/ 1 w 6"/>
                  <a:gd name="T3" fmla="*/ 6 h 7"/>
                  <a:gd name="T4" fmla="*/ 3 w 6"/>
                  <a:gd name="T5" fmla="*/ 3 h 7"/>
                  <a:gd name="T6" fmla="*/ 5 w 6"/>
                  <a:gd name="T7" fmla="*/ 1 h 7"/>
                  <a:gd name="T8" fmla="*/ 6 w 6"/>
                  <a:gd name="T9" fmla="*/ 0 h 7"/>
                  <a:gd name="T10" fmla="*/ 5 w 6"/>
                  <a:gd name="T11" fmla="*/ 1 h 7"/>
                  <a:gd name="T12" fmla="*/ 5 w 6"/>
                  <a:gd name="T13" fmla="*/ 3 h 7"/>
                  <a:gd name="T14" fmla="*/ 3 w 6"/>
                  <a:gd name="T15" fmla="*/ 4 h 7"/>
                  <a:gd name="T16" fmla="*/ 0 w 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7">
                    <a:moveTo>
                      <a:pt x="0" y="7"/>
                    </a:moveTo>
                    <a:cubicBezTo>
                      <a:pt x="0" y="7"/>
                      <a:pt x="0" y="7"/>
                      <a:pt x="1" y="6"/>
                    </a:cubicBezTo>
                    <a:cubicBezTo>
                      <a:pt x="1" y="5"/>
                      <a:pt x="2" y="4"/>
                      <a:pt x="3" y="3"/>
                    </a:cubicBezTo>
                    <a:cubicBezTo>
                      <a:pt x="4" y="2"/>
                      <a:pt x="4" y="2"/>
                      <a:pt x="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5" y="1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4" y="3"/>
                      <a:pt x="4" y="3"/>
                      <a:pt x="3" y="4"/>
                    </a:cubicBezTo>
                    <a:cubicBezTo>
                      <a:pt x="2" y="6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7" name="Freeform 1133"/>
              <p:cNvSpPr>
                <a:spLocks/>
              </p:cNvSpPr>
              <p:nvPr/>
            </p:nvSpPr>
            <p:spPr bwMode="auto">
              <a:xfrm>
                <a:off x="4198" y="2041"/>
                <a:ext cx="57" cy="57"/>
              </a:xfrm>
              <a:custGeom>
                <a:avLst/>
                <a:gdLst>
                  <a:gd name="T0" fmla="*/ 8 w 24"/>
                  <a:gd name="T1" fmla="*/ 24 h 24"/>
                  <a:gd name="T2" fmla="*/ 12 w 24"/>
                  <a:gd name="T3" fmla="*/ 3 h 24"/>
                  <a:gd name="T4" fmla="*/ 8 w 24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4">
                    <a:moveTo>
                      <a:pt x="8" y="24"/>
                    </a:moveTo>
                    <a:cubicBezTo>
                      <a:pt x="8" y="24"/>
                      <a:pt x="24" y="7"/>
                      <a:pt x="12" y="3"/>
                    </a:cubicBezTo>
                    <a:cubicBezTo>
                      <a:pt x="0" y="0"/>
                      <a:pt x="8" y="24"/>
                      <a:pt x="8" y="24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8" name="Freeform 1134"/>
              <p:cNvSpPr>
                <a:spLocks/>
              </p:cNvSpPr>
              <p:nvPr/>
            </p:nvSpPr>
            <p:spPr bwMode="auto">
              <a:xfrm>
                <a:off x="4163" y="2043"/>
                <a:ext cx="54" cy="55"/>
              </a:xfrm>
              <a:custGeom>
                <a:avLst/>
                <a:gdLst>
                  <a:gd name="T0" fmla="*/ 23 w 23"/>
                  <a:gd name="T1" fmla="*/ 23 h 23"/>
                  <a:gd name="T2" fmla="*/ 11 w 23"/>
                  <a:gd name="T3" fmla="*/ 6 h 23"/>
                  <a:gd name="T4" fmla="*/ 23 w 23"/>
                  <a:gd name="T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3">
                    <a:moveTo>
                      <a:pt x="23" y="23"/>
                    </a:moveTo>
                    <a:cubicBezTo>
                      <a:pt x="23" y="23"/>
                      <a:pt x="21" y="0"/>
                      <a:pt x="11" y="6"/>
                    </a:cubicBezTo>
                    <a:cubicBezTo>
                      <a:pt x="0" y="12"/>
                      <a:pt x="23" y="23"/>
                      <a:pt x="23" y="23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9" name="Freeform 1135"/>
              <p:cNvSpPr>
                <a:spLocks/>
              </p:cNvSpPr>
              <p:nvPr/>
            </p:nvSpPr>
            <p:spPr bwMode="auto">
              <a:xfrm>
                <a:off x="4165" y="2070"/>
                <a:ext cx="52" cy="59"/>
              </a:xfrm>
              <a:custGeom>
                <a:avLst/>
                <a:gdLst>
                  <a:gd name="T0" fmla="*/ 22 w 22"/>
                  <a:gd name="T1" fmla="*/ 12 h 25"/>
                  <a:gd name="T2" fmla="*/ 1 w 22"/>
                  <a:gd name="T3" fmla="*/ 12 h 25"/>
                  <a:gd name="T4" fmla="*/ 22 w 22"/>
                  <a:gd name="T5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25">
                    <a:moveTo>
                      <a:pt x="22" y="12"/>
                    </a:moveTo>
                    <a:cubicBezTo>
                      <a:pt x="22" y="12"/>
                      <a:pt x="1" y="0"/>
                      <a:pt x="1" y="12"/>
                    </a:cubicBezTo>
                    <a:cubicBezTo>
                      <a:pt x="0" y="25"/>
                      <a:pt x="22" y="12"/>
                      <a:pt x="22" y="12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0" name="Freeform 1136"/>
              <p:cNvSpPr>
                <a:spLocks/>
              </p:cNvSpPr>
              <p:nvPr/>
            </p:nvSpPr>
            <p:spPr bwMode="auto">
              <a:xfrm>
                <a:off x="4165" y="2098"/>
                <a:ext cx="52" cy="60"/>
              </a:xfrm>
              <a:custGeom>
                <a:avLst/>
                <a:gdLst>
                  <a:gd name="T0" fmla="*/ 22 w 22"/>
                  <a:gd name="T1" fmla="*/ 0 h 25"/>
                  <a:gd name="T2" fmla="*/ 10 w 22"/>
                  <a:gd name="T3" fmla="*/ 18 h 25"/>
                  <a:gd name="T4" fmla="*/ 22 w 2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25">
                    <a:moveTo>
                      <a:pt x="22" y="0"/>
                    </a:moveTo>
                    <a:cubicBezTo>
                      <a:pt x="22" y="0"/>
                      <a:pt x="0" y="10"/>
                      <a:pt x="10" y="18"/>
                    </a:cubicBezTo>
                    <a:cubicBezTo>
                      <a:pt x="20" y="25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1" name="Freeform 1137"/>
              <p:cNvSpPr>
                <a:spLocks/>
              </p:cNvSpPr>
              <p:nvPr/>
            </p:nvSpPr>
            <p:spPr bwMode="auto">
              <a:xfrm>
                <a:off x="4208" y="2098"/>
                <a:ext cx="55" cy="55"/>
              </a:xfrm>
              <a:custGeom>
                <a:avLst/>
                <a:gdLst>
                  <a:gd name="T0" fmla="*/ 4 w 23"/>
                  <a:gd name="T1" fmla="*/ 0 h 23"/>
                  <a:gd name="T2" fmla="*/ 12 w 23"/>
                  <a:gd name="T3" fmla="*/ 20 h 23"/>
                  <a:gd name="T4" fmla="*/ 4 w 23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3">
                    <a:moveTo>
                      <a:pt x="4" y="0"/>
                    </a:moveTo>
                    <a:cubicBezTo>
                      <a:pt x="4" y="0"/>
                      <a:pt x="0" y="23"/>
                      <a:pt x="12" y="20"/>
                    </a:cubicBezTo>
                    <a:cubicBezTo>
                      <a:pt x="23" y="16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2" name="Freeform 1138"/>
              <p:cNvSpPr>
                <a:spLocks/>
              </p:cNvSpPr>
              <p:nvPr/>
            </p:nvSpPr>
            <p:spPr bwMode="auto">
              <a:xfrm>
                <a:off x="4217" y="2081"/>
                <a:ext cx="57" cy="58"/>
              </a:xfrm>
              <a:custGeom>
                <a:avLst/>
                <a:gdLst>
                  <a:gd name="T0" fmla="*/ 0 w 24"/>
                  <a:gd name="T1" fmla="*/ 7 h 24"/>
                  <a:gd name="T2" fmla="*/ 20 w 24"/>
                  <a:gd name="T3" fmla="*/ 12 h 24"/>
                  <a:gd name="T4" fmla="*/ 0 w 24"/>
                  <a:gd name="T5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4">
                    <a:moveTo>
                      <a:pt x="0" y="7"/>
                    </a:moveTo>
                    <a:cubicBezTo>
                      <a:pt x="0" y="7"/>
                      <a:pt x="17" y="24"/>
                      <a:pt x="20" y="12"/>
                    </a:cubicBezTo>
                    <a:cubicBezTo>
                      <a:pt x="24" y="0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3" name="Freeform 1139"/>
              <p:cNvSpPr>
                <a:spLocks/>
              </p:cNvSpPr>
              <p:nvPr/>
            </p:nvSpPr>
            <p:spPr bwMode="auto">
              <a:xfrm>
                <a:off x="4215" y="2048"/>
                <a:ext cx="55" cy="52"/>
              </a:xfrm>
              <a:custGeom>
                <a:avLst/>
                <a:gdLst>
                  <a:gd name="T0" fmla="*/ 0 w 23"/>
                  <a:gd name="T1" fmla="*/ 21 h 22"/>
                  <a:gd name="T2" fmla="*/ 18 w 23"/>
                  <a:gd name="T3" fmla="*/ 11 h 22"/>
                  <a:gd name="T4" fmla="*/ 0 w 23"/>
                  <a:gd name="T5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2">
                    <a:moveTo>
                      <a:pt x="0" y="21"/>
                    </a:moveTo>
                    <a:cubicBezTo>
                      <a:pt x="0" y="21"/>
                      <a:pt x="23" y="22"/>
                      <a:pt x="18" y="11"/>
                    </a:cubicBezTo>
                    <a:cubicBezTo>
                      <a:pt x="13" y="0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4" name="Freeform 1140"/>
              <p:cNvSpPr>
                <a:spLocks/>
              </p:cNvSpPr>
              <p:nvPr/>
            </p:nvSpPr>
            <p:spPr bwMode="auto">
              <a:xfrm>
                <a:off x="4208" y="2091"/>
                <a:ext cx="21" cy="17"/>
              </a:xfrm>
              <a:custGeom>
                <a:avLst/>
                <a:gdLst>
                  <a:gd name="T0" fmla="*/ 1 w 9"/>
                  <a:gd name="T1" fmla="*/ 2 h 7"/>
                  <a:gd name="T2" fmla="*/ 4 w 9"/>
                  <a:gd name="T3" fmla="*/ 6 h 7"/>
                  <a:gd name="T4" fmla="*/ 8 w 9"/>
                  <a:gd name="T5" fmla="*/ 5 h 7"/>
                  <a:gd name="T6" fmla="*/ 6 w 9"/>
                  <a:gd name="T7" fmla="*/ 1 h 7"/>
                  <a:gd name="T8" fmla="*/ 1 w 9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1" y="2"/>
                    </a:moveTo>
                    <a:cubicBezTo>
                      <a:pt x="0" y="4"/>
                      <a:pt x="2" y="6"/>
                      <a:pt x="4" y="6"/>
                    </a:cubicBezTo>
                    <a:cubicBezTo>
                      <a:pt x="6" y="7"/>
                      <a:pt x="8" y="6"/>
                      <a:pt x="8" y="5"/>
                    </a:cubicBezTo>
                    <a:cubicBezTo>
                      <a:pt x="9" y="3"/>
                      <a:pt x="8" y="1"/>
                      <a:pt x="6" y="1"/>
                    </a:cubicBezTo>
                    <a:cubicBezTo>
                      <a:pt x="4" y="0"/>
                      <a:pt x="1" y="0"/>
                      <a:pt x="1" y="2"/>
                    </a:cubicBezTo>
                    <a:close/>
                  </a:path>
                </a:pathLst>
              </a:custGeom>
              <a:solidFill>
                <a:srgbClr val="91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67" name="Freeform 1142"/>
            <p:cNvSpPr>
              <a:spLocks/>
            </p:cNvSpPr>
            <p:nvPr/>
          </p:nvSpPr>
          <p:spPr bwMode="auto">
            <a:xfrm>
              <a:off x="6699250" y="3316288"/>
              <a:ext cx="3175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1 w 1"/>
                <a:gd name="T5" fmla="*/ 0 h 3"/>
                <a:gd name="T6" fmla="*/ 1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8" name="Freeform 1143"/>
            <p:cNvSpPr>
              <a:spLocks/>
            </p:cNvSpPr>
            <p:nvPr/>
          </p:nvSpPr>
          <p:spPr bwMode="auto">
            <a:xfrm>
              <a:off x="6694488" y="3316288"/>
              <a:ext cx="4763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1 w 1"/>
                <a:gd name="T5" fmla="*/ 0 h 3"/>
                <a:gd name="T6" fmla="*/ 1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3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9" name="Freeform 1144"/>
            <p:cNvSpPr>
              <a:spLocks/>
            </p:cNvSpPr>
            <p:nvPr/>
          </p:nvSpPr>
          <p:spPr bwMode="auto">
            <a:xfrm>
              <a:off x="6691313" y="3316288"/>
              <a:ext cx="3175" cy="11113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0 h 3"/>
                <a:gd name="T6" fmla="*/ 1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3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0" name="Freeform 1145"/>
            <p:cNvSpPr>
              <a:spLocks/>
            </p:cNvSpPr>
            <p:nvPr/>
          </p:nvSpPr>
          <p:spPr bwMode="auto">
            <a:xfrm>
              <a:off x="6688138" y="3316288"/>
              <a:ext cx="6350" cy="11113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2 w 2"/>
                <a:gd name="T9" fmla="*/ 3 h 3"/>
                <a:gd name="T10" fmla="*/ 1 w 2"/>
                <a:gd name="T11" fmla="*/ 1 h 3"/>
                <a:gd name="T12" fmla="*/ 0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1" name="Freeform 1146"/>
            <p:cNvSpPr>
              <a:spLocks/>
            </p:cNvSpPr>
            <p:nvPr/>
          </p:nvSpPr>
          <p:spPr bwMode="auto">
            <a:xfrm>
              <a:off x="6683375" y="3319463"/>
              <a:ext cx="7938" cy="793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1 w 2"/>
                <a:gd name="T5" fmla="*/ 0 h 2"/>
                <a:gd name="T6" fmla="*/ 1 w 2"/>
                <a:gd name="T7" fmla="*/ 0 h 2"/>
                <a:gd name="T8" fmla="*/ 2 w 2"/>
                <a:gd name="T9" fmla="*/ 2 h 2"/>
                <a:gd name="T10" fmla="*/ 1 w 2"/>
                <a:gd name="T11" fmla="*/ 1 h 2"/>
                <a:gd name="T12" fmla="*/ 0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2" name="Freeform 1147"/>
            <p:cNvSpPr>
              <a:spLocks/>
            </p:cNvSpPr>
            <p:nvPr/>
          </p:nvSpPr>
          <p:spPr bwMode="auto">
            <a:xfrm>
              <a:off x="6680200" y="3322638"/>
              <a:ext cx="11113" cy="4763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0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2" y="1"/>
                    <a:pt x="2" y="1"/>
                    <a:pt x="1" y="0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3" name="Freeform 1148"/>
            <p:cNvSpPr>
              <a:spLocks/>
            </p:cNvSpPr>
            <p:nvPr/>
          </p:nvSpPr>
          <p:spPr bwMode="auto">
            <a:xfrm>
              <a:off x="6680200" y="3327401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0 h 1"/>
                <a:gd name="T4" fmla="*/ 1 w 3"/>
                <a:gd name="T5" fmla="*/ 0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4" name="Freeform 1149"/>
            <p:cNvSpPr>
              <a:spLocks/>
            </p:cNvSpPr>
            <p:nvPr/>
          </p:nvSpPr>
          <p:spPr bwMode="auto">
            <a:xfrm>
              <a:off x="6680200" y="3330576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0 h 1"/>
                <a:gd name="T4" fmla="*/ 0 w 3"/>
                <a:gd name="T5" fmla="*/ 0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5" name="Freeform 1150"/>
            <p:cNvSpPr>
              <a:spLocks/>
            </p:cNvSpPr>
            <p:nvPr/>
          </p:nvSpPr>
          <p:spPr bwMode="auto">
            <a:xfrm>
              <a:off x="6680200" y="3333751"/>
              <a:ext cx="11113" cy="4763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0 h 1"/>
                <a:gd name="T4" fmla="*/ 0 w 3"/>
                <a:gd name="T5" fmla="*/ 0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6" name="Freeform 1151"/>
            <p:cNvSpPr>
              <a:spLocks/>
            </p:cNvSpPr>
            <p:nvPr/>
          </p:nvSpPr>
          <p:spPr bwMode="auto">
            <a:xfrm>
              <a:off x="6680200" y="3333751"/>
              <a:ext cx="11113" cy="7938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1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7" name="Freeform 1152"/>
            <p:cNvSpPr>
              <a:spLocks/>
            </p:cNvSpPr>
            <p:nvPr/>
          </p:nvSpPr>
          <p:spPr bwMode="auto">
            <a:xfrm>
              <a:off x="6683375" y="3333751"/>
              <a:ext cx="7938" cy="12700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2 h 3"/>
                <a:gd name="T4" fmla="*/ 0 w 2"/>
                <a:gd name="T5" fmla="*/ 2 h 3"/>
                <a:gd name="T6" fmla="*/ 0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1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8" name="Freeform 1153"/>
            <p:cNvSpPr>
              <a:spLocks/>
            </p:cNvSpPr>
            <p:nvPr/>
          </p:nvSpPr>
          <p:spPr bwMode="auto">
            <a:xfrm>
              <a:off x="6688138" y="3338513"/>
              <a:ext cx="3175" cy="793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1 w 1"/>
                <a:gd name="T9" fmla="*/ 0 h 2"/>
                <a:gd name="T10" fmla="*/ 0 w 1"/>
                <a:gd name="T11" fmla="*/ 2 h 2"/>
                <a:gd name="T12" fmla="*/ 0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9" name="Freeform 1154"/>
            <p:cNvSpPr>
              <a:spLocks/>
            </p:cNvSpPr>
            <p:nvPr/>
          </p:nvSpPr>
          <p:spPr bwMode="auto">
            <a:xfrm>
              <a:off x="6688138" y="3338513"/>
              <a:ext cx="6350" cy="11113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1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2" y="2"/>
                    <a:pt x="1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0" name="Freeform 1155"/>
            <p:cNvSpPr>
              <a:spLocks/>
            </p:cNvSpPr>
            <p:nvPr/>
          </p:nvSpPr>
          <p:spPr bwMode="auto">
            <a:xfrm>
              <a:off x="6694488" y="3338513"/>
              <a:ext cx="4763" cy="11113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1" name="Freeform 1156"/>
            <p:cNvSpPr>
              <a:spLocks/>
            </p:cNvSpPr>
            <p:nvPr/>
          </p:nvSpPr>
          <p:spPr bwMode="auto">
            <a:xfrm>
              <a:off x="6699250" y="3338513"/>
              <a:ext cx="3175" cy="1111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1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2" name="Freeform 1157"/>
            <p:cNvSpPr>
              <a:spLocks/>
            </p:cNvSpPr>
            <p:nvPr/>
          </p:nvSpPr>
          <p:spPr bwMode="auto">
            <a:xfrm>
              <a:off x="6699250" y="3338513"/>
              <a:ext cx="7938" cy="11113"/>
            </a:xfrm>
            <a:custGeom>
              <a:avLst/>
              <a:gdLst>
                <a:gd name="T0" fmla="*/ 2 w 2"/>
                <a:gd name="T1" fmla="*/ 2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0 w 2"/>
                <a:gd name="T9" fmla="*/ 0 h 3"/>
                <a:gd name="T10" fmla="*/ 1 w 2"/>
                <a:gd name="T11" fmla="*/ 2 h 3"/>
                <a:gd name="T12" fmla="*/ 2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3" name="Freeform 1158"/>
            <p:cNvSpPr>
              <a:spLocks/>
            </p:cNvSpPr>
            <p:nvPr/>
          </p:nvSpPr>
          <p:spPr bwMode="auto">
            <a:xfrm>
              <a:off x="6702425" y="3338513"/>
              <a:ext cx="7938" cy="7938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1 h 2"/>
                <a:gd name="T12" fmla="*/ 2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4" name="Freeform 1159"/>
            <p:cNvSpPr>
              <a:spLocks/>
            </p:cNvSpPr>
            <p:nvPr/>
          </p:nvSpPr>
          <p:spPr bwMode="auto">
            <a:xfrm>
              <a:off x="6702425" y="3338513"/>
              <a:ext cx="7938" cy="7938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1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2 w 2"/>
                <a:gd name="T11" fmla="*/ 1 h 2"/>
                <a:gd name="T12" fmla="*/ 2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5" name="Freeform 1160"/>
            <p:cNvSpPr>
              <a:spLocks/>
            </p:cNvSpPr>
            <p:nvPr/>
          </p:nvSpPr>
          <p:spPr bwMode="auto">
            <a:xfrm>
              <a:off x="6702425" y="3333751"/>
              <a:ext cx="11113" cy="7938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2 w 3"/>
                <a:gd name="T5" fmla="*/ 2 h 2"/>
                <a:gd name="T6" fmla="*/ 2 w 3"/>
                <a:gd name="T7" fmla="*/ 1 h 2"/>
                <a:gd name="T8" fmla="*/ 0 w 3"/>
                <a:gd name="T9" fmla="*/ 0 h 2"/>
                <a:gd name="T10" fmla="*/ 2 w 3"/>
                <a:gd name="T11" fmla="*/ 1 h 2"/>
                <a:gd name="T12" fmla="*/ 3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6" name="Freeform 1161"/>
            <p:cNvSpPr>
              <a:spLocks/>
            </p:cNvSpPr>
            <p:nvPr/>
          </p:nvSpPr>
          <p:spPr bwMode="auto">
            <a:xfrm>
              <a:off x="6702425" y="3333751"/>
              <a:ext cx="11113" cy="4763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3 w 3"/>
                <a:gd name="T5" fmla="*/ 1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7" name="Freeform 1162"/>
            <p:cNvSpPr>
              <a:spLocks/>
            </p:cNvSpPr>
            <p:nvPr/>
          </p:nvSpPr>
          <p:spPr bwMode="auto">
            <a:xfrm>
              <a:off x="6702425" y="3330576"/>
              <a:ext cx="11113" cy="3175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3 w 3"/>
                <a:gd name="T5" fmla="*/ 1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8" name="Freeform 1163"/>
            <p:cNvSpPr>
              <a:spLocks/>
            </p:cNvSpPr>
            <p:nvPr/>
          </p:nvSpPr>
          <p:spPr bwMode="auto">
            <a:xfrm>
              <a:off x="6702425" y="3327401"/>
              <a:ext cx="11113" cy="3175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3 w 3"/>
                <a:gd name="T5" fmla="*/ 0 h 1"/>
                <a:gd name="T6" fmla="*/ 2 w 3"/>
                <a:gd name="T7" fmla="*/ 0 h 1"/>
                <a:gd name="T8" fmla="*/ 0 w 3"/>
                <a:gd name="T9" fmla="*/ 1 h 1"/>
                <a:gd name="T10" fmla="*/ 2 w 3"/>
                <a:gd name="T11" fmla="*/ 0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9" name="Freeform 1164"/>
            <p:cNvSpPr>
              <a:spLocks/>
            </p:cNvSpPr>
            <p:nvPr/>
          </p:nvSpPr>
          <p:spPr bwMode="auto">
            <a:xfrm>
              <a:off x="6702425" y="3319463"/>
              <a:ext cx="11113" cy="11113"/>
            </a:xfrm>
            <a:custGeom>
              <a:avLst/>
              <a:gdLst>
                <a:gd name="T0" fmla="*/ 2 w 3"/>
                <a:gd name="T1" fmla="*/ 1 h 3"/>
                <a:gd name="T2" fmla="*/ 3 w 3"/>
                <a:gd name="T3" fmla="*/ 1 h 3"/>
                <a:gd name="T4" fmla="*/ 2 w 3"/>
                <a:gd name="T5" fmla="*/ 1 h 3"/>
                <a:gd name="T6" fmla="*/ 2 w 3"/>
                <a:gd name="T7" fmla="*/ 1 h 3"/>
                <a:gd name="T8" fmla="*/ 0 w 3"/>
                <a:gd name="T9" fmla="*/ 3 h 3"/>
                <a:gd name="T10" fmla="*/ 2 w 3"/>
                <a:gd name="T11" fmla="*/ 1 h 3"/>
                <a:gd name="T12" fmla="*/ 2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0" name="Freeform 1165"/>
            <p:cNvSpPr>
              <a:spLocks/>
            </p:cNvSpPr>
            <p:nvPr/>
          </p:nvSpPr>
          <p:spPr bwMode="auto">
            <a:xfrm>
              <a:off x="6702425" y="3319463"/>
              <a:ext cx="7938" cy="7938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1" name="Freeform 1166"/>
            <p:cNvSpPr>
              <a:spLocks/>
            </p:cNvSpPr>
            <p:nvPr/>
          </p:nvSpPr>
          <p:spPr bwMode="auto">
            <a:xfrm>
              <a:off x="6702425" y="3316288"/>
              <a:ext cx="4763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2" name="Freeform 1167"/>
            <p:cNvSpPr>
              <a:spLocks/>
            </p:cNvSpPr>
            <p:nvPr/>
          </p:nvSpPr>
          <p:spPr bwMode="auto">
            <a:xfrm>
              <a:off x="6694488" y="3289301"/>
              <a:ext cx="7938" cy="38100"/>
            </a:xfrm>
            <a:custGeom>
              <a:avLst/>
              <a:gdLst>
                <a:gd name="T0" fmla="*/ 0 w 2"/>
                <a:gd name="T1" fmla="*/ 10 h 10"/>
                <a:gd name="T2" fmla="*/ 0 w 2"/>
                <a:gd name="T3" fmla="*/ 8 h 10"/>
                <a:gd name="T4" fmla="*/ 1 w 2"/>
                <a:gd name="T5" fmla="*/ 5 h 10"/>
                <a:gd name="T6" fmla="*/ 1 w 2"/>
                <a:gd name="T7" fmla="*/ 2 h 10"/>
                <a:gd name="T8" fmla="*/ 2 w 2"/>
                <a:gd name="T9" fmla="*/ 0 h 10"/>
                <a:gd name="T10" fmla="*/ 2 w 2"/>
                <a:gd name="T11" fmla="*/ 2 h 10"/>
                <a:gd name="T12" fmla="*/ 2 w 2"/>
                <a:gd name="T13" fmla="*/ 3 h 10"/>
                <a:gd name="T14" fmla="*/ 1 w 2"/>
                <a:gd name="T15" fmla="*/ 5 h 10"/>
                <a:gd name="T16" fmla="*/ 0 w 2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0">
                  <a:moveTo>
                    <a:pt x="0" y="10"/>
                  </a:move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7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3" name="Freeform 1168"/>
            <p:cNvSpPr>
              <a:spLocks/>
            </p:cNvSpPr>
            <p:nvPr/>
          </p:nvSpPr>
          <p:spPr bwMode="auto">
            <a:xfrm>
              <a:off x="6672263" y="3297238"/>
              <a:ext cx="19050" cy="30163"/>
            </a:xfrm>
            <a:custGeom>
              <a:avLst/>
              <a:gdLst>
                <a:gd name="T0" fmla="*/ 5 w 5"/>
                <a:gd name="T1" fmla="*/ 8 h 8"/>
                <a:gd name="T2" fmla="*/ 4 w 5"/>
                <a:gd name="T3" fmla="*/ 7 h 8"/>
                <a:gd name="T4" fmla="*/ 2 w 5"/>
                <a:gd name="T5" fmla="*/ 4 h 8"/>
                <a:gd name="T6" fmla="*/ 1 w 5"/>
                <a:gd name="T7" fmla="*/ 1 h 8"/>
                <a:gd name="T8" fmla="*/ 0 w 5"/>
                <a:gd name="T9" fmla="*/ 0 h 8"/>
                <a:gd name="T10" fmla="*/ 1 w 5"/>
                <a:gd name="T11" fmla="*/ 1 h 8"/>
                <a:gd name="T12" fmla="*/ 2 w 5"/>
                <a:gd name="T13" fmla="*/ 2 h 8"/>
                <a:gd name="T14" fmla="*/ 3 w 5"/>
                <a:gd name="T15" fmla="*/ 3 h 8"/>
                <a:gd name="T16" fmla="*/ 5 w 5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5" y="8"/>
                    <a:pt x="5" y="7"/>
                    <a:pt x="4" y="7"/>
                  </a:cubicBezTo>
                  <a:cubicBezTo>
                    <a:pt x="4" y="6"/>
                    <a:pt x="3" y="5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4" y="6"/>
                    <a:pt x="5" y="8"/>
                    <a:pt x="5" y="8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4" name="Freeform 1169"/>
            <p:cNvSpPr>
              <a:spLocks/>
            </p:cNvSpPr>
            <p:nvPr/>
          </p:nvSpPr>
          <p:spPr bwMode="auto">
            <a:xfrm>
              <a:off x="6653213" y="3319463"/>
              <a:ext cx="34925" cy="11113"/>
            </a:xfrm>
            <a:custGeom>
              <a:avLst/>
              <a:gdLst>
                <a:gd name="T0" fmla="*/ 9 w 9"/>
                <a:gd name="T1" fmla="*/ 3 h 3"/>
                <a:gd name="T2" fmla="*/ 8 w 9"/>
                <a:gd name="T3" fmla="*/ 2 h 3"/>
                <a:gd name="T4" fmla="*/ 5 w 9"/>
                <a:gd name="T5" fmla="*/ 1 h 3"/>
                <a:gd name="T6" fmla="*/ 2 w 9"/>
                <a:gd name="T7" fmla="*/ 0 h 3"/>
                <a:gd name="T8" fmla="*/ 0 w 9"/>
                <a:gd name="T9" fmla="*/ 0 h 3"/>
                <a:gd name="T10" fmla="*/ 2 w 9"/>
                <a:gd name="T11" fmla="*/ 0 h 3"/>
                <a:gd name="T12" fmla="*/ 3 w 9"/>
                <a:gd name="T13" fmla="*/ 0 h 3"/>
                <a:gd name="T14" fmla="*/ 5 w 9"/>
                <a:gd name="T15" fmla="*/ 1 h 3"/>
                <a:gd name="T16" fmla="*/ 9 w 9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9" y="3"/>
                    <a:pt x="9" y="3"/>
                    <a:pt x="8" y="2"/>
                  </a:cubicBezTo>
                  <a:cubicBezTo>
                    <a:pt x="7" y="2"/>
                    <a:pt x="6" y="2"/>
                    <a:pt x="5" y="1"/>
                  </a:cubicBezTo>
                  <a:cubicBezTo>
                    <a:pt x="4" y="1"/>
                    <a:pt x="2" y="1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ubicBezTo>
                    <a:pt x="7" y="1"/>
                    <a:pt x="9" y="3"/>
                    <a:pt x="9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5" name="Freeform 1170"/>
            <p:cNvSpPr>
              <a:spLocks/>
            </p:cNvSpPr>
            <p:nvPr/>
          </p:nvSpPr>
          <p:spPr bwMode="auto">
            <a:xfrm>
              <a:off x="6653213" y="3330576"/>
              <a:ext cx="38100" cy="7938"/>
            </a:xfrm>
            <a:custGeom>
              <a:avLst/>
              <a:gdLst>
                <a:gd name="T0" fmla="*/ 10 w 10"/>
                <a:gd name="T1" fmla="*/ 0 h 2"/>
                <a:gd name="T2" fmla="*/ 8 w 10"/>
                <a:gd name="T3" fmla="*/ 1 h 2"/>
                <a:gd name="T4" fmla="*/ 5 w 10"/>
                <a:gd name="T5" fmla="*/ 1 h 2"/>
                <a:gd name="T6" fmla="*/ 2 w 10"/>
                <a:gd name="T7" fmla="*/ 2 h 2"/>
                <a:gd name="T8" fmla="*/ 0 w 10"/>
                <a:gd name="T9" fmla="*/ 2 h 2"/>
                <a:gd name="T10" fmla="*/ 2 w 10"/>
                <a:gd name="T11" fmla="*/ 2 h 2"/>
                <a:gd name="T12" fmla="*/ 3 w 10"/>
                <a:gd name="T13" fmla="*/ 1 h 2"/>
                <a:gd name="T14" fmla="*/ 5 w 10"/>
                <a:gd name="T15" fmla="*/ 1 h 2"/>
                <a:gd name="T16" fmla="*/ 10 w 10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">
                  <a:moveTo>
                    <a:pt x="10" y="0"/>
                  </a:moveTo>
                  <a:cubicBezTo>
                    <a:pt x="10" y="0"/>
                    <a:pt x="9" y="0"/>
                    <a:pt x="8" y="1"/>
                  </a:cubicBezTo>
                  <a:cubicBezTo>
                    <a:pt x="8" y="1"/>
                    <a:pt x="6" y="1"/>
                    <a:pt x="5" y="1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7" y="0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6" name="Freeform 1171"/>
            <p:cNvSpPr>
              <a:spLocks/>
            </p:cNvSpPr>
            <p:nvPr/>
          </p:nvSpPr>
          <p:spPr bwMode="auto">
            <a:xfrm>
              <a:off x="6680200" y="3333751"/>
              <a:ext cx="11113" cy="34925"/>
            </a:xfrm>
            <a:custGeom>
              <a:avLst/>
              <a:gdLst>
                <a:gd name="T0" fmla="*/ 3 w 3"/>
                <a:gd name="T1" fmla="*/ 0 h 9"/>
                <a:gd name="T2" fmla="*/ 3 w 3"/>
                <a:gd name="T3" fmla="*/ 2 h 9"/>
                <a:gd name="T4" fmla="*/ 2 w 3"/>
                <a:gd name="T5" fmla="*/ 5 h 9"/>
                <a:gd name="T6" fmla="*/ 0 w 3"/>
                <a:gd name="T7" fmla="*/ 8 h 9"/>
                <a:gd name="T8" fmla="*/ 0 w 3"/>
                <a:gd name="T9" fmla="*/ 9 h 9"/>
                <a:gd name="T10" fmla="*/ 0 w 3"/>
                <a:gd name="T11" fmla="*/ 8 h 9"/>
                <a:gd name="T12" fmla="*/ 0 w 3"/>
                <a:gd name="T13" fmla="*/ 6 h 9"/>
                <a:gd name="T14" fmla="*/ 1 w 3"/>
                <a:gd name="T15" fmla="*/ 4 h 9"/>
                <a:gd name="T16" fmla="*/ 3 w 3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1" y="6"/>
                    <a:pt x="1" y="7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2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7" name="Freeform 1172"/>
            <p:cNvSpPr>
              <a:spLocks/>
            </p:cNvSpPr>
            <p:nvPr/>
          </p:nvSpPr>
          <p:spPr bwMode="auto">
            <a:xfrm>
              <a:off x="6694488" y="3333751"/>
              <a:ext cx="15875" cy="34925"/>
            </a:xfrm>
            <a:custGeom>
              <a:avLst/>
              <a:gdLst>
                <a:gd name="T0" fmla="*/ 0 w 4"/>
                <a:gd name="T1" fmla="*/ 0 h 9"/>
                <a:gd name="T2" fmla="*/ 1 w 4"/>
                <a:gd name="T3" fmla="*/ 1 h 9"/>
                <a:gd name="T4" fmla="*/ 2 w 4"/>
                <a:gd name="T5" fmla="*/ 5 h 9"/>
                <a:gd name="T6" fmla="*/ 3 w 4"/>
                <a:gd name="T7" fmla="*/ 8 h 9"/>
                <a:gd name="T8" fmla="*/ 4 w 4"/>
                <a:gd name="T9" fmla="*/ 9 h 9"/>
                <a:gd name="T10" fmla="*/ 3 w 4"/>
                <a:gd name="T11" fmla="*/ 8 h 9"/>
                <a:gd name="T12" fmla="*/ 2 w 4"/>
                <a:gd name="T13" fmla="*/ 6 h 9"/>
                <a:gd name="T14" fmla="*/ 1 w 4"/>
                <a:gd name="T15" fmla="*/ 5 h 9"/>
                <a:gd name="T16" fmla="*/ 0 w 4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2" y="3"/>
                    <a:pt x="2" y="5"/>
                  </a:cubicBezTo>
                  <a:cubicBezTo>
                    <a:pt x="3" y="6"/>
                    <a:pt x="3" y="7"/>
                    <a:pt x="3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9"/>
                    <a:pt x="3" y="9"/>
                    <a:pt x="3" y="8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6"/>
                    <a:pt x="2" y="5"/>
                    <a:pt x="1" y="5"/>
                  </a:cubicBezTo>
                  <a:cubicBezTo>
                    <a:pt x="1" y="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8" name="Freeform 1173"/>
            <p:cNvSpPr>
              <a:spLocks/>
            </p:cNvSpPr>
            <p:nvPr/>
          </p:nvSpPr>
          <p:spPr bwMode="auto">
            <a:xfrm>
              <a:off x="6699250" y="3330576"/>
              <a:ext cx="33338" cy="19050"/>
            </a:xfrm>
            <a:custGeom>
              <a:avLst/>
              <a:gdLst>
                <a:gd name="T0" fmla="*/ 0 w 9"/>
                <a:gd name="T1" fmla="*/ 0 h 5"/>
                <a:gd name="T2" fmla="*/ 1 w 9"/>
                <a:gd name="T3" fmla="*/ 1 h 5"/>
                <a:gd name="T4" fmla="*/ 4 w 9"/>
                <a:gd name="T5" fmla="*/ 2 h 5"/>
                <a:gd name="T6" fmla="*/ 7 w 9"/>
                <a:gd name="T7" fmla="*/ 4 h 5"/>
                <a:gd name="T8" fmla="*/ 9 w 9"/>
                <a:gd name="T9" fmla="*/ 5 h 5"/>
                <a:gd name="T10" fmla="*/ 7 w 9"/>
                <a:gd name="T11" fmla="*/ 4 h 5"/>
                <a:gd name="T12" fmla="*/ 6 w 9"/>
                <a:gd name="T13" fmla="*/ 4 h 5"/>
                <a:gd name="T14" fmla="*/ 4 w 9"/>
                <a:gd name="T15" fmla="*/ 3 h 5"/>
                <a:gd name="T16" fmla="*/ 0 w 9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2" y="1"/>
                    <a:pt x="3" y="2"/>
                    <a:pt x="4" y="2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5"/>
                    <a:pt x="8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4"/>
                    <a:pt x="5" y="3"/>
                    <a:pt x="4" y="3"/>
                  </a:cubicBezTo>
                  <a:cubicBezTo>
                    <a:pt x="2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9" name="Freeform 1174"/>
            <p:cNvSpPr>
              <a:spLocks/>
            </p:cNvSpPr>
            <p:nvPr/>
          </p:nvSpPr>
          <p:spPr bwMode="auto">
            <a:xfrm>
              <a:off x="6699250" y="3319463"/>
              <a:ext cx="33338" cy="7938"/>
            </a:xfrm>
            <a:custGeom>
              <a:avLst/>
              <a:gdLst>
                <a:gd name="T0" fmla="*/ 0 w 9"/>
                <a:gd name="T1" fmla="*/ 2 h 2"/>
                <a:gd name="T2" fmla="*/ 1 w 9"/>
                <a:gd name="T3" fmla="*/ 2 h 2"/>
                <a:gd name="T4" fmla="*/ 4 w 9"/>
                <a:gd name="T5" fmla="*/ 1 h 2"/>
                <a:gd name="T6" fmla="*/ 8 w 9"/>
                <a:gd name="T7" fmla="*/ 0 h 2"/>
                <a:gd name="T8" fmla="*/ 9 w 9"/>
                <a:gd name="T9" fmla="*/ 0 h 2"/>
                <a:gd name="T10" fmla="*/ 8 w 9"/>
                <a:gd name="T11" fmla="*/ 0 h 2"/>
                <a:gd name="T12" fmla="*/ 6 w 9"/>
                <a:gd name="T13" fmla="*/ 1 h 2"/>
                <a:gd name="T14" fmla="*/ 5 w 9"/>
                <a:gd name="T15" fmla="*/ 2 h 2"/>
                <a:gd name="T16" fmla="*/ 0 w 9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">
                  <a:moveTo>
                    <a:pt x="0" y="2"/>
                  </a:moveTo>
                  <a:cubicBezTo>
                    <a:pt x="0" y="2"/>
                    <a:pt x="0" y="2"/>
                    <a:pt x="1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6" y="1"/>
                    <a:pt x="7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2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0" name="Freeform 1175"/>
            <p:cNvSpPr>
              <a:spLocks/>
            </p:cNvSpPr>
            <p:nvPr/>
          </p:nvSpPr>
          <p:spPr bwMode="auto">
            <a:xfrm>
              <a:off x="6694488" y="3300413"/>
              <a:ext cx="26988" cy="26988"/>
            </a:xfrm>
            <a:custGeom>
              <a:avLst/>
              <a:gdLst>
                <a:gd name="T0" fmla="*/ 0 w 7"/>
                <a:gd name="T1" fmla="*/ 7 h 7"/>
                <a:gd name="T2" fmla="*/ 1 w 7"/>
                <a:gd name="T3" fmla="*/ 6 h 7"/>
                <a:gd name="T4" fmla="*/ 3 w 7"/>
                <a:gd name="T5" fmla="*/ 3 h 7"/>
                <a:gd name="T6" fmla="*/ 6 w 7"/>
                <a:gd name="T7" fmla="*/ 1 h 7"/>
                <a:gd name="T8" fmla="*/ 7 w 7"/>
                <a:gd name="T9" fmla="*/ 0 h 7"/>
                <a:gd name="T10" fmla="*/ 6 w 7"/>
                <a:gd name="T11" fmla="*/ 1 h 7"/>
                <a:gd name="T12" fmla="*/ 5 w 7"/>
                <a:gd name="T13" fmla="*/ 3 h 7"/>
                <a:gd name="T14" fmla="*/ 4 w 7"/>
                <a:gd name="T15" fmla="*/ 4 h 7"/>
                <a:gd name="T16" fmla="*/ 0 w 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0" y="7"/>
                    <a:pt x="1" y="7"/>
                    <a:pt x="1" y="6"/>
                  </a:cubicBezTo>
                  <a:cubicBezTo>
                    <a:pt x="2" y="5"/>
                    <a:pt x="3" y="4"/>
                    <a:pt x="3" y="3"/>
                  </a:cubicBezTo>
                  <a:cubicBezTo>
                    <a:pt x="4" y="2"/>
                    <a:pt x="5" y="2"/>
                    <a:pt x="6" y="1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2" y="6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1" name="Freeform 1176"/>
            <p:cNvSpPr>
              <a:spLocks/>
            </p:cNvSpPr>
            <p:nvPr/>
          </p:nvSpPr>
          <p:spPr bwMode="auto">
            <a:xfrm>
              <a:off x="6951663" y="3398838"/>
              <a:ext cx="90488" cy="90488"/>
            </a:xfrm>
            <a:custGeom>
              <a:avLst/>
              <a:gdLst>
                <a:gd name="T0" fmla="*/ 8 w 24"/>
                <a:gd name="T1" fmla="*/ 24 h 24"/>
                <a:gd name="T2" fmla="*/ 12 w 24"/>
                <a:gd name="T3" fmla="*/ 3 h 24"/>
                <a:gd name="T4" fmla="*/ 8 w 24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4">
                  <a:moveTo>
                    <a:pt x="8" y="24"/>
                  </a:moveTo>
                  <a:cubicBezTo>
                    <a:pt x="8" y="24"/>
                    <a:pt x="24" y="6"/>
                    <a:pt x="12" y="3"/>
                  </a:cubicBezTo>
                  <a:cubicBezTo>
                    <a:pt x="0" y="0"/>
                    <a:pt x="8" y="24"/>
                    <a:pt x="8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2" name="Freeform 1177"/>
            <p:cNvSpPr>
              <a:spLocks/>
            </p:cNvSpPr>
            <p:nvPr/>
          </p:nvSpPr>
          <p:spPr bwMode="auto">
            <a:xfrm>
              <a:off x="6894513" y="3398838"/>
              <a:ext cx="87313" cy="90488"/>
            </a:xfrm>
            <a:custGeom>
              <a:avLst/>
              <a:gdLst>
                <a:gd name="T0" fmla="*/ 23 w 23"/>
                <a:gd name="T1" fmla="*/ 24 h 24"/>
                <a:gd name="T2" fmla="*/ 11 w 23"/>
                <a:gd name="T3" fmla="*/ 7 h 24"/>
                <a:gd name="T4" fmla="*/ 23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23" y="24"/>
                  </a:moveTo>
                  <a:cubicBezTo>
                    <a:pt x="23" y="24"/>
                    <a:pt x="21" y="0"/>
                    <a:pt x="11" y="7"/>
                  </a:cubicBezTo>
                  <a:cubicBezTo>
                    <a:pt x="0" y="13"/>
                    <a:pt x="23" y="24"/>
                    <a:pt x="23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3" name="Freeform 1178"/>
            <p:cNvSpPr>
              <a:spLocks/>
            </p:cNvSpPr>
            <p:nvPr/>
          </p:nvSpPr>
          <p:spPr bwMode="auto">
            <a:xfrm>
              <a:off x="6899275" y="3443288"/>
              <a:ext cx="82550" cy="92075"/>
            </a:xfrm>
            <a:custGeom>
              <a:avLst/>
              <a:gdLst>
                <a:gd name="T0" fmla="*/ 22 w 22"/>
                <a:gd name="T1" fmla="*/ 12 h 24"/>
                <a:gd name="T2" fmla="*/ 1 w 22"/>
                <a:gd name="T3" fmla="*/ 12 h 24"/>
                <a:gd name="T4" fmla="*/ 22 w 22"/>
                <a:gd name="T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4">
                  <a:moveTo>
                    <a:pt x="22" y="12"/>
                  </a:moveTo>
                  <a:cubicBezTo>
                    <a:pt x="22" y="12"/>
                    <a:pt x="1" y="0"/>
                    <a:pt x="1" y="12"/>
                  </a:cubicBezTo>
                  <a:cubicBezTo>
                    <a:pt x="0" y="24"/>
                    <a:pt x="22" y="12"/>
                    <a:pt x="22" y="12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4" name="Freeform 1179"/>
            <p:cNvSpPr>
              <a:spLocks/>
            </p:cNvSpPr>
            <p:nvPr/>
          </p:nvSpPr>
          <p:spPr bwMode="auto">
            <a:xfrm>
              <a:off x="6899275" y="3489326"/>
              <a:ext cx="82550" cy="93663"/>
            </a:xfrm>
            <a:custGeom>
              <a:avLst/>
              <a:gdLst>
                <a:gd name="T0" fmla="*/ 22 w 22"/>
                <a:gd name="T1" fmla="*/ 0 h 25"/>
                <a:gd name="T2" fmla="*/ 10 w 22"/>
                <a:gd name="T3" fmla="*/ 17 h 25"/>
                <a:gd name="T4" fmla="*/ 22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22" y="0"/>
                  </a:moveTo>
                  <a:cubicBezTo>
                    <a:pt x="22" y="0"/>
                    <a:pt x="0" y="10"/>
                    <a:pt x="10" y="17"/>
                  </a:cubicBezTo>
                  <a:cubicBezTo>
                    <a:pt x="20" y="25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5" name="Freeform 1180"/>
            <p:cNvSpPr>
              <a:spLocks/>
            </p:cNvSpPr>
            <p:nvPr/>
          </p:nvSpPr>
          <p:spPr bwMode="auto">
            <a:xfrm>
              <a:off x="6965950" y="3489326"/>
              <a:ext cx="87313" cy="87313"/>
            </a:xfrm>
            <a:custGeom>
              <a:avLst/>
              <a:gdLst>
                <a:gd name="T0" fmla="*/ 4 w 23"/>
                <a:gd name="T1" fmla="*/ 0 h 23"/>
                <a:gd name="T2" fmla="*/ 12 w 23"/>
                <a:gd name="T3" fmla="*/ 19 h 23"/>
                <a:gd name="T4" fmla="*/ 4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4" y="0"/>
                  </a:moveTo>
                  <a:cubicBezTo>
                    <a:pt x="4" y="0"/>
                    <a:pt x="0" y="23"/>
                    <a:pt x="12" y="19"/>
                  </a:cubicBezTo>
                  <a:cubicBezTo>
                    <a:pt x="23" y="16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6" name="Freeform 1181"/>
            <p:cNvSpPr>
              <a:spLocks/>
            </p:cNvSpPr>
            <p:nvPr/>
          </p:nvSpPr>
          <p:spPr bwMode="auto">
            <a:xfrm>
              <a:off x="6981825" y="3462338"/>
              <a:ext cx="90488" cy="87313"/>
            </a:xfrm>
            <a:custGeom>
              <a:avLst/>
              <a:gdLst>
                <a:gd name="T0" fmla="*/ 0 w 24"/>
                <a:gd name="T1" fmla="*/ 7 h 23"/>
                <a:gd name="T2" fmla="*/ 20 w 24"/>
                <a:gd name="T3" fmla="*/ 12 h 23"/>
                <a:gd name="T4" fmla="*/ 0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0" y="7"/>
                  </a:moveTo>
                  <a:cubicBezTo>
                    <a:pt x="0" y="7"/>
                    <a:pt x="17" y="23"/>
                    <a:pt x="20" y="12"/>
                  </a:cubicBezTo>
                  <a:cubicBezTo>
                    <a:pt x="24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7" name="Freeform 1182"/>
            <p:cNvSpPr>
              <a:spLocks/>
            </p:cNvSpPr>
            <p:nvPr/>
          </p:nvSpPr>
          <p:spPr bwMode="auto">
            <a:xfrm>
              <a:off x="6977063" y="3406776"/>
              <a:ext cx="87313" cy="85725"/>
            </a:xfrm>
            <a:custGeom>
              <a:avLst/>
              <a:gdLst>
                <a:gd name="T0" fmla="*/ 0 w 23"/>
                <a:gd name="T1" fmla="*/ 21 h 23"/>
                <a:gd name="T2" fmla="*/ 18 w 23"/>
                <a:gd name="T3" fmla="*/ 12 h 23"/>
                <a:gd name="T4" fmla="*/ 0 w 23"/>
                <a:gd name="T5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0" y="21"/>
                  </a:moveTo>
                  <a:cubicBezTo>
                    <a:pt x="0" y="21"/>
                    <a:pt x="23" y="23"/>
                    <a:pt x="18" y="12"/>
                  </a:cubicBezTo>
                  <a:cubicBezTo>
                    <a:pt x="13" y="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8" name="Freeform 1183"/>
            <p:cNvSpPr>
              <a:spLocks/>
            </p:cNvSpPr>
            <p:nvPr/>
          </p:nvSpPr>
          <p:spPr bwMode="auto">
            <a:xfrm>
              <a:off x="6965950" y="3478213"/>
              <a:ext cx="34925" cy="25400"/>
            </a:xfrm>
            <a:custGeom>
              <a:avLst/>
              <a:gdLst>
                <a:gd name="T0" fmla="*/ 1 w 9"/>
                <a:gd name="T1" fmla="*/ 2 h 7"/>
                <a:gd name="T2" fmla="*/ 4 w 9"/>
                <a:gd name="T3" fmla="*/ 6 h 7"/>
                <a:gd name="T4" fmla="*/ 8 w 9"/>
                <a:gd name="T5" fmla="*/ 4 h 7"/>
                <a:gd name="T6" fmla="*/ 6 w 9"/>
                <a:gd name="T7" fmla="*/ 0 h 7"/>
                <a:gd name="T8" fmla="*/ 1 w 9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1" y="2"/>
                  </a:moveTo>
                  <a:cubicBezTo>
                    <a:pt x="0" y="3"/>
                    <a:pt x="1" y="5"/>
                    <a:pt x="4" y="6"/>
                  </a:cubicBezTo>
                  <a:cubicBezTo>
                    <a:pt x="6" y="7"/>
                    <a:pt x="8" y="6"/>
                    <a:pt x="8" y="4"/>
                  </a:cubicBezTo>
                  <a:cubicBezTo>
                    <a:pt x="9" y="3"/>
                    <a:pt x="8" y="1"/>
                    <a:pt x="6" y="0"/>
                  </a:cubicBezTo>
                  <a:cubicBezTo>
                    <a:pt x="4" y="0"/>
                    <a:pt x="1" y="0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9" name="Freeform 1184"/>
            <p:cNvSpPr>
              <a:spLocks/>
            </p:cNvSpPr>
            <p:nvPr/>
          </p:nvSpPr>
          <p:spPr bwMode="auto">
            <a:xfrm>
              <a:off x="6985000" y="3470276"/>
              <a:ext cx="4763" cy="11113"/>
            </a:xfrm>
            <a:custGeom>
              <a:avLst/>
              <a:gdLst>
                <a:gd name="T0" fmla="*/ 0 w 1"/>
                <a:gd name="T1" fmla="*/ 1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0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0" name="Freeform 1185"/>
            <p:cNvSpPr>
              <a:spLocks/>
            </p:cNvSpPr>
            <p:nvPr/>
          </p:nvSpPr>
          <p:spPr bwMode="auto">
            <a:xfrm>
              <a:off x="6981825" y="3470276"/>
              <a:ext cx="3175" cy="11113"/>
            </a:xfrm>
            <a:custGeom>
              <a:avLst/>
              <a:gdLst>
                <a:gd name="T0" fmla="*/ 0 w 1"/>
                <a:gd name="T1" fmla="*/ 1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1" name="Freeform 1186"/>
            <p:cNvSpPr>
              <a:spLocks/>
            </p:cNvSpPr>
            <p:nvPr/>
          </p:nvSpPr>
          <p:spPr bwMode="auto">
            <a:xfrm>
              <a:off x="6977063" y="3470276"/>
              <a:ext cx="4763" cy="11113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2" name="Freeform 1187"/>
            <p:cNvSpPr>
              <a:spLocks/>
            </p:cNvSpPr>
            <p:nvPr/>
          </p:nvSpPr>
          <p:spPr bwMode="auto">
            <a:xfrm>
              <a:off x="6973888" y="3473451"/>
              <a:ext cx="7938" cy="793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1 w 2"/>
                <a:gd name="T5" fmla="*/ 0 h 2"/>
                <a:gd name="T6" fmla="*/ 1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0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3" name="Freeform 1188"/>
            <p:cNvSpPr>
              <a:spLocks/>
            </p:cNvSpPr>
            <p:nvPr/>
          </p:nvSpPr>
          <p:spPr bwMode="auto">
            <a:xfrm>
              <a:off x="6970713" y="3473451"/>
              <a:ext cx="6350" cy="12700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1 h 3"/>
                <a:gd name="T4" fmla="*/ 1 w 2"/>
                <a:gd name="T5" fmla="*/ 1 h 3"/>
                <a:gd name="T6" fmla="*/ 1 w 2"/>
                <a:gd name="T7" fmla="*/ 1 h 3"/>
                <a:gd name="T8" fmla="*/ 2 w 2"/>
                <a:gd name="T9" fmla="*/ 3 h 3"/>
                <a:gd name="T10" fmla="*/ 1 w 2"/>
                <a:gd name="T11" fmla="*/ 1 h 3"/>
                <a:gd name="T12" fmla="*/ 0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4" name="Freeform 1189"/>
            <p:cNvSpPr>
              <a:spLocks/>
            </p:cNvSpPr>
            <p:nvPr/>
          </p:nvSpPr>
          <p:spPr bwMode="auto">
            <a:xfrm>
              <a:off x="6965950" y="3478213"/>
              <a:ext cx="11113" cy="7938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1 h 2"/>
                <a:gd name="T4" fmla="*/ 1 w 3"/>
                <a:gd name="T5" fmla="*/ 0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2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5" name="Freeform 1190"/>
            <p:cNvSpPr>
              <a:spLocks/>
            </p:cNvSpPr>
            <p:nvPr/>
          </p:nvSpPr>
          <p:spPr bwMode="auto">
            <a:xfrm>
              <a:off x="6965950" y="3481388"/>
              <a:ext cx="11113" cy="4763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1 w 3"/>
                <a:gd name="T5" fmla="*/ 0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6" name="Freeform 1191"/>
            <p:cNvSpPr>
              <a:spLocks/>
            </p:cNvSpPr>
            <p:nvPr/>
          </p:nvSpPr>
          <p:spPr bwMode="auto">
            <a:xfrm>
              <a:off x="6965950" y="3486151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0 w 3"/>
                <a:gd name="T5" fmla="*/ 0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7" name="Freeform 1192"/>
            <p:cNvSpPr>
              <a:spLocks/>
            </p:cNvSpPr>
            <p:nvPr/>
          </p:nvSpPr>
          <p:spPr bwMode="auto">
            <a:xfrm>
              <a:off x="6965950" y="3489326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0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8" name="Freeform 1193"/>
            <p:cNvSpPr>
              <a:spLocks/>
            </p:cNvSpPr>
            <p:nvPr/>
          </p:nvSpPr>
          <p:spPr bwMode="auto">
            <a:xfrm>
              <a:off x="6965950" y="3492501"/>
              <a:ext cx="11113" cy="7938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1 h 2"/>
                <a:gd name="T4" fmla="*/ 0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9" name="Freeform 1194"/>
            <p:cNvSpPr>
              <a:spLocks/>
            </p:cNvSpPr>
            <p:nvPr/>
          </p:nvSpPr>
          <p:spPr bwMode="auto">
            <a:xfrm>
              <a:off x="6970713" y="3492501"/>
              <a:ext cx="6350" cy="7938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1 h 2"/>
                <a:gd name="T8" fmla="*/ 2 w 2"/>
                <a:gd name="T9" fmla="*/ 0 h 2"/>
                <a:gd name="T10" fmla="*/ 1 w 2"/>
                <a:gd name="T11" fmla="*/ 2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0" name="Freeform 1195"/>
            <p:cNvSpPr>
              <a:spLocks/>
            </p:cNvSpPr>
            <p:nvPr/>
          </p:nvSpPr>
          <p:spPr bwMode="auto">
            <a:xfrm>
              <a:off x="6970713" y="3497263"/>
              <a:ext cx="6350" cy="6350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1 w 2"/>
                <a:gd name="T5" fmla="*/ 1 h 2"/>
                <a:gd name="T6" fmla="*/ 1 w 2"/>
                <a:gd name="T7" fmla="*/ 1 h 2"/>
                <a:gd name="T8" fmla="*/ 2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2" y="1"/>
                    <a:pt x="2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1" name="Freeform 1196"/>
            <p:cNvSpPr>
              <a:spLocks/>
            </p:cNvSpPr>
            <p:nvPr/>
          </p:nvSpPr>
          <p:spPr bwMode="auto">
            <a:xfrm>
              <a:off x="6973888" y="3497263"/>
              <a:ext cx="7938" cy="11113"/>
            </a:xfrm>
            <a:custGeom>
              <a:avLst/>
              <a:gdLst>
                <a:gd name="T0" fmla="*/ 1 w 2"/>
                <a:gd name="T1" fmla="*/ 2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2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2" name="Freeform 1197"/>
            <p:cNvSpPr>
              <a:spLocks/>
            </p:cNvSpPr>
            <p:nvPr/>
          </p:nvSpPr>
          <p:spPr bwMode="auto">
            <a:xfrm>
              <a:off x="6981825" y="3497263"/>
              <a:ext cx="3175" cy="11113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3" name="Freeform 1198"/>
            <p:cNvSpPr>
              <a:spLocks/>
            </p:cNvSpPr>
            <p:nvPr/>
          </p:nvSpPr>
          <p:spPr bwMode="auto">
            <a:xfrm>
              <a:off x="6985000" y="3497263"/>
              <a:ext cx="4763" cy="11113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4" name="Freeform 1199"/>
            <p:cNvSpPr>
              <a:spLocks/>
            </p:cNvSpPr>
            <p:nvPr/>
          </p:nvSpPr>
          <p:spPr bwMode="auto">
            <a:xfrm>
              <a:off x="6985000" y="3497263"/>
              <a:ext cx="7938" cy="11113"/>
            </a:xfrm>
            <a:custGeom>
              <a:avLst/>
              <a:gdLst>
                <a:gd name="T0" fmla="*/ 2 w 2"/>
                <a:gd name="T1" fmla="*/ 2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0 w 2"/>
                <a:gd name="T9" fmla="*/ 0 h 3"/>
                <a:gd name="T10" fmla="*/ 1 w 2"/>
                <a:gd name="T11" fmla="*/ 2 h 3"/>
                <a:gd name="T12" fmla="*/ 2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5" name="Freeform 1200"/>
            <p:cNvSpPr>
              <a:spLocks/>
            </p:cNvSpPr>
            <p:nvPr/>
          </p:nvSpPr>
          <p:spPr bwMode="auto">
            <a:xfrm>
              <a:off x="6985000" y="3497263"/>
              <a:ext cx="11113" cy="6350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2 h 2"/>
                <a:gd name="T4" fmla="*/ 2 w 3"/>
                <a:gd name="T5" fmla="*/ 2 h 2"/>
                <a:gd name="T6" fmla="*/ 2 w 3"/>
                <a:gd name="T7" fmla="*/ 1 h 2"/>
                <a:gd name="T8" fmla="*/ 0 w 3"/>
                <a:gd name="T9" fmla="*/ 0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6" name="Freeform 1201"/>
            <p:cNvSpPr>
              <a:spLocks/>
            </p:cNvSpPr>
            <p:nvPr/>
          </p:nvSpPr>
          <p:spPr bwMode="auto">
            <a:xfrm>
              <a:off x="6989763" y="3492501"/>
              <a:ext cx="6350" cy="7938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0 h 2"/>
                <a:gd name="T10" fmla="*/ 2 w 2"/>
                <a:gd name="T11" fmla="*/ 1 h 2"/>
                <a:gd name="T12" fmla="*/ 2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7" name="Freeform 1202"/>
            <p:cNvSpPr>
              <a:spLocks/>
            </p:cNvSpPr>
            <p:nvPr/>
          </p:nvSpPr>
          <p:spPr bwMode="auto">
            <a:xfrm>
              <a:off x="6989763" y="3492501"/>
              <a:ext cx="11113" cy="4763"/>
            </a:xfrm>
            <a:custGeom>
              <a:avLst/>
              <a:gdLst>
                <a:gd name="T0" fmla="*/ 3 w 3"/>
                <a:gd name="T1" fmla="*/ 1 h 1"/>
                <a:gd name="T2" fmla="*/ 3 w 3"/>
                <a:gd name="T3" fmla="*/ 1 h 1"/>
                <a:gd name="T4" fmla="*/ 2 w 3"/>
                <a:gd name="T5" fmla="*/ 1 h 1"/>
                <a:gd name="T6" fmla="*/ 2 w 3"/>
                <a:gd name="T7" fmla="*/ 1 h 1"/>
                <a:gd name="T8" fmla="*/ 0 w 3"/>
                <a:gd name="T9" fmla="*/ 0 h 1"/>
                <a:gd name="T10" fmla="*/ 2 w 3"/>
                <a:gd name="T11" fmla="*/ 1 h 1"/>
                <a:gd name="T12" fmla="*/ 3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8" name="Freeform 1203"/>
            <p:cNvSpPr>
              <a:spLocks/>
            </p:cNvSpPr>
            <p:nvPr/>
          </p:nvSpPr>
          <p:spPr bwMode="auto">
            <a:xfrm>
              <a:off x="6989763" y="3489326"/>
              <a:ext cx="11113" cy="3175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1 h 1"/>
                <a:gd name="T4" fmla="*/ 3 w 3"/>
                <a:gd name="T5" fmla="*/ 1 h 1"/>
                <a:gd name="T6" fmla="*/ 2 w 3"/>
                <a:gd name="T7" fmla="*/ 1 h 1"/>
                <a:gd name="T8" fmla="*/ 0 w 3"/>
                <a:gd name="T9" fmla="*/ 1 h 1"/>
                <a:gd name="T10" fmla="*/ 2 w 3"/>
                <a:gd name="T11" fmla="*/ 1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9" name="Freeform 1204"/>
            <p:cNvSpPr>
              <a:spLocks/>
            </p:cNvSpPr>
            <p:nvPr/>
          </p:nvSpPr>
          <p:spPr bwMode="auto">
            <a:xfrm>
              <a:off x="6989763" y="3486151"/>
              <a:ext cx="11113" cy="3175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1 h 1"/>
                <a:gd name="T4" fmla="*/ 3 w 3"/>
                <a:gd name="T5" fmla="*/ 1 h 1"/>
                <a:gd name="T6" fmla="*/ 2 w 3"/>
                <a:gd name="T7" fmla="*/ 1 h 1"/>
                <a:gd name="T8" fmla="*/ 0 w 3"/>
                <a:gd name="T9" fmla="*/ 1 h 1"/>
                <a:gd name="T10" fmla="*/ 2 w 3"/>
                <a:gd name="T11" fmla="*/ 1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0" name="Freeform 1205"/>
            <p:cNvSpPr>
              <a:spLocks/>
            </p:cNvSpPr>
            <p:nvPr/>
          </p:nvSpPr>
          <p:spPr bwMode="auto">
            <a:xfrm>
              <a:off x="6989763" y="3481388"/>
              <a:ext cx="11113" cy="7938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1 h 2"/>
                <a:gd name="T4" fmla="*/ 3 w 3"/>
                <a:gd name="T5" fmla="*/ 1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3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1" name="Freeform 1206"/>
            <p:cNvSpPr>
              <a:spLocks/>
            </p:cNvSpPr>
            <p:nvPr/>
          </p:nvSpPr>
          <p:spPr bwMode="auto">
            <a:xfrm>
              <a:off x="6989763" y="3478213"/>
              <a:ext cx="11113" cy="7938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2" name="Freeform 1207"/>
            <p:cNvSpPr>
              <a:spLocks/>
            </p:cNvSpPr>
            <p:nvPr/>
          </p:nvSpPr>
          <p:spPr bwMode="auto">
            <a:xfrm>
              <a:off x="6989763" y="3473451"/>
              <a:ext cx="6350" cy="12700"/>
            </a:xfrm>
            <a:custGeom>
              <a:avLst/>
              <a:gdLst>
                <a:gd name="T0" fmla="*/ 1 w 2"/>
                <a:gd name="T1" fmla="*/ 1 h 3"/>
                <a:gd name="T2" fmla="*/ 2 w 2"/>
                <a:gd name="T3" fmla="*/ 1 h 3"/>
                <a:gd name="T4" fmla="*/ 2 w 2"/>
                <a:gd name="T5" fmla="*/ 1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1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3" name="Freeform 1208"/>
            <p:cNvSpPr>
              <a:spLocks/>
            </p:cNvSpPr>
            <p:nvPr/>
          </p:nvSpPr>
          <p:spPr bwMode="auto">
            <a:xfrm>
              <a:off x="6989763" y="3473451"/>
              <a:ext cx="3175" cy="12700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4" name="Freeform 1209"/>
            <p:cNvSpPr>
              <a:spLocks/>
            </p:cNvSpPr>
            <p:nvPr/>
          </p:nvSpPr>
          <p:spPr bwMode="auto">
            <a:xfrm>
              <a:off x="6981825" y="3448051"/>
              <a:ext cx="7938" cy="33338"/>
            </a:xfrm>
            <a:custGeom>
              <a:avLst/>
              <a:gdLst>
                <a:gd name="T0" fmla="*/ 0 w 2"/>
                <a:gd name="T1" fmla="*/ 9 h 9"/>
                <a:gd name="T2" fmla="*/ 0 w 2"/>
                <a:gd name="T3" fmla="*/ 8 h 9"/>
                <a:gd name="T4" fmla="*/ 1 w 2"/>
                <a:gd name="T5" fmla="*/ 5 h 9"/>
                <a:gd name="T6" fmla="*/ 1 w 2"/>
                <a:gd name="T7" fmla="*/ 1 h 9"/>
                <a:gd name="T8" fmla="*/ 2 w 2"/>
                <a:gd name="T9" fmla="*/ 0 h 9"/>
                <a:gd name="T10" fmla="*/ 2 w 2"/>
                <a:gd name="T11" fmla="*/ 1 h 9"/>
                <a:gd name="T12" fmla="*/ 2 w 2"/>
                <a:gd name="T13" fmla="*/ 3 h 9"/>
                <a:gd name="T14" fmla="*/ 1 w 2"/>
                <a:gd name="T15" fmla="*/ 5 h 9"/>
                <a:gd name="T16" fmla="*/ 0 w 2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9">
                  <a:moveTo>
                    <a:pt x="0" y="9"/>
                  </a:moveTo>
                  <a:cubicBezTo>
                    <a:pt x="0" y="9"/>
                    <a:pt x="0" y="9"/>
                    <a:pt x="0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7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5" name="Freeform 1210"/>
            <p:cNvSpPr>
              <a:spLocks/>
            </p:cNvSpPr>
            <p:nvPr/>
          </p:nvSpPr>
          <p:spPr bwMode="auto">
            <a:xfrm>
              <a:off x="6959600" y="3451226"/>
              <a:ext cx="17463" cy="34925"/>
            </a:xfrm>
            <a:custGeom>
              <a:avLst/>
              <a:gdLst>
                <a:gd name="T0" fmla="*/ 5 w 5"/>
                <a:gd name="T1" fmla="*/ 9 h 9"/>
                <a:gd name="T2" fmla="*/ 4 w 5"/>
                <a:gd name="T3" fmla="*/ 7 h 9"/>
                <a:gd name="T4" fmla="*/ 2 w 5"/>
                <a:gd name="T5" fmla="*/ 5 h 9"/>
                <a:gd name="T6" fmla="*/ 1 w 5"/>
                <a:gd name="T7" fmla="*/ 2 h 9"/>
                <a:gd name="T8" fmla="*/ 0 w 5"/>
                <a:gd name="T9" fmla="*/ 0 h 9"/>
                <a:gd name="T10" fmla="*/ 1 w 5"/>
                <a:gd name="T11" fmla="*/ 1 h 9"/>
                <a:gd name="T12" fmla="*/ 2 w 5"/>
                <a:gd name="T13" fmla="*/ 3 h 9"/>
                <a:gd name="T14" fmla="*/ 3 w 5"/>
                <a:gd name="T15" fmla="*/ 4 h 9"/>
                <a:gd name="T16" fmla="*/ 5 w 5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9">
                  <a:moveTo>
                    <a:pt x="5" y="9"/>
                  </a:moveTo>
                  <a:cubicBezTo>
                    <a:pt x="5" y="9"/>
                    <a:pt x="5" y="8"/>
                    <a:pt x="4" y="7"/>
                  </a:cubicBezTo>
                  <a:cubicBezTo>
                    <a:pt x="4" y="7"/>
                    <a:pt x="3" y="6"/>
                    <a:pt x="2" y="5"/>
                  </a:cubicBezTo>
                  <a:cubicBezTo>
                    <a:pt x="2" y="3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4" y="6"/>
                    <a:pt x="5" y="9"/>
                    <a:pt x="5" y="9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6" name="Freeform 1211"/>
            <p:cNvSpPr>
              <a:spLocks/>
            </p:cNvSpPr>
            <p:nvPr/>
          </p:nvSpPr>
          <p:spPr bwMode="auto">
            <a:xfrm>
              <a:off x="6940550" y="3478213"/>
              <a:ext cx="33338" cy="7938"/>
            </a:xfrm>
            <a:custGeom>
              <a:avLst/>
              <a:gdLst>
                <a:gd name="T0" fmla="*/ 9 w 9"/>
                <a:gd name="T1" fmla="*/ 2 h 2"/>
                <a:gd name="T2" fmla="*/ 8 w 9"/>
                <a:gd name="T3" fmla="*/ 2 h 2"/>
                <a:gd name="T4" fmla="*/ 5 w 9"/>
                <a:gd name="T5" fmla="*/ 1 h 2"/>
                <a:gd name="T6" fmla="*/ 2 w 9"/>
                <a:gd name="T7" fmla="*/ 0 h 2"/>
                <a:gd name="T8" fmla="*/ 0 w 9"/>
                <a:gd name="T9" fmla="*/ 0 h 2"/>
                <a:gd name="T10" fmla="*/ 2 w 9"/>
                <a:gd name="T11" fmla="*/ 0 h 2"/>
                <a:gd name="T12" fmla="*/ 3 w 9"/>
                <a:gd name="T13" fmla="*/ 0 h 2"/>
                <a:gd name="T14" fmla="*/ 5 w 9"/>
                <a:gd name="T15" fmla="*/ 0 h 2"/>
                <a:gd name="T16" fmla="*/ 9 w 9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">
                  <a:moveTo>
                    <a:pt x="9" y="2"/>
                  </a:move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6" y="1"/>
                    <a:pt x="5" y="1"/>
                  </a:cubicBezTo>
                  <a:cubicBezTo>
                    <a:pt x="4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7" y="1"/>
                    <a:pt x="9" y="2"/>
                    <a:pt x="9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7" name="Freeform 1212"/>
            <p:cNvSpPr>
              <a:spLocks/>
            </p:cNvSpPr>
            <p:nvPr/>
          </p:nvSpPr>
          <p:spPr bwMode="auto">
            <a:xfrm>
              <a:off x="6940550" y="3489326"/>
              <a:ext cx="36513" cy="7938"/>
            </a:xfrm>
            <a:custGeom>
              <a:avLst/>
              <a:gdLst>
                <a:gd name="T0" fmla="*/ 10 w 10"/>
                <a:gd name="T1" fmla="*/ 0 h 2"/>
                <a:gd name="T2" fmla="*/ 8 w 10"/>
                <a:gd name="T3" fmla="*/ 0 h 2"/>
                <a:gd name="T4" fmla="*/ 5 w 10"/>
                <a:gd name="T5" fmla="*/ 1 h 2"/>
                <a:gd name="T6" fmla="*/ 2 w 10"/>
                <a:gd name="T7" fmla="*/ 2 h 2"/>
                <a:gd name="T8" fmla="*/ 0 w 10"/>
                <a:gd name="T9" fmla="*/ 2 h 2"/>
                <a:gd name="T10" fmla="*/ 2 w 10"/>
                <a:gd name="T11" fmla="*/ 1 h 2"/>
                <a:gd name="T12" fmla="*/ 3 w 10"/>
                <a:gd name="T13" fmla="*/ 1 h 2"/>
                <a:gd name="T14" fmla="*/ 5 w 10"/>
                <a:gd name="T15" fmla="*/ 0 h 2"/>
                <a:gd name="T16" fmla="*/ 10 w 10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">
                  <a:moveTo>
                    <a:pt x="10" y="0"/>
                  </a:moveTo>
                  <a:cubicBezTo>
                    <a:pt x="10" y="0"/>
                    <a:pt x="9" y="0"/>
                    <a:pt x="8" y="0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1"/>
                    <a:pt x="3" y="2"/>
                    <a:pt x="2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7" y="0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8" name="Freeform 1213"/>
            <p:cNvSpPr>
              <a:spLocks/>
            </p:cNvSpPr>
            <p:nvPr/>
          </p:nvSpPr>
          <p:spPr bwMode="auto">
            <a:xfrm>
              <a:off x="6965950" y="3492501"/>
              <a:ext cx="11113" cy="34925"/>
            </a:xfrm>
            <a:custGeom>
              <a:avLst/>
              <a:gdLst>
                <a:gd name="T0" fmla="*/ 3 w 3"/>
                <a:gd name="T1" fmla="*/ 0 h 9"/>
                <a:gd name="T2" fmla="*/ 3 w 3"/>
                <a:gd name="T3" fmla="*/ 1 h 9"/>
                <a:gd name="T4" fmla="*/ 2 w 3"/>
                <a:gd name="T5" fmla="*/ 4 h 9"/>
                <a:gd name="T6" fmla="*/ 0 w 3"/>
                <a:gd name="T7" fmla="*/ 8 h 9"/>
                <a:gd name="T8" fmla="*/ 0 w 3"/>
                <a:gd name="T9" fmla="*/ 9 h 9"/>
                <a:gd name="T10" fmla="*/ 0 w 3"/>
                <a:gd name="T11" fmla="*/ 7 h 9"/>
                <a:gd name="T12" fmla="*/ 0 w 3"/>
                <a:gd name="T13" fmla="*/ 6 h 9"/>
                <a:gd name="T14" fmla="*/ 1 w 3"/>
                <a:gd name="T15" fmla="*/ 4 h 9"/>
                <a:gd name="T16" fmla="*/ 3 w 3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2" y="3"/>
                    <a:pt x="2" y="4"/>
                  </a:cubicBezTo>
                  <a:cubicBezTo>
                    <a:pt x="1" y="6"/>
                    <a:pt x="1" y="7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9" name="Freeform 1214"/>
            <p:cNvSpPr>
              <a:spLocks/>
            </p:cNvSpPr>
            <p:nvPr/>
          </p:nvSpPr>
          <p:spPr bwMode="auto">
            <a:xfrm>
              <a:off x="6981825" y="3492501"/>
              <a:ext cx="14288" cy="34925"/>
            </a:xfrm>
            <a:custGeom>
              <a:avLst/>
              <a:gdLst>
                <a:gd name="T0" fmla="*/ 0 w 4"/>
                <a:gd name="T1" fmla="*/ 0 h 9"/>
                <a:gd name="T2" fmla="*/ 1 w 4"/>
                <a:gd name="T3" fmla="*/ 1 h 9"/>
                <a:gd name="T4" fmla="*/ 2 w 4"/>
                <a:gd name="T5" fmla="*/ 4 h 9"/>
                <a:gd name="T6" fmla="*/ 3 w 4"/>
                <a:gd name="T7" fmla="*/ 7 h 9"/>
                <a:gd name="T8" fmla="*/ 4 w 4"/>
                <a:gd name="T9" fmla="*/ 9 h 9"/>
                <a:gd name="T10" fmla="*/ 3 w 4"/>
                <a:gd name="T11" fmla="*/ 8 h 9"/>
                <a:gd name="T12" fmla="*/ 2 w 4"/>
                <a:gd name="T13" fmla="*/ 6 h 9"/>
                <a:gd name="T14" fmla="*/ 1 w 4"/>
                <a:gd name="T15" fmla="*/ 5 h 9"/>
                <a:gd name="T16" fmla="*/ 0 w 4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3" y="5"/>
                    <a:pt x="3" y="7"/>
                    <a:pt x="3" y="7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9"/>
                    <a:pt x="3" y="8"/>
                    <a:pt x="3" y="8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6"/>
                    <a:pt x="2" y="5"/>
                    <a:pt x="1" y="5"/>
                  </a:cubicBez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0" name="Freeform 1215"/>
            <p:cNvSpPr>
              <a:spLocks/>
            </p:cNvSpPr>
            <p:nvPr/>
          </p:nvSpPr>
          <p:spPr bwMode="auto">
            <a:xfrm>
              <a:off x="6985000" y="3489326"/>
              <a:ext cx="34925" cy="14288"/>
            </a:xfrm>
            <a:custGeom>
              <a:avLst/>
              <a:gdLst>
                <a:gd name="T0" fmla="*/ 0 w 9"/>
                <a:gd name="T1" fmla="*/ 0 h 4"/>
                <a:gd name="T2" fmla="*/ 1 w 9"/>
                <a:gd name="T3" fmla="*/ 1 h 4"/>
                <a:gd name="T4" fmla="*/ 4 w 9"/>
                <a:gd name="T5" fmla="*/ 2 h 4"/>
                <a:gd name="T6" fmla="*/ 7 w 9"/>
                <a:gd name="T7" fmla="*/ 4 h 4"/>
                <a:gd name="T8" fmla="*/ 9 w 9"/>
                <a:gd name="T9" fmla="*/ 4 h 4"/>
                <a:gd name="T10" fmla="*/ 7 w 9"/>
                <a:gd name="T11" fmla="*/ 4 h 4"/>
                <a:gd name="T12" fmla="*/ 6 w 9"/>
                <a:gd name="T13" fmla="*/ 4 h 4"/>
                <a:gd name="T14" fmla="*/ 4 w 9"/>
                <a:gd name="T15" fmla="*/ 3 h 4"/>
                <a:gd name="T16" fmla="*/ 0 w 9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2" y="1"/>
                    <a:pt x="3" y="2"/>
                    <a:pt x="4" y="2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9" y="4"/>
                    <a:pt x="8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2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1" name="Freeform 1216"/>
            <p:cNvSpPr>
              <a:spLocks/>
            </p:cNvSpPr>
            <p:nvPr/>
          </p:nvSpPr>
          <p:spPr bwMode="auto">
            <a:xfrm>
              <a:off x="6985000" y="3473451"/>
              <a:ext cx="34925" cy="12700"/>
            </a:xfrm>
            <a:custGeom>
              <a:avLst/>
              <a:gdLst>
                <a:gd name="T0" fmla="*/ 0 w 9"/>
                <a:gd name="T1" fmla="*/ 3 h 3"/>
                <a:gd name="T2" fmla="*/ 1 w 9"/>
                <a:gd name="T3" fmla="*/ 3 h 3"/>
                <a:gd name="T4" fmla="*/ 4 w 9"/>
                <a:gd name="T5" fmla="*/ 2 h 3"/>
                <a:gd name="T6" fmla="*/ 8 w 9"/>
                <a:gd name="T7" fmla="*/ 1 h 3"/>
                <a:gd name="T8" fmla="*/ 9 w 9"/>
                <a:gd name="T9" fmla="*/ 0 h 3"/>
                <a:gd name="T10" fmla="*/ 8 w 9"/>
                <a:gd name="T11" fmla="*/ 1 h 3"/>
                <a:gd name="T12" fmla="*/ 6 w 9"/>
                <a:gd name="T13" fmla="*/ 2 h 3"/>
                <a:gd name="T14" fmla="*/ 5 w 9"/>
                <a:gd name="T15" fmla="*/ 2 h 3"/>
                <a:gd name="T16" fmla="*/ 0 w 9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6" y="1"/>
                    <a:pt x="7" y="1"/>
                    <a:pt x="8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1"/>
                    <a:pt x="8" y="1"/>
                  </a:cubicBezTo>
                  <a:cubicBezTo>
                    <a:pt x="7" y="1"/>
                    <a:pt x="7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2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2" name="Freeform 1217"/>
            <p:cNvSpPr>
              <a:spLocks/>
            </p:cNvSpPr>
            <p:nvPr/>
          </p:nvSpPr>
          <p:spPr bwMode="auto">
            <a:xfrm>
              <a:off x="6981825" y="3459163"/>
              <a:ext cx="25400" cy="26988"/>
            </a:xfrm>
            <a:custGeom>
              <a:avLst/>
              <a:gdLst>
                <a:gd name="T0" fmla="*/ 0 w 7"/>
                <a:gd name="T1" fmla="*/ 7 h 7"/>
                <a:gd name="T2" fmla="*/ 1 w 7"/>
                <a:gd name="T3" fmla="*/ 6 h 7"/>
                <a:gd name="T4" fmla="*/ 3 w 7"/>
                <a:gd name="T5" fmla="*/ 3 h 7"/>
                <a:gd name="T6" fmla="*/ 6 w 7"/>
                <a:gd name="T7" fmla="*/ 1 h 7"/>
                <a:gd name="T8" fmla="*/ 7 w 7"/>
                <a:gd name="T9" fmla="*/ 0 h 7"/>
                <a:gd name="T10" fmla="*/ 6 w 7"/>
                <a:gd name="T11" fmla="*/ 1 h 7"/>
                <a:gd name="T12" fmla="*/ 5 w 7"/>
                <a:gd name="T13" fmla="*/ 2 h 7"/>
                <a:gd name="T14" fmla="*/ 4 w 7"/>
                <a:gd name="T15" fmla="*/ 4 h 7"/>
                <a:gd name="T16" fmla="*/ 0 w 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0" y="7"/>
                    <a:pt x="1" y="6"/>
                    <a:pt x="1" y="6"/>
                  </a:cubicBezTo>
                  <a:cubicBezTo>
                    <a:pt x="2" y="5"/>
                    <a:pt x="3" y="4"/>
                    <a:pt x="3" y="3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6" y="1"/>
                    <a:pt x="6" y="2"/>
                    <a:pt x="5" y="2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2" y="5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3" name="Freeform 1218"/>
            <p:cNvSpPr>
              <a:spLocks/>
            </p:cNvSpPr>
            <p:nvPr/>
          </p:nvSpPr>
          <p:spPr bwMode="auto">
            <a:xfrm>
              <a:off x="6532563" y="3968751"/>
              <a:ext cx="90488" cy="90488"/>
            </a:xfrm>
            <a:custGeom>
              <a:avLst/>
              <a:gdLst>
                <a:gd name="T0" fmla="*/ 8 w 24"/>
                <a:gd name="T1" fmla="*/ 24 h 24"/>
                <a:gd name="T2" fmla="*/ 12 w 24"/>
                <a:gd name="T3" fmla="*/ 4 h 24"/>
                <a:gd name="T4" fmla="*/ 8 w 24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4">
                  <a:moveTo>
                    <a:pt x="8" y="24"/>
                  </a:moveTo>
                  <a:cubicBezTo>
                    <a:pt x="8" y="24"/>
                    <a:pt x="24" y="7"/>
                    <a:pt x="12" y="4"/>
                  </a:cubicBezTo>
                  <a:cubicBezTo>
                    <a:pt x="0" y="0"/>
                    <a:pt x="8" y="24"/>
                    <a:pt x="8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4" name="Freeform 1219"/>
            <p:cNvSpPr>
              <a:spLocks/>
            </p:cNvSpPr>
            <p:nvPr/>
          </p:nvSpPr>
          <p:spPr bwMode="auto">
            <a:xfrm>
              <a:off x="6477000" y="3971926"/>
              <a:ext cx="85725" cy="87313"/>
            </a:xfrm>
            <a:custGeom>
              <a:avLst/>
              <a:gdLst>
                <a:gd name="T0" fmla="*/ 23 w 23"/>
                <a:gd name="T1" fmla="*/ 23 h 23"/>
                <a:gd name="T2" fmla="*/ 11 w 23"/>
                <a:gd name="T3" fmla="*/ 6 h 23"/>
                <a:gd name="T4" fmla="*/ 23 w 23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23" y="23"/>
                  </a:moveTo>
                  <a:cubicBezTo>
                    <a:pt x="23" y="23"/>
                    <a:pt x="21" y="0"/>
                    <a:pt x="11" y="6"/>
                  </a:cubicBezTo>
                  <a:cubicBezTo>
                    <a:pt x="0" y="13"/>
                    <a:pt x="23" y="23"/>
                    <a:pt x="23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5" name="Freeform 1220"/>
            <p:cNvSpPr>
              <a:spLocks/>
            </p:cNvSpPr>
            <p:nvPr/>
          </p:nvSpPr>
          <p:spPr bwMode="auto">
            <a:xfrm>
              <a:off x="6480175" y="4014788"/>
              <a:ext cx="82550" cy="93663"/>
            </a:xfrm>
            <a:custGeom>
              <a:avLst/>
              <a:gdLst>
                <a:gd name="T0" fmla="*/ 22 w 22"/>
                <a:gd name="T1" fmla="*/ 12 h 25"/>
                <a:gd name="T2" fmla="*/ 1 w 22"/>
                <a:gd name="T3" fmla="*/ 13 h 25"/>
                <a:gd name="T4" fmla="*/ 22 w 22"/>
                <a:gd name="T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22" y="12"/>
                  </a:moveTo>
                  <a:cubicBezTo>
                    <a:pt x="22" y="12"/>
                    <a:pt x="2" y="0"/>
                    <a:pt x="1" y="13"/>
                  </a:cubicBezTo>
                  <a:cubicBezTo>
                    <a:pt x="0" y="25"/>
                    <a:pt x="22" y="12"/>
                    <a:pt x="22" y="12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6" name="Freeform 1221"/>
            <p:cNvSpPr>
              <a:spLocks/>
            </p:cNvSpPr>
            <p:nvPr/>
          </p:nvSpPr>
          <p:spPr bwMode="auto">
            <a:xfrm>
              <a:off x="6483350" y="4059238"/>
              <a:ext cx="79375" cy="95250"/>
            </a:xfrm>
            <a:custGeom>
              <a:avLst/>
              <a:gdLst>
                <a:gd name="T0" fmla="*/ 21 w 21"/>
                <a:gd name="T1" fmla="*/ 0 h 25"/>
                <a:gd name="T2" fmla="*/ 9 w 21"/>
                <a:gd name="T3" fmla="*/ 18 h 25"/>
                <a:gd name="T4" fmla="*/ 21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21" y="0"/>
                  </a:moveTo>
                  <a:cubicBezTo>
                    <a:pt x="21" y="0"/>
                    <a:pt x="0" y="10"/>
                    <a:pt x="9" y="18"/>
                  </a:cubicBezTo>
                  <a:cubicBezTo>
                    <a:pt x="19" y="25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7" name="Freeform 1222"/>
            <p:cNvSpPr>
              <a:spLocks/>
            </p:cNvSpPr>
            <p:nvPr/>
          </p:nvSpPr>
          <p:spPr bwMode="auto">
            <a:xfrm>
              <a:off x="6548438" y="4059238"/>
              <a:ext cx="90488" cy="90488"/>
            </a:xfrm>
            <a:custGeom>
              <a:avLst/>
              <a:gdLst>
                <a:gd name="T0" fmla="*/ 4 w 24"/>
                <a:gd name="T1" fmla="*/ 0 h 24"/>
                <a:gd name="T2" fmla="*/ 12 w 24"/>
                <a:gd name="T3" fmla="*/ 20 h 24"/>
                <a:gd name="T4" fmla="*/ 4 w 24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4">
                  <a:moveTo>
                    <a:pt x="4" y="0"/>
                  </a:moveTo>
                  <a:cubicBezTo>
                    <a:pt x="4" y="0"/>
                    <a:pt x="0" y="24"/>
                    <a:pt x="12" y="20"/>
                  </a:cubicBezTo>
                  <a:cubicBezTo>
                    <a:pt x="24" y="16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8" name="Freeform 1223"/>
            <p:cNvSpPr>
              <a:spLocks/>
            </p:cNvSpPr>
            <p:nvPr/>
          </p:nvSpPr>
          <p:spPr bwMode="auto">
            <a:xfrm>
              <a:off x="6562725" y="4033838"/>
              <a:ext cx="90488" cy="90488"/>
            </a:xfrm>
            <a:custGeom>
              <a:avLst/>
              <a:gdLst>
                <a:gd name="T0" fmla="*/ 0 w 24"/>
                <a:gd name="T1" fmla="*/ 7 h 24"/>
                <a:gd name="T2" fmla="*/ 21 w 24"/>
                <a:gd name="T3" fmla="*/ 12 h 24"/>
                <a:gd name="T4" fmla="*/ 0 w 24"/>
                <a:gd name="T5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4">
                  <a:moveTo>
                    <a:pt x="0" y="7"/>
                  </a:moveTo>
                  <a:cubicBezTo>
                    <a:pt x="0" y="7"/>
                    <a:pt x="17" y="24"/>
                    <a:pt x="21" y="12"/>
                  </a:cubicBezTo>
                  <a:cubicBezTo>
                    <a:pt x="24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9" name="Freeform 1224"/>
            <p:cNvSpPr>
              <a:spLocks/>
            </p:cNvSpPr>
            <p:nvPr/>
          </p:nvSpPr>
          <p:spPr bwMode="auto">
            <a:xfrm>
              <a:off x="6559550" y="3979863"/>
              <a:ext cx="87313" cy="84138"/>
            </a:xfrm>
            <a:custGeom>
              <a:avLst/>
              <a:gdLst>
                <a:gd name="T0" fmla="*/ 0 w 23"/>
                <a:gd name="T1" fmla="*/ 21 h 22"/>
                <a:gd name="T2" fmla="*/ 19 w 23"/>
                <a:gd name="T3" fmla="*/ 11 h 22"/>
                <a:gd name="T4" fmla="*/ 0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0" y="21"/>
                  </a:moveTo>
                  <a:cubicBezTo>
                    <a:pt x="0" y="21"/>
                    <a:pt x="23" y="22"/>
                    <a:pt x="19" y="11"/>
                  </a:cubicBezTo>
                  <a:cubicBezTo>
                    <a:pt x="14" y="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0" name="Freeform 1225"/>
            <p:cNvSpPr>
              <a:spLocks/>
            </p:cNvSpPr>
            <p:nvPr/>
          </p:nvSpPr>
          <p:spPr bwMode="auto">
            <a:xfrm>
              <a:off x="6551613" y="4048126"/>
              <a:ext cx="30163" cy="26988"/>
            </a:xfrm>
            <a:custGeom>
              <a:avLst/>
              <a:gdLst>
                <a:gd name="T0" fmla="*/ 0 w 8"/>
                <a:gd name="T1" fmla="*/ 2 h 7"/>
                <a:gd name="T2" fmla="*/ 3 w 8"/>
                <a:gd name="T3" fmla="*/ 7 h 7"/>
                <a:gd name="T4" fmla="*/ 7 w 8"/>
                <a:gd name="T5" fmla="*/ 5 h 7"/>
                <a:gd name="T6" fmla="*/ 5 w 8"/>
                <a:gd name="T7" fmla="*/ 1 h 7"/>
                <a:gd name="T8" fmla="*/ 0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0" y="2"/>
                  </a:moveTo>
                  <a:cubicBezTo>
                    <a:pt x="0" y="4"/>
                    <a:pt x="1" y="6"/>
                    <a:pt x="3" y="7"/>
                  </a:cubicBezTo>
                  <a:cubicBezTo>
                    <a:pt x="5" y="7"/>
                    <a:pt x="7" y="7"/>
                    <a:pt x="7" y="5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3" y="0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1" name="Freeform 1226"/>
            <p:cNvSpPr>
              <a:spLocks/>
            </p:cNvSpPr>
            <p:nvPr/>
          </p:nvSpPr>
          <p:spPr bwMode="auto">
            <a:xfrm>
              <a:off x="6567488" y="4044951"/>
              <a:ext cx="3175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0 w 1"/>
                <a:gd name="T9" fmla="*/ 3 h 3"/>
                <a:gd name="T10" fmla="*/ 1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2" name="Freeform 1227"/>
            <p:cNvSpPr>
              <a:spLocks/>
            </p:cNvSpPr>
            <p:nvPr/>
          </p:nvSpPr>
          <p:spPr bwMode="auto">
            <a:xfrm>
              <a:off x="6562725" y="4044951"/>
              <a:ext cx="4763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0 h 3"/>
                <a:gd name="T4" fmla="*/ 1 w 1"/>
                <a:gd name="T5" fmla="*/ 0 h 3"/>
                <a:gd name="T6" fmla="*/ 1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3" name="Freeform 1228"/>
            <p:cNvSpPr>
              <a:spLocks/>
            </p:cNvSpPr>
            <p:nvPr/>
          </p:nvSpPr>
          <p:spPr bwMode="auto">
            <a:xfrm>
              <a:off x="6559550" y="4044951"/>
              <a:ext cx="3175" cy="11113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0 h 3"/>
                <a:gd name="T4" fmla="*/ 1 w 1"/>
                <a:gd name="T5" fmla="*/ 0 h 3"/>
                <a:gd name="T6" fmla="*/ 1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0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4" name="Freeform 1229"/>
            <p:cNvSpPr>
              <a:spLocks/>
            </p:cNvSpPr>
            <p:nvPr/>
          </p:nvSpPr>
          <p:spPr bwMode="auto">
            <a:xfrm>
              <a:off x="6556375" y="4044951"/>
              <a:ext cx="6350" cy="11113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0 h 3"/>
                <a:gd name="T4" fmla="*/ 1 w 2"/>
                <a:gd name="T5" fmla="*/ 1 h 3"/>
                <a:gd name="T6" fmla="*/ 1 w 2"/>
                <a:gd name="T7" fmla="*/ 1 h 3"/>
                <a:gd name="T8" fmla="*/ 2 w 2"/>
                <a:gd name="T9" fmla="*/ 3 h 3"/>
                <a:gd name="T10" fmla="*/ 1 w 2"/>
                <a:gd name="T11" fmla="*/ 1 h 3"/>
                <a:gd name="T12" fmla="*/ 0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5" name="Freeform 1230"/>
            <p:cNvSpPr>
              <a:spLocks/>
            </p:cNvSpPr>
            <p:nvPr/>
          </p:nvSpPr>
          <p:spPr bwMode="auto">
            <a:xfrm>
              <a:off x="6551613" y="4048126"/>
              <a:ext cx="11113" cy="793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1 w 3"/>
                <a:gd name="T5" fmla="*/ 0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1 h 2"/>
                <a:gd name="T12" fmla="*/ 0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6" name="Freeform 1231"/>
            <p:cNvSpPr>
              <a:spLocks/>
            </p:cNvSpPr>
            <p:nvPr/>
          </p:nvSpPr>
          <p:spPr bwMode="auto">
            <a:xfrm>
              <a:off x="6548438" y="4051301"/>
              <a:ext cx="11113" cy="7938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2 w 3"/>
                <a:gd name="T7" fmla="*/ 0 h 2"/>
                <a:gd name="T8" fmla="*/ 3 w 3"/>
                <a:gd name="T9" fmla="*/ 2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7" name="Freeform 1232"/>
            <p:cNvSpPr>
              <a:spLocks/>
            </p:cNvSpPr>
            <p:nvPr/>
          </p:nvSpPr>
          <p:spPr bwMode="auto">
            <a:xfrm>
              <a:off x="6548438" y="4056063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0 h 1"/>
                <a:gd name="T4" fmla="*/ 1 w 3"/>
                <a:gd name="T5" fmla="*/ 0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" name="Freeform 1233"/>
            <p:cNvSpPr>
              <a:spLocks/>
            </p:cNvSpPr>
            <p:nvPr/>
          </p:nvSpPr>
          <p:spPr bwMode="auto">
            <a:xfrm>
              <a:off x="6548438" y="4059238"/>
              <a:ext cx="11113" cy="4763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0 h 1"/>
                <a:gd name="T4" fmla="*/ 0 w 3"/>
                <a:gd name="T5" fmla="*/ 0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9" name="Freeform 1234"/>
            <p:cNvSpPr>
              <a:spLocks/>
            </p:cNvSpPr>
            <p:nvPr/>
          </p:nvSpPr>
          <p:spPr bwMode="auto">
            <a:xfrm>
              <a:off x="6548438" y="4064001"/>
              <a:ext cx="11113" cy="3175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1 h 1"/>
                <a:gd name="T4" fmla="*/ 0 w 3"/>
                <a:gd name="T5" fmla="*/ 0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1 h 1"/>
                <a:gd name="T12" fmla="*/ 1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0" name="Freeform 1235"/>
            <p:cNvSpPr>
              <a:spLocks/>
            </p:cNvSpPr>
            <p:nvPr/>
          </p:nvSpPr>
          <p:spPr bwMode="auto">
            <a:xfrm>
              <a:off x="6548438" y="4064001"/>
              <a:ext cx="11113" cy="6350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2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1" name="Freeform 1236"/>
            <p:cNvSpPr>
              <a:spLocks/>
            </p:cNvSpPr>
            <p:nvPr/>
          </p:nvSpPr>
          <p:spPr bwMode="auto">
            <a:xfrm>
              <a:off x="6551613" y="4067176"/>
              <a:ext cx="7938" cy="7938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1 h 2"/>
                <a:gd name="T8" fmla="*/ 2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2" name="Freeform 1237"/>
            <p:cNvSpPr>
              <a:spLocks/>
            </p:cNvSpPr>
            <p:nvPr/>
          </p:nvSpPr>
          <p:spPr bwMode="auto">
            <a:xfrm>
              <a:off x="6556375" y="4067176"/>
              <a:ext cx="3175" cy="11113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3" name="Freeform 1238"/>
            <p:cNvSpPr>
              <a:spLocks/>
            </p:cNvSpPr>
            <p:nvPr/>
          </p:nvSpPr>
          <p:spPr bwMode="auto">
            <a:xfrm>
              <a:off x="6559550" y="4067176"/>
              <a:ext cx="3175" cy="1111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2 h 3"/>
                <a:gd name="T8" fmla="*/ 1 w 1"/>
                <a:gd name="T9" fmla="*/ 0 h 3"/>
                <a:gd name="T10" fmla="*/ 0 w 1"/>
                <a:gd name="T11" fmla="*/ 2 h 3"/>
                <a:gd name="T12" fmla="*/ 1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4" name="Freeform 1239"/>
            <p:cNvSpPr>
              <a:spLocks/>
            </p:cNvSpPr>
            <p:nvPr/>
          </p:nvSpPr>
          <p:spPr bwMode="auto">
            <a:xfrm>
              <a:off x="6562725" y="4067176"/>
              <a:ext cx="4763" cy="14288"/>
            </a:xfrm>
            <a:custGeom>
              <a:avLst/>
              <a:gdLst>
                <a:gd name="T0" fmla="*/ 1 w 1"/>
                <a:gd name="T1" fmla="*/ 3 h 4"/>
                <a:gd name="T2" fmla="*/ 0 w 1"/>
                <a:gd name="T3" fmla="*/ 3 h 4"/>
                <a:gd name="T4" fmla="*/ 0 w 1"/>
                <a:gd name="T5" fmla="*/ 3 h 4"/>
                <a:gd name="T6" fmla="*/ 0 w 1"/>
                <a:gd name="T7" fmla="*/ 2 h 4"/>
                <a:gd name="T8" fmla="*/ 0 w 1"/>
                <a:gd name="T9" fmla="*/ 0 h 4"/>
                <a:gd name="T10" fmla="*/ 0 w 1"/>
                <a:gd name="T11" fmla="*/ 2 h 4"/>
                <a:gd name="T12" fmla="*/ 1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3"/>
                  </a:moveTo>
                  <a:cubicBezTo>
                    <a:pt x="1" y="3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5" name="Freeform 1240"/>
            <p:cNvSpPr>
              <a:spLocks/>
            </p:cNvSpPr>
            <p:nvPr/>
          </p:nvSpPr>
          <p:spPr bwMode="auto">
            <a:xfrm>
              <a:off x="6567488" y="4070351"/>
              <a:ext cx="3175" cy="11113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2 h 3"/>
                <a:gd name="T4" fmla="*/ 0 w 1"/>
                <a:gd name="T5" fmla="*/ 2 h 3"/>
                <a:gd name="T6" fmla="*/ 0 w 1"/>
                <a:gd name="T7" fmla="*/ 2 h 3"/>
                <a:gd name="T8" fmla="*/ 0 w 1"/>
                <a:gd name="T9" fmla="*/ 0 h 3"/>
                <a:gd name="T10" fmla="*/ 0 w 1"/>
                <a:gd name="T11" fmla="*/ 1 h 3"/>
                <a:gd name="T12" fmla="*/ 1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6" name="Freeform 1241"/>
            <p:cNvSpPr>
              <a:spLocks/>
            </p:cNvSpPr>
            <p:nvPr/>
          </p:nvSpPr>
          <p:spPr bwMode="auto">
            <a:xfrm>
              <a:off x="6567488" y="4067176"/>
              <a:ext cx="6350" cy="11113"/>
            </a:xfrm>
            <a:custGeom>
              <a:avLst/>
              <a:gdLst>
                <a:gd name="T0" fmla="*/ 2 w 2"/>
                <a:gd name="T1" fmla="*/ 3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0 w 2"/>
                <a:gd name="T9" fmla="*/ 0 h 3"/>
                <a:gd name="T10" fmla="*/ 1 w 2"/>
                <a:gd name="T11" fmla="*/ 2 h 3"/>
                <a:gd name="T12" fmla="*/ 2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7" name="Freeform 1242"/>
            <p:cNvSpPr>
              <a:spLocks/>
            </p:cNvSpPr>
            <p:nvPr/>
          </p:nvSpPr>
          <p:spPr bwMode="auto">
            <a:xfrm>
              <a:off x="6570663" y="4067176"/>
              <a:ext cx="7938" cy="1111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0 w 2"/>
                <a:gd name="T9" fmla="*/ 0 h 3"/>
                <a:gd name="T10" fmla="*/ 1 w 2"/>
                <a:gd name="T11" fmla="*/ 2 h 3"/>
                <a:gd name="T12" fmla="*/ 2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8" name="Freeform 1243"/>
            <p:cNvSpPr>
              <a:spLocks/>
            </p:cNvSpPr>
            <p:nvPr/>
          </p:nvSpPr>
          <p:spPr bwMode="auto">
            <a:xfrm>
              <a:off x="6570663" y="4067176"/>
              <a:ext cx="11113" cy="7938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2 h 2"/>
                <a:gd name="T4" fmla="*/ 2 w 3"/>
                <a:gd name="T5" fmla="*/ 2 h 2"/>
                <a:gd name="T6" fmla="*/ 2 w 3"/>
                <a:gd name="T7" fmla="*/ 1 h 2"/>
                <a:gd name="T8" fmla="*/ 0 w 3"/>
                <a:gd name="T9" fmla="*/ 0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9" name="Freeform 1244"/>
            <p:cNvSpPr>
              <a:spLocks/>
            </p:cNvSpPr>
            <p:nvPr/>
          </p:nvSpPr>
          <p:spPr bwMode="auto">
            <a:xfrm>
              <a:off x="6570663" y="4067176"/>
              <a:ext cx="11113" cy="3175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1 h 1"/>
                <a:gd name="T4" fmla="*/ 2 w 3"/>
                <a:gd name="T5" fmla="*/ 1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0" name="Freeform 1245"/>
            <p:cNvSpPr>
              <a:spLocks/>
            </p:cNvSpPr>
            <p:nvPr/>
          </p:nvSpPr>
          <p:spPr bwMode="auto">
            <a:xfrm>
              <a:off x="6570663" y="4064001"/>
              <a:ext cx="15875" cy="3175"/>
            </a:xfrm>
            <a:custGeom>
              <a:avLst/>
              <a:gdLst>
                <a:gd name="T0" fmla="*/ 3 w 4"/>
                <a:gd name="T1" fmla="*/ 0 h 1"/>
                <a:gd name="T2" fmla="*/ 3 w 4"/>
                <a:gd name="T3" fmla="*/ 1 h 1"/>
                <a:gd name="T4" fmla="*/ 3 w 4"/>
                <a:gd name="T5" fmla="*/ 1 h 1"/>
                <a:gd name="T6" fmla="*/ 2 w 4"/>
                <a:gd name="T7" fmla="*/ 1 h 1"/>
                <a:gd name="T8" fmla="*/ 0 w 4"/>
                <a:gd name="T9" fmla="*/ 0 h 1"/>
                <a:gd name="T10" fmla="*/ 2 w 4"/>
                <a:gd name="T11" fmla="*/ 0 h 1"/>
                <a:gd name="T12" fmla="*/ 3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cubicBezTo>
                    <a:pt x="3" y="0"/>
                    <a:pt x="4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1" name="Freeform 1246"/>
            <p:cNvSpPr>
              <a:spLocks/>
            </p:cNvSpPr>
            <p:nvPr/>
          </p:nvSpPr>
          <p:spPr bwMode="auto">
            <a:xfrm>
              <a:off x="6573838" y="4059238"/>
              <a:ext cx="12700" cy="4763"/>
            </a:xfrm>
            <a:custGeom>
              <a:avLst/>
              <a:gdLst>
                <a:gd name="T0" fmla="*/ 2 w 3"/>
                <a:gd name="T1" fmla="*/ 0 h 1"/>
                <a:gd name="T2" fmla="*/ 3 w 3"/>
                <a:gd name="T3" fmla="*/ 0 h 1"/>
                <a:gd name="T4" fmla="*/ 2 w 3"/>
                <a:gd name="T5" fmla="*/ 1 h 1"/>
                <a:gd name="T6" fmla="*/ 2 w 3"/>
                <a:gd name="T7" fmla="*/ 1 h 1"/>
                <a:gd name="T8" fmla="*/ 0 w 3"/>
                <a:gd name="T9" fmla="*/ 1 h 1"/>
                <a:gd name="T10" fmla="*/ 1 w 3"/>
                <a:gd name="T11" fmla="*/ 0 h 1"/>
                <a:gd name="T12" fmla="*/ 2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2" name="Freeform 1247"/>
            <p:cNvSpPr>
              <a:spLocks/>
            </p:cNvSpPr>
            <p:nvPr/>
          </p:nvSpPr>
          <p:spPr bwMode="auto">
            <a:xfrm>
              <a:off x="6573838" y="4056063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1 h 1"/>
                <a:gd name="T10" fmla="*/ 1 w 2"/>
                <a:gd name="T11" fmla="*/ 0 h 1"/>
                <a:gd name="T12" fmla="*/ 2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3" name="Freeform 1248"/>
            <p:cNvSpPr>
              <a:spLocks/>
            </p:cNvSpPr>
            <p:nvPr/>
          </p:nvSpPr>
          <p:spPr bwMode="auto">
            <a:xfrm>
              <a:off x="6570663" y="4051301"/>
              <a:ext cx="11113" cy="7938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4" name="Freeform 1249"/>
            <p:cNvSpPr>
              <a:spLocks/>
            </p:cNvSpPr>
            <p:nvPr/>
          </p:nvSpPr>
          <p:spPr bwMode="auto">
            <a:xfrm>
              <a:off x="6570663" y="4048126"/>
              <a:ext cx="7938" cy="7938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5" name="Freeform 1250"/>
            <p:cNvSpPr>
              <a:spLocks/>
            </p:cNvSpPr>
            <p:nvPr/>
          </p:nvSpPr>
          <p:spPr bwMode="auto">
            <a:xfrm>
              <a:off x="6570663" y="4044951"/>
              <a:ext cx="3175" cy="11113"/>
            </a:xfrm>
            <a:custGeom>
              <a:avLst/>
              <a:gdLst>
                <a:gd name="T0" fmla="*/ 0 w 1"/>
                <a:gd name="T1" fmla="*/ 1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0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6" name="Freeform 1251"/>
            <p:cNvSpPr>
              <a:spLocks/>
            </p:cNvSpPr>
            <p:nvPr/>
          </p:nvSpPr>
          <p:spPr bwMode="auto">
            <a:xfrm>
              <a:off x="6562725" y="4017963"/>
              <a:ext cx="7938" cy="38100"/>
            </a:xfrm>
            <a:custGeom>
              <a:avLst/>
              <a:gdLst>
                <a:gd name="T0" fmla="*/ 0 w 2"/>
                <a:gd name="T1" fmla="*/ 10 h 10"/>
                <a:gd name="T2" fmla="*/ 0 w 2"/>
                <a:gd name="T3" fmla="*/ 8 h 10"/>
                <a:gd name="T4" fmla="*/ 1 w 2"/>
                <a:gd name="T5" fmla="*/ 5 h 10"/>
                <a:gd name="T6" fmla="*/ 2 w 2"/>
                <a:gd name="T7" fmla="*/ 2 h 10"/>
                <a:gd name="T8" fmla="*/ 2 w 2"/>
                <a:gd name="T9" fmla="*/ 0 h 10"/>
                <a:gd name="T10" fmla="*/ 2 w 2"/>
                <a:gd name="T11" fmla="*/ 2 h 10"/>
                <a:gd name="T12" fmla="*/ 2 w 2"/>
                <a:gd name="T13" fmla="*/ 4 h 10"/>
                <a:gd name="T14" fmla="*/ 2 w 2"/>
                <a:gd name="T15" fmla="*/ 5 h 10"/>
                <a:gd name="T16" fmla="*/ 0 w 2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0">
                  <a:moveTo>
                    <a:pt x="0" y="10"/>
                  </a:moveTo>
                  <a:cubicBezTo>
                    <a:pt x="0" y="10"/>
                    <a:pt x="0" y="9"/>
                    <a:pt x="0" y="8"/>
                  </a:cubicBezTo>
                  <a:cubicBezTo>
                    <a:pt x="0" y="8"/>
                    <a:pt x="1" y="6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1" y="8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7" name="Freeform 1252"/>
            <p:cNvSpPr>
              <a:spLocks/>
            </p:cNvSpPr>
            <p:nvPr/>
          </p:nvSpPr>
          <p:spPr bwMode="auto">
            <a:xfrm>
              <a:off x="6540500" y="4025901"/>
              <a:ext cx="19050" cy="30163"/>
            </a:xfrm>
            <a:custGeom>
              <a:avLst/>
              <a:gdLst>
                <a:gd name="T0" fmla="*/ 5 w 5"/>
                <a:gd name="T1" fmla="*/ 8 h 8"/>
                <a:gd name="T2" fmla="*/ 4 w 5"/>
                <a:gd name="T3" fmla="*/ 7 h 8"/>
                <a:gd name="T4" fmla="*/ 2 w 5"/>
                <a:gd name="T5" fmla="*/ 4 h 8"/>
                <a:gd name="T6" fmla="*/ 1 w 5"/>
                <a:gd name="T7" fmla="*/ 1 h 8"/>
                <a:gd name="T8" fmla="*/ 0 w 5"/>
                <a:gd name="T9" fmla="*/ 0 h 8"/>
                <a:gd name="T10" fmla="*/ 1 w 5"/>
                <a:gd name="T11" fmla="*/ 1 h 8"/>
                <a:gd name="T12" fmla="*/ 2 w 5"/>
                <a:gd name="T13" fmla="*/ 2 h 8"/>
                <a:gd name="T14" fmla="*/ 3 w 5"/>
                <a:gd name="T15" fmla="*/ 4 h 8"/>
                <a:gd name="T16" fmla="*/ 5 w 5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5" y="8"/>
                    <a:pt x="5" y="8"/>
                    <a:pt x="4" y="7"/>
                  </a:cubicBezTo>
                  <a:cubicBezTo>
                    <a:pt x="4" y="6"/>
                    <a:pt x="3" y="5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4" y="6"/>
                    <a:pt x="5" y="8"/>
                    <a:pt x="5" y="8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8" name="Freeform 1253"/>
            <p:cNvSpPr>
              <a:spLocks/>
            </p:cNvSpPr>
            <p:nvPr/>
          </p:nvSpPr>
          <p:spPr bwMode="auto">
            <a:xfrm>
              <a:off x="6521450" y="4048126"/>
              <a:ext cx="38100" cy="11113"/>
            </a:xfrm>
            <a:custGeom>
              <a:avLst/>
              <a:gdLst>
                <a:gd name="T0" fmla="*/ 10 w 10"/>
                <a:gd name="T1" fmla="*/ 3 h 3"/>
                <a:gd name="T2" fmla="*/ 8 w 10"/>
                <a:gd name="T3" fmla="*/ 3 h 3"/>
                <a:gd name="T4" fmla="*/ 5 w 10"/>
                <a:gd name="T5" fmla="*/ 2 h 3"/>
                <a:gd name="T6" fmla="*/ 2 w 10"/>
                <a:gd name="T7" fmla="*/ 1 h 3"/>
                <a:gd name="T8" fmla="*/ 0 w 10"/>
                <a:gd name="T9" fmla="*/ 0 h 3"/>
                <a:gd name="T10" fmla="*/ 2 w 10"/>
                <a:gd name="T11" fmla="*/ 0 h 3"/>
                <a:gd name="T12" fmla="*/ 3 w 10"/>
                <a:gd name="T13" fmla="*/ 0 h 3"/>
                <a:gd name="T14" fmla="*/ 5 w 10"/>
                <a:gd name="T15" fmla="*/ 1 h 3"/>
                <a:gd name="T16" fmla="*/ 10 w 10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">
                  <a:moveTo>
                    <a:pt x="10" y="3"/>
                  </a:moveTo>
                  <a:cubicBezTo>
                    <a:pt x="10" y="3"/>
                    <a:pt x="9" y="3"/>
                    <a:pt x="8" y="3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7" y="2"/>
                    <a:pt x="10" y="3"/>
                    <a:pt x="10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9" name="Freeform 1254"/>
            <p:cNvSpPr>
              <a:spLocks/>
            </p:cNvSpPr>
            <p:nvPr/>
          </p:nvSpPr>
          <p:spPr bwMode="auto">
            <a:xfrm>
              <a:off x="6526213" y="4059238"/>
              <a:ext cx="33338" cy="11113"/>
            </a:xfrm>
            <a:custGeom>
              <a:avLst/>
              <a:gdLst>
                <a:gd name="T0" fmla="*/ 9 w 9"/>
                <a:gd name="T1" fmla="*/ 0 h 3"/>
                <a:gd name="T2" fmla="*/ 8 w 9"/>
                <a:gd name="T3" fmla="*/ 1 h 3"/>
                <a:gd name="T4" fmla="*/ 4 w 9"/>
                <a:gd name="T5" fmla="*/ 2 h 3"/>
                <a:gd name="T6" fmla="*/ 1 w 9"/>
                <a:gd name="T7" fmla="*/ 2 h 3"/>
                <a:gd name="T8" fmla="*/ 0 w 9"/>
                <a:gd name="T9" fmla="*/ 3 h 3"/>
                <a:gd name="T10" fmla="*/ 1 w 9"/>
                <a:gd name="T11" fmla="*/ 2 h 3"/>
                <a:gd name="T12" fmla="*/ 2 w 9"/>
                <a:gd name="T13" fmla="*/ 1 h 3"/>
                <a:gd name="T14" fmla="*/ 4 w 9"/>
                <a:gd name="T15" fmla="*/ 1 h 3"/>
                <a:gd name="T16" fmla="*/ 9 w 9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">
                  <a:moveTo>
                    <a:pt x="9" y="0"/>
                  </a:moveTo>
                  <a:cubicBezTo>
                    <a:pt x="9" y="0"/>
                    <a:pt x="8" y="1"/>
                    <a:pt x="8" y="1"/>
                  </a:cubicBezTo>
                  <a:cubicBezTo>
                    <a:pt x="7" y="1"/>
                    <a:pt x="5" y="1"/>
                    <a:pt x="4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7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0" name="Freeform 1255"/>
            <p:cNvSpPr>
              <a:spLocks/>
            </p:cNvSpPr>
            <p:nvPr/>
          </p:nvSpPr>
          <p:spPr bwMode="auto">
            <a:xfrm>
              <a:off x="6548438" y="4064001"/>
              <a:ext cx="14288" cy="33338"/>
            </a:xfrm>
            <a:custGeom>
              <a:avLst/>
              <a:gdLst>
                <a:gd name="T0" fmla="*/ 4 w 4"/>
                <a:gd name="T1" fmla="*/ 0 h 9"/>
                <a:gd name="T2" fmla="*/ 3 w 4"/>
                <a:gd name="T3" fmla="*/ 2 h 9"/>
                <a:gd name="T4" fmla="*/ 2 w 4"/>
                <a:gd name="T5" fmla="*/ 5 h 9"/>
                <a:gd name="T6" fmla="*/ 1 w 4"/>
                <a:gd name="T7" fmla="*/ 8 h 9"/>
                <a:gd name="T8" fmla="*/ 0 w 4"/>
                <a:gd name="T9" fmla="*/ 9 h 9"/>
                <a:gd name="T10" fmla="*/ 0 w 4"/>
                <a:gd name="T11" fmla="*/ 8 h 9"/>
                <a:gd name="T12" fmla="*/ 1 w 4"/>
                <a:gd name="T13" fmla="*/ 6 h 9"/>
                <a:gd name="T14" fmla="*/ 1 w 4"/>
                <a:gd name="T15" fmla="*/ 5 h 9"/>
                <a:gd name="T16" fmla="*/ 4 w 4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2" y="2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1" name="Freeform 1256"/>
            <p:cNvSpPr>
              <a:spLocks/>
            </p:cNvSpPr>
            <p:nvPr/>
          </p:nvSpPr>
          <p:spPr bwMode="auto">
            <a:xfrm>
              <a:off x="6562725" y="4064001"/>
              <a:ext cx="15875" cy="33338"/>
            </a:xfrm>
            <a:custGeom>
              <a:avLst/>
              <a:gdLst>
                <a:gd name="T0" fmla="*/ 0 w 4"/>
                <a:gd name="T1" fmla="*/ 0 h 9"/>
                <a:gd name="T2" fmla="*/ 1 w 4"/>
                <a:gd name="T3" fmla="*/ 2 h 9"/>
                <a:gd name="T4" fmla="*/ 2 w 4"/>
                <a:gd name="T5" fmla="*/ 5 h 9"/>
                <a:gd name="T6" fmla="*/ 4 w 4"/>
                <a:gd name="T7" fmla="*/ 8 h 9"/>
                <a:gd name="T8" fmla="*/ 4 w 4"/>
                <a:gd name="T9" fmla="*/ 9 h 9"/>
                <a:gd name="T10" fmla="*/ 3 w 4"/>
                <a:gd name="T11" fmla="*/ 8 h 9"/>
                <a:gd name="T12" fmla="*/ 2 w 4"/>
                <a:gd name="T13" fmla="*/ 7 h 9"/>
                <a:gd name="T14" fmla="*/ 2 w 4"/>
                <a:gd name="T15" fmla="*/ 5 h 9"/>
                <a:gd name="T16" fmla="*/ 0 w 4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0" y="0"/>
                    <a:pt x="1" y="1"/>
                    <a:pt x="1" y="2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3" y="6"/>
                    <a:pt x="3" y="7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3" y="8"/>
                  </a:cubicBezTo>
                  <a:cubicBezTo>
                    <a:pt x="3" y="8"/>
                    <a:pt x="3" y="7"/>
                    <a:pt x="2" y="7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1" y="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2" name="Freeform 1257"/>
            <p:cNvSpPr>
              <a:spLocks/>
            </p:cNvSpPr>
            <p:nvPr/>
          </p:nvSpPr>
          <p:spPr bwMode="auto">
            <a:xfrm>
              <a:off x="6567488" y="4064001"/>
              <a:ext cx="33338" cy="14288"/>
            </a:xfrm>
            <a:custGeom>
              <a:avLst/>
              <a:gdLst>
                <a:gd name="T0" fmla="*/ 0 w 9"/>
                <a:gd name="T1" fmla="*/ 0 h 4"/>
                <a:gd name="T2" fmla="*/ 1 w 9"/>
                <a:gd name="T3" fmla="*/ 0 h 4"/>
                <a:gd name="T4" fmla="*/ 4 w 9"/>
                <a:gd name="T5" fmla="*/ 2 h 4"/>
                <a:gd name="T6" fmla="*/ 7 w 9"/>
                <a:gd name="T7" fmla="*/ 3 h 4"/>
                <a:gd name="T8" fmla="*/ 9 w 9"/>
                <a:gd name="T9" fmla="*/ 4 h 4"/>
                <a:gd name="T10" fmla="*/ 7 w 9"/>
                <a:gd name="T11" fmla="*/ 4 h 4"/>
                <a:gd name="T12" fmla="*/ 6 w 9"/>
                <a:gd name="T13" fmla="*/ 3 h 4"/>
                <a:gd name="T14" fmla="*/ 4 w 9"/>
                <a:gd name="T15" fmla="*/ 2 h 4"/>
                <a:gd name="T16" fmla="*/ 0 w 9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6" y="2"/>
                    <a:pt x="7" y="3"/>
                    <a:pt x="7" y="3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9" y="4"/>
                    <a:pt x="8" y="4"/>
                    <a:pt x="7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3"/>
                    <a:pt x="5" y="3"/>
                    <a:pt x="4" y="2"/>
                  </a:cubicBezTo>
                  <a:cubicBezTo>
                    <a:pt x="2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3" name="Freeform 1258"/>
            <p:cNvSpPr>
              <a:spLocks/>
            </p:cNvSpPr>
            <p:nvPr/>
          </p:nvSpPr>
          <p:spPr bwMode="auto">
            <a:xfrm>
              <a:off x="6567488" y="4048126"/>
              <a:ext cx="33338" cy="11113"/>
            </a:xfrm>
            <a:custGeom>
              <a:avLst/>
              <a:gdLst>
                <a:gd name="T0" fmla="*/ 0 w 9"/>
                <a:gd name="T1" fmla="*/ 3 h 3"/>
                <a:gd name="T2" fmla="*/ 1 w 9"/>
                <a:gd name="T3" fmla="*/ 2 h 3"/>
                <a:gd name="T4" fmla="*/ 5 w 9"/>
                <a:gd name="T5" fmla="*/ 1 h 3"/>
                <a:gd name="T6" fmla="*/ 8 w 9"/>
                <a:gd name="T7" fmla="*/ 0 h 3"/>
                <a:gd name="T8" fmla="*/ 9 w 9"/>
                <a:gd name="T9" fmla="*/ 0 h 3"/>
                <a:gd name="T10" fmla="*/ 8 w 9"/>
                <a:gd name="T11" fmla="*/ 1 h 3"/>
                <a:gd name="T12" fmla="*/ 7 w 9"/>
                <a:gd name="T13" fmla="*/ 1 h 3"/>
                <a:gd name="T14" fmla="*/ 5 w 9"/>
                <a:gd name="T15" fmla="*/ 2 h 3"/>
                <a:gd name="T16" fmla="*/ 0 w 9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0" y="3"/>
                    <a:pt x="1" y="2"/>
                    <a:pt x="1" y="2"/>
                  </a:cubicBezTo>
                  <a:cubicBezTo>
                    <a:pt x="2" y="2"/>
                    <a:pt x="3" y="2"/>
                    <a:pt x="5" y="1"/>
                  </a:cubicBezTo>
                  <a:cubicBezTo>
                    <a:pt x="6" y="1"/>
                    <a:pt x="7" y="1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3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4" name="Freeform 1259"/>
            <p:cNvSpPr>
              <a:spLocks/>
            </p:cNvSpPr>
            <p:nvPr/>
          </p:nvSpPr>
          <p:spPr bwMode="auto">
            <a:xfrm>
              <a:off x="6562725" y="4029076"/>
              <a:ext cx="26988" cy="26988"/>
            </a:xfrm>
            <a:custGeom>
              <a:avLst/>
              <a:gdLst>
                <a:gd name="T0" fmla="*/ 0 w 7"/>
                <a:gd name="T1" fmla="*/ 7 h 7"/>
                <a:gd name="T2" fmla="*/ 1 w 7"/>
                <a:gd name="T3" fmla="*/ 6 h 7"/>
                <a:gd name="T4" fmla="*/ 4 w 7"/>
                <a:gd name="T5" fmla="*/ 4 h 7"/>
                <a:gd name="T6" fmla="*/ 6 w 7"/>
                <a:gd name="T7" fmla="*/ 1 h 7"/>
                <a:gd name="T8" fmla="*/ 7 w 7"/>
                <a:gd name="T9" fmla="*/ 0 h 7"/>
                <a:gd name="T10" fmla="*/ 6 w 7"/>
                <a:gd name="T11" fmla="*/ 1 h 7"/>
                <a:gd name="T12" fmla="*/ 5 w 7"/>
                <a:gd name="T13" fmla="*/ 3 h 7"/>
                <a:gd name="T14" fmla="*/ 4 w 7"/>
                <a:gd name="T15" fmla="*/ 4 h 7"/>
                <a:gd name="T16" fmla="*/ 0 w 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0" y="7"/>
                    <a:pt x="1" y="7"/>
                    <a:pt x="1" y="6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4" y="3"/>
                    <a:pt x="5" y="2"/>
                    <a:pt x="6" y="1"/>
                  </a:cubicBezTo>
                  <a:cubicBezTo>
                    <a:pt x="6" y="1"/>
                    <a:pt x="7" y="0"/>
                    <a:pt x="7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5" y="3"/>
                    <a:pt x="5" y="4"/>
                    <a:pt x="4" y="4"/>
                  </a:cubicBezTo>
                  <a:cubicBezTo>
                    <a:pt x="3" y="6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91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85" name="KSO_Shape"/>
          <p:cNvSpPr/>
          <p:nvPr/>
        </p:nvSpPr>
        <p:spPr bwMode="auto">
          <a:xfrm>
            <a:off x="1592109" y="3206888"/>
            <a:ext cx="686757" cy="47157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F7E49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86" name="KSO_Shape"/>
          <p:cNvSpPr/>
          <p:nvPr/>
        </p:nvSpPr>
        <p:spPr bwMode="auto">
          <a:xfrm>
            <a:off x="3671216" y="3256640"/>
            <a:ext cx="571620" cy="486828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rgbClr val="F7E49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87" name="KSO_Shape"/>
          <p:cNvSpPr/>
          <p:nvPr/>
        </p:nvSpPr>
        <p:spPr bwMode="auto">
          <a:xfrm>
            <a:off x="5681045" y="3109566"/>
            <a:ext cx="593660" cy="587724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F7E49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88" name="KSO_Shape"/>
          <p:cNvSpPr/>
          <p:nvPr/>
        </p:nvSpPr>
        <p:spPr bwMode="auto">
          <a:xfrm>
            <a:off x="7797967" y="3178094"/>
            <a:ext cx="578032" cy="491325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F7E49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89" name="KSO_Shape"/>
          <p:cNvSpPr/>
          <p:nvPr/>
        </p:nvSpPr>
        <p:spPr bwMode="auto">
          <a:xfrm>
            <a:off x="9852681" y="3091795"/>
            <a:ext cx="573466" cy="550528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rgbClr val="F7E49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90" name="Freeform 5"/>
          <p:cNvSpPr/>
          <p:nvPr/>
        </p:nvSpPr>
        <p:spPr bwMode="auto">
          <a:xfrm>
            <a:off x="4656502" y="27572"/>
            <a:ext cx="2854641" cy="1474657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rgbClr val="F7E499"/>
          </a:solidFill>
          <a:ln w="9525" cap="flat">
            <a:noFill/>
            <a:prstDash val="solid"/>
            <a:miter lim="800000"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20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91" name="TextBox 28"/>
          <p:cNvSpPr txBox="1"/>
          <p:nvPr/>
        </p:nvSpPr>
        <p:spPr>
          <a:xfrm>
            <a:off x="5275421" y="349401"/>
            <a:ext cx="14157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CC252D"/>
                </a:solidFill>
                <a:cs typeface="+mn-ea"/>
                <a:sym typeface="+mn-lt"/>
              </a:rPr>
              <a:t>目录</a:t>
            </a:r>
            <a:endParaRPr lang="zh-CN" altLang="en-US" sz="4800" b="1" dirty="0">
              <a:solidFill>
                <a:srgbClr val="CC252D"/>
              </a:solidFill>
              <a:cs typeface="+mn-ea"/>
              <a:sym typeface="+mn-lt"/>
            </a:endParaRPr>
          </a:p>
        </p:txBody>
      </p:sp>
      <p:cxnSp>
        <p:nvCxnSpPr>
          <p:cNvPr id="992" name="直接连接符 991"/>
          <p:cNvCxnSpPr/>
          <p:nvPr/>
        </p:nvCxnSpPr>
        <p:spPr>
          <a:xfrm>
            <a:off x="2977640" y="3155283"/>
            <a:ext cx="0" cy="63765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3" name="直接连接符 992"/>
          <p:cNvCxnSpPr/>
          <p:nvPr/>
        </p:nvCxnSpPr>
        <p:spPr>
          <a:xfrm>
            <a:off x="4993339" y="3145036"/>
            <a:ext cx="0" cy="63765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4" name="直接连接符 993"/>
          <p:cNvCxnSpPr/>
          <p:nvPr/>
        </p:nvCxnSpPr>
        <p:spPr>
          <a:xfrm>
            <a:off x="6937049" y="3145036"/>
            <a:ext cx="0" cy="63765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5" name="直接连接符 994"/>
          <p:cNvCxnSpPr/>
          <p:nvPr/>
        </p:nvCxnSpPr>
        <p:spPr>
          <a:xfrm>
            <a:off x="9024737" y="3155283"/>
            <a:ext cx="0" cy="63765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6" name="文本框 9"/>
          <p:cNvSpPr txBox="1"/>
          <p:nvPr/>
        </p:nvSpPr>
        <p:spPr>
          <a:xfrm>
            <a:off x="979083" y="3975283"/>
            <a:ext cx="2102493" cy="377008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年度工作</a:t>
            </a:r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+mn-lt"/>
              </a:rPr>
              <a:t>概述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97" name="文本框 9"/>
          <p:cNvSpPr txBox="1"/>
          <p:nvPr/>
        </p:nvSpPr>
        <p:spPr>
          <a:xfrm>
            <a:off x="3036143" y="3935763"/>
            <a:ext cx="2102493" cy="377008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工作完成</a:t>
            </a:r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+mn-lt"/>
              </a:rPr>
              <a:t>情况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98" name="文本框 9"/>
          <p:cNvSpPr txBox="1"/>
          <p:nvPr/>
        </p:nvSpPr>
        <p:spPr>
          <a:xfrm>
            <a:off x="5032966" y="3929778"/>
            <a:ext cx="2102493" cy="377008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成功项目</a:t>
            </a:r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+mn-lt"/>
              </a:rPr>
              <a:t>展示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99" name="文本框 9"/>
          <p:cNvSpPr txBox="1"/>
          <p:nvPr/>
        </p:nvSpPr>
        <p:spPr>
          <a:xfrm>
            <a:off x="6938924" y="3929778"/>
            <a:ext cx="2102493" cy="377008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工作不足之</a:t>
            </a:r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+mn-lt"/>
              </a:rPr>
              <a:t>处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00" name="文本框 9"/>
          <p:cNvSpPr txBox="1"/>
          <p:nvPr/>
        </p:nvSpPr>
        <p:spPr>
          <a:xfrm>
            <a:off x="9026612" y="3953610"/>
            <a:ext cx="2102493" cy="377008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明年工作</a:t>
            </a:r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+mn-lt"/>
              </a:rPr>
              <a:t>计划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277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5" grpId="0" bldLvl="0" animBg="1"/>
      <p:bldP spid="986" grpId="0" bldLvl="0" animBg="1"/>
      <p:bldP spid="987" grpId="0" bldLvl="0" animBg="1"/>
      <p:bldP spid="988" grpId="0" bldLvl="0" animBg="1"/>
      <p:bldP spid="989" grpId="0" bldLvl="0" animBg="1"/>
      <p:bldP spid="990" grpId="0" bldLvl="0" animBg="1"/>
      <p:bldP spid="99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EditPoint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CC25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160338" y="911224"/>
            <a:ext cx="0" cy="5026025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938" y="7938"/>
            <a:ext cx="917575" cy="920750"/>
            <a:chOff x="7938" y="7938"/>
            <a:chExt cx="917575" cy="920750"/>
          </a:xfrm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938" y="7938"/>
              <a:ext cx="917575" cy="903288"/>
            </a:xfrm>
            <a:custGeom>
              <a:avLst/>
              <a:gdLst>
                <a:gd name="T0" fmla="*/ 578 w 578"/>
                <a:gd name="T1" fmla="*/ 0 h 569"/>
                <a:gd name="T2" fmla="*/ 382 w 578"/>
                <a:gd name="T3" fmla="*/ 0 h 569"/>
                <a:gd name="T4" fmla="*/ 382 w 578"/>
                <a:gd name="T5" fmla="*/ 222 h 569"/>
                <a:gd name="T6" fmla="*/ 482 w 578"/>
                <a:gd name="T7" fmla="*/ 222 h 569"/>
                <a:gd name="T8" fmla="*/ 482 w 578"/>
                <a:gd name="T9" fmla="*/ 111 h 569"/>
                <a:gd name="T10" fmla="*/ 0 w 578"/>
                <a:gd name="T11" fmla="*/ 111 h 569"/>
                <a:gd name="T12" fmla="*/ 0 w 578"/>
                <a:gd name="T13" fmla="*/ 0 h 569"/>
                <a:gd name="T14" fmla="*/ 96 w 578"/>
                <a:gd name="T15" fmla="*/ 0 h 569"/>
                <a:gd name="T16" fmla="*/ 96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578" y="0"/>
                  </a:moveTo>
                  <a:lnTo>
                    <a:pt x="382" y="0"/>
                  </a:lnTo>
                  <a:lnTo>
                    <a:pt x="382" y="222"/>
                  </a:lnTo>
                  <a:lnTo>
                    <a:pt x="482" y="222"/>
                  </a:lnTo>
                  <a:lnTo>
                    <a:pt x="482" y="111"/>
                  </a:lnTo>
                  <a:lnTo>
                    <a:pt x="0" y="111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938" y="7938"/>
              <a:ext cx="606425" cy="920750"/>
            </a:xfrm>
            <a:custGeom>
              <a:avLst/>
              <a:gdLst>
                <a:gd name="T0" fmla="*/ 0 w 382"/>
                <a:gd name="T1" fmla="*/ 580 h 580"/>
                <a:gd name="T2" fmla="*/ 0 w 382"/>
                <a:gd name="T3" fmla="*/ 454 h 580"/>
                <a:gd name="T4" fmla="*/ 196 w 382"/>
                <a:gd name="T5" fmla="*/ 454 h 580"/>
                <a:gd name="T6" fmla="*/ 196 w 382"/>
                <a:gd name="T7" fmla="*/ 343 h 580"/>
                <a:gd name="T8" fmla="*/ 96 w 382"/>
                <a:gd name="T9" fmla="*/ 343 h 580"/>
                <a:gd name="T10" fmla="*/ 0 w 382"/>
                <a:gd name="T11" fmla="*/ 343 h 580"/>
                <a:gd name="T12" fmla="*/ 0 w 382"/>
                <a:gd name="T13" fmla="*/ 212 h 580"/>
                <a:gd name="T14" fmla="*/ 96 w 382"/>
                <a:gd name="T15" fmla="*/ 212 h 580"/>
                <a:gd name="T16" fmla="*/ 226 w 382"/>
                <a:gd name="T17" fmla="*/ 212 h 580"/>
                <a:gd name="T18" fmla="*/ 226 w 382"/>
                <a:gd name="T19" fmla="*/ 111 h 580"/>
                <a:gd name="T20" fmla="*/ 226 w 382"/>
                <a:gd name="T21" fmla="*/ 0 h 580"/>
                <a:gd name="T22" fmla="*/ 382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580"/>
                  </a:moveTo>
                  <a:lnTo>
                    <a:pt x="0" y="454"/>
                  </a:lnTo>
                  <a:lnTo>
                    <a:pt x="196" y="454"/>
                  </a:lnTo>
                  <a:lnTo>
                    <a:pt x="196" y="343"/>
                  </a:lnTo>
                  <a:lnTo>
                    <a:pt x="96" y="343"/>
                  </a:lnTo>
                  <a:lnTo>
                    <a:pt x="0" y="343"/>
                  </a:lnTo>
                  <a:lnTo>
                    <a:pt x="0" y="212"/>
                  </a:lnTo>
                  <a:lnTo>
                    <a:pt x="96" y="212"/>
                  </a:lnTo>
                  <a:lnTo>
                    <a:pt x="226" y="212"/>
                  </a:lnTo>
                  <a:lnTo>
                    <a:pt x="226" y="111"/>
                  </a:lnTo>
                  <a:lnTo>
                    <a:pt x="226" y="0"/>
                  </a:lnTo>
                  <a:lnTo>
                    <a:pt x="3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19088" y="360363"/>
              <a:ext cx="295275" cy="423863"/>
            </a:xfrm>
            <a:custGeom>
              <a:avLst/>
              <a:gdLst>
                <a:gd name="T0" fmla="*/ 186 w 186"/>
                <a:gd name="T1" fmla="*/ 0 h 267"/>
                <a:gd name="T2" fmla="*/ 186 w 186"/>
                <a:gd name="T3" fmla="*/ 121 h 267"/>
                <a:gd name="T4" fmla="*/ 0 w 186"/>
                <a:gd name="T5" fmla="*/ 121 h 267"/>
                <a:gd name="T6" fmla="*/ 0 w 186"/>
                <a:gd name="T7" fmla="*/ 50 h 267"/>
                <a:gd name="T8" fmla="*/ 110 w 186"/>
                <a:gd name="T9" fmla="*/ 50 h 267"/>
                <a:gd name="T10" fmla="*/ 110 w 186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0"/>
                  </a:moveTo>
                  <a:lnTo>
                    <a:pt x="186" y="121"/>
                  </a:lnTo>
                  <a:lnTo>
                    <a:pt x="0" y="121"/>
                  </a:lnTo>
                  <a:lnTo>
                    <a:pt x="0" y="50"/>
                  </a:lnTo>
                  <a:lnTo>
                    <a:pt x="110" y="50"/>
                  </a:lnTo>
                  <a:lnTo>
                    <a:pt x="110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12034838" y="911225"/>
            <a:ext cx="0" cy="5041900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1269663" y="60190"/>
            <a:ext cx="917575" cy="920750"/>
            <a:chOff x="11269663" y="7938"/>
            <a:chExt cx="917575" cy="920750"/>
          </a:xfrm>
        </p:grpSpPr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1269663" y="7938"/>
              <a:ext cx="917575" cy="903288"/>
            </a:xfrm>
            <a:custGeom>
              <a:avLst/>
              <a:gdLst>
                <a:gd name="T0" fmla="*/ 0 w 578"/>
                <a:gd name="T1" fmla="*/ 0 h 569"/>
                <a:gd name="T2" fmla="*/ 196 w 578"/>
                <a:gd name="T3" fmla="*/ 0 h 569"/>
                <a:gd name="T4" fmla="*/ 196 w 578"/>
                <a:gd name="T5" fmla="*/ 222 h 569"/>
                <a:gd name="T6" fmla="*/ 96 w 578"/>
                <a:gd name="T7" fmla="*/ 222 h 569"/>
                <a:gd name="T8" fmla="*/ 96 w 578"/>
                <a:gd name="T9" fmla="*/ 111 h 569"/>
                <a:gd name="T10" fmla="*/ 578 w 578"/>
                <a:gd name="T11" fmla="*/ 111 h 569"/>
                <a:gd name="T12" fmla="*/ 578 w 578"/>
                <a:gd name="T13" fmla="*/ 0 h 569"/>
                <a:gd name="T14" fmla="*/ 482 w 578"/>
                <a:gd name="T15" fmla="*/ 0 h 569"/>
                <a:gd name="T16" fmla="*/ 482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0" y="0"/>
                  </a:moveTo>
                  <a:lnTo>
                    <a:pt x="196" y="0"/>
                  </a:lnTo>
                  <a:lnTo>
                    <a:pt x="196" y="222"/>
                  </a:lnTo>
                  <a:lnTo>
                    <a:pt x="96" y="222"/>
                  </a:lnTo>
                  <a:lnTo>
                    <a:pt x="96" y="111"/>
                  </a:lnTo>
                  <a:lnTo>
                    <a:pt x="578" y="111"/>
                  </a:lnTo>
                  <a:lnTo>
                    <a:pt x="578" y="0"/>
                  </a:lnTo>
                  <a:lnTo>
                    <a:pt x="482" y="0"/>
                  </a:lnTo>
                  <a:lnTo>
                    <a:pt x="482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1580813" y="7938"/>
              <a:ext cx="606425" cy="920750"/>
            </a:xfrm>
            <a:custGeom>
              <a:avLst/>
              <a:gdLst>
                <a:gd name="T0" fmla="*/ 382 w 382"/>
                <a:gd name="T1" fmla="*/ 580 h 580"/>
                <a:gd name="T2" fmla="*/ 382 w 382"/>
                <a:gd name="T3" fmla="*/ 454 h 580"/>
                <a:gd name="T4" fmla="*/ 191 w 382"/>
                <a:gd name="T5" fmla="*/ 454 h 580"/>
                <a:gd name="T6" fmla="*/ 191 w 382"/>
                <a:gd name="T7" fmla="*/ 343 h 580"/>
                <a:gd name="T8" fmla="*/ 286 w 382"/>
                <a:gd name="T9" fmla="*/ 343 h 580"/>
                <a:gd name="T10" fmla="*/ 382 w 382"/>
                <a:gd name="T11" fmla="*/ 343 h 580"/>
                <a:gd name="T12" fmla="*/ 382 w 382"/>
                <a:gd name="T13" fmla="*/ 212 h 580"/>
                <a:gd name="T14" fmla="*/ 286 w 382"/>
                <a:gd name="T15" fmla="*/ 212 h 580"/>
                <a:gd name="T16" fmla="*/ 156 w 382"/>
                <a:gd name="T17" fmla="*/ 212 h 580"/>
                <a:gd name="T18" fmla="*/ 156 w 382"/>
                <a:gd name="T19" fmla="*/ 111 h 580"/>
                <a:gd name="T20" fmla="*/ 156 w 382"/>
                <a:gd name="T21" fmla="*/ 0 h 580"/>
                <a:gd name="T22" fmla="*/ 0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580"/>
                  </a:moveTo>
                  <a:lnTo>
                    <a:pt x="382" y="454"/>
                  </a:lnTo>
                  <a:lnTo>
                    <a:pt x="191" y="454"/>
                  </a:lnTo>
                  <a:lnTo>
                    <a:pt x="191" y="343"/>
                  </a:lnTo>
                  <a:lnTo>
                    <a:pt x="286" y="343"/>
                  </a:lnTo>
                  <a:lnTo>
                    <a:pt x="382" y="343"/>
                  </a:lnTo>
                  <a:lnTo>
                    <a:pt x="382" y="212"/>
                  </a:lnTo>
                  <a:lnTo>
                    <a:pt x="286" y="212"/>
                  </a:lnTo>
                  <a:lnTo>
                    <a:pt x="156" y="212"/>
                  </a:lnTo>
                  <a:lnTo>
                    <a:pt x="156" y="111"/>
                  </a:lnTo>
                  <a:lnTo>
                    <a:pt x="156" y="0"/>
                  </a:ln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1580813" y="360363"/>
              <a:ext cx="303213" cy="423863"/>
            </a:xfrm>
            <a:custGeom>
              <a:avLst/>
              <a:gdLst>
                <a:gd name="T0" fmla="*/ 0 w 191"/>
                <a:gd name="T1" fmla="*/ 0 h 267"/>
                <a:gd name="T2" fmla="*/ 0 w 191"/>
                <a:gd name="T3" fmla="*/ 121 h 267"/>
                <a:gd name="T4" fmla="*/ 191 w 191"/>
                <a:gd name="T5" fmla="*/ 121 h 267"/>
                <a:gd name="T6" fmla="*/ 191 w 191"/>
                <a:gd name="T7" fmla="*/ 50 h 267"/>
                <a:gd name="T8" fmla="*/ 76 w 191"/>
                <a:gd name="T9" fmla="*/ 50 h 267"/>
                <a:gd name="T10" fmla="*/ 76 w 191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0"/>
                  </a:moveTo>
                  <a:lnTo>
                    <a:pt x="0" y="121"/>
                  </a:lnTo>
                  <a:lnTo>
                    <a:pt x="191" y="121"/>
                  </a:lnTo>
                  <a:lnTo>
                    <a:pt x="191" y="50"/>
                  </a:lnTo>
                  <a:lnTo>
                    <a:pt x="76" y="50"/>
                  </a:lnTo>
                  <a:lnTo>
                    <a:pt x="76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700" y="5937250"/>
            <a:ext cx="12179300" cy="920750"/>
            <a:chOff x="7938" y="3462338"/>
            <a:chExt cx="12179300" cy="920750"/>
          </a:xfrm>
        </p:grpSpPr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1269663" y="3478213"/>
              <a:ext cx="917575" cy="904875"/>
            </a:xfrm>
            <a:custGeom>
              <a:avLst/>
              <a:gdLst>
                <a:gd name="T0" fmla="*/ 0 w 578"/>
                <a:gd name="T1" fmla="*/ 570 h 570"/>
                <a:gd name="T2" fmla="*/ 196 w 578"/>
                <a:gd name="T3" fmla="*/ 570 h 570"/>
                <a:gd name="T4" fmla="*/ 196 w 578"/>
                <a:gd name="T5" fmla="*/ 348 h 570"/>
                <a:gd name="T6" fmla="*/ 96 w 578"/>
                <a:gd name="T7" fmla="*/ 348 h 570"/>
                <a:gd name="T8" fmla="*/ 96 w 578"/>
                <a:gd name="T9" fmla="*/ 459 h 570"/>
                <a:gd name="T10" fmla="*/ 578 w 578"/>
                <a:gd name="T11" fmla="*/ 459 h 570"/>
                <a:gd name="T12" fmla="*/ 578 w 578"/>
                <a:gd name="T13" fmla="*/ 570 h 570"/>
                <a:gd name="T14" fmla="*/ 482 w 578"/>
                <a:gd name="T15" fmla="*/ 570 h 570"/>
                <a:gd name="T16" fmla="*/ 482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0" y="570"/>
                  </a:moveTo>
                  <a:lnTo>
                    <a:pt x="196" y="570"/>
                  </a:lnTo>
                  <a:lnTo>
                    <a:pt x="196" y="348"/>
                  </a:lnTo>
                  <a:lnTo>
                    <a:pt x="96" y="348"/>
                  </a:lnTo>
                  <a:lnTo>
                    <a:pt x="96" y="459"/>
                  </a:lnTo>
                  <a:lnTo>
                    <a:pt x="578" y="459"/>
                  </a:lnTo>
                  <a:lnTo>
                    <a:pt x="578" y="570"/>
                  </a:lnTo>
                  <a:lnTo>
                    <a:pt x="482" y="570"/>
                  </a:lnTo>
                  <a:lnTo>
                    <a:pt x="4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1580813" y="3462338"/>
              <a:ext cx="606425" cy="920750"/>
            </a:xfrm>
            <a:custGeom>
              <a:avLst/>
              <a:gdLst>
                <a:gd name="T0" fmla="*/ 382 w 382"/>
                <a:gd name="T1" fmla="*/ 0 h 580"/>
                <a:gd name="T2" fmla="*/ 382 w 382"/>
                <a:gd name="T3" fmla="*/ 126 h 580"/>
                <a:gd name="T4" fmla="*/ 191 w 382"/>
                <a:gd name="T5" fmla="*/ 126 h 580"/>
                <a:gd name="T6" fmla="*/ 191 w 382"/>
                <a:gd name="T7" fmla="*/ 237 h 580"/>
                <a:gd name="T8" fmla="*/ 286 w 382"/>
                <a:gd name="T9" fmla="*/ 237 h 580"/>
                <a:gd name="T10" fmla="*/ 382 w 382"/>
                <a:gd name="T11" fmla="*/ 237 h 580"/>
                <a:gd name="T12" fmla="*/ 382 w 382"/>
                <a:gd name="T13" fmla="*/ 368 h 580"/>
                <a:gd name="T14" fmla="*/ 286 w 382"/>
                <a:gd name="T15" fmla="*/ 368 h 580"/>
                <a:gd name="T16" fmla="*/ 156 w 382"/>
                <a:gd name="T17" fmla="*/ 368 h 580"/>
                <a:gd name="T18" fmla="*/ 156 w 382"/>
                <a:gd name="T19" fmla="*/ 469 h 580"/>
                <a:gd name="T20" fmla="*/ 156 w 382"/>
                <a:gd name="T21" fmla="*/ 580 h 580"/>
                <a:gd name="T22" fmla="*/ 0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0"/>
                  </a:moveTo>
                  <a:lnTo>
                    <a:pt x="382" y="126"/>
                  </a:lnTo>
                  <a:lnTo>
                    <a:pt x="191" y="126"/>
                  </a:lnTo>
                  <a:lnTo>
                    <a:pt x="191" y="237"/>
                  </a:lnTo>
                  <a:lnTo>
                    <a:pt x="286" y="237"/>
                  </a:lnTo>
                  <a:lnTo>
                    <a:pt x="382" y="237"/>
                  </a:lnTo>
                  <a:lnTo>
                    <a:pt x="382" y="368"/>
                  </a:lnTo>
                  <a:lnTo>
                    <a:pt x="286" y="368"/>
                  </a:lnTo>
                  <a:lnTo>
                    <a:pt x="156" y="368"/>
                  </a:lnTo>
                  <a:lnTo>
                    <a:pt x="156" y="469"/>
                  </a:lnTo>
                  <a:lnTo>
                    <a:pt x="156" y="580"/>
                  </a:lnTo>
                  <a:lnTo>
                    <a:pt x="0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1580813" y="3606800"/>
              <a:ext cx="303213" cy="423863"/>
            </a:xfrm>
            <a:custGeom>
              <a:avLst/>
              <a:gdLst>
                <a:gd name="T0" fmla="*/ 0 w 191"/>
                <a:gd name="T1" fmla="*/ 267 h 267"/>
                <a:gd name="T2" fmla="*/ 0 w 191"/>
                <a:gd name="T3" fmla="*/ 146 h 267"/>
                <a:gd name="T4" fmla="*/ 191 w 191"/>
                <a:gd name="T5" fmla="*/ 146 h 267"/>
                <a:gd name="T6" fmla="*/ 191 w 191"/>
                <a:gd name="T7" fmla="*/ 217 h 267"/>
                <a:gd name="T8" fmla="*/ 76 w 191"/>
                <a:gd name="T9" fmla="*/ 217 h 267"/>
                <a:gd name="T10" fmla="*/ 76 w 191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267"/>
                  </a:moveTo>
                  <a:lnTo>
                    <a:pt x="0" y="146"/>
                  </a:lnTo>
                  <a:lnTo>
                    <a:pt x="191" y="146"/>
                  </a:lnTo>
                  <a:lnTo>
                    <a:pt x="191" y="217"/>
                  </a:lnTo>
                  <a:lnTo>
                    <a:pt x="76" y="217"/>
                  </a:lnTo>
                  <a:lnTo>
                    <a:pt x="7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938" y="3478213"/>
              <a:ext cx="917575" cy="904875"/>
            </a:xfrm>
            <a:custGeom>
              <a:avLst/>
              <a:gdLst>
                <a:gd name="T0" fmla="*/ 578 w 578"/>
                <a:gd name="T1" fmla="*/ 570 h 570"/>
                <a:gd name="T2" fmla="*/ 382 w 578"/>
                <a:gd name="T3" fmla="*/ 570 h 570"/>
                <a:gd name="T4" fmla="*/ 382 w 578"/>
                <a:gd name="T5" fmla="*/ 348 h 570"/>
                <a:gd name="T6" fmla="*/ 482 w 578"/>
                <a:gd name="T7" fmla="*/ 348 h 570"/>
                <a:gd name="T8" fmla="*/ 482 w 578"/>
                <a:gd name="T9" fmla="*/ 459 h 570"/>
                <a:gd name="T10" fmla="*/ 0 w 578"/>
                <a:gd name="T11" fmla="*/ 459 h 570"/>
                <a:gd name="T12" fmla="*/ 0 w 578"/>
                <a:gd name="T13" fmla="*/ 570 h 570"/>
                <a:gd name="T14" fmla="*/ 96 w 578"/>
                <a:gd name="T15" fmla="*/ 570 h 570"/>
                <a:gd name="T16" fmla="*/ 96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578" y="570"/>
                  </a:moveTo>
                  <a:lnTo>
                    <a:pt x="382" y="570"/>
                  </a:lnTo>
                  <a:lnTo>
                    <a:pt x="382" y="348"/>
                  </a:lnTo>
                  <a:lnTo>
                    <a:pt x="482" y="348"/>
                  </a:lnTo>
                  <a:lnTo>
                    <a:pt x="482" y="459"/>
                  </a:lnTo>
                  <a:lnTo>
                    <a:pt x="0" y="459"/>
                  </a:lnTo>
                  <a:lnTo>
                    <a:pt x="0" y="570"/>
                  </a:lnTo>
                  <a:lnTo>
                    <a:pt x="96" y="570"/>
                  </a:lnTo>
                  <a:lnTo>
                    <a:pt x="9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938" y="3462338"/>
              <a:ext cx="606425" cy="920750"/>
            </a:xfrm>
            <a:custGeom>
              <a:avLst/>
              <a:gdLst>
                <a:gd name="T0" fmla="*/ 0 w 382"/>
                <a:gd name="T1" fmla="*/ 0 h 580"/>
                <a:gd name="T2" fmla="*/ 0 w 382"/>
                <a:gd name="T3" fmla="*/ 126 h 580"/>
                <a:gd name="T4" fmla="*/ 196 w 382"/>
                <a:gd name="T5" fmla="*/ 126 h 580"/>
                <a:gd name="T6" fmla="*/ 196 w 382"/>
                <a:gd name="T7" fmla="*/ 237 h 580"/>
                <a:gd name="T8" fmla="*/ 96 w 382"/>
                <a:gd name="T9" fmla="*/ 237 h 580"/>
                <a:gd name="T10" fmla="*/ 0 w 382"/>
                <a:gd name="T11" fmla="*/ 237 h 580"/>
                <a:gd name="T12" fmla="*/ 0 w 382"/>
                <a:gd name="T13" fmla="*/ 368 h 580"/>
                <a:gd name="T14" fmla="*/ 96 w 382"/>
                <a:gd name="T15" fmla="*/ 368 h 580"/>
                <a:gd name="T16" fmla="*/ 226 w 382"/>
                <a:gd name="T17" fmla="*/ 368 h 580"/>
                <a:gd name="T18" fmla="*/ 226 w 382"/>
                <a:gd name="T19" fmla="*/ 469 h 580"/>
                <a:gd name="T20" fmla="*/ 226 w 382"/>
                <a:gd name="T21" fmla="*/ 580 h 580"/>
                <a:gd name="T22" fmla="*/ 382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0"/>
                  </a:moveTo>
                  <a:lnTo>
                    <a:pt x="0" y="126"/>
                  </a:lnTo>
                  <a:lnTo>
                    <a:pt x="196" y="126"/>
                  </a:lnTo>
                  <a:lnTo>
                    <a:pt x="196" y="237"/>
                  </a:lnTo>
                  <a:lnTo>
                    <a:pt x="96" y="237"/>
                  </a:lnTo>
                  <a:lnTo>
                    <a:pt x="0" y="237"/>
                  </a:lnTo>
                  <a:lnTo>
                    <a:pt x="0" y="368"/>
                  </a:lnTo>
                  <a:lnTo>
                    <a:pt x="96" y="368"/>
                  </a:lnTo>
                  <a:lnTo>
                    <a:pt x="226" y="368"/>
                  </a:lnTo>
                  <a:lnTo>
                    <a:pt x="226" y="469"/>
                  </a:lnTo>
                  <a:lnTo>
                    <a:pt x="226" y="580"/>
                  </a:lnTo>
                  <a:lnTo>
                    <a:pt x="382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19088" y="3606800"/>
              <a:ext cx="295275" cy="423863"/>
            </a:xfrm>
            <a:custGeom>
              <a:avLst/>
              <a:gdLst>
                <a:gd name="T0" fmla="*/ 186 w 186"/>
                <a:gd name="T1" fmla="*/ 267 h 267"/>
                <a:gd name="T2" fmla="*/ 186 w 186"/>
                <a:gd name="T3" fmla="*/ 146 h 267"/>
                <a:gd name="T4" fmla="*/ 0 w 186"/>
                <a:gd name="T5" fmla="*/ 146 h 267"/>
                <a:gd name="T6" fmla="*/ 0 w 186"/>
                <a:gd name="T7" fmla="*/ 217 h 267"/>
                <a:gd name="T8" fmla="*/ 110 w 186"/>
                <a:gd name="T9" fmla="*/ 217 h 267"/>
                <a:gd name="T10" fmla="*/ 110 w 186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267"/>
                  </a:moveTo>
                  <a:lnTo>
                    <a:pt x="186" y="146"/>
                  </a:lnTo>
                  <a:lnTo>
                    <a:pt x="0" y="146"/>
                  </a:lnTo>
                  <a:lnTo>
                    <a:pt x="0" y="217"/>
                  </a:lnTo>
                  <a:lnTo>
                    <a:pt x="110" y="217"/>
                  </a:lnTo>
                  <a:lnTo>
                    <a:pt x="11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8" name="Line 11"/>
          <p:cNvSpPr>
            <a:spLocks noChangeShapeType="1"/>
          </p:cNvSpPr>
          <p:nvPr/>
        </p:nvSpPr>
        <p:spPr bwMode="auto">
          <a:xfrm flipH="1" flipV="1">
            <a:off x="319473" y="6665594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Line 11"/>
          <p:cNvSpPr>
            <a:spLocks noChangeShapeType="1"/>
          </p:cNvSpPr>
          <p:nvPr/>
        </p:nvSpPr>
        <p:spPr bwMode="auto">
          <a:xfrm flipH="1" flipV="1">
            <a:off x="387146" y="207963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1448186" y="827039"/>
            <a:ext cx="481149" cy="1558576"/>
            <a:chOff x="1290638" y="809625"/>
            <a:chExt cx="1147763" cy="3717926"/>
          </a:xfrm>
        </p:grpSpPr>
        <p:sp>
          <p:nvSpPr>
            <p:cNvPr id="63" name="Oval 28"/>
            <p:cNvSpPr>
              <a:spLocks noChangeArrowheads="1"/>
            </p:cNvSpPr>
            <p:nvPr/>
          </p:nvSpPr>
          <p:spPr bwMode="auto">
            <a:xfrm>
              <a:off x="1290638" y="1438275"/>
              <a:ext cx="1147763" cy="11303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Line 29"/>
            <p:cNvSpPr>
              <a:spLocks noChangeShapeType="1"/>
            </p:cNvSpPr>
            <p:nvPr/>
          </p:nvSpPr>
          <p:spPr bwMode="auto">
            <a:xfrm>
              <a:off x="1863725" y="1438275"/>
              <a:ext cx="0" cy="113030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auto">
            <a:xfrm>
              <a:off x="1493838" y="1470025"/>
              <a:ext cx="201613" cy="1074738"/>
            </a:xfrm>
            <a:custGeom>
              <a:avLst/>
              <a:gdLst>
                <a:gd name="T0" fmla="*/ 25 w 25"/>
                <a:gd name="T1" fmla="*/ 0 h 135"/>
                <a:gd name="T2" fmla="*/ 25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25" y="0"/>
                  </a:moveTo>
                  <a:cubicBezTo>
                    <a:pt x="25" y="0"/>
                    <a:pt x="0" y="74"/>
                    <a:pt x="25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auto">
            <a:xfrm>
              <a:off x="1331913" y="1606550"/>
              <a:ext cx="128588" cy="803275"/>
            </a:xfrm>
            <a:custGeom>
              <a:avLst/>
              <a:gdLst>
                <a:gd name="T0" fmla="*/ 16 w 16"/>
                <a:gd name="T1" fmla="*/ 0 h 101"/>
                <a:gd name="T2" fmla="*/ 16 w 16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01">
                  <a:moveTo>
                    <a:pt x="16" y="0"/>
                  </a:moveTo>
                  <a:cubicBezTo>
                    <a:pt x="16" y="0"/>
                    <a:pt x="0" y="55"/>
                    <a:pt x="16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auto">
            <a:xfrm>
              <a:off x="2025650" y="1470025"/>
              <a:ext cx="201613" cy="1074738"/>
            </a:xfrm>
            <a:custGeom>
              <a:avLst/>
              <a:gdLst>
                <a:gd name="T0" fmla="*/ 0 w 25"/>
                <a:gd name="T1" fmla="*/ 0 h 135"/>
                <a:gd name="T2" fmla="*/ 0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0" y="0"/>
                  </a:moveTo>
                  <a:cubicBezTo>
                    <a:pt x="0" y="0"/>
                    <a:pt x="25" y="74"/>
                    <a:pt x="0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auto">
            <a:xfrm>
              <a:off x="2260600" y="1606550"/>
              <a:ext cx="136525" cy="803275"/>
            </a:xfrm>
            <a:custGeom>
              <a:avLst/>
              <a:gdLst>
                <a:gd name="T0" fmla="*/ 0 w 17"/>
                <a:gd name="T1" fmla="*/ 0 h 101"/>
                <a:gd name="T2" fmla="*/ 0 w 17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101">
                  <a:moveTo>
                    <a:pt x="0" y="0"/>
                  </a:moveTo>
                  <a:cubicBezTo>
                    <a:pt x="0" y="0"/>
                    <a:pt x="17" y="55"/>
                    <a:pt x="0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auto">
            <a:xfrm>
              <a:off x="1711325" y="1343025"/>
              <a:ext cx="338138" cy="127000"/>
            </a:xfrm>
            <a:custGeom>
              <a:avLst/>
              <a:gdLst>
                <a:gd name="T0" fmla="*/ 0 w 42"/>
                <a:gd name="T1" fmla="*/ 15 h 16"/>
                <a:gd name="T2" fmla="*/ 42 w 42"/>
                <a:gd name="T3" fmla="*/ 16 h 16"/>
                <a:gd name="T4" fmla="*/ 31 w 42"/>
                <a:gd name="T5" fmla="*/ 0 h 16"/>
                <a:gd name="T6" fmla="*/ 11 w 42"/>
                <a:gd name="T7" fmla="*/ 0 h 16"/>
                <a:gd name="T8" fmla="*/ 0 w 42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0" y="15"/>
                  </a:moveTo>
                  <a:cubicBezTo>
                    <a:pt x="0" y="15"/>
                    <a:pt x="21" y="9"/>
                    <a:pt x="42" y="1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0" y="15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35"/>
            <p:cNvSpPr>
              <a:spLocks/>
            </p:cNvSpPr>
            <p:nvPr/>
          </p:nvSpPr>
          <p:spPr bwMode="auto">
            <a:xfrm>
              <a:off x="1695450" y="2544763"/>
              <a:ext cx="338138" cy="128588"/>
            </a:xfrm>
            <a:custGeom>
              <a:avLst/>
              <a:gdLst>
                <a:gd name="T0" fmla="*/ 42 w 42"/>
                <a:gd name="T1" fmla="*/ 1 h 16"/>
                <a:gd name="T2" fmla="*/ 0 w 42"/>
                <a:gd name="T3" fmla="*/ 0 h 16"/>
                <a:gd name="T4" fmla="*/ 12 w 42"/>
                <a:gd name="T5" fmla="*/ 16 h 16"/>
                <a:gd name="T6" fmla="*/ 31 w 42"/>
                <a:gd name="T7" fmla="*/ 16 h 16"/>
                <a:gd name="T8" fmla="*/ 42 w 4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42" y="1"/>
                  </a:moveTo>
                  <a:cubicBezTo>
                    <a:pt x="42" y="1"/>
                    <a:pt x="21" y="6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31" y="16"/>
                    <a:pt x="31" y="16"/>
                    <a:pt x="31" y="16"/>
                  </a:cubicBezTo>
                  <a:lnTo>
                    <a:pt x="42" y="1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auto">
            <a:xfrm>
              <a:off x="1824038" y="1255713"/>
              <a:ext cx="104775" cy="87313"/>
            </a:xfrm>
            <a:custGeom>
              <a:avLst/>
              <a:gdLst>
                <a:gd name="T0" fmla="*/ 0 w 13"/>
                <a:gd name="T1" fmla="*/ 11 h 11"/>
                <a:gd name="T2" fmla="*/ 0 w 13"/>
                <a:gd name="T3" fmla="*/ 7 h 11"/>
                <a:gd name="T4" fmla="*/ 7 w 13"/>
                <a:gd name="T5" fmla="*/ 0 h 11"/>
                <a:gd name="T6" fmla="*/ 7 w 13"/>
                <a:gd name="T7" fmla="*/ 0 h 11"/>
                <a:gd name="T8" fmla="*/ 13 w 13"/>
                <a:gd name="T9" fmla="*/ 7 h 11"/>
                <a:gd name="T10" fmla="*/ 13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3" y="11"/>
                    <a:pt x="13" y="1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37"/>
            <p:cNvSpPr>
              <a:spLocks/>
            </p:cNvSpPr>
            <p:nvPr/>
          </p:nvSpPr>
          <p:spPr bwMode="auto">
            <a:xfrm>
              <a:off x="1816100" y="3875088"/>
              <a:ext cx="112713" cy="652463"/>
            </a:xfrm>
            <a:custGeom>
              <a:avLst/>
              <a:gdLst>
                <a:gd name="T0" fmla="*/ 14 w 14"/>
                <a:gd name="T1" fmla="*/ 82 h 82"/>
                <a:gd name="T2" fmla="*/ 14 w 14"/>
                <a:gd name="T3" fmla="*/ 11 h 82"/>
                <a:gd name="T4" fmla="*/ 14 w 14"/>
                <a:gd name="T5" fmla="*/ 7 h 82"/>
                <a:gd name="T6" fmla="*/ 7 w 14"/>
                <a:gd name="T7" fmla="*/ 0 h 82"/>
                <a:gd name="T8" fmla="*/ 7 w 14"/>
                <a:gd name="T9" fmla="*/ 0 h 82"/>
                <a:gd name="T10" fmla="*/ 0 w 14"/>
                <a:gd name="T11" fmla="*/ 7 h 82"/>
                <a:gd name="T12" fmla="*/ 0 w 14"/>
                <a:gd name="T13" fmla="*/ 11 h 82"/>
                <a:gd name="T14" fmla="*/ 0 w 14"/>
                <a:gd name="T1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82">
                  <a:moveTo>
                    <a:pt x="14" y="8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2"/>
                    <a:pt x="0" y="82"/>
                    <a:pt x="0" y="82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Line 38"/>
            <p:cNvSpPr>
              <a:spLocks noChangeShapeType="1"/>
            </p:cNvSpPr>
            <p:nvPr/>
          </p:nvSpPr>
          <p:spPr bwMode="auto">
            <a:xfrm>
              <a:off x="1863725" y="2673350"/>
              <a:ext cx="0" cy="5413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Oval 39"/>
            <p:cNvSpPr>
              <a:spLocks noChangeArrowheads="1"/>
            </p:cNvSpPr>
            <p:nvPr/>
          </p:nvSpPr>
          <p:spPr bwMode="auto">
            <a:xfrm>
              <a:off x="17589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Oval 40"/>
            <p:cNvSpPr>
              <a:spLocks noChangeArrowheads="1"/>
            </p:cNvSpPr>
            <p:nvPr/>
          </p:nvSpPr>
          <p:spPr bwMode="auto">
            <a:xfrm>
              <a:off x="18732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Oval 41"/>
            <p:cNvSpPr>
              <a:spLocks noChangeArrowheads="1"/>
            </p:cNvSpPr>
            <p:nvPr/>
          </p:nvSpPr>
          <p:spPr bwMode="auto">
            <a:xfrm>
              <a:off x="1758950" y="316706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Oval 42"/>
            <p:cNvSpPr>
              <a:spLocks noChangeArrowheads="1"/>
            </p:cNvSpPr>
            <p:nvPr/>
          </p:nvSpPr>
          <p:spPr bwMode="auto">
            <a:xfrm>
              <a:off x="1863725" y="3167063"/>
              <a:ext cx="106363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Oval 43"/>
            <p:cNvSpPr>
              <a:spLocks noChangeArrowheads="1"/>
            </p:cNvSpPr>
            <p:nvPr/>
          </p:nvSpPr>
          <p:spPr bwMode="auto">
            <a:xfrm>
              <a:off x="1962150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Oval 44"/>
            <p:cNvSpPr>
              <a:spLocks noChangeArrowheads="1"/>
            </p:cNvSpPr>
            <p:nvPr/>
          </p:nvSpPr>
          <p:spPr bwMode="auto">
            <a:xfrm>
              <a:off x="1962150" y="3365500"/>
              <a:ext cx="104775" cy="111125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Oval 45"/>
            <p:cNvSpPr>
              <a:spLocks noChangeArrowheads="1"/>
            </p:cNvSpPr>
            <p:nvPr/>
          </p:nvSpPr>
          <p:spPr bwMode="auto">
            <a:xfrm>
              <a:off x="1654175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Oval 46"/>
            <p:cNvSpPr>
              <a:spLocks noChangeArrowheads="1"/>
            </p:cNvSpPr>
            <p:nvPr/>
          </p:nvSpPr>
          <p:spPr bwMode="auto">
            <a:xfrm>
              <a:off x="1654175" y="3373438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7"/>
            <p:cNvSpPr>
              <a:spLocks/>
            </p:cNvSpPr>
            <p:nvPr/>
          </p:nvSpPr>
          <p:spPr bwMode="auto">
            <a:xfrm>
              <a:off x="1743075" y="3246438"/>
              <a:ext cx="242888" cy="238125"/>
            </a:xfrm>
            <a:custGeom>
              <a:avLst/>
              <a:gdLst>
                <a:gd name="T0" fmla="*/ 76 w 153"/>
                <a:gd name="T1" fmla="*/ 150 h 150"/>
                <a:gd name="T2" fmla="*/ 0 w 153"/>
                <a:gd name="T3" fmla="*/ 75 h 150"/>
                <a:gd name="T4" fmla="*/ 76 w 153"/>
                <a:gd name="T5" fmla="*/ 0 h 150"/>
                <a:gd name="T6" fmla="*/ 153 w 153"/>
                <a:gd name="T7" fmla="*/ 75 h 150"/>
                <a:gd name="T8" fmla="*/ 76 w 153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0">
                  <a:moveTo>
                    <a:pt x="76" y="150"/>
                  </a:moveTo>
                  <a:lnTo>
                    <a:pt x="0" y="75"/>
                  </a:lnTo>
                  <a:lnTo>
                    <a:pt x="76" y="0"/>
                  </a:lnTo>
                  <a:lnTo>
                    <a:pt x="153" y="75"/>
                  </a:lnTo>
                  <a:lnTo>
                    <a:pt x="76" y="150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Line 48"/>
            <p:cNvSpPr>
              <a:spLocks noChangeShapeType="1"/>
            </p:cNvSpPr>
            <p:nvPr/>
          </p:nvSpPr>
          <p:spPr bwMode="auto">
            <a:xfrm>
              <a:off x="1863725" y="3246438"/>
              <a:ext cx="0" cy="238125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Line 49"/>
            <p:cNvSpPr>
              <a:spLocks noChangeShapeType="1"/>
            </p:cNvSpPr>
            <p:nvPr/>
          </p:nvSpPr>
          <p:spPr bwMode="auto">
            <a:xfrm flipH="1">
              <a:off x="1743075" y="3365500"/>
              <a:ext cx="242888" cy="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Line 50"/>
            <p:cNvSpPr>
              <a:spLocks noChangeShapeType="1"/>
            </p:cNvSpPr>
            <p:nvPr/>
          </p:nvSpPr>
          <p:spPr bwMode="auto">
            <a:xfrm>
              <a:off x="1873250" y="3516313"/>
              <a:ext cx="0" cy="10112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Oval 51"/>
            <p:cNvSpPr>
              <a:spLocks noChangeArrowheads="1"/>
            </p:cNvSpPr>
            <p:nvPr/>
          </p:nvSpPr>
          <p:spPr bwMode="auto">
            <a:xfrm>
              <a:off x="1831975" y="1136650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Oval 52"/>
            <p:cNvSpPr>
              <a:spLocks noChangeArrowheads="1"/>
            </p:cNvSpPr>
            <p:nvPr/>
          </p:nvSpPr>
          <p:spPr bwMode="auto">
            <a:xfrm>
              <a:off x="1831975" y="1033463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Oval 53"/>
            <p:cNvSpPr>
              <a:spLocks noChangeArrowheads="1"/>
            </p:cNvSpPr>
            <p:nvPr/>
          </p:nvSpPr>
          <p:spPr bwMode="auto">
            <a:xfrm>
              <a:off x="1831975" y="920750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Oval 54"/>
            <p:cNvSpPr>
              <a:spLocks noChangeArrowheads="1"/>
            </p:cNvSpPr>
            <p:nvPr/>
          </p:nvSpPr>
          <p:spPr bwMode="auto">
            <a:xfrm>
              <a:off x="1831975" y="809625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8" name="组合 64337"/>
          <p:cNvGrpSpPr/>
          <p:nvPr/>
        </p:nvGrpSpPr>
        <p:grpSpPr>
          <a:xfrm>
            <a:off x="-303213" y="3309938"/>
            <a:ext cx="803276" cy="842963"/>
            <a:chOff x="-303213" y="3309938"/>
            <a:chExt cx="803276" cy="842963"/>
          </a:xfrm>
          <a:solidFill>
            <a:srgbClr val="F7E499"/>
          </a:solidFill>
        </p:grpSpPr>
        <p:sp>
          <p:nvSpPr>
            <p:cNvPr id="64137" name="Freeform 685"/>
            <p:cNvSpPr>
              <a:spLocks/>
            </p:cNvSpPr>
            <p:nvPr/>
          </p:nvSpPr>
          <p:spPr bwMode="auto">
            <a:xfrm>
              <a:off x="-161925" y="3309938"/>
              <a:ext cx="406400" cy="407988"/>
            </a:xfrm>
            <a:custGeom>
              <a:avLst/>
              <a:gdLst>
                <a:gd name="T0" fmla="*/ 31 w 46"/>
                <a:gd name="T1" fmla="*/ 46 h 46"/>
                <a:gd name="T2" fmla="*/ 23 w 46"/>
                <a:gd name="T3" fmla="*/ 6 h 46"/>
                <a:gd name="T4" fmla="*/ 31 w 46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31" y="46"/>
                  </a:moveTo>
                  <a:cubicBezTo>
                    <a:pt x="31" y="46"/>
                    <a:pt x="0" y="13"/>
                    <a:pt x="23" y="6"/>
                  </a:cubicBezTo>
                  <a:cubicBezTo>
                    <a:pt x="46" y="0"/>
                    <a:pt x="31" y="46"/>
                    <a:pt x="3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8" name="Freeform 686"/>
            <p:cNvSpPr>
              <a:spLocks/>
            </p:cNvSpPr>
            <p:nvPr/>
          </p:nvSpPr>
          <p:spPr bwMode="auto">
            <a:xfrm>
              <a:off x="111125" y="3317875"/>
              <a:ext cx="388938" cy="400050"/>
            </a:xfrm>
            <a:custGeom>
              <a:avLst/>
              <a:gdLst>
                <a:gd name="T0" fmla="*/ 0 w 44"/>
                <a:gd name="T1" fmla="*/ 45 h 45"/>
                <a:gd name="T2" fmla="*/ 24 w 44"/>
                <a:gd name="T3" fmla="*/ 12 h 45"/>
                <a:gd name="T4" fmla="*/ 0 w 44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5">
                  <a:moveTo>
                    <a:pt x="0" y="45"/>
                  </a:moveTo>
                  <a:cubicBezTo>
                    <a:pt x="0" y="45"/>
                    <a:pt x="3" y="0"/>
                    <a:pt x="24" y="12"/>
                  </a:cubicBezTo>
                  <a:cubicBezTo>
                    <a:pt x="44" y="25"/>
                    <a:pt x="0" y="45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9" name="Freeform 687"/>
            <p:cNvSpPr>
              <a:spLocks/>
            </p:cNvSpPr>
            <p:nvPr/>
          </p:nvSpPr>
          <p:spPr bwMode="auto">
            <a:xfrm>
              <a:off x="111125" y="3513138"/>
              <a:ext cx="371475" cy="427038"/>
            </a:xfrm>
            <a:custGeom>
              <a:avLst/>
              <a:gdLst>
                <a:gd name="T0" fmla="*/ 0 w 42"/>
                <a:gd name="T1" fmla="*/ 23 h 48"/>
                <a:gd name="T2" fmla="*/ 41 w 42"/>
                <a:gd name="T3" fmla="*/ 24 h 48"/>
                <a:gd name="T4" fmla="*/ 0 w 42"/>
                <a:gd name="T5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8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8"/>
                    <a:pt x="0" y="23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0" name="Freeform 688"/>
            <p:cNvSpPr>
              <a:spLocks/>
            </p:cNvSpPr>
            <p:nvPr/>
          </p:nvSpPr>
          <p:spPr bwMode="auto">
            <a:xfrm>
              <a:off x="111125" y="3717926"/>
              <a:ext cx="361950" cy="434975"/>
            </a:xfrm>
            <a:custGeom>
              <a:avLst/>
              <a:gdLst>
                <a:gd name="T0" fmla="*/ 0 w 41"/>
                <a:gd name="T1" fmla="*/ 0 h 49"/>
                <a:gd name="T2" fmla="*/ 23 w 41"/>
                <a:gd name="T3" fmla="*/ 35 h 49"/>
                <a:gd name="T4" fmla="*/ 0 w 41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9">
                  <a:moveTo>
                    <a:pt x="0" y="0"/>
                  </a:moveTo>
                  <a:cubicBezTo>
                    <a:pt x="0" y="0"/>
                    <a:pt x="41" y="20"/>
                    <a:pt x="23" y="35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1" name="Freeform 689"/>
            <p:cNvSpPr>
              <a:spLocks/>
            </p:cNvSpPr>
            <p:nvPr/>
          </p:nvSpPr>
          <p:spPr bwMode="auto">
            <a:xfrm>
              <a:off x="-223838" y="3717926"/>
              <a:ext cx="396875" cy="407988"/>
            </a:xfrm>
            <a:custGeom>
              <a:avLst/>
              <a:gdLst>
                <a:gd name="T0" fmla="*/ 38 w 45"/>
                <a:gd name="T1" fmla="*/ 0 h 46"/>
                <a:gd name="T2" fmla="*/ 23 w 45"/>
                <a:gd name="T3" fmla="*/ 39 h 46"/>
                <a:gd name="T4" fmla="*/ 38 w 45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6">
                  <a:moveTo>
                    <a:pt x="38" y="0"/>
                  </a:moveTo>
                  <a:cubicBezTo>
                    <a:pt x="38" y="0"/>
                    <a:pt x="45" y="46"/>
                    <a:pt x="23" y="39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2" name="Freeform 690"/>
            <p:cNvSpPr>
              <a:spLocks/>
            </p:cNvSpPr>
            <p:nvPr/>
          </p:nvSpPr>
          <p:spPr bwMode="auto">
            <a:xfrm>
              <a:off x="-303213" y="3602038"/>
              <a:ext cx="414338" cy="400050"/>
            </a:xfrm>
            <a:custGeom>
              <a:avLst/>
              <a:gdLst>
                <a:gd name="T0" fmla="*/ 47 w 47"/>
                <a:gd name="T1" fmla="*/ 13 h 45"/>
                <a:gd name="T2" fmla="*/ 7 w 47"/>
                <a:gd name="T3" fmla="*/ 23 h 45"/>
                <a:gd name="T4" fmla="*/ 47 w 47"/>
                <a:gd name="T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5">
                  <a:moveTo>
                    <a:pt x="47" y="13"/>
                  </a:moveTo>
                  <a:cubicBezTo>
                    <a:pt x="47" y="13"/>
                    <a:pt x="14" y="45"/>
                    <a:pt x="7" y="23"/>
                  </a:cubicBezTo>
                  <a:cubicBezTo>
                    <a:pt x="0" y="0"/>
                    <a:pt x="47" y="13"/>
                    <a:pt x="4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3" name="Freeform 691"/>
            <p:cNvSpPr>
              <a:spLocks/>
            </p:cNvSpPr>
            <p:nvPr/>
          </p:nvSpPr>
          <p:spPr bwMode="auto">
            <a:xfrm>
              <a:off x="-277813" y="3354388"/>
              <a:ext cx="406400" cy="381000"/>
            </a:xfrm>
            <a:custGeom>
              <a:avLst/>
              <a:gdLst>
                <a:gd name="T0" fmla="*/ 46 w 46"/>
                <a:gd name="T1" fmla="*/ 41 h 43"/>
                <a:gd name="T2" fmla="*/ 10 w 46"/>
                <a:gd name="T3" fmla="*/ 22 h 43"/>
                <a:gd name="T4" fmla="*/ 46 w 46"/>
                <a:gd name="T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3">
                  <a:moveTo>
                    <a:pt x="46" y="41"/>
                  </a:moveTo>
                  <a:cubicBezTo>
                    <a:pt x="46" y="41"/>
                    <a:pt x="0" y="43"/>
                    <a:pt x="10" y="22"/>
                  </a:cubicBezTo>
                  <a:cubicBezTo>
                    <a:pt x="20" y="0"/>
                    <a:pt x="46" y="41"/>
                    <a:pt x="4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4" name="Freeform 692"/>
            <p:cNvSpPr>
              <a:spLocks/>
            </p:cNvSpPr>
            <p:nvPr/>
          </p:nvSpPr>
          <p:spPr bwMode="auto">
            <a:xfrm>
              <a:off x="22225" y="3663951"/>
              <a:ext cx="150813" cy="125413"/>
            </a:xfrm>
            <a:custGeom>
              <a:avLst/>
              <a:gdLst>
                <a:gd name="T0" fmla="*/ 16 w 17"/>
                <a:gd name="T1" fmla="*/ 5 h 14"/>
                <a:gd name="T2" fmla="*/ 11 w 17"/>
                <a:gd name="T3" fmla="*/ 13 h 14"/>
                <a:gd name="T4" fmla="*/ 2 w 17"/>
                <a:gd name="T5" fmla="*/ 10 h 14"/>
                <a:gd name="T6" fmla="*/ 7 w 17"/>
                <a:gd name="T7" fmla="*/ 1 h 14"/>
                <a:gd name="T8" fmla="*/ 16 w 17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6" y="5"/>
                  </a:moveTo>
                  <a:cubicBezTo>
                    <a:pt x="17" y="8"/>
                    <a:pt x="14" y="11"/>
                    <a:pt x="11" y="13"/>
                  </a:cubicBezTo>
                  <a:cubicBezTo>
                    <a:pt x="7" y="14"/>
                    <a:pt x="3" y="13"/>
                    <a:pt x="2" y="10"/>
                  </a:cubicBezTo>
                  <a:cubicBezTo>
                    <a:pt x="0" y="6"/>
                    <a:pt x="3" y="3"/>
                    <a:pt x="7" y="1"/>
                  </a:cubicBezTo>
                  <a:cubicBezTo>
                    <a:pt x="10" y="0"/>
                    <a:pt x="15" y="1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5" name="Freeform 693"/>
            <p:cNvSpPr>
              <a:spLocks/>
            </p:cNvSpPr>
            <p:nvPr/>
          </p:nvSpPr>
          <p:spPr bwMode="auto">
            <a:xfrm>
              <a:off x="76200" y="3646488"/>
              <a:ext cx="17463" cy="53975"/>
            </a:xfrm>
            <a:custGeom>
              <a:avLst/>
              <a:gdLst>
                <a:gd name="T0" fmla="*/ 1 w 2"/>
                <a:gd name="T1" fmla="*/ 1 h 6"/>
                <a:gd name="T2" fmla="*/ 0 w 2"/>
                <a:gd name="T3" fmla="*/ 0 h 6"/>
                <a:gd name="T4" fmla="*/ 0 w 2"/>
                <a:gd name="T5" fmla="*/ 1 h 6"/>
                <a:gd name="T6" fmla="*/ 0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1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6" name="Freeform 694"/>
            <p:cNvSpPr>
              <a:spLocks/>
            </p:cNvSpPr>
            <p:nvPr/>
          </p:nvSpPr>
          <p:spPr bwMode="auto">
            <a:xfrm>
              <a:off x="93662" y="36464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0 w 2"/>
                <a:gd name="T7" fmla="*/ 2 h 5"/>
                <a:gd name="T8" fmla="*/ 0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7" name="Freeform 695"/>
            <p:cNvSpPr>
              <a:spLocks/>
            </p:cNvSpPr>
            <p:nvPr/>
          </p:nvSpPr>
          <p:spPr bwMode="auto">
            <a:xfrm>
              <a:off x="103187" y="3646488"/>
              <a:ext cx="25400" cy="44450"/>
            </a:xfrm>
            <a:custGeom>
              <a:avLst/>
              <a:gdLst>
                <a:gd name="T0" fmla="*/ 3 w 3"/>
                <a:gd name="T1" fmla="*/ 1 h 5"/>
                <a:gd name="T2" fmla="*/ 2 w 3"/>
                <a:gd name="T3" fmla="*/ 0 h 5"/>
                <a:gd name="T4" fmla="*/ 1 w 3"/>
                <a:gd name="T5" fmla="*/ 1 h 5"/>
                <a:gd name="T6" fmla="*/ 1 w 3"/>
                <a:gd name="T7" fmla="*/ 2 h 5"/>
                <a:gd name="T8" fmla="*/ 0 w 3"/>
                <a:gd name="T9" fmla="*/ 5 h 5"/>
                <a:gd name="T10" fmla="*/ 2 w 3"/>
                <a:gd name="T11" fmla="*/ 2 h 5"/>
                <a:gd name="T12" fmla="*/ 3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8" name="Freeform 696"/>
            <p:cNvSpPr>
              <a:spLocks/>
            </p:cNvSpPr>
            <p:nvPr/>
          </p:nvSpPr>
          <p:spPr bwMode="auto">
            <a:xfrm>
              <a:off x="111125" y="3656013"/>
              <a:ext cx="34925" cy="44450"/>
            </a:xfrm>
            <a:custGeom>
              <a:avLst/>
              <a:gdLst>
                <a:gd name="T0" fmla="*/ 3 w 4"/>
                <a:gd name="T1" fmla="*/ 1 h 5"/>
                <a:gd name="T2" fmla="*/ 3 w 4"/>
                <a:gd name="T3" fmla="*/ 0 h 5"/>
                <a:gd name="T4" fmla="*/ 2 w 4"/>
                <a:gd name="T5" fmla="*/ 0 h 5"/>
                <a:gd name="T6" fmla="*/ 2 w 4"/>
                <a:gd name="T7" fmla="*/ 1 h 5"/>
                <a:gd name="T8" fmla="*/ 0 w 4"/>
                <a:gd name="T9" fmla="*/ 5 h 5"/>
                <a:gd name="T10" fmla="*/ 2 w 4"/>
                <a:gd name="T11" fmla="*/ 2 h 5"/>
                <a:gd name="T12" fmla="*/ 3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2"/>
                    <a:pt x="2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9" name="Freeform 697"/>
            <p:cNvSpPr>
              <a:spLocks/>
            </p:cNvSpPr>
            <p:nvPr/>
          </p:nvSpPr>
          <p:spPr bwMode="auto">
            <a:xfrm>
              <a:off x="120650" y="3663951"/>
              <a:ext cx="34925" cy="36513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0 h 4"/>
                <a:gd name="T4" fmla="*/ 3 w 4"/>
                <a:gd name="T5" fmla="*/ 0 h 4"/>
                <a:gd name="T6" fmla="*/ 2 w 4"/>
                <a:gd name="T7" fmla="*/ 1 h 4"/>
                <a:gd name="T8" fmla="*/ 0 w 4"/>
                <a:gd name="T9" fmla="*/ 4 h 4"/>
                <a:gd name="T10" fmla="*/ 3 w 4"/>
                <a:gd name="T11" fmla="*/ 2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0" name="Freeform 698"/>
            <p:cNvSpPr>
              <a:spLocks/>
            </p:cNvSpPr>
            <p:nvPr/>
          </p:nvSpPr>
          <p:spPr bwMode="auto">
            <a:xfrm>
              <a:off x="120650" y="3683001"/>
              <a:ext cx="52388" cy="25400"/>
            </a:xfrm>
            <a:custGeom>
              <a:avLst/>
              <a:gdLst>
                <a:gd name="T0" fmla="*/ 5 w 6"/>
                <a:gd name="T1" fmla="*/ 1 h 3"/>
                <a:gd name="T2" fmla="*/ 6 w 6"/>
                <a:gd name="T3" fmla="*/ 0 h 3"/>
                <a:gd name="T4" fmla="*/ 4 w 6"/>
                <a:gd name="T5" fmla="*/ 0 h 3"/>
                <a:gd name="T6" fmla="*/ 4 w 6"/>
                <a:gd name="T7" fmla="*/ 1 h 3"/>
                <a:gd name="T8" fmla="*/ 0 w 6"/>
                <a:gd name="T9" fmla="*/ 3 h 3"/>
                <a:gd name="T10" fmla="*/ 4 w 6"/>
                <a:gd name="T11" fmla="*/ 1 h 3"/>
                <a:gd name="T12" fmla="*/ 5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1"/>
                  </a:move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3"/>
                    <a:pt x="0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2"/>
                    <a:pt x="5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1" name="Freeform 699"/>
            <p:cNvSpPr>
              <a:spLocks/>
            </p:cNvSpPr>
            <p:nvPr/>
          </p:nvSpPr>
          <p:spPr bwMode="auto">
            <a:xfrm>
              <a:off x="128587" y="3700463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4 w 6"/>
                <a:gd name="T7" fmla="*/ 0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1"/>
                    <a:pt x="6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4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2" name="Freeform 700"/>
            <p:cNvSpPr>
              <a:spLocks/>
            </p:cNvSpPr>
            <p:nvPr/>
          </p:nvSpPr>
          <p:spPr bwMode="auto">
            <a:xfrm>
              <a:off x="128587" y="3717926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5 w 6"/>
                <a:gd name="T5" fmla="*/ 0 h 2"/>
                <a:gd name="T6" fmla="*/ 4 w 6"/>
                <a:gd name="T7" fmla="*/ 0 h 2"/>
                <a:gd name="T8" fmla="*/ 0 w 6"/>
                <a:gd name="T9" fmla="*/ 0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1"/>
                    <a:pt x="5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3" name="Freeform 701"/>
            <p:cNvSpPr>
              <a:spLocks/>
            </p:cNvSpPr>
            <p:nvPr/>
          </p:nvSpPr>
          <p:spPr bwMode="auto">
            <a:xfrm>
              <a:off x="128587" y="3727451"/>
              <a:ext cx="53975" cy="25400"/>
            </a:xfrm>
            <a:custGeom>
              <a:avLst/>
              <a:gdLst>
                <a:gd name="T0" fmla="*/ 5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5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5" y="3"/>
                    <a:pt x="6" y="2"/>
                    <a:pt x="6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4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4" name="Freeform 702"/>
            <p:cNvSpPr>
              <a:spLocks/>
            </p:cNvSpPr>
            <p:nvPr/>
          </p:nvSpPr>
          <p:spPr bwMode="auto">
            <a:xfrm>
              <a:off x="128587" y="3735388"/>
              <a:ext cx="44450" cy="34925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3"/>
                    <a:pt x="3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5" name="Freeform 703"/>
            <p:cNvSpPr>
              <a:spLocks/>
            </p:cNvSpPr>
            <p:nvPr/>
          </p:nvSpPr>
          <p:spPr bwMode="auto">
            <a:xfrm>
              <a:off x="128587" y="3744913"/>
              <a:ext cx="34925" cy="44450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4 h 5"/>
                <a:gd name="T4" fmla="*/ 3 w 4"/>
                <a:gd name="T5" fmla="*/ 3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3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6" name="Freeform 704"/>
            <p:cNvSpPr>
              <a:spLocks/>
            </p:cNvSpPr>
            <p:nvPr/>
          </p:nvSpPr>
          <p:spPr bwMode="auto">
            <a:xfrm>
              <a:off x="120650" y="3752851"/>
              <a:ext cx="25400" cy="44450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5 h 5"/>
                <a:gd name="T4" fmla="*/ 3 w 3"/>
                <a:gd name="T5" fmla="*/ 3 h 5"/>
                <a:gd name="T6" fmla="*/ 2 w 3"/>
                <a:gd name="T7" fmla="*/ 3 h 5"/>
                <a:gd name="T8" fmla="*/ 0 w 3"/>
                <a:gd name="T9" fmla="*/ 0 h 5"/>
                <a:gd name="T10" fmla="*/ 2 w 3"/>
                <a:gd name="T11" fmla="*/ 3 h 5"/>
                <a:gd name="T12" fmla="*/ 2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1" y="4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7" name="Freeform 705"/>
            <p:cNvSpPr>
              <a:spLocks/>
            </p:cNvSpPr>
            <p:nvPr/>
          </p:nvSpPr>
          <p:spPr bwMode="auto">
            <a:xfrm>
              <a:off x="111125" y="3752851"/>
              <a:ext cx="26988" cy="53975"/>
            </a:xfrm>
            <a:custGeom>
              <a:avLst/>
              <a:gdLst>
                <a:gd name="T0" fmla="*/ 1 w 3"/>
                <a:gd name="T1" fmla="*/ 5 h 6"/>
                <a:gd name="T2" fmla="*/ 2 w 3"/>
                <a:gd name="T3" fmla="*/ 6 h 6"/>
                <a:gd name="T4" fmla="*/ 2 w 3"/>
                <a:gd name="T5" fmla="*/ 5 h 6"/>
                <a:gd name="T6" fmla="*/ 2 w 3"/>
                <a:gd name="T7" fmla="*/ 4 h 6"/>
                <a:gd name="T8" fmla="*/ 0 w 3"/>
                <a:gd name="T9" fmla="*/ 0 h 6"/>
                <a:gd name="T10" fmla="*/ 1 w 3"/>
                <a:gd name="T11" fmla="*/ 4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8" name="Freeform 706"/>
            <p:cNvSpPr>
              <a:spLocks/>
            </p:cNvSpPr>
            <p:nvPr/>
          </p:nvSpPr>
          <p:spPr bwMode="auto">
            <a:xfrm>
              <a:off x="103187" y="3762376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5 h 6"/>
                <a:gd name="T4" fmla="*/ 1 w 2"/>
                <a:gd name="T5" fmla="*/ 4 h 6"/>
                <a:gd name="T6" fmla="*/ 1 w 2"/>
                <a:gd name="T7" fmla="*/ 3 h 6"/>
                <a:gd name="T8" fmla="*/ 0 w 2"/>
                <a:gd name="T9" fmla="*/ 0 h 6"/>
                <a:gd name="T10" fmla="*/ 0 w 2"/>
                <a:gd name="T11" fmla="*/ 3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5"/>
                  </a:cubicBezTo>
                  <a:cubicBezTo>
                    <a:pt x="1" y="5"/>
                    <a:pt x="2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9" name="Freeform 707"/>
            <p:cNvSpPr>
              <a:spLocks/>
            </p:cNvSpPr>
            <p:nvPr/>
          </p:nvSpPr>
          <p:spPr bwMode="auto">
            <a:xfrm>
              <a:off x="84137" y="3762376"/>
              <a:ext cx="9525" cy="44450"/>
            </a:xfrm>
            <a:custGeom>
              <a:avLst/>
              <a:gdLst>
                <a:gd name="T0" fmla="*/ 0 w 1"/>
                <a:gd name="T1" fmla="*/ 4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4 h 5"/>
                <a:gd name="T8" fmla="*/ 1 w 1"/>
                <a:gd name="T9" fmla="*/ 0 h 5"/>
                <a:gd name="T10" fmla="*/ 0 w 1"/>
                <a:gd name="T11" fmla="*/ 3 h 5"/>
                <a:gd name="T12" fmla="*/ 0 w 1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0" name="Freeform 708"/>
            <p:cNvSpPr>
              <a:spLocks/>
            </p:cNvSpPr>
            <p:nvPr/>
          </p:nvSpPr>
          <p:spPr bwMode="auto">
            <a:xfrm>
              <a:off x="58737" y="3762376"/>
              <a:ext cx="34925" cy="44450"/>
            </a:xfrm>
            <a:custGeom>
              <a:avLst/>
              <a:gdLst>
                <a:gd name="T0" fmla="*/ 1 w 4"/>
                <a:gd name="T1" fmla="*/ 4 h 5"/>
                <a:gd name="T2" fmla="*/ 1 w 4"/>
                <a:gd name="T3" fmla="*/ 5 h 5"/>
                <a:gd name="T4" fmla="*/ 2 w 4"/>
                <a:gd name="T5" fmla="*/ 4 h 5"/>
                <a:gd name="T6" fmla="*/ 2 w 4"/>
                <a:gd name="T7" fmla="*/ 3 h 5"/>
                <a:gd name="T8" fmla="*/ 4 w 4"/>
                <a:gd name="T9" fmla="*/ 0 h 5"/>
                <a:gd name="T10" fmla="*/ 2 w 4"/>
                <a:gd name="T11" fmla="*/ 3 h 5"/>
                <a:gd name="T12" fmla="*/ 1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4"/>
                  </a:move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1" name="Freeform 709"/>
            <p:cNvSpPr>
              <a:spLocks/>
            </p:cNvSpPr>
            <p:nvPr/>
          </p:nvSpPr>
          <p:spPr bwMode="auto">
            <a:xfrm>
              <a:off x="49212" y="3752851"/>
              <a:ext cx="34925" cy="44450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5 h 5"/>
                <a:gd name="T4" fmla="*/ 1 w 4"/>
                <a:gd name="T5" fmla="*/ 4 h 5"/>
                <a:gd name="T6" fmla="*/ 1 w 4"/>
                <a:gd name="T7" fmla="*/ 3 h 5"/>
                <a:gd name="T8" fmla="*/ 4 w 4"/>
                <a:gd name="T9" fmla="*/ 0 h 5"/>
                <a:gd name="T10" fmla="*/ 1 w 4"/>
                <a:gd name="T11" fmla="*/ 3 h 5"/>
                <a:gd name="T12" fmla="*/ 0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4"/>
                    <a:pt x="1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2" name="Freeform 710"/>
            <p:cNvSpPr>
              <a:spLocks/>
            </p:cNvSpPr>
            <p:nvPr/>
          </p:nvSpPr>
          <p:spPr bwMode="auto">
            <a:xfrm>
              <a:off x="31750" y="3752851"/>
              <a:ext cx="44450" cy="26988"/>
            </a:xfrm>
            <a:custGeom>
              <a:avLst/>
              <a:gdLst>
                <a:gd name="T0" fmla="*/ 0 w 5"/>
                <a:gd name="T1" fmla="*/ 2 h 3"/>
                <a:gd name="T2" fmla="*/ 0 w 5"/>
                <a:gd name="T3" fmla="*/ 3 h 3"/>
                <a:gd name="T4" fmla="*/ 2 w 5"/>
                <a:gd name="T5" fmla="*/ 3 h 3"/>
                <a:gd name="T6" fmla="*/ 2 w 5"/>
                <a:gd name="T7" fmla="*/ 2 h 3"/>
                <a:gd name="T8" fmla="*/ 5 w 5"/>
                <a:gd name="T9" fmla="*/ 0 h 3"/>
                <a:gd name="T10" fmla="*/ 2 w 5"/>
                <a:gd name="T11" fmla="*/ 2 h 3"/>
                <a:gd name="T12" fmla="*/ 0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3" name="Freeform 711"/>
            <p:cNvSpPr>
              <a:spLocks/>
            </p:cNvSpPr>
            <p:nvPr/>
          </p:nvSpPr>
          <p:spPr bwMode="auto">
            <a:xfrm>
              <a:off x="22225" y="3744913"/>
              <a:ext cx="44450" cy="25400"/>
            </a:xfrm>
            <a:custGeom>
              <a:avLst/>
              <a:gdLst>
                <a:gd name="T0" fmla="*/ 1 w 5"/>
                <a:gd name="T1" fmla="*/ 1 h 3"/>
                <a:gd name="T2" fmla="*/ 0 w 5"/>
                <a:gd name="T3" fmla="*/ 2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2 w 5"/>
                <a:gd name="T11" fmla="*/ 1 h 3"/>
                <a:gd name="T12" fmla="*/ 1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4" name="Freeform 712"/>
            <p:cNvSpPr>
              <a:spLocks/>
            </p:cNvSpPr>
            <p:nvPr/>
          </p:nvSpPr>
          <p:spPr bwMode="auto">
            <a:xfrm>
              <a:off x="14287" y="3735388"/>
              <a:ext cx="52388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2 w 6"/>
                <a:gd name="T5" fmla="*/ 1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0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0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5" name="Freeform 713"/>
            <p:cNvSpPr>
              <a:spLocks/>
            </p:cNvSpPr>
            <p:nvPr/>
          </p:nvSpPr>
          <p:spPr bwMode="auto">
            <a:xfrm>
              <a:off x="14287" y="3717926"/>
              <a:ext cx="52388" cy="9525"/>
            </a:xfrm>
            <a:custGeom>
              <a:avLst/>
              <a:gdLst>
                <a:gd name="T0" fmla="*/ 1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2 w 6"/>
                <a:gd name="T7" fmla="*/ 1 h 1"/>
                <a:gd name="T8" fmla="*/ 6 w 6"/>
                <a:gd name="T9" fmla="*/ 1 h 1"/>
                <a:gd name="T10" fmla="*/ 2 w 6"/>
                <a:gd name="T11" fmla="*/ 0 h 1"/>
                <a:gd name="T12" fmla="*/ 1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1"/>
                    <a:pt x="6" y="1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6" name="Freeform 714"/>
            <p:cNvSpPr>
              <a:spLocks/>
            </p:cNvSpPr>
            <p:nvPr/>
          </p:nvSpPr>
          <p:spPr bwMode="auto">
            <a:xfrm>
              <a:off x="14287" y="3690938"/>
              <a:ext cx="52388" cy="26988"/>
            </a:xfrm>
            <a:custGeom>
              <a:avLst/>
              <a:gdLst>
                <a:gd name="T0" fmla="*/ 2 w 6"/>
                <a:gd name="T1" fmla="*/ 1 h 3"/>
                <a:gd name="T2" fmla="*/ 1 w 6"/>
                <a:gd name="T3" fmla="*/ 1 h 3"/>
                <a:gd name="T4" fmla="*/ 1 w 6"/>
                <a:gd name="T5" fmla="*/ 2 h 3"/>
                <a:gd name="T6" fmla="*/ 2 w 6"/>
                <a:gd name="T7" fmla="*/ 2 h 3"/>
                <a:gd name="T8" fmla="*/ 6 w 6"/>
                <a:gd name="T9" fmla="*/ 3 h 3"/>
                <a:gd name="T10" fmla="*/ 3 w 6"/>
                <a:gd name="T11" fmla="*/ 2 h 3"/>
                <a:gd name="T12" fmla="*/ 2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6" y="3"/>
                    <a:pt x="6" y="3"/>
                  </a:cubicBezTo>
                  <a:cubicBezTo>
                    <a:pt x="5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7" name="Freeform 715"/>
            <p:cNvSpPr>
              <a:spLocks/>
            </p:cNvSpPr>
            <p:nvPr/>
          </p:nvSpPr>
          <p:spPr bwMode="auto">
            <a:xfrm>
              <a:off x="22225" y="3673476"/>
              <a:ext cx="44450" cy="34925"/>
            </a:xfrm>
            <a:custGeom>
              <a:avLst/>
              <a:gdLst>
                <a:gd name="T0" fmla="*/ 2 w 5"/>
                <a:gd name="T1" fmla="*/ 1 h 4"/>
                <a:gd name="T2" fmla="*/ 1 w 5"/>
                <a:gd name="T3" fmla="*/ 1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3 w 5"/>
                <a:gd name="T11" fmla="*/ 2 h 4"/>
                <a:gd name="T12" fmla="*/ 2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8" name="Freeform 716"/>
            <p:cNvSpPr>
              <a:spLocks/>
            </p:cNvSpPr>
            <p:nvPr/>
          </p:nvSpPr>
          <p:spPr bwMode="auto">
            <a:xfrm>
              <a:off x="41275" y="3663951"/>
              <a:ext cx="34925" cy="44450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1 w 4"/>
                <a:gd name="T7" fmla="*/ 2 h 5"/>
                <a:gd name="T8" fmla="*/ 4 w 4"/>
                <a:gd name="T9" fmla="*/ 5 h 5"/>
                <a:gd name="T10" fmla="*/ 2 w 4"/>
                <a:gd name="T11" fmla="*/ 1 h 5"/>
                <a:gd name="T12" fmla="*/ 1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5"/>
                    <a:pt x="4" y="5"/>
                  </a:cubicBezTo>
                  <a:cubicBezTo>
                    <a:pt x="3" y="4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9" name="Freeform 717"/>
            <p:cNvSpPr>
              <a:spLocks/>
            </p:cNvSpPr>
            <p:nvPr/>
          </p:nvSpPr>
          <p:spPr bwMode="auto">
            <a:xfrm>
              <a:off x="58737" y="3656013"/>
              <a:ext cx="25400" cy="44450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1 h 5"/>
                <a:gd name="T6" fmla="*/ 1 w 3"/>
                <a:gd name="T7" fmla="*/ 2 h 5"/>
                <a:gd name="T8" fmla="*/ 3 w 3"/>
                <a:gd name="T9" fmla="*/ 5 h 5"/>
                <a:gd name="T10" fmla="*/ 1 w 3"/>
                <a:gd name="T11" fmla="*/ 1 h 5"/>
                <a:gd name="T12" fmla="*/ 1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3" y="5"/>
                    <a:pt x="3" y="5"/>
                  </a:cubicBezTo>
                  <a:cubicBezTo>
                    <a:pt x="2" y="4"/>
                    <a:pt x="2" y="2"/>
                    <a:pt x="1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0" name="Freeform 718"/>
            <p:cNvSpPr>
              <a:spLocks/>
            </p:cNvSpPr>
            <p:nvPr/>
          </p:nvSpPr>
          <p:spPr bwMode="auto">
            <a:xfrm>
              <a:off x="76200" y="3532188"/>
              <a:ext cx="34925" cy="168275"/>
            </a:xfrm>
            <a:custGeom>
              <a:avLst/>
              <a:gdLst>
                <a:gd name="T0" fmla="*/ 4 w 4"/>
                <a:gd name="T1" fmla="*/ 19 h 19"/>
                <a:gd name="T2" fmla="*/ 1 w 4"/>
                <a:gd name="T3" fmla="*/ 10 h 19"/>
                <a:gd name="T4" fmla="*/ 0 w 4"/>
                <a:gd name="T5" fmla="*/ 0 h 19"/>
                <a:gd name="T6" fmla="*/ 2 w 4"/>
                <a:gd name="T7" fmla="*/ 9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cubicBezTo>
                    <a:pt x="2" y="16"/>
                    <a:pt x="2" y="13"/>
                    <a:pt x="1" y="10"/>
                  </a:cubicBezTo>
                  <a:cubicBezTo>
                    <a:pt x="0" y="7"/>
                    <a:pt x="0" y="3"/>
                    <a:pt x="0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2"/>
                    <a:pt x="4" y="15"/>
                    <a:pt x="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1" name="Freeform 719"/>
            <p:cNvSpPr>
              <a:spLocks/>
            </p:cNvSpPr>
            <p:nvPr/>
          </p:nvSpPr>
          <p:spPr bwMode="auto">
            <a:xfrm>
              <a:off x="128587" y="3557588"/>
              <a:ext cx="79375" cy="142875"/>
            </a:xfrm>
            <a:custGeom>
              <a:avLst/>
              <a:gdLst>
                <a:gd name="T0" fmla="*/ 0 w 9"/>
                <a:gd name="T1" fmla="*/ 16 h 16"/>
                <a:gd name="T2" fmla="*/ 3 w 9"/>
                <a:gd name="T3" fmla="*/ 7 h 16"/>
                <a:gd name="T4" fmla="*/ 9 w 9"/>
                <a:gd name="T5" fmla="*/ 0 h 16"/>
                <a:gd name="T6" fmla="*/ 5 w 9"/>
                <a:gd name="T7" fmla="*/ 8 h 16"/>
                <a:gd name="T8" fmla="*/ 0 w 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0" y="16"/>
                  </a:moveTo>
                  <a:cubicBezTo>
                    <a:pt x="1" y="13"/>
                    <a:pt x="2" y="10"/>
                    <a:pt x="3" y="7"/>
                  </a:cubicBezTo>
                  <a:cubicBezTo>
                    <a:pt x="5" y="5"/>
                    <a:pt x="7" y="2"/>
                    <a:pt x="9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1"/>
                    <a:pt x="2" y="14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2" name="Freeform 720"/>
            <p:cNvSpPr>
              <a:spLocks/>
            </p:cNvSpPr>
            <p:nvPr/>
          </p:nvSpPr>
          <p:spPr bwMode="auto">
            <a:xfrm>
              <a:off x="138112" y="3663951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8 w 18"/>
                <a:gd name="T3" fmla="*/ 2 h 6"/>
                <a:gd name="T4" fmla="*/ 18 w 18"/>
                <a:gd name="T5" fmla="*/ 0 h 6"/>
                <a:gd name="T6" fmla="*/ 9 w 18"/>
                <a:gd name="T7" fmla="*/ 3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2" y="4"/>
                    <a:pt x="5" y="3"/>
                    <a:pt x="8" y="2"/>
                  </a:cubicBezTo>
                  <a:cubicBezTo>
                    <a:pt x="11" y="1"/>
                    <a:pt x="14" y="0"/>
                    <a:pt x="1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4"/>
                    <a:pt x="3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3" name="Freeform 721"/>
            <p:cNvSpPr>
              <a:spLocks/>
            </p:cNvSpPr>
            <p:nvPr/>
          </p:nvSpPr>
          <p:spPr bwMode="auto">
            <a:xfrm>
              <a:off x="128587" y="3717926"/>
              <a:ext cx="158750" cy="44450"/>
            </a:xfrm>
            <a:custGeom>
              <a:avLst/>
              <a:gdLst>
                <a:gd name="T0" fmla="*/ 0 w 18"/>
                <a:gd name="T1" fmla="*/ 0 h 5"/>
                <a:gd name="T2" fmla="*/ 9 w 18"/>
                <a:gd name="T3" fmla="*/ 1 h 5"/>
                <a:gd name="T4" fmla="*/ 18 w 18"/>
                <a:gd name="T5" fmla="*/ 5 h 5"/>
                <a:gd name="T6" fmla="*/ 9 w 18"/>
                <a:gd name="T7" fmla="*/ 3 h 5"/>
                <a:gd name="T8" fmla="*/ 0 w 1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0" y="0"/>
                  </a:moveTo>
                  <a:cubicBezTo>
                    <a:pt x="3" y="0"/>
                    <a:pt x="6" y="1"/>
                    <a:pt x="9" y="1"/>
                  </a:cubicBezTo>
                  <a:cubicBezTo>
                    <a:pt x="12" y="2"/>
                    <a:pt x="16" y="3"/>
                    <a:pt x="1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2"/>
                    <a:pt x="3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4" name="Freeform 722"/>
            <p:cNvSpPr>
              <a:spLocks/>
            </p:cNvSpPr>
            <p:nvPr/>
          </p:nvSpPr>
          <p:spPr bwMode="auto">
            <a:xfrm>
              <a:off x="120650" y="3744913"/>
              <a:ext cx="61913" cy="150813"/>
            </a:xfrm>
            <a:custGeom>
              <a:avLst/>
              <a:gdLst>
                <a:gd name="T0" fmla="*/ 0 w 7"/>
                <a:gd name="T1" fmla="*/ 0 h 17"/>
                <a:gd name="T2" fmla="*/ 4 w 7"/>
                <a:gd name="T3" fmla="*/ 8 h 17"/>
                <a:gd name="T4" fmla="*/ 7 w 7"/>
                <a:gd name="T5" fmla="*/ 17 h 17"/>
                <a:gd name="T6" fmla="*/ 3 w 7"/>
                <a:gd name="T7" fmla="*/ 8 h 17"/>
                <a:gd name="T8" fmla="*/ 0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0" y="0"/>
                  </a:moveTo>
                  <a:cubicBezTo>
                    <a:pt x="2" y="2"/>
                    <a:pt x="3" y="5"/>
                    <a:pt x="4" y="8"/>
                  </a:cubicBezTo>
                  <a:cubicBezTo>
                    <a:pt x="6" y="11"/>
                    <a:pt x="7" y="14"/>
                    <a:pt x="7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5" name="Freeform 723"/>
            <p:cNvSpPr>
              <a:spLocks/>
            </p:cNvSpPr>
            <p:nvPr/>
          </p:nvSpPr>
          <p:spPr bwMode="auto">
            <a:xfrm>
              <a:off x="41275" y="3735388"/>
              <a:ext cx="61913" cy="160338"/>
            </a:xfrm>
            <a:custGeom>
              <a:avLst/>
              <a:gdLst>
                <a:gd name="T0" fmla="*/ 7 w 7"/>
                <a:gd name="T1" fmla="*/ 0 h 18"/>
                <a:gd name="T2" fmla="*/ 5 w 7"/>
                <a:gd name="T3" fmla="*/ 10 h 18"/>
                <a:gd name="T4" fmla="*/ 0 w 7"/>
                <a:gd name="T5" fmla="*/ 18 h 18"/>
                <a:gd name="T6" fmla="*/ 3 w 7"/>
                <a:gd name="T7" fmla="*/ 9 h 18"/>
                <a:gd name="T8" fmla="*/ 7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7" y="0"/>
                  </a:moveTo>
                  <a:cubicBezTo>
                    <a:pt x="7" y="4"/>
                    <a:pt x="6" y="7"/>
                    <a:pt x="5" y="10"/>
                  </a:cubicBezTo>
                  <a:cubicBezTo>
                    <a:pt x="4" y="12"/>
                    <a:pt x="2" y="16"/>
                    <a:pt x="0" y="1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6"/>
                    <a:pt x="6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6" name="Freeform 724"/>
            <p:cNvSpPr>
              <a:spLocks/>
            </p:cNvSpPr>
            <p:nvPr/>
          </p:nvSpPr>
          <p:spPr bwMode="auto">
            <a:xfrm>
              <a:off x="-57150" y="3727451"/>
              <a:ext cx="150813" cy="69850"/>
            </a:xfrm>
            <a:custGeom>
              <a:avLst/>
              <a:gdLst>
                <a:gd name="T0" fmla="*/ 17 w 17"/>
                <a:gd name="T1" fmla="*/ 0 h 8"/>
                <a:gd name="T2" fmla="*/ 9 w 17"/>
                <a:gd name="T3" fmla="*/ 5 h 8"/>
                <a:gd name="T4" fmla="*/ 0 w 17"/>
                <a:gd name="T5" fmla="*/ 8 h 8"/>
                <a:gd name="T6" fmla="*/ 8 w 17"/>
                <a:gd name="T7" fmla="*/ 4 h 8"/>
                <a:gd name="T8" fmla="*/ 17 w 1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7" y="0"/>
                  </a:moveTo>
                  <a:cubicBezTo>
                    <a:pt x="14" y="2"/>
                    <a:pt x="12" y="4"/>
                    <a:pt x="9" y="5"/>
                  </a:cubicBezTo>
                  <a:cubicBezTo>
                    <a:pt x="6" y="7"/>
                    <a:pt x="3" y="8"/>
                    <a:pt x="0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1" y="3"/>
                    <a:pt x="14" y="1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7" name="Freeform 725"/>
            <p:cNvSpPr>
              <a:spLocks/>
            </p:cNvSpPr>
            <p:nvPr/>
          </p:nvSpPr>
          <p:spPr bwMode="auto">
            <a:xfrm>
              <a:off x="-65088" y="3663951"/>
              <a:ext cx="158750" cy="44450"/>
            </a:xfrm>
            <a:custGeom>
              <a:avLst/>
              <a:gdLst>
                <a:gd name="T0" fmla="*/ 18 w 18"/>
                <a:gd name="T1" fmla="*/ 5 h 5"/>
                <a:gd name="T2" fmla="*/ 9 w 18"/>
                <a:gd name="T3" fmla="*/ 4 h 5"/>
                <a:gd name="T4" fmla="*/ 0 w 18"/>
                <a:gd name="T5" fmla="*/ 0 h 5"/>
                <a:gd name="T6" fmla="*/ 9 w 18"/>
                <a:gd name="T7" fmla="*/ 2 h 5"/>
                <a:gd name="T8" fmla="*/ 18 w 1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8" y="5"/>
                  </a:moveTo>
                  <a:cubicBezTo>
                    <a:pt x="15" y="5"/>
                    <a:pt x="12" y="4"/>
                    <a:pt x="9" y="4"/>
                  </a:cubicBezTo>
                  <a:cubicBezTo>
                    <a:pt x="6" y="3"/>
                    <a:pt x="2" y="2"/>
                    <a:pt x="0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2" y="3"/>
                    <a:pt x="15" y="4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8" name="Freeform 726"/>
            <p:cNvSpPr>
              <a:spLocks/>
            </p:cNvSpPr>
            <p:nvPr/>
          </p:nvSpPr>
          <p:spPr bwMode="auto">
            <a:xfrm>
              <a:off x="-12700" y="3575051"/>
              <a:ext cx="115888" cy="125413"/>
            </a:xfrm>
            <a:custGeom>
              <a:avLst/>
              <a:gdLst>
                <a:gd name="T0" fmla="*/ 13 w 13"/>
                <a:gd name="T1" fmla="*/ 14 h 14"/>
                <a:gd name="T2" fmla="*/ 6 w 13"/>
                <a:gd name="T3" fmla="*/ 8 h 14"/>
                <a:gd name="T4" fmla="*/ 0 w 13"/>
                <a:gd name="T5" fmla="*/ 0 h 14"/>
                <a:gd name="T6" fmla="*/ 7 w 13"/>
                <a:gd name="T7" fmla="*/ 7 h 14"/>
                <a:gd name="T8" fmla="*/ 13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3" y="14"/>
                  </a:moveTo>
                  <a:cubicBezTo>
                    <a:pt x="10" y="13"/>
                    <a:pt x="8" y="11"/>
                    <a:pt x="6" y="8"/>
                  </a:cubicBezTo>
                  <a:cubicBezTo>
                    <a:pt x="4" y="6"/>
                    <a:pt x="2" y="3"/>
                    <a:pt x="0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10"/>
                    <a:pt x="11" y="12"/>
                    <a:pt x="1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42" name="组合 64341"/>
          <p:cNvGrpSpPr/>
          <p:nvPr/>
        </p:nvGrpSpPr>
        <p:grpSpPr>
          <a:xfrm>
            <a:off x="11461750" y="3027584"/>
            <a:ext cx="795338" cy="850900"/>
            <a:chOff x="11530012" y="3097213"/>
            <a:chExt cx="795338" cy="850900"/>
          </a:xfrm>
        </p:grpSpPr>
        <p:sp>
          <p:nvSpPr>
            <p:cNvPr id="64179" name="Freeform 727"/>
            <p:cNvSpPr>
              <a:spLocks/>
            </p:cNvSpPr>
            <p:nvPr/>
          </p:nvSpPr>
          <p:spPr bwMode="auto">
            <a:xfrm>
              <a:off x="11663362" y="3097213"/>
              <a:ext cx="406400" cy="415925"/>
            </a:xfrm>
            <a:custGeom>
              <a:avLst/>
              <a:gdLst>
                <a:gd name="T0" fmla="*/ 32 w 46"/>
                <a:gd name="T1" fmla="*/ 47 h 47"/>
                <a:gd name="T2" fmla="*/ 23 w 46"/>
                <a:gd name="T3" fmla="*/ 6 h 47"/>
                <a:gd name="T4" fmla="*/ 32 w 46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7">
                  <a:moveTo>
                    <a:pt x="32" y="47"/>
                  </a:moveTo>
                  <a:cubicBezTo>
                    <a:pt x="32" y="47"/>
                    <a:pt x="0" y="13"/>
                    <a:pt x="23" y="6"/>
                  </a:cubicBezTo>
                  <a:cubicBezTo>
                    <a:pt x="46" y="0"/>
                    <a:pt x="32" y="47"/>
                    <a:pt x="32" y="4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0" name="Freeform 728"/>
            <p:cNvSpPr>
              <a:spLocks/>
            </p:cNvSpPr>
            <p:nvPr/>
          </p:nvSpPr>
          <p:spPr bwMode="auto">
            <a:xfrm>
              <a:off x="11936412" y="3105150"/>
              <a:ext cx="388938" cy="407988"/>
            </a:xfrm>
            <a:custGeom>
              <a:avLst/>
              <a:gdLst>
                <a:gd name="T0" fmla="*/ 0 w 44"/>
                <a:gd name="T1" fmla="*/ 46 h 46"/>
                <a:gd name="T2" fmla="*/ 24 w 44"/>
                <a:gd name="T3" fmla="*/ 13 h 46"/>
                <a:gd name="T4" fmla="*/ 0 w 44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6">
                  <a:moveTo>
                    <a:pt x="0" y="46"/>
                  </a:moveTo>
                  <a:cubicBezTo>
                    <a:pt x="0" y="46"/>
                    <a:pt x="4" y="0"/>
                    <a:pt x="24" y="13"/>
                  </a:cubicBezTo>
                  <a:cubicBezTo>
                    <a:pt x="44" y="25"/>
                    <a:pt x="0" y="46"/>
                    <a:pt x="0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1" name="Freeform 729"/>
            <p:cNvSpPr>
              <a:spLocks/>
            </p:cNvSpPr>
            <p:nvPr/>
          </p:nvSpPr>
          <p:spPr bwMode="auto">
            <a:xfrm>
              <a:off x="11936412" y="3309938"/>
              <a:ext cx="371475" cy="417513"/>
            </a:xfrm>
            <a:custGeom>
              <a:avLst/>
              <a:gdLst>
                <a:gd name="T0" fmla="*/ 0 w 42"/>
                <a:gd name="T1" fmla="*/ 23 h 47"/>
                <a:gd name="T2" fmla="*/ 41 w 42"/>
                <a:gd name="T3" fmla="*/ 24 h 47"/>
                <a:gd name="T4" fmla="*/ 0 w 42"/>
                <a:gd name="T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7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7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2" name="Freeform 730"/>
            <p:cNvSpPr>
              <a:spLocks/>
            </p:cNvSpPr>
            <p:nvPr/>
          </p:nvSpPr>
          <p:spPr bwMode="auto">
            <a:xfrm>
              <a:off x="11936412" y="3513138"/>
              <a:ext cx="371475" cy="434975"/>
            </a:xfrm>
            <a:custGeom>
              <a:avLst/>
              <a:gdLst>
                <a:gd name="T0" fmla="*/ 0 w 42"/>
                <a:gd name="T1" fmla="*/ 0 h 49"/>
                <a:gd name="T2" fmla="*/ 23 w 42"/>
                <a:gd name="T3" fmla="*/ 34 h 49"/>
                <a:gd name="T4" fmla="*/ 0 w 42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9">
                  <a:moveTo>
                    <a:pt x="0" y="0"/>
                  </a:moveTo>
                  <a:cubicBezTo>
                    <a:pt x="0" y="0"/>
                    <a:pt x="42" y="19"/>
                    <a:pt x="23" y="34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3" name="Freeform 731"/>
            <p:cNvSpPr>
              <a:spLocks/>
            </p:cNvSpPr>
            <p:nvPr/>
          </p:nvSpPr>
          <p:spPr bwMode="auto">
            <a:xfrm>
              <a:off x="11601450" y="3513138"/>
              <a:ext cx="406400" cy="400050"/>
            </a:xfrm>
            <a:custGeom>
              <a:avLst/>
              <a:gdLst>
                <a:gd name="T0" fmla="*/ 38 w 46"/>
                <a:gd name="T1" fmla="*/ 0 h 45"/>
                <a:gd name="T2" fmla="*/ 23 w 46"/>
                <a:gd name="T3" fmla="*/ 38 h 45"/>
                <a:gd name="T4" fmla="*/ 38 w 46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5">
                  <a:moveTo>
                    <a:pt x="38" y="0"/>
                  </a:moveTo>
                  <a:cubicBezTo>
                    <a:pt x="38" y="0"/>
                    <a:pt x="46" y="45"/>
                    <a:pt x="23" y="38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4" name="Freeform 732"/>
            <p:cNvSpPr>
              <a:spLocks/>
            </p:cNvSpPr>
            <p:nvPr/>
          </p:nvSpPr>
          <p:spPr bwMode="auto">
            <a:xfrm>
              <a:off x="11530012" y="3389313"/>
              <a:ext cx="406400" cy="407988"/>
            </a:xfrm>
            <a:custGeom>
              <a:avLst/>
              <a:gdLst>
                <a:gd name="T0" fmla="*/ 46 w 46"/>
                <a:gd name="T1" fmla="*/ 14 h 46"/>
                <a:gd name="T2" fmla="*/ 6 w 46"/>
                <a:gd name="T3" fmla="*/ 23 h 46"/>
                <a:gd name="T4" fmla="*/ 46 w 46"/>
                <a:gd name="T5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46" y="14"/>
                  </a:moveTo>
                  <a:cubicBezTo>
                    <a:pt x="46" y="14"/>
                    <a:pt x="13" y="46"/>
                    <a:pt x="6" y="23"/>
                  </a:cubicBezTo>
                  <a:cubicBezTo>
                    <a:pt x="0" y="0"/>
                    <a:pt x="46" y="14"/>
                    <a:pt x="46" y="1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5" name="Freeform 733"/>
            <p:cNvSpPr>
              <a:spLocks/>
            </p:cNvSpPr>
            <p:nvPr/>
          </p:nvSpPr>
          <p:spPr bwMode="auto">
            <a:xfrm>
              <a:off x="11557000" y="3141663"/>
              <a:ext cx="406400" cy="390525"/>
            </a:xfrm>
            <a:custGeom>
              <a:avLst/>
              <a:gdLst>
                <a:gd name="T0" fmla="*/ 46 w 46"/>
                <a:gd name="T1" fmla="*/ 41 h 44"/>
                <a:gd name="T2" fmla="*/ 9 w 46"/>
                <a:gd name="T3" fmla="*/ 22 h 44"/>
                <a:gd name="T4" fmla="*/ 46 w 46"/>
                <a:gd name="T5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4">
                  <a:moveTo>
                    <a:pt x="46" y="41"/>
                  </a:moveTo>
                  <a:cubicBezTo>
                    <a:pt x="46" y="41"/>
                    <a:pt x="0" y="44"/>
                    <a:pt x="9" y="22"/>
                  </a:cubicBezTo>
                  <a:cubicBezTo>
                    <a:pt x="19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6" name="Freeform 734"/>
            <p:cNvSpPr>
              <a:spLocks/>
            </p:cNvSpPr>
            <p:nvPr/>
          </p:nvSpPr>
          <p:spPr bwMode="auto">
            <a:xfrm>
              <a:off x="11857037" y="3451226"/>
              <a:ext cx="141288" cy="123825"/>
            </a:xfrm>
            <a:custGeom>
              <a:avLst/>
              <a:gdLst>
                <a:gd name="T0" fmla="*/ 15 w 16"/>
                <a:gd name="T1" fmla="*/ 5 h 14"/>
                <a:gd name="T2" fmla="*/ 10 w 16"/>
                <a:gd name="T3" fmla="*/ 13 h 14"/>
                <a:gd name="T4" fmla="*/ 1 w 16"/>
                <a:gd name="T5" fmla="*/ 10 h 14"/>
                <a:gd name="T6" fmla="*/ 6 w 16"/>
                <a:gd name="T7" fmla="*/ 2 h 14"/>
                <a:gd name="T8" fmla="*/ 15 w 1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15" y="5"/>
                  </a:moveTo>
                  <a:cubicBezTo>
                    <a:pt x="16" y="8"/>
                    <a:pt x="14" y="12"/>
                    <a:pt x="10" y="13"/>
                  </a:cubicBezTo>
                  <a:cubicBezTo>
                    <a:pt x="6" y="14"/>
                    <a:pt x="2" y="13"/>
                    <a:pt x="1" y="10"/>
                  </a:cubicBezTo>
                  <a:cubicBezTo>
                    <a:pt x="0" y="7"/>
                    <a:pt x="2" y="3"/>
                    <a:pt x="6" y="2"/>
                  </a:cubicBezTo>
                  <a:cubicBezTo>
                    <a:pt x="10" y="0"/>
                    <a:pt x="14" y="2"/>
                    <a:pt x="15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7" name="Freeform 735"/>
            <p:cNvSpPr>
              <a:spLocks/>
            </p:cNvSpPr>
            <p:nvPr/>
          </p:nvSpPr>
          <p:spPr bwMode="auto">
            <a:xfrm>
              <a:off x="11901487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2 h 6"/>
                <a:gd name="T6" fmla="*/ 1 w 2"/>
                <a:gd name="T7" fmla="*/ 2 h 6"/>
                <a:gd name="T8" fmla="*/ 2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4"/>
                    <a:pt x="2" y="6"/>
                    <a:pt x="2" y="6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8" name="Freeform 736"/>
            <p:cNvSpPr>
              <a:spLocks/>
            </p:cNvSpPr>
            <p:nvPr/>
          </p:nvSpPr>
          <p:spPr bwMode="auto">
            <a:xfrm>
              <a:off x="11918950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9" name="Freeform 737"/>
            <p:cNvSpPr>
              <a:spLocks/>
            </p:cNvSpPr>
            <p:nvPr/>
          </p:nvSpPr>
          <p:spPr bwMode="auto">
            <a:xfrm>
              <a:off x="11936412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0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0" name="Freeform 738"/>
            <p:cNvSpPr>
              <a:spLocks/>
            </p:cNvSpPr>
            <p:nvPr/>
          </p:nvSpPr>
          <p:spPr bwMode="auto">
            <a:xfrm>
              <a:off x="11936412" y="3443288"/>
              <a:ext cx="34925" cy="44450"/>
            </a:xfrm>
            <a:custGeom>
              <a:avLst/>
              <a:gdLst>
                <a:gd name="T0" fmla="*/ 4 w 4"/>
                <a:gd name="T1" fmla="*/ 1 h 5"/>
                <a:gd name="T2" fmla="*/ 4 w 4"/>
                <a:gd name="T3" fmla="*/ 0 h 5"/>
                <a:gd name="T4" fmla="*/ 2 w 4"/>
                <a:gd name="T5" fmla="*/ 1 h 5"/>
                <a:gd name="T6" fmla="*/ 2 w 4"/>
                <a:gd name="T7" fmla="*/ 2 h 5"/>
                <a:gd name="T8" fmla="*/ 0 w 4"/>
                <a:gd name="T9" fmla="*/ 5 h 5"/>
                <a:gd name="T10" fmla="*/ 3 w 4"/>
                <a:gd name="T11" fmla="*/ 2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1" name="Freeform 739"/>
            <p:cNvSpPr>
              <a:spLocks/>
            </p:cNvSpPr>
            <p:nvPr/>
          </p:nvSpPr>
          <p:spPr bwMode="auto">
            <a:xfrm>
              <a:off x="11945937" y="3451226"/>
              <a:ext cx="42863" cy="44450"/>
            </a:xfrm>
            <a:custGeom>
              <a:avLst/>
              <a:gdLst>
                <a:gd name="T0" fmla="*/ 4 w 5"/>
                <a:gd name="T1" fmla="*/ 2 h 5"/>
                <a:gd name="T2" fmla="*/ 4 w 5"/>
                <a:gd name="T3" fmla="*/ 1 h 5"/>
                <a:gd name="T4" fmla="*/ 3 w 5"/>
                <a:gd name="T5" fmla="*/ 1 h 5"/>
                <a:gd name="T6" fmla="*/ 3 w 5"/>
                <a:gd name="T7" fmla="*/ 2 h 5"/>
                <a:gd name="T8" fmla="*/ 0 w 5"/>
                <a:gd name="T9" fmla="*/ 5 h 5"/>
                <a:gd name="T10" fmla="*/ 3 w 5"/>
                <a:gd name="T11" fmla="*/ 2 h 5"/>
                <a:gd name="T12" fmla="*/ 4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2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2" name="Freeform 740"/>
            <p:cNvSpPr>
              <a:spLocks/>
            </p:cNvSpPr>
            <p:nvPr/>
          </p:nvSpPr>
          <p:spPr bwMode="auto">
            <a:xfrm>
              <a:off x="11953875" y="3468688"/>
              <a:ext cx="44450" cy="26988"/>
            </a:xfrm>
            <a:custGeom>
              <a:avLst/>
              <a:gdLst>
                <a:gd name="T0" fmla="*/ 5 w 5"/>
                <a:gd name="T1" fmla="*/ 2 h 3"/>
                <a:gd name="T2" fmla="*/ 5 w 5"/>
                <a:gd name="T3" fmla="*/ 0 h 3"/>
                <a:gd name="T4" fmla="*/ 4 w 5"/>
                <a:gd name="T5" fmla="*/ 0 h 3"/>
                <a:gd name="T6" fmla="*/ 3 w 5"/>
                <a:gd name="T7" fmla="*/ 1 h 3"/>
                <a:gd name="T8" fmla="*/ 0 w 5"/>
                <a:gd name="T9" fmla="*/ 3 h 3"/>
                <a:gd name="T10" fmla="*/ 3 w 5"/>
                <a:gd name="T11" fmla="*/ 2 h 3"/>
                <a:gd name="T12" fmla="*/ 5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3" name="Freeform 741"/>
            <p:cNvSpPr>
              <a:spLocks/>
            </p:cNvSpPr>
            <p:nvPr/>
          </p:nvSpPr>
          <p:spPr bwMode="auto">
            <a:xfrm>
              <a:off x="11953875" y="3487738"/>
              <a:ext cx="53975" cy="17463"/>
            </a:xfrm>
            <a:custGeom>
              <a:avLst/>
              <a:gdLst>
                <a:gd name="T0" fmla="*/ 5 w 6"/>
                <a:gd name="T1" fmla="*/ 2 h 2"/>
                <a:gd name="T2" fmla="*/ 6 w 6"/>
                <a:gd name="T3" fmla="*/ 1 h 2"/>
                <a:gd name="T4" fmla="*/ 5 w 6"/>
                <a:gd name="T5" fmla="*/ 0 h 2"/>
                <a:gd name="T6" fmla="*/ 4 w 6"/>
                <a:gd name="T7" fmla="*/ 1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4" name="Freeform 742"/>
            <p:cNvSpPr>
              <a:spLocks/>
            </p:cNvSpPr>
            <p:nvPr/>
          </p:nvSpPr>
          <p:spPr bwMode="auto">
            <a:xfrm>
              <a:off x="11963400" y="3505201"/>
              <a:ext cx="52388" cy="17463"/>
            </a:xfrm>
            <a:custGeom>
              <a:avLst/>
              <a:gdLst>
                <a:gd name="T0" fmla="*/ 5 w 6"/>
                <a:gd name="T1" fmla="*/ 2 h 2"/>
                <a:gd name="T2" fmla="*/ 5 w 6"/>
                <a:gd name="T3" fmla="*/ 1 h 2"/>
                <a:gd name="T4" fmla="*/ 4 w 6"/>
                <a:gd name="T5" fmla="*/ 0 h 2"/>
                <a:gd name="T6" fmla="*/ 3 w 6"/>
                <a:gd name="T7" fmla="*/ 1 h 2"/>
                <a:gd name="T8" fmla="*/ 0 w 6"/>
                <a:gd name="T9" fmla="*/ 1 h 2"/>
                <a:gd name="T10" fmla="*/ 3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5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5" name="Freeform 743"/>
            <p:cNvSpPr>
              <a:spLocks/>
            </p:cNvSpPr>
            <p:nvPr/>
          </p:nvSpPr>
          <p:spPr bwMode="auto">
            <a:xfrm>
              <a:off x="11963400" y="3522663"/>
              <a:ext cx="44450" cy="17463"/>
            </a:xfrm>
            <a:custGeom>
              <a:avLst/>
              <a:gdLst>
                <a:gd name="T0" fmla="*/ 4 w 5"/>
                <a:gd name="T1" fmla="*/ 2 h 2"/>
                <a:gd name="T2" fmla="*/ 5 w 5"/>
                <a:gd name="T3" fmla="*/ 1 h 2"/>
                <a:gd name="T4" fmla="*/ 4 w 5"/>
                <a:gd name="T5" fmla="*/ 0 h 2"/>
                <a:gd name="T6" fmla="*/ 3 w 5"/>
                <a:gd name="T7" fmla="*/ 1 h 2"/>
                <a:gd name="T8" fmla="*/ 0 w 5"/>
                <a:gd name="T9" fmla="*/ 0 h 2"/>
                <a:gd name="T10" fmla="*/ 3 w 5"/>
                <a:gd name="T11" fmla="*/ 1 h 2"/>
                <a:gd name="T12" fmla="*/ 4 w 5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6" name="Freeform 744"/>
            <p:cNvSpPr>
              <a:spLocks/>
            </p:cNvSpPr>
            <p:nvPr/>
          </p:nvSpPr>
          <p:spPr bwMode="auto">
            <a:xfrm>
              <a:off x="11953875" y="3532188"/>
              <a:ext cx="53975" cy="25400"/>
            </a:xfrm>
            <a:custGeom>
              <a:avLst/>
              <a:gdLst>
                <a:gd name="T0" fmla="*/ 4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4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5" y="3"/>
                    <a:pt x="5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3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7" name="Freeform 745"/>
            <p:cNvSpPr>
              <a:spLocks/>
            </p:cNvSpPr>
            <p:nvPr/>
          </p:nvSpPr>
          <p:spPr bwMode="auto">
            <a:xfrm>
              <a:off x="11953875" y="3540126"/>
              <a:ext cx="44450" cy="34925"/>
            </a:xfrm>
            <a:custGeom>
              <a:avLst/>
              <a:gdLst>
                <a:gd name="T0" fmla="*/ 3 w 5"/>
                <a:gd name="T1" fmla="*/ 4 h 4"/>
                <a:gd name="T2" fmla="*/ 4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3" y="4"/>
                    <a:pt x="4" y="4"/>
                    <a:pt x="4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2"/>
                    <a:pt x="3" y="2"/>
                  </a:cubicBezTo>
                  <a:cubicBezTo>
                    <a:pt x="2" y="3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8" name="Freeform 746"/>
            <p:cNvSpPr>
              <a:spLocks/>
            </p:cNvSpPr>
            <p:nvPr/>
          </p:nvSpPr>
          <p:spPr bwMode="auto">
            <a:xfrm>
              <a:off x="11945937" y="3540126"/>
              <a:ext cx="34925" cy="44450"/>
            </a:xfrm>
            <a:custGeom>
              <a:avLst/>
              <a:gdLst>
                <a:gd name="T0" fmla="*/ 2 w 4"/>
                <a:gd name="T1" fmla="*/ 5 h 5"/>
                <a:gd name="T2" fmla="*/ 4 w 4"/>
                <a:gd name="T3" fmla="*/ 5 h 5"/>
                <a:gd name="T4" fmla="*/ 4 w 4"/>
                <a:gd name="T5" fmla="*/ 4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4 h 5"/>
                <a:gd name="T12" fmla="*/ 2 w 4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9" name="Freeform 747"/>
            <p:cNvSpPr>
              <a:spLocks/>
            </p:cNvSpPr>
            <p:nvPr/>
          </p:nvSpPr>
          <p:spPr bwMode="auto">
            <a:xfrm>
              <a:off x="11945937" y="3549651"/>
              <a:ext cx="17463" cy="44450"/>
            </a:xfrm>
            <a:custGeom>
              <a:avLst/>
              <a:gdLst>
                <a:gd name="T0" fmla="*/ 0 w 2"/>
                <a:gd name="T1" fmla="*/ 5 h 5"/>
                <a:gd name="T2" fmla="*/ 1 w 2"/>
                <a:gd name="T3" fmla="*/ 5 h 5"/>
                <a:gd name="T4" fmla="*/ 2 w 2"/>
                <a:gd name="T5" fmla="*/ 4 h 5"/>
                <a:gd name="T6" fmla="*/ 1 w 2"/>
                <a:gd name="T7" fmla="*/ 3 h 5"/>
                <a:gd name="T8" fmla="*/ 0 w 2"/>
                <a:gd name="T9" fmla="*/ 0 h 5"/>
                <a:gd name="T10" fmla="*/ 0 w 2"/>
                <a:gd name="T11" fmla="*/ 3 h 5"/>
                <a:gd name="T12" fmla="*/ 0 w 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0" name="Freeform 748"/>
            <p:cNvSpPr>
              <a:spLocks/>
            </p:cNvSpPr>
            <p:nvPr/>
          </p:nvSpPr>
          <p:spPr bwMode="auto">
            <a:xfrm>
              <a:off x="11928475" y="3549651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1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6"/>
                    <a:pt x="1" y="6"/>
                    <a:pt x="1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1" name="Freeform 749"/>
            <p:cNvSpPr>
              <a:spLocks/>
            </p:cNvSpPr>
            <p:nvPr/>
          </p:nvSpPr>
          <p:spPr bwMode="auto">
            <a:xfrm>
              <a:off x="11909425" y="3549651"/>
              <a:ext cx="19050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2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2" name="Freeform 750"/>
            <p:cNvSpPr>
              <a:spLocks/>
            </p:cNvSpPr>
            <p:nvPr/>
          </p:nvSpPr>
          <p:spPr bwMode="auto">
            <a:xfrm>
              <a:off x="11891962" y="3549651"/>
              <a:ext cx="26988" cy="44450"/>
            </a:xfrm>
            <a:custGeom>
              <a:avLst/>
              <a:gdLst>
                <a:gd name="T0" fmla="*/ 0 w 3"/>
                <a:gd name="T1" fmla="*/ 4 h 5"/>
                <a:gd name="T2" fmla="*/ 1 w 3"/>
                <a:gd name="T3" fmla="*/ 5 h 5"/>
                <a:gd name="T4" fmla="*/ 2 w 3"/>
                <a:gd name="T5" fmla="*/ 4 h 5"/>
                <a:gd name="T6" fmla="*/ 2 w 3"/>
                <a:gd name="T7" fmla="*/ 4 h 5"/>
                <a:gd name="T8" fmla="*/ 3 w 3"/>
                <a:gd name="T9" fmla="*/ 0 h 5"/>
                <a:gd name="T10" fmla="*/ 1 w 3"/>
                <a:gd name="T11" fmla="*/ 3 h 5"/>
                <a:gd name="T12" fmla="*/ 0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4"/>
                  </a:move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3" name="Freeform 751"/>
            <p:cNvSpPr>
              <a:spLocks/>
            </p:cNvSpPr>
            <p:nvPr/>
          </p:nvSpPr>
          <p:spPr bwMode="auto">
            <a:xfrm>
              <a:off x="11874500" y="3549651"/>
              <a:ext cx="34925" cy="34925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4 h 4"/>
                <a:gd name="T4" fmla="*/ 2 w 4"/>
                <a:gd name="T5" fmla="*/ 4 h 4"/>
                <a:gd name="T6" fmla="*/ 2 w 4"/>
                <a:gd name="T7" fmla="*/ 3 h 4"/>
                <a:gd name="T8" fmla="*/ 4 w 4"/>
                <a:gd name="T9" fmla="*/ 0 h 4"/>
                <a:gd name="T10" fmla="*/ 1 w 4"/>
                <a:gd name="T11" fmla="*/ 2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4" name="Freeform 752"/>
            <p:cNvSpPr>
              <a:spLocks/>
            </p:cNvSpPr>
            <p:nvPr/>
          </p:nvSpPr>
          <p:spPr bwMode="auto">
            <a:xfrm>
              <a:off x="11857037" y="3540126"/>
              <a:ext cx="44450" cy="34925"/>
            </a:xfrm>
            <a:custGeom>
              <a:avLst/>
              <a:gdLst>
                <a:gd name="T0" fmla="*/ 1 w 5"/>
                <a:gd name="T1" fmla="*/ 2 h 4"/>
                <a:gd name="T2" fmla="*/ 1 w 5"/>
                <a:gd name="T3" fmla="*/ 3 h 4"/>
                <a:gd name="T4" fmla="*/ 2 w 5"/>
                <a:gd name="T5" fmla="*/ 3 h 4"/>
                <a:gd name="T6" fmla="*/ 2 w 5"/>
                <a:gd name="T7" fmla="*/ 2 h 4"/>
                <a:gd name="T8" fmla="*/ 5 w 5"/>
                <a:gd name="T9" fmla="*/ 0 h 4"/>
                <a:gd name="T10" fmla="*/ 2 w 5"/>
                <a:gd name="T11" fmla="*/ 2 h 4"/>
                <a:gd name="T12" fmla="*/ 1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4" y="2"/>
                    <a:pt x="5" y="0"/>
                    <a:pt x="5" y="0"/>
                  </a:cubicBezTo>
                  <a:cubicBezTo>
                    <a:pt x="4" y="1"/>
                    <a:pt x="3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5" name="Freeform 753"/>
            <p:cNvSpPr>
              <a:spLocks/>
            </p:cNvSpPr>
            <p:nvPr/>
          </p:nvSpPr>
          <p:spPr bwMode="auto">
            <a:xfrm>
              <a:off x="11847512" y="3532188"/>
              <a:ext cx="53975" cy="25400"/>
            </a:xfrm>
            <a:custGeom>
              <a:avLst/>
              <a:gdLst>
                <a:gd name="T0" fmla="*/ 1 w 6"/>
                <a:gd name="T1" fmla="*/ 1 h 3"/>
                <a:gd name="T2" fmla="*/ 0 w 6"/>
                <a:gd name="T3" fmla="*/ 2 h 3"/>
                <a:gd name="T4" fmla="*/ 2 w 6"/>
                <a:gd name="T5" fmla="*/ 3 h 3"/>
                <a:gd name="T6" fmla="*/ 2 w 6"/>
                <a:gd name="T7" fmla="*/ 2 h 3"/>
                <a:gd name="T8" fmla="*/ 6 w 6"/>
                <a:gd name="T9" fmla="*/ 0 h 3"/>
                <a:gd name="T10" fmla="*/ 2 w 6"/>
                <a:gd name="T11" fmla="*/ 1 h 3"/>
                <a:gd name="T12" fmla="*/ 1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6" y="0"/>
                    <a:pt x="6" y="0"/>
                  </a:cubicBezTo>
                  <a:cubicBezTo>
                    <a:pt x="5" y="1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6" name="Freeform 754"/>
            <p:cNvSpPr>
              <a:spLocks/>
            </p:cNvSpPr>
            <p:nvPr/>
          </p:nvSpPr>
          <p:spPr bwMode="auto">
            <a:xfrm>
              <a:off x="11847512" y="3522663"/>
              <a:ext cx="53975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1 w 6"/>
                <a:gd name="T5" fmla="*/ 2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1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6" y="0"/>
                    <a:pt x="6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7" name="Freeform 755"/>
            <p:cNvSpPr>
              <a:spLocks/>
            </p:cNvSpPr>
            <p:nvPr/>
          </p:nvSpPr>
          <p:spPr bwMode="auto">
            <a:xfrm>
              <a:off x="11847512" y="3505201"/>
              <a:ext cx="44450" cy="17463"/>
            </a:xfrm>
            <a:custGeom>
              <a:avLst/>
              <a:gdLst>
                <a:gd name="T0" fmla="*/ 1 w 5"/>
                <a:gd name="T1" fmla="*/ 0 h 2"/>
                <a:gd name="T2" fmla="*/ 0 w 5"/>
                <a:gd name="T3" fmla="*/ 1 h 2"/>
                <a:gd name="T4" fmla="*/ 1 w 5"/>
                <a:gd name="T5" fmla="*/ 2 h 2"/>
                <a:gd name="T6" fmla="*/ 2 w 5"/>
                <a:gd name="T7" fmla="*/ 1 h 2"/>
                <a:gd name="T8" fmla="*/ 5 w 5"/>
                <a:gd name="T9" fmla="*/ 2 h 2"/>
                <a:gd name="T10" fmla="*/ 2 w 5"/>
                <a:gd name="T11" fmla="*/ 1 h 2"/>
                <a:gd name="T12" fmla="*/ 1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8" name="Freeform 756"/>
            <p:cNvSpPr>
              <a:spLocks/>
            </p:cNvSpPr>
            <p:nvPr/>
          </p:nvSpPr>
          <p:spPr bwMode="auto">
            <a:xfrm>
              <a:off x="11847512" y="3487738"/>
              <a:ext cx="44450" cy="25400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1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3 h 3"/>
                <a:gd name="T10" fmla="*/ 2 w 5"/>
                <a:gd name="T11" fmla="*/ 1 h 3"/>
                <a:gd name="T12" fmla="*/ 1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2"/>
                    <a:pt x="5" y="3"/>
                    <a:pt x="5" y="3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9" name="Freeform 757"/>
            <p:cNvSpPr>
              <a:spLocks/>
            </p:cNvSpPr>
            <p:nvPr/>
          </p:nvSpPr>
          <p:spPr bwMode="auto">
            <a:xfrm>
              <a:off x="11857037" y="3468688"/>
              <a:ext cx="44450" cy="36513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0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2 w 5"/>
                <a:gd name="T11" fmla="*/ 1 h 4"/>
                <a:gd name="T12" fmla="*/ 1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3"/>
                    <a:pt x="3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0" name="Freeform 758"/>
            <p:cNvSpPr>
              <a:spLocks/>
            </p:cNvSpPr>
            <p:nvPr/>
          </p:nvSpPr>
          <p:spPr bwMode="auto">
            <a:xfrm>
              <a:off x="11866562" y="3451226"/>
              <a:ext cx="34925" cy="44450"/>
            </a:xfrm>
            <a:custGeom>
              <a:avLst/>
              <a:gdLst>
                <a:gd name="T0" fmla="*/ 2 w 4"/>
                <a:gd name="T1" fmla="*/ 1 h 5"/>
                <a:gd name="T2" fmla="*/ 1 w 4"/>
                <a:gd name="T3" fmla="*/ 1 h 5"/>
                <a:gd name="T4" fmla="*/ 1 w 4"/>
                <a:gd name="T5" fmla="*/ 2 h 5"/>
                <a:gd name="T6" fmla="*/ 2 w 4"/>
                <a:gd name="T7" fmla="*/ 2 h 5"/>
                <a:gd name="T8" fmla="*/ 4 w 4"/>
                <a:gd name="T9" fmla="*/ 5 h 5"/>
                <a:gd name="T10" fmla="*/ 2 w 4"/>
                <a:gd name="T11" fmla="*/ 2 h 5"/>
                <a:gd name="T12" fmla="*/ 2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1" name="Freeform 759"/>
            <p:cNvSpPr>
              <a:spLocks/>
            </p:cNvSpPr>
            <p:nvPr/>
          </p:nvSpPr>
          <p:spPr bwMode="auto">
            <a:xfrm>
              <a:off x="11884025" y="3443288"/>
              <a:ext cx="25400" cy="44450"/>
            </a:xfrm>
            <a:custGeom>
              <a:avLst/>
              <a:gdLst>
                <a:gd name="T0" fmla="*/ 2 w 3"/>
                <a:gd name="T1" fmla="*/ 1 h 5"/>
                <a:gd name="T2" fmla="*/ 0 w 3"/>
                <a:gd name="T3" fmla="*/ 0 h 5"/>
                <a:gd name="T4" fmla="*/ 0 w 3"/>
                <a:gd name="T5" fmla="*/ 2 h 5"/>
                <a:gd name="T6" fmla="*/ 1 w 3"/>
                <a:gd name="T7" fmla="*/ 2 h 5"/>
                <a:gd name="T8" fmla="*/ 3 w 3"/>
                <a:gd name="T9" fmla="*/ 5 h 5"/>
                <a:gd name="T10" fmla="*/ 2 w 3"/>
                <a:gd name="T11" fmla="*/ 2 h 5"/>
                <a:gd name="T12" fmla="*/ 2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2" name="Freeform 760"/>
            <p:cNvSpPr>
              <a:spLocks/>
            </p:cNvSpPr>
            <p:nvPr/>
          </p:nvSpPr>
          <p:spPr bwMode="auto">
            <a:xfrm>
              <a:off x="11901487" y="3327400"/>
              <a:ext cx="34925" cy="160338"/>
            </a:xfrm>
            <a:custGeom>
              <a:avLst/>
              <a:gdLst>
                <a:gd name="T0" fmla="*/ 4 w 4"/>
                <a:gd name="T1" fmla="*/ 18 h 18"/>
                <a:gd name="T2" fmla="*/ 1 w 4"/>
                <a:gd name="T3" fmla="*/ 9 h 18"/>
                <a:gd name="T4" fmla="*/ 0 w 4"/>
                <a:gd name="T5" fmla="*/ 0 h 18"/>
                <a:gd name="T6" fmla="*/ 3 w 4"/>
                <a:gd name="T7" fmla="*/ 9 h 18"/>
                <a:gd name="T8" fmla="*/ 4 w 4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8">
                  <a:moveTo>
                    <a:pt x="4" y="18"/>
                  </a:moveTo>
                  <a:cubicBezTo>
                    <a:pt x="3" y="15"/>
                    <a:pt x="2" y="12"/>
                    <a:pt x="1" y="9"/>
                  </a:cubicBezTo>
                  <a:cubicBezTo>
                    <a:pt x="1" y="6"/>
                    <a:pt x="0" y="3"/>
                    <a:pt x="0" y="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4" y="15"/>
                    <a:pt x="4" y="1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3" name="Freeform 761"/>
            <p:cNvSpPr>
              <a:spLocks/>
            </p:cNvSpPr>
            <p:nvPr/>
          </p:nvSpPr>
          <p:spPr bwMode="auto">
            <a:xfrm>
              <a:off x="11953875" y="3344863"/>
              <a:ext cx="88900" cy="150813"/>
            </a:xfrm>
            <a:custGeom>
              <a:avLst/>
              <a:gdLst>
                <a:gd name="T0" fmla="*/ 0 w 10"/>
                <a:gd name="T1" fmla="*/ 17 h 17"/>
                <a:gd name="T2" fmla="*/ 4 w 10"/>
                <a:gd name="T3" fmla="*/ 8 h 17"/>
                <a:gd name="T4" fmla="*/ 10 w 10"/>
                <a:gd name="T5" fmla="*/ 0 h 17"/>
                <a:gd name="T6" fmla="*/ 5 w 10"/>
                <a:gd name="T7" fmla="*/ 9 h 17"/>
                <a:gd name="T8" fmla="*/ 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0" y="17"/>
                  </a:moveTo>
                  <a:cubicBezTo>
                    <a:pt x="1" y="13"/>
                    <a:pt x="2" y="11"/>
                    <a:pt x="4" y="8"/>
                  </a:cubicBezTo>
                  <a:cubicBezTo>
                    <a:pt x="5" y="5"/>
                    <a:pt x="7" y="2"/>
                    <a:pt x="10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1"/>
                    <a:pt x="2" y="14"/>
                    <a:pt x="0" y="1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4" name="Freeform 762"/>
            <p:cNvSpPr>
              <a:spLocks/>
            </p:cNvSpPr>
            <p:nvPr/>
          </p:nvSpPr>
          <p:spPr bwMode="auto">
            <a:xfrm>
              <a:off x="11963400" y="3451226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9 w 18"/>
                <a:gd name="T3" fmla="*/ 2 h 6"/>
                <a:gd name="T4" fmla="*/ 18 w 18"/>
                <a:gd name="T5" fmla="*/ 1 h 6"/>
                <a:gd name="T6" fmla="*/ 9 w 18"/>
                <a:gd name="T7" fmla="*/ 4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3" y="4"/>
                    <a:pt x="6" y="3"/>
                    <a:pt x="9" y="2"/>
                  </a:cubicBezTo>
                  <a:cubicBezTo>
                    <a:pt x="12" y="1"/>
                    <a:pt x="15" y="0"/>
                    <a:pt x="18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4"/>
                    <a:pt x="3" y="6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5" name="Freeform 763"/>
            <p:cNvSpPr>
              <a:spLocks/>
            </p:cNvSpPr>
            <p:nvPr/>
          </p:nvSpPr>
          <p:spPr bwMode="auto">
            <a:xfrm>
              <a:off x="11953875" y="3513138"/>
              <a:ext cx="168275" cy="36513"/>
            </a:xfrm>
            <a:custGeom>
              <a:avLst/>
              <a:gdLst>
                <a:gd name="T0" fmla="*/ 0 w 19"/>
                <a:gd name="T1" fmla="*/ 0 h 4"/>
                <a:gd name="T2" fmla="*/ 10 w 19"/>
                <a:gd name="T3" fmla="*/ 1 h 4"/>
                <a:gd name="T4" fmla="*/ 19 w 19"/>
                <a:gd name="T5" fmla="*/ 4 h 4"/>
                <a:gd name="T6" fmla="*/ 9 w 19"/>
                <a:gd name="T7" fmla="*/ 2 h 4"/>
                <a:gd name="T8" fmla="*/ 0 w 1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">
                  <a:moveTo>
                    <a:pt x="0" y="0"/>
                  </a:moveTo>
                  <a:cubicBezTo>
                    <a:pt x="4" y="0"/>
                    <a:pt x="7" y="0"/>
                    <a:pt x="10" y="1"/>
                  </a:cubicBezTo>
                  <a:cubicBezTo>
                    <a:pt x="13" y="2"/>
                    <a:pt x="16" y="2"/>
                    <a:pt x="19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6" name="Freeform 764"/>
            <p:cNvSpPr>
              <a:spLocks/>
            </p:cNvSpPr>
            <p:nvPr/>
          </p:nvSpPr>
          <p:spPr bwMode="auto">
            <a:xfrm>
              <a:off x="11945937" y="3532188"/>
              <a:ext cx="61913" cy="158750"/>
            </a:xfrm>
            <a:custGeom>
              <a:avLst/>
              <a:gdLst>
                <a:gd name="T0" fmla="*/ 0 w 7"/>
                <a:gd name="T1" fmla="*/ 0 h 18"/>
                <a:gd name="T2" fmla="*/ 5 w 7"/>
                <a:gd name="T3" fmla="*/ 8 h 18"/>
                <a:gd name="T4" fmla="*/ 7 w 7"/>
                <a:gd name="T5" fmla="*/ 18 h 18"/>
                <a:gd name="T6" fmla="*/ 4 w 7"/>
                <a:gd name="T7" fmla="*/ 9 h 18"/>
                <a:gd name="T8" fmla="*/ 0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0" y="0"/>
                  </a:moveTo>
                  <a:cubicBezTo>
                    <a:pt x="2" y="3"/>
                    <a:pt x="4" y="5"/>
                    <a:pt x="5" y="8"/>
                  </a:cubicBezTo>
                  <a:cubicBezTo>
                    <a:pt x="6" y="11"/>
                    <a:pt x="7" y="14"/>
                    <a:pt x="7" y="1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7" name="Freeform 765"/>
            <p:cNvSpPr>
              <a:spLocks/>
            </p:cNvSpPr>
            <p:nvPr/>
          </p:nvSpPr>
          <p:spPr bwMode="auto">
            <a:xfrm>
              <a:off x="11874500" y="3532188"/>
              <a:ext cx="61913" cy="150813"/>
            </a:xfrm>
            <a:custGeom>
              <a:avLst/>
              <a:gdLst>
                <a:gd name="T0" fmla="*/ 7 w 7"/>
                <a:gd name="T1" fmla="*/ 0 h 17"/>
                <a:gd name="T2" fmla="*/ 4 w 7"/>
                <a:gd name="T3" fmla="*/ 9 h 17"/>
                <a:gd name="T4" fmla="*/ 0 w 7"/>
                <a:gd name="T5" fmla="*/ 17 h 17"/>
                <a:gd name="T6" fmla="*/ 3 w 7"/>
                <a:gd name="T7" fmla="*/ 8 h 17"/>
                <a:gd name="T8" fmla="*/ 7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6" y="3"/>
                    <a:pt x="5" y="6"/>
                    <a:pt x="4" y="9"/>
                  </a:cubicBezTo>
                  <a:cubicBezTo>
                    <a:pt x="3" y="12"/>
                    <a:pt x="2" y="15"/>
                    <a:pt x="0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6"/>
                    <a:pt x="5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8" name="Freeform 766"/>
            <p:cNvSpPr>
              <a:spLocks/>
            </p:cNvSpPr>
            <p:nvPr/>
          </p:nvSpPr>
          <p:spPr bwMode="auto">
            <a:xfrm>
              <a:off x="11768137" y="3513138"/>
              <a:ext cx="150813" cy="80963"/>
            </a:xfrm>
            <a:custGeom>
              <a:avLst/>
              <a:gdLst>
                <a:gd name="T0" fmla="*/ 17 w 17"/>
                <a:gd name="T1" fmla="*/ 0 h 9"/>
                <a:gd name="T2" fmla="*/ 9 w 17"/>
                <a:gd name="T3" fmla="*/ 6 h 9"/>
                <a:gd name="T4" fmla="*/ 0 w 17"/>
                <a:gd name="T5" fmla="*/ 9 h 9"/>
                <a:gd name="T6" fmla="*/ 9 w 17"/>
                <a:gd name="T7" fmla="*/ 4 h 9"/>
                <a:gd name="T8" fmla="*/ 17 w 1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5" y="3"/>
                    <a:pt x="12" y="4"/>
                    <a:pt x="9" y="6"/>
                  </a:cubicBezTo>
                  <a:cubicBezTo>
                    <a:pt x="7" y="7"/>
                    <a:pt x="4" y="8"/>
                    <a:pt x="0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2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9" name="Freeform 767"/>
            <p:cNvSpPr>
              <a:spLocks/>
            </p:cNvSpPr>
            <p:nvPr/>
          </p:nvSpPr>
          <p:spPr bwMode="auto">
            <a:xfrm>
              <a:off x="11760200" y="3451226"/>
              <a:ext cx="158750" cy="53975"/>
            </a:xfrm>
            <a:custGeom>
              <a:avLst/>
              <a:gdLst>
                <a:gd name="T0" fmla="*/ 18 w 18"/>
                <a:gd name="T1" fmla="*/ 6 h 6"/>
                <a:gd name="T2" fmla="*/ 9 w 18"/>
                <a:gd name="T3" fmla="*/ 4 h 6"/>
                <a:gd name="T4" fmla="*/ 0 w 18"/>
                <a:gd name="T5" fmla="*/ 0 h 6"/>
                <a:gd name="T6" fmla="*/ 9 w 18"/>
                <a:gd name="T7" fmla="*/ 3 h 6"/>
                <a:gd name="T8" fmla="*/ 18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8" y="6"/>
                  </a:moveTo>
                  <a:cubicBezTo>
                    <a:pt x="15" y="6"/>
                    <a:pt x="12" y="5"/>
                    <a:pt x="9" y="4"/>
                  </a:cubicBezTo>
                  <a:cubicBezTo>
                    <a:pt x="6" y="3"/>
                    <a:pt x="3" y="2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4"/>
                    <a:pt x="15" y="4"/>
                    <a:pt x="18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0" name="Freeform 768"/>
            <p:cNvSpPr>
              <a:spLocks/>
            </p:cNvSpPr>
            <p:nvPr/>
          </p:nvSpPr>
          <p:spPr bwMode="auto">
            <a:xfrm>
              <a:off x="11822112" y="3371850"/>
              <a:ext cx="106363" cy="123825"/>
            </a:xfrm>
            <a:custGeom>
              <a:avLst/>
              <a:gdLst>
                <a:gd name="T0" fmla="*/ 12 w 12"/>
                <a:gd name="T1" fmla="*/ 14 h 14"/>
                <a:gd name="T2" fmla="*/ 5 w 12"/>
                <a:gd name="T3" fmla="*/ 8 h 14"/>
                <a:gd name="T4" fmla="*/ 0 w 12"/>
                <a:gd name="T5" fmla="*/ 0 h 14"/>
                <a:gd name="T6" fmla="*/ 6 w 12"/>
                <a:gd name="T7" fmla="*/ 7 h 14"/>
                <a:gd name="T8" fmla="*/ 12 w 1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9"/>
                    <a:pt x="11" y="11"/>
                    <a:pt x="12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9" name="组合 64338"/>
          <p:cNvGrpSpPr/>
          <p:nvPr/>
        </p:nvGrpSpPr>
        <p:grpSpPr>
          <a:xfrm>
            <a:off x="155574" y="1712119"/>
            <a:ext cx="565151" cy="603250"/>
            <a:chOff x="1550987" y="1552575"/>
            <a:chExt cx="565151" cy="603250"/>
          </a:xfrm>
        </p:grpSpPr>
        <p:sp>
          <p:nvSpPr>
            <p:cNvPr id="64221" name="Freeform 769"/>
            <p:cNvSpPr>
              <a:spLocks/>
            </p:cNvSpPr>
            <p:nvPr/>
          </p:nvSpPr>
          <p:spPr bwMode="auto">
            <a:xfrm>
              <a:off x="1647825" y="1552575"/>
              <a:ext cx="292100" cy="301625"/>
            </a:xfrm>
            <a:custGeom>
              <a:avLst/>
              <a:gdLst>
                <a:gd name="T0" fmla="*/ 22 w 33"/>
                <a:gd name="T1" fmla="*/ 34 h 34"/>
                <a:gd name="T2" fmla="*/ 16 w 33"/>
                <a:gd name="T3" fmla="*/ 5 h 34"/>
                <a:gd name="T4" fmla="*/ 22 w 33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4">
                  <a:moveTo>
                    <a:pt x="22" y="34"/>
                  </a:moveTo>
                  <a:cubicBezTo>
                    <a:pt x="22" y="34"/>
                    <a:pt x="0" y="10"/>
                    <a:pt x="16" y="5"/>
                  </a:cubicBezTo>
                  <a:cubicBezTo>
                    <a:pt x="33" y="0"/>
                    <a:pt x="22" y="34"/>
                    <a:pt x="22" y="3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2" name="Freeform 770"/>
            <p:cNvSpPr>
              <a:spLocks/>
            </p:cNvSpPr>
            <p:nvPr/>
          </p:nvSpPr>
          <p:spPr bwMode="auto">
            <a:xfrm>
              <a:off x="1841500" y="1560513"/>
              <a:ext cx="274638" cy="293688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3" name="Freeform 771"/>
            <p:cNvSpPr>
              <a:spLocks/>
            </p:cNvSpPr>
            <p:nvPr/>
          </p:nvSpPr>
          <p:spPr bwMode="auto">
            <a:xfrm>
              <a:off x="1841500" y="1703388"/>
              <a:ext cx="265113" cy="301625"/>
            </a:xfrm>
            <a:custGeom>
              <a:avLst/>
              <a:gdLst>
                <a:gd name="T0" fmla="*/ 0 w 30"/>
                <a:gd name="T1" fmla="*/ 17 h 34"/>
                <a:gd name="T2" fmla="*/ 29 w 30"/>
                <a:gd name="T3" fmla="*/ 17 h 34"/>
                <a:gd name="T4" fmla="*/ 0 w 30"/>
                <a:gd name="T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7"/>
                  </a:moveTo>
                  <a:cubicBezTo>
                    <a:pt x="0" y="17"/>
                    <a:pt x="28" y="0"/>
                    <a:pt x="29" y="17"/>
                  </a:cubicBezTo>
                  <a:cubicBezTo>
                    <a:pt x="30" y="34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4" name="Freeform 772"/>
            <p:cNvSpPr>
              <a:spLocks/>
            </p:cNvSpPr>
            <p:nvPr/>
          </p:nvSpPr>
          <p:spPr bwMode="auto">
            <a:xfrm>
              <a:off x="1841500" y="1854200"/>
              <a:ext cx="265113" cy="301625"/>
            </a:xfrm>
            <a:custGeom>
              <a:avLst/>
              <a:gdLst>
                <a:gd name="T0" fmla="*/ 0 w 30"/>
                <a:gd name="T1" fmla="*/ 0 h 34"/>
                <a:gd name="T2" fmla="*/ 16 w 30"/>
                <a:gd name="T3" fmla="*/ 24 h 34"/>
                <a:gd name="T4" fmla="*/ 0 w 30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0"/>
                  </a:moveTo>
                  <a:cubicBezTo>
                    <a:pt x="0" y="0"/>
                    <a:pt x="30" y="14"/>
                    <a:pt x="16" y="24"/>
                  </a:cubicBezTo>
                  <a:cubicBezTo>
                    <a:pt x="3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5" name="Freeform 773"/>
            <p:cNvSpPr>
              <a:spLocks/>
            </p:cNvSpPr>
            <p:nvPr/>
          </p:nvSpPr>
          <p:spPr bwMode="auto">
            <a:xfrm>
              <a:off x="1603375" y="1854200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6" name="Freeform 774"/>
            <p:cNvSpPr>
              <a:spLocks/>
            </p:cNvSpPr>
            <p:nvPr/>
          </p:nvSpPr>
          <p:spPr bwMode="auto">
            <a:xfrm>
              <a:off x="1550987" y="1765300"/>
              <a:ext cx="290513" cy="284163"/>
            </a:xfrm>
            <a:custGeom>
              <a:avLst/>
              <a:gdLst>
                <a:gd name="T0" fmla="*/ 33 w 33"/>
                <a:gd name="T1" fmla="*/ 10 h 32"/>
                <a:gd name="T2" fmla="*/ 5 w 33"/>
                <a:gd name="T3" fmla="*/ 16 h 32"/>
                <a:gd name="T4" fmla="*/ 33 w 33"/>
                <a:gd name="T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2">
                  <a:moveTo>
                    <a:pt x="33" y="10"/>
                  </a:moveTo>
                  <a:cubicBezTo>
                    <a:pt x="33" y="10"/>
                    <a:pt x="9" y="32"/>
                    <a:pt x="5" y="16"/>
                  </a:cubicBezTo>
                  <a:cubicBezTo>
                    <a:pt x="0" y="0"/>
                    <a:pt x="33" y="10"/>
                    <a:pt x="33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7" name="Freeform 775"/>
            <p:cNvSpPr>
              <a:spLocks/>
            </p:cNvSpPr>
            <p:nvPr/>
          </p:nvSpPr>
          <p:spPr bwMode="auto">
            <a:xfrm>
              <a:off x="1568450" y="1587500"/>
              <a:ext cx="292100" cy="274638"/>
            </a:xfrm>
            <a:custGeom>
              <a:avLst/>
              <a:gdLst>
                <a:gd name="T0" fmla="*/ 33 w 33"/>
                <a:gd name="T1" fmla="*/ 29 h 31"/>
                <a:gd name="T2" fmla="*/ 7 w 33"/>
                <a:gd name="T3" fmla="*/ 16 h 31"/>
                <a:gd name="T4" fmla="*/ 33 w 33"/>
                <a:gd name="T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1">
                  <a:moveTo>
                    <a:pt x="33" y="29"/>
                  </a:moveTo>
                  <a:cubicBezTo>
                    <a:pt x="33" y="29"/>
                    <a:pt x="0" y="31"/>
                    <a:pt x="7" y="16"/>
                  </a:cubicBezTo>
                  <a:cubicBezTo>
                    <a:pt x="14" y="0"/>
                    <a:pt x="33" y="29"/>
                    <a:pt x="33" y="29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8" name="Freeform 776"/>
            <p:cNvSpPr>
              <a:spLocks/>
            </p:cNvSpPr>
            <p:nvPr/>
          </p:nvSpPr>
          <p:spPr bwMode="auto">
            <a:xfrm>
              <a:off x="1781175" y="1809750"/>
              <a:ext cx="104775" cy="88900"/>
            </a:xfrm>
            <a:custGeom>
              <a:avLst/>
              <a:gdLst>
                <a:gd name="T0" fmla="*/ 11 w 12"/>
                <a:gd name="T1" fmla="*/ 3 h 10"/>
                <a:gd name="T2" fmla="*/ 7 w 12"/>
                <a:gd name="T3" fmla="*/ 9 h 10"/>
                <a:gd name="T4" fmla="*/ 1 w 12"/>
                <a:gd name="T5" fmla="*/ 7 h 10"/>
                <a:gd name="T6" fmla="*/ 5 w 12"/>
                <a:gd name="T7" fmla="*/ 1 h 10"/>
                <a:gd name="T8" fmla="*/ 11 w 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1" y="3"/>
                  </a:moveTo>
                  <a:cubicBezTo>
                    <a:pt x="12" y="6"/>
                    <a:pt x="10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7" y="0"/>
                    <a:pt x="10" y="1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9" name="Freeform 777"/>
            <p:cNvSpPr>
              <a:spLocks/>
            </p:cNvSpPr>
            <p:nvPr/>
          </p:nvSpPr>
          <p:spPr bwMode="auto">
            <a:xfrm>
              <a:off x="1816100" y="1800225"/>
              <a:ext cx="7938" cy="36513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1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0" name="Freeform 778"/>
            <p:cNvSpPr>
              <a:spLocks/>
            </p:cNvSpPr>
            <p:nvPr/>
          </p:nvSpPr>
          <p:spPr bwMode="auto">
            <a:xfrm>
              <a:off x="1824037" y="17922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1 w 2"/>
                <a:gd name="T7" fmla="*/ 2 h 5"/>
                <a:gd name="T8" fmla="*/ 1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5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1" name="Freeform 779"/>
            <p:cNvSpPr>
              <a:spLocks/>
            </p:cNvSpPr>
            <p:nvPr/>
          </p:nvSpPr>
          <p:spPr bwMode="auto">
            <a:xfrm>
              <a:off x="1833562" y="1800225"/>
              <a:ext cx="17463" cy="36513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1 w 2"/>
                <a:gd name="T5" fmla="*/ 0 h 4"/>
                <a:gd name="T6" fmla="*/ 1 w 2"/>
                <a:gd name="T7" fmla="*/ 1 h 4"/>
                <a:gd name="T8" fmla="*/ 0 w 2"/>
                <a:gd name="T9" fmla="*/ 4 h 4"/>
                <a:gd name="T10" fmla="*/ 2 w 2"/>
                <a:gd name="T11" fmla="*/ 1 h 4"/>
                <a:gd name="T12" fmla="*/ 2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2" name="Freeform 780"/>
            <p:cNvSpPr>
              <a:spLocks/>
            </p:cNvSpPr>
            <p:nvPr/>
          </p:nvSpPr>
          <p:spPr bwMode="auto">
            <a:xfrm>
              <a:off x="1841500" y="1800225"/>
              <a:ext cx="26988" cy="36513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1 w 3"/>
                <a:gd name="T5" fmla="*/ 1 h 4"/>
                <a:gd name="T6" fmla="*/ 1 w 3"/>
                <a:gd name="T7" fmla="*/ 1 h 4"/>
                <a:gd name="T8" fmla="*/ 0 w 3"/>
                <a:gd name="T9" fmla="*/ 4 h 4"/>
                <a:gd name="T10" fmla="*/ 2 w 3"/>
                <a:gd name="T11" fmla="*/ 2 h 4"/>
                <a:gd name="T12" fmla="*/ 3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3" name="Freeform 781"/>
            <p:cNvSpPr>
              <a:spLocks/>
            </p:cNvSpPr>
            <p:nvPr/>
          </p:nvSpPr>
          <p:spPr bwMode="auto">
            <a:xfrm>
              <a:off x="1851025" y="1809750"/>
              <a:ext cx="26988" cy="26988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0 h 3"/>
                <a:gd name="T4" fmla="*/ 2 w 3"/>
                <a:gd name="T5" fmla="*/ 0 h 3"/>
                <a:gd name="T6" fmla="*/ 2 w 3"/>
                <a:gd name="T7" fmla="*/ 1 h 3"/>
                <a:gd name="T8" fmla="*/ 0 w 3"/>
                <a:gd name="T9" fmla="*/ 3 h 3"/>
                <a:gd name="T10" fmla="*/ 2 w 3"/>
                <a:gd name="T11" fmla="*/ 1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4" name="Freeform 782"/>
            <p:cNvSpPr>
              <a:spLocks/>
            </p:cNvSpPr>
            <p:nvPr/>
          </p:nvSpPr>
          <p:spPr bwMode="auto">
            <a:xfrm>
              <a:off x="1851025" y="1817688"/>
              <a:ext cx="34925" cy="26988"/>
            </a:xfrm>
            <a:custGeom>
              <a:avLst/>
              <a:gdLst>
                <a:gd name="T0" fmla="*/ 3 w 4"/>
                <a:gd name="T1" fmla="*/ 1 h 3"/>
                <a:gd name="T2" fmla="*/ 4 w 4"/>
                <a:gd name="T3" fmla="*/ 1 h 3"/>
                <a:gd name="T4" fmla="*/ 3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5" name="Freeform 783"/>
            <p:cNvSpPr>
              <a:spLocks/>
            </p:cNvSpPr>
            <p:nvPr/>
          </p:nvSpPr>
          <p:spPr bwMode="auto">
            <a:xfrm>
              <a:off x="1851025" y="1836738"/>
              <a:ext cx="44450" cy="7938"/>
            </a:xfrm>
            <a:custGeom>
              <a:avLst/>
              <a:gdLst>
                <a:gd name="T0" fmla="*/ 4 w 5"/>
                <a:gd name="T1" fmla="*/ 1 h 1"/>
                <a:gd name="T2" fmla="*/ 4 w 5"/>
                <a:gd name="T3" fmla="*/ 0 h 1"/>
                <a:gd name="T4" fmla="*/ 3 w 5"/>
                <a:gd name="T5" fmla="*/ 0 h 1"/>
                <a:gd name="T6" fmla="*/ 3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6" name="Freeform 784"/>
            <p:cNvSpPr>
              <a:spLocks/>
            </p:cNvSpPr>
            <p:nvPr/>
          </p:nvSpPr>
          <p:spPr bwMode="auto">
            <a:xfrm>
              <a:off x="1860550" y="1844675"/>
              <a:ext cx="34925" cy="17463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1 h 2"/>
                <a:gd name="T4" fmla="*/ 3 w 4"/>
                <a:gd name="T5" fmla="*/ 0 h 2"/>
                <a:gd name="T6" fmla="*/ 2 w 4"/>
                <a:gd name="T7" fmla="*/ 1 h 2"/>
                <a:gd name="T8" fmla="*/ 0 w 4"/>
                <a:gd name="T9" fmla="*/ 1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7" name="Freeform 785"/>
            <p:cNvSpPr>
              <a:spLocks/>
            </p:cNvSpPr>
            <p:nvPr/>
          </p:nvSpPr>
          <p:spPr bwMode="auto">
            <a:xfrm>
              <a:off x="1860550" y="1854200"/>
              <a:ext cx="34925" cy="17463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3 w 4"/>
                <a:gd name="T5" fmla="*/ 1 h 2"/>
                <a:gd name="T6" fmla="*/ 2 w 4"/>
                <a:gd name="T7" fmla="*/ 1 h 2"/>
                <a:gd name="T8" fmla="*/ 0 w 4"/>
                <a:gd name="T9" fmla="*/ 0 h 2"/>
                <a:gd name="T10" fmla="*/ 2 w 4"/>
                <a:gd name="T11" fmla="*/ 1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8" name="Freeform 786"/>
            <p:cNvSpPr>
              <a:spLocks/>
            </p:cNvSpPr>
            <p:nvPr/>
          </p:nvSpPr>
          <p:spPr bwMode="auto">
            <a:xfrm>
              <a:off x="1851025" y="1862138"/>
              <a:ext cx="34925" cy="19050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3 w 4"/>
                <a:gd name="T7" fmla="*/ 1 h 2"/>
                <a:gd name="T8" fmla="*/ 0 w 4"/>
                <a:gd name="T9" fmla="*/ 0 h 2"/>
                <a:gd name="T10" fmla="*/ 3 w 4"/>
                <a:gd name="T11" fmla="*/ 2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9" name="Freeform 787"/>
            <p:cNvSpPr>
              <a:spLocks/>
            </p:cNvSpPr>
            <p:nvPr/>
          </p:nvSpPr>
          <p:spPr bwMode="auto">
            <a:xfrm>
              <a:off x="1851025" y="1871663"/>
              <a:ext cx="26988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3 w 3"/>
                <a:gd name="T5" fmla="*/ 2 h 3"/>
                <a:gd name="T6" fmla="*/ 2 w 3"/>
                <a:gd name="T7" fmla="*/ 1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0" name="Freeform 788"/>
            <p:cNvSpPr>
              <a:spLocks/>
            </p:cNvSpPr>
            <p:nvPr/>
          </p:nvSpPr>
          <p:spPr bwMode="auto">
            <a:xfrm>
              <a:off x="1851025" y="1871663"/>
              <a:ext cx="17463" cy="34925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1" name="Freeform 789"/>
            <p:cNvSpPr>
              <a:spLocks/>
            </p:cNvSpPr>
            <p:nvPr/>
          </p:nvSpPr>
          <p:spPr bwMode="auto">
            <a:xfrm>
              <a:off x="1841500" y="1871663"/>
              <a:ext cx="19050" cy="44450"/>
            </a:xfrm>
            <a:custGeom>
              <a:avLst/>
              <a:gdLst>
                <a:gd name="T0" fmla="*/ 1 w 2"/>
                <a:gd name="T1" fmla="*/ 4 h 5"/>
                <a:gd name="T2" fmla="*/ 2 w 2"/>
                <a:gd name="T3" fmla="*/ 4 h 5"/>
                <a:gd name="T4" fmla="*/ 2 w 2"/>
                <a:gd name="T5" fmla="*/ 3 h 5"/>
                <a:gd name="T6" fmla="*/ 1 w 2"/>
                <a:gd name="T7" fmla="*/ 3 h 5"/>
                <a:gd name="T8" fmla="*/ 0 w 2"/>
                <a:gd name="T9" fmla="*/ 0 h 5"/>
                <a:gd name="T10" fmla="*/ 1 w 2"/>
                <a:gd name="T11" fmla="*/ 3 h 5"/>
                <a:gd name="T12" fmla="*/ 1 w 2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2" name="Freeform 790"/>
            <p:cNvSpPr>
              <a:spLocks/>
            </p:cNvSpPr>
            <p:nvPr/>
          </p:nvSpPr>
          <p:spPr bwMode="auto">
            <a:xfrm>
              <a:off x="1833562" y="1881188"/>
              <a:ext cx="7938" cy="3492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3" name="Freeform 791"/>
            <p:cNvSpPr>
              <a:spLocks/>
            </p:cNvSpPr>
            <p:nvPr/>
          </p:nvSpPr>
          <p:spPr bwMode="auto">
            <a:xfrm>
              <a:off x="1824037" y="1881188"/>
              <a:ext cx="9525" cy="34925"/>
            </a:xfrm>
            <a:custGeom>
              <a:avLst/>
              <a:gdLst>
                <a:gd name="T0" fmla="*/ 0 w 1"/>
                <a:gd name="T1" fmla="*/ 3 h 4"/>
                <a:gd name="T2" fmla="*/ 0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4" name="Freeform 792"/>
            <p:cNvSpPr>
              <a:spLocks/>
            </p:cNvSpPr>
            <p:nvPr/>
          </p:nvSpPr>
          <p:spPr bwMode="auto">
            <a:xfrm>
              <a:off x="1806575" y="1881188"/>
              <a:ext cx="17463" cy="25400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5" name="Freeform 793"/>
            <p:cNvSpPr>
              <a:spLocks/>
            </p:cNvSpPr>
            <p:nvPr/>
          </p:nvSpPr>
          <p:spPr bwMode="auto">
            <a:xfrm>
              <a:off x="1798637" y="1871663"/>
              <a:ext cx="25400" cy="34925"/>
            </a:xfrm>
            <a:custGeom>
              <a:avLst/>
              <a:gdLst>
                <a:gd name="T0" fmla="*/ 0 w 3"/>
                <a:gd name="T1" fmla="*/ 3 h 4"/>
                <a:gd name="T2" fmla="*/ 0 w 3"/>
                <a:gd name="T3" fmla="*/ 4 h 4"/>
                <a:gd name="T4" fmla="*/ 1 w 3"/>
                <a:gd name="T5" fmla="*/ 3 h 4"/>
                <a:gd name="T6" fmla="*/ 1 w 3"/>
                <a:gd name="T7" fmla="*/ 3 h 4"/>
                <a:gd name="T8" fmla="*/ 3 w 3"/>
                <a:gd name="T9" fmla="*/ 0 h 4"/>
                <a:gd name="T10" fmla="*/ 1 w 3"/>
                <a:gd name="T11" fmla="*/ 2 h 4"/>
                <a:gd name="T12" fmla="*/ 0 w 3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6" name="Freeform 794"/>
            <p:cNvSpPr>
              <a:spLocks/>
            </p:cNvSpPr>
            <p:nvPr/>
          </p:nvSpPr>
          <p:spPr bwMode="auto">
            <a:xfrm>
              <a:off x="1789112" y="1871663"/>
              <a:ext cx="26988" cy="26988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2 h 3"/>
                <a:gd name="T4" fmla="*/ 1 w 3"/>
                <a:gd name="T5" fmla="*/ 2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1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7" name="Freeform 795"/>
            <p:cNvSpPr>
              <a:spLocks/>
            </p:cNvSpPr>
            <p:nvPr/>
          </p:nvSpPr>
          <p:spPr bwMode="auto">
            <a:xfrm>
              <a:off x="1781175" y="1862138"/>
              <a:ext cx="34925" cy="1905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2 h 2"/>
                <a:gd name="T4" fmla="*/ 1 w 4"/>
                <a:gd name="T5" fmla="*/ 2 h 2"/>
                <a:gd name="T6" fmla="*/ 1 w 4"/>
                <a:gd name="T7" fmla="*/ 2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8" name="Freeform 796"/>
            <p:cNvSpPr>
              <a:spLocks/>
            </p:cNvSpPr>
            <p:nvPr/>
          </p:nvSpPr>
          <p:spPr bwMode="auto">
            <a:xfrm>
              <a:off x="1771650" y="1862138"/>
              <a:ext cx="44450" cy="9525"/>
            </a:xfrm>
            <a:custGeom>
              <a:avLst/>
              <a:gdLst>
                <a:gd name="T0" fmla="*/ 1 w 5"/>
                <a:gd name="T1" fmla="*/ 0 h 1"/>
                <a:gd name="T2" fmla="*/ 0 w 5"/>
                <a:gd name="T3" fmla="*/ 0 h 1"/>
                <a:gd name="T4" fmla="*/ 1 w 5"/>
                <a:gd name="T5" fmla="*/ 1 h 1"/>
                <a:gd name="T6" fmla="*/ 2 w 5"/>
                <a:gd name="T7" fmla="*/ 0 h 1"/>
                <a:gd name="T8" fmla="*/ 5 w 5"/>
                <a:gd name="T9" fmla="*/ 0 h 1"/>
                <a:gd name="T10" fmla="*/ 2 w 5"/>
                <a:gd name="T11" fmla="*/ 0 h 1"/>
                <a:gd name="T12" fmla="*/ 1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9" name="Freeform 797"/>
            <p:cNvSpPr>
              <a:spLocks/>
            </p:cNvSpPr>
            <p:nvPr/>
          </p:nvSpPr>
          <p:spPr bwMode="auto">
            <a:xfrm>
              <a:off x="1771650" y="1844675"/>
              <a:ext cx="34925" cy="9525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1 h 1"/>
                <a:gd name="T10" fmla="*/ 2 w 4"/>
                <a:gd name="T11" fmla="*/ 1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0" name="Freeform 798"/>
            <p:cNvSpPr>
              <a:spLocks/>
            </p:cNvSpPr>
            <p:nvPr/>
          </p:nvSpPr>
          <p:spPr bwMode="auto">
            <a:xfrm>
              <a:off x="1781175" y="1836738"/>
              <a:ext cx="34925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0 w 4"/>
                <a:gd name="T5" fmla="*/ 1 h 2"/>
                <a:gd name="T6" fmla="*/ 1 w 4"/>
                <a:gd name="T7" fmla="*/ 1 h 2"/>
                <a:gd name="T8" fmla="*/ 4 w 4"/>
                <a:gd name="T9" fmla="*/ 2 h 2"/>
                <a:gd name="T10" fmla="*/ 1 w 4"/>
                <a:gd name="T11" fmla="*/ 0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1" name="Freeform 799"/>
            <p:cNvSpPr>
              <a:spLocks/>
            </p:cNvSpPr>
            <p:nvPr/>
          </p:nvSpPr>
          <p:spPr bwMode="auto">
            <a:xfrm>
              <a:off x="1781175" y="1817688"/>
              <a:ext cx="34925" cy="26988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1 h 3"/>
                <a:gd name="T4" fmla="*/ 1 w 4"/>
                <a:gd name="T5" fmla="*/ 1 h 3"/>
                <a:gd name="T6" fmla="*/ 1 w 4"/>
                <a:gd name="T7" fmla="*/ 1 h 3"/>
                <a:gd name="T8" fmla="*/ 4 w 4"/>
                <a:gd name="T9" fmla="*/ 3 h 3"/>
                <a:gd name="T10" fmla="*/ 2 w 4"/>
                <a:gd name="T11" fmla="*/ 1 h 3"/>
                <a:gd name="T12" fmla="*/ 1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2"/>
                    <a:pt x="4" y="3"/>
                    <a:pt x="4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2" name="Freeform 800"/>
            <p:cNvSpPr>
              <a:spLocks/>
            </p:cNvSpPr>
            <p:nvPr/>
          </p:nvSpPr>
          <p:spPr bwMode="auto">
            <a:xfrm>
              <a:off x="1789112" y="1809750"/>
              <a:ext cx="26988" cy="26988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0 h 3"/>
                <a:gd name="T4" fmla="*/ 1 w 3"/>
                <a:gd name="T5" fmla="*/ 1 h 3"/>
                <a:gd name="T6" fmla="*/ 1 w 3"/>
                <a:gd name="T7" fmla="*/ 1 h 3"/>
                <a:gd name="T8" fmla="*/ 3 w 3"/>
                <a:gd name="T9" fmla="*/ 3 h 3"/>
                <a:gd name="T10" fmla="*/ 2 w 3"/>
                <a:gd name="T11" fmla="*/ 1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3" name="Freeform 801"/>
            <p:cNvSpPr>
              <a:spLocks/>
            </p:cNvSpPr>
            <p:nvPr/>
          </p:nvSpPr>
          <p:spPr bwMode="auto">
            <a:xfrm>
              <a:off x="1798637" y="1800225"/>
              <a:ext cx="25400" cy="36513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0 h 4"/>
                <a:gd name="T4" fmla="*/ 1 w 3"/>
                <a:gd name="T5" fmla="*/ 1 h 4"/>
                <a:gd name="T6" fmla="*/ 1 w 3"/>
                <a:gd name="T7" fmla="*/ 2 h 4"/>
                <a:gd name="T8" fmla="*/ 3 w 3"/>
                <a:gd name="T9" fmla="*/ 4 h 4"/>
                <a:gd name="T10" fmla="*/ 2 w 3"/>
                <a:gd name="T11" fmla="*/ 1 h 4"/>
                <a:gd name="T12" fmla="*/ 2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4" name="Freeform 802"/>
            <p:cNvSpPr>
              <a:spLocks/>
            </p:cNvSpPr>
            <p:nvPr/>
          </p:nvSpPr>
          <p:spPr bwMode="auto">
            <a:xfrm>
              <a:off x="1816100" y="1720850"/>
              <a:ext cx="25400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6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8"/>
                    <a:pt x="3" y="10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5" name="Freeform 803"/>
            <p:cNvSpPr>
              <a:spLocks/>
            </p:cNvSpPr>
            <p:nvPr/>
          </p:nvSpPr>
          <p:spPr bwMode="auto">
            <a:xfrm>
              <a:off x="1851025" y="1738313"/>
              <a:ext cx="61913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5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2" y="9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6" name="Freeform 804"/>
            <p:cNvSpPr>
              <a:spLocks/>
            </p:cNvSpPr>
            <p:nvPr/>
          </p:nvSpPr>
          <p:spPr bwMode="auto">
            <a:xfrm>
              <a:off x="1860550" y="1809750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3"/>
                    <a:pt x="4" y="2"/>
                    <a:pt x="6" y="1"/>
                  </a:cubicBezTo>
                  <a:cubicBezTo>
                    <a:pt x="8" y="1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7" name="Freeform 805"/>
            <p:cNvSpPr>
              <a:spLocks/>
            </p:cNvSpPr>
            <p:nvPr/>
          </p:nvSpPr>
          <p:spPr bwMode="auto">
            <a:xfrm>
              <a:off x="1851025" y="1854200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0 h 3"/>
                <a:gd name="T4" fmla="*/ 13 w 13"/>
                <a:gd name="T5" fmla="*/ 3 h 3"/>
                <a:gd name="T6" fmla="*/ 7 w 13"/>
                <a:gd name="T7" fmla="*/ 1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9" y="1"/>
                    <a:pt x="12" y="2"/>
                    <a:pt x="13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8" name="Freeform 806"/>
            <p:cNvSpPr>
              <a:spLocks/>
            </p:cNvSpPr>
            <p:nvPr/>
          </p:nvSpPr>
          <p:spPr bwMode="auto">
            <a:xfrm>
              <a:off x="1851025" y="1862138"/>
              <a:ext cx="44450" cy="115888"/>
            </a:xfrm>
            <a:custGeom>
              <a:avLst/>
              <a:gdLst>
                <a:gd name="T0" fmla="*/ 0 w 5"/>
                <a:gd name="T1" fmla="*/ 0 h 13"/>
                <a:gd name="T2" fmla="*/ 3 w 5"/>
                <a:gd name="T3" fmla="*/ 6 h 13"/>
                <a:gd name="T4" fmla="*/ 5 w 5"/>
                <a:gd name="T5" fmla="*/ 13 h 13"/>
                <a:gd name="T6" fmla="*/ 2 w 5"/>
                <a:gd name="T7" fmla="*/ 7 h 13"/>
                <a:gd name="T8" fmla="*/ 0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cubicBezTo>
                    <a:pt x="1" y="2"/>
                    <a:pt x="2" y="4"/>
                    <a:pt x="3" y="6"/>
                  </a:cubicBezTo>
                  <a:cubicBezTo>
                    <a:pt x="4" y="8"/>
                    <a:pt x="5" y="10"/>
                    <a:pt x="5" y="1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9" name="Freeform 807"/>
            <p:cNvSpPr>
              <a:spLocks/>
            </p:cNvSpPr>
            <p:nvPr/>
          </p:nvSpPr>
          <p:spPr bwMode="auto">
            <a:xfrm>
              <a:off x="1789112" y="1862138"/>
              <a:ext cx="44450" cy="115888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6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2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4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0" name="Freeform 808"/>
            <p:cNvSpPr>
              <a:spLocks/>
            </p:cNvSpPr>
            <p:nvPr/>
          </p:nvSpPr>
          <p:spPr bwMode="auto">
            <a:xfrm>
              <a:off x="1719262" y="1854200"/>
              <a:ext cx="114300" cy="52388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1" name="Freeform 809"/>
            <p:cNvSpPr>
              <a:spLocks/>
            </p:cNvSpPr>
            <p:nvPr/>
          </p:nvSpPr>
          <p:spPr bwMode="auto">
            <a:xfrm>
              <a:off x="1719262" y="1809750"/>
              <a:ext cx="114300" cy="34925"/>
            </a:xfrm>
            <a:custGeom>
              <a:avLst/>
              <a:gdLst>
                <a:gd name="T0" fmla="*/ 13 w 13"/>
                <a:gd name="T1" fmla="*/ 4 h 4"/>
                <a:gd name="T2" fmla="*/ 6 w 13"/>
                <a:gd name="T3" fmla="*/ 3 h 4"/>
                <a:gd name="T4" fmla="*/ 0 w 13"/>
                <a:gd name="T5" fmla="*/ 0 h 4"/>
                <a:gd name="T6" fmla="*/ 6 w 13"/>
                <a:gd name="T7" fmla="*/ 2 h 4"/>
                <a:gd name="T8" fmla="*/ 13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4"/>
                  </a:moveTo>
                  <a:cubicBezTo>
                    <a:pt x="10" y="4"/>
                    <a:pt x="8" y="3"/>
                    <a:pt x="6" y="3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2"/>
                    <a:pt x="10" y="3"/>
                    <a:pt x="1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2" name="Freeform 810"/>
            <p:cNvSpPr>
              <a:spLocks/>
            </p:cNvSpPr>
            <p:nvPr/>
          </p:nvSpPr>
          <p:spPr bwMode="auto">
            <a:xfrm>
              <a:off x="1754187" y="1747838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6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9"/>
                    <a:pt x="6" y="8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7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41" name="组合 64340"/>
          <p:cNvGrpSpPr/>
          <p:nvPr/>
        </p:nvGrpSpPr>
        <p:grpSpPr>
          <a:xfrm>
            <a:off x="11330904" y="4174156"/>
            <a:ext cx="573088" cy="603250"/>
            <a:chOff x="11336337" y="4614863"/>
            <a:chExt cx="573088" cy="603250"/>
          </a:xfrm>
        </p:grpSpPr>
        <p:sp>
          <p:nvSpPr>
            <p:cNvPr id="64263" name="Freeform 811"/>
            <p:cNvSpPr>
              <a:spLocks/>
            </p:cNvSpPr>
            <p:nvPr/>
          </p:nvSpPr>
          <p:spPr bwMode="auto">
            <a:xfrm>
              <a:off x="11442700" y="4614863"/>
              <a:ext cx="282575" cy="292100"/>
            </a:xfrm>
            <a:custGeom>
              <a:avLst/>
              <a:gdLst>
                <a:gd name="T0" fmla="*/ 22 w 32"/>
                <a:gd name="T1" fmla="*/ 33 h 33"/>
                <a:gd name="T2" fmla="*/ 16 w 32"/>
                <a:gd name="T3" fmla="*/ 4 h 33"/>
                <a:gd name="T4" fmla="*/ 22 w 32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3">
                  <a:moveTo>
                    <a:pt x="22" y="33"/>
                  </a:moveTo>
                  <a:cubicBezTo>
                    <a:pt x="22" y="33"/>
                    <a:pt x="0" y="9"/>
                    <a:pt x="16" y="4"/>
                  </a:cubicBezTo>
                  <a:cubicBezTo>
                    <a:pt x="32" y="0"/>
                    <a:pt x="22" y="33"/>
                    <a:pt x="22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4" name="Freeform 812"/>
            <p:cNvSpPr>
              <a:spLocks/>
            </p:cNvSpPr>
            <p:nvPr/>
          </p:nvSpPr>
          <p:spPr bwMode="auto">
            <a:xfrm>
              <a:off x="11636375" y="4614863"/>
              <a:ext cx="273050" cy="292100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5" name="Freeform 813"/>
            <p:cNvSpPr>
              <a:spLocks/>
            </p:cNvSpPr>
            <p:nvPr/>
          </p:nvSpPr>
          <p:spPr bwMode="auto">
            <a:xfrm>
              <a:off x="11636375" y="4765676"/>
              <a:ext cx="265113" cy="301625"/>
            </a:xfrm>
            <a:custGeom>
              <a:avLst/>
              <a:gdLst>
                <a:gd name="T0" fmla="*/ 0 w 30"/>
                <a:gd name="T1" fmla="*/ 16 h 34"/>
                <a:gd name="T2" fmla="*/ 29 w 30"/>
                <a:gd name="T3" fmla="*/ 17 h 34"/>
                <a:gd name="T4" fmla="*/ 0 w 30"/>
                <a:gd name="T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6"/>
                  </a:moveTo>
                  <a:cubicBezTo>
                    <a:pt x="0" y="16"/>
                    <a:pt x="28" y="0"/>
                    <a:pt x="29" y="17"/>
                  </a:cubicBezTo>
                  <a:cubicBezTo>
                    <a:pt x="30" y="34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6" name="Freeform 814"/>
            <p:cNvSpPr>
              <a:spLocks/>
            </p:cNvSpPr>
            <p:nvPr/>
          </p:nvSpPr>
          <p:spPr bwMode="auto">
            <a:xfrm>
              <a:off x="11636375" y="4906963"/>
              <a:ext cx="255588" cy="311150"/>
            </a:xfrm>
            <a:custGeom>
              <a:avLst/>
              <a:gdLst>
                <a:gd name="T0" fmla="*/ 0 w 29"/>
                <a:gd name="T1" fmla="*/ 0 h 35"/>
                <a:gd name="T2" fmla="*/ 16 w 29"/>
                <a:gd name="T3" fmla="*/ 24 h 35"/>
                <a:gd name="T4" fmla="*/ 0 w 2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5">
                  <a:moveTo>
                    <a:pt x="0" y="0"/>
                  </a:moveTo>
                  <a:cubicBezTo>
                    <a:pt x="0" y="0"/>
                    <a:pt x="29" y="14"/>
                    <a:pt x="16" y="24"/>
                  </a:cubicBezTo>
                  <a:cubicBezTo>
                    <a:pt x="2" y="3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7" name="Freeform 815"/>
            <p:cNvSpPr>
              <a:spLocks/>
            </p:cNvSpPr>
            <p:nvPr/>
          </p:nvSpPr>
          <p:spPr bwMode="auto">
            <a:xfrm>
              <a:off x="11398250" y="4906963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8" name="Freeform 816"/>
            <p:cNvSpPr>
              <a:spLocks/>
            </p:cNvSpPr>
            <p:nvPr/>
          </p:nvSpPr>
          <p:spPr bwMode="auto">
            <a:xfrm>
              <a:off x="11336337" y="4818063"/>
              <a:ext cx="300038" cy="293688"/>
            </a:xfrm>
            <a:custGeom>
              <a:avLst/>
              <a:gdLst>
                <a:gd name="T0" fmla="*/ 34 w 34"/>
                <a:gd name="T1" fmla="*/ 10 h 33"/>
                <a:gd name="T2" fmla="*/ 5 w 34"/>
                <a:gd name="T3" fmla="*/ 17 h 33"/>
                <a:gd name="T4" fmla="*/ 34 w 34"/>
                <a:gd name="T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3">
                  <a:moveTo>
                    <a:pt x="34" y="10"/>
                  </a:moveTo>
                  <a:cubicBezTo>
                    <a:pt x="34" y="10"/>
                    <a:pt x="10" y="33"/>
                    <a:pt x="5" y="17"/>
                  </a:cubicBezTo>
                  <a:cubicBezTo>
                    <a:pt x="0" y="0"/>
                    <a:pt x="34" y="10"/>
                    <a:pt x="34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9" name="Freeform 817"/>
            <p:cNvSpPr>
              <a:spLocks/>
            </p:cNvSpPr>
            <p:nvPr/>
          </p:nvSpPr>
          <p:spPr bwMode="auto">
            <a:xfrm>
              <a:off x="11361737" y="4640263"/>
              <a:ext cx="284163" cy="284163"/>
            </a:xfrm>
            <a:custGeom>
              <a:avLst/>
              <a:gdLst>
                <a:gd name="T0" fmla="*/ 32 w 32"/>
                <a:gd name="T1" fmla="*/ 30 h 32"/>
                <a:gd name="T2" fmla="*/ 7 w 32"/>
                <a:gd name="T3" fmla="*/ 16 h 32"/>
                <a:gd name="T4" fmla="*/ 32 w 32"/>
                <a:gd name="T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32" y="30"/>
                  </a:moveTo>
                  <a:cubicBezTo>
                    <a:pt x="32" y="30"/>
                    <a:pt x="0" y="32"/>
                    <a:pt x="7" y="16"/>
                  </a:cubicBezTo>
                  <a:cubicBezTo>
                    <a:pt x="13" y="0"/>
                    <a:pt x="32" y="30"/>
                    <a:pt x="32" y="3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0" name="Freeform 818"/>
            <p:cNvSpPr>
              <a:spLocks/>
            </p:cNvSpPr>
            <p:nvPr/>
          </p:nvSpPr>
          <p:spPr bwMode="auto">
            <a:xfrm>
              <a:off x="11574462" y="4872038"/>
              <a:ext cx="106363" cy="79375"/>
            </a:xfrm>
            <a:custGeom>
              <a:avLst/>
              <a:gdLst>
                <a:gd name="T0" fmla="*/ 11 w 12"/>
                <a:gd name="T1" fmla="*/ 3 h 9"/>
                <a:gd name="T2" fmla="*/ 7 w 12"/>
                <a:gd name="T3" fmla="*/ 8 h 9"/>
                <a:gd name="T4" fmla="*/ 1 w 12"/>
                <a:gd name="T5" fmla="*/ 6 h 9"/>
                <a:gd name="T6" fmla="*/ 4 w 12"/>
                <a:gd name="T7" fmla="*/ 1 h 9"/>
                <a:gd name="T8" fmla="*/ 11 w 12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2" y="5"/>
                    <a:pt x="10" y="7"/>
                    <a:pt x="7" y="8"/>
                  </a:cubicBezTo>
                  <a:cubicBezTo>
                    <a:pt x="4" y="9"/>
                    <a:pt x="2" y="8"/>
                    <a:pt x="1" y="6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7" y="0"/>
                    <a:pt x="10" y="0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1" name="Freeform 819"/>
            <p:cNvSpPr>
              <a:spLocks/>
            </p:cNvSpPr>
            <p:nvPr/>
          </p:nvSpPr>
          <p:spPr bwMode="auto">
            <a:xfrm>
              <a:off x="11609387" y="4854576"/>
              <a:ext cx="9525" cy="34925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0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2" name="Freeform 820"/>
            <p:cNvSpPr>
              <a:spLocks/>
            </p:cNvSpPr>
            <p:nvPr/>
          </p:nvSpPr>
          <p:spPr bwMode="auto">
            <a:xfrm>
              <a:off x="11618912" y="4854576"/>
              <a:ext cx="17463" cy="3492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0 w 2"/>
                <a:gd name="T5" fmla="*/ 1 h 4"/>
                <a:gd name="T6" fmla="*/ 1 w 2"/>
                <a:gd name="T7" fmla="*/ 1 h 4"/>
                <a:gd name="T8" fmla="*/ 1 w 2"/>
                <a:gd name="T9" fmla="*/ 4 h 4"/>
                <a:gd name="T10" fmla="*/ 1 w 2"/>
                <a:gd name="T11" fmla="*/ 1 h 4"/>
                <a:gd name="T12" fmla="*/ 1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3" name="Freeform 821"/>
            <p:cNvSpPr>
              <a:spLocks/>
            </p:cNvSpPr>
            <p:nvPr/>
          </p:nvSpPr>
          <p:spPr bwMode="auto">
            <a:xfrm>
              <a:off x="11626850" y="4854576"/>
              <a:ext cx="19050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1 w 2"/>
                <a:gd name="T5" fmla="*/ 1 h 4"/>
                <a:gd name="T6" fmla="*/ 1 w 2"/>
                <a:gd name="T7" fmla="*/ 1 h 4"/>
                <a:gd name="T8" fmla="*/ 0 w 2"/>
                <a:gd name="T9" fmla="*/ 4 h 4"/>
                <a:gd name="T10" fmla="*/ 1 w 2"/>
                <a:gd name="T11" fmla="*/ 1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4" name="Freeform 822"/>
            <p:cNvSpPr>
              <a:spLocks/>
            </p:cNvSpPr>
            <p:nvPr/>
          </p:nvSpPr>
          <p:spPr bwMode="auto">
            <a:xfrm>
              <a:off x="11636375" y="4854576"/>
              <a:ext cx="17463" cy="34925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1 h 4"/>
                <a:gd name="T4" fmla="*/ 1 w 2"/>
                <a:gd name="T5" fmla="*/ 1 h 4"/>
                <a:gd name="T6" fmla="*/ 1 w 2"/>
                <a:gd name="T7" fmla="*/ 2 h 4"/>
                <a:gd name="T8" fmla="*/ 0 w 2"/>
                <a:gd name="T9" fmla="*/ 4 h 4"/>
                <a:gd name="T10" fmla="*/ 2 w 2"/>
                <a:gd name="T11" fmla="*/ 2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5" name="Freeform 823"/>
            <p:cNvSpPr>
              <a:spLocks/>
            </p:cNvSpPr>
            <p:nvPr/>
          </p:nvSpPr>
          <p:spPr bwMode="auto">
            <a:xfrm>
              <a:off x="11636375" y="4862513"/>
              <a:ext cx="34925" cy="26988"/>
            </a:xfrm>
            <a:custGeom>
              <a:avLst/>
              <a:gdLst>
                <a:gd name="T0" fmla="*/ 3 w 4"/>
                <a:gd name="T1" fmla="*/ 2 h 3"/>
                <a:gd name="T2" fmla="*/ 3 w 4"/>
                <a:gd name="T3" fmla="*/ 1 h 3"/>
                <a:gd name="T4" fmla="*/ 2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6" name="Freeform 824"/>
            <p:cNvSpPr>
              <a:spLocks/>
            </p:cNvSpPr>
            <p:nvPr/>
          </p:nvSpPr>
          <p:spPr bwMode="auto">
            <a:xfrm>
              <a:off x="11645900" y="4879976"/>
              <a:ext cx="34925" cy="19050"/>
            </a:xfrm>
            <a:custGeom>
              <a:avLst/>
              <a:gdLst>
                <a:gd name="T0" fmla="*/ 3 w 4"/>
                <a:gd name="T1" fmla="*/ 1 h 2"/>
                <a:gd name="T2" fmla="*/ 3 w 4"/>
                <a:gd name="T3" fmla="*/ 0 h 2"/>
                <a:gd name="T4" fmla="*/ 3 w 4"/>
                <a:gd name="T5" fmla="*/ 0 h 2"/>
                <a:gd name="T6" fmla="*/ 2 w 4"/>
                <a:gd name="T7" fmla="*/ 0 h 2"/>
                <a:gd name="T8" fmla="*/ 0 w 4"/>
                <a:gd name="T9" fmla="*/ 2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7" name="Freeform 825"/>
            <p:cNvSpPr>
              <a:spLocks/>
            </p:cNvSpPr>
            <p:nvPr/>
          </p:nvSpPr>
          <p:spPr bwMode="auto">
            <a:xfrm>
              <a:off x="11645900" y="4889501"/>
              <a:ext cx="34925" cy="9525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0 h 1"/>
                <a:gd name="T4" fmla="*/ 3 w 4"/>
                <a:gd name="T5" fmla="*/ 0 h 1"/>
                <a:gd name="T6" fmla="*/ 3 w 4"/>
                <a:gd name="T7" fmla="*/ 1 h 1"/>
                <a:gd name="T8" fmla="*/ 0 w 4"/>
                <a:gd name="T9" fmla="*/ 1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8" name="Freeform 826"/>
            <p:cNvSpPr>
              <a:spLocks/>
            </p:cNvSpPr>
            <p:nvPr/>
          </p:nvSpPr>
          <p:spPr bwMode="auto">
            <a:xfrm>
              <a:off x="11645900" y="4906963"/>
              <a:ext cx="42863" cy="9525"/>
            </a:xfrm>
            <a:custGeom>
              <a:avLst/>
              <a:gdLst>
                <a:gd name="T0" fmla="*/ 4 w 5"/>
                <a:gd name="T1" fmla="*/ 1 h 1"/>
                <a:gd name="T2" fmla="*/ 5 w 5"/>
                <a:gd name="T3" fmla="*/ 0 h 1"/>
                <a:gd name="T4" fmla="*/ 4 w 5"/>
                <a:gd name="T5" fmla="*/ 0 h 1"/>
                <a:gd name="T6" fmla="*/ 3 w 5"/>
                <a:gd name="T7" fmla="*/ 0 h 1"/>
                <a:gd name="T8" fmla="*/ 0 w 5"/>
                <a:gd name="T9" fmla="*/ 0 h 1"/>
                <a:gd name="T10" fmla="*/ 3 w 5"/>
                <a:gd name="T11" fmla="*/ 0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9" name="Freeform 827"/>
            <p:cNvSpPr>
              <a:spLocks/>
            </p:cNvSpPr>
            <p:nvPr/>
          </p:nvSpPr>
          <p:spPr bwMode="auto">
            <a:xfrm>
              <a:off x="11645900" y="4916488"/>
              <a:ext cx="34925" cy="7938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0" name="Freeform 828"/>
            <p:cNvSpPr>
              <a:spLocks/>
            </p:cNvSpPr>
            <p:nvPr/>
          </p:nvSpPr>
          <p:spPr bwMode="auto">
            <a:xfrm>
              <a:off x="11645900" y="4916488"/>
              <a:ext cx="34925" cy="26988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2 h 3"/>
                <a:gd name="T4" fmla="*/ 3 w 4"/>
                <a:gd name="T5" fmla="*/ 2 h 3"/>
                <a:gd name="T6" fmla="*/ 3 w 4"/>
                <a:gd name="T7" fmla="*/ 2 h 3"/>
                <a:gd name="T8" fmla="*/ 0 w 4"/>
                <a:gd name="T9" fmla="*/ 0 h 3"/>
                <a:gd name="T10" fmla="*/ 2 w 4"/>
                <a:gd name="T11" fmla="*/ 2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1" name="Freeform 829"/>
            <p:cNvSpPr>
              <a:spLocks/>
            </p:cNvSpPr>
            <p:nvPr/>
          </p:nvSpPr>
          <p:spPr bwMode="auto">
            <a:xfrm>
              <a:off x="11645900" y="4924426"/>
              <a:ext cx="25400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3 h 3"/>
                <a:gd name="T4" fmla="*/ 3 w 3"/>
                <a:gd name="T5" fmla="*/ 2 h 3"/>
                <a:gd name="T6" fmla="*/ 2 w 3"/>
                <a:gd name="T7" fmla="*/ 2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2" name="Freeform 830"/>
            <p:cNvSpPr>
              <a:spLocks/>
            </p:cNvSpPr>
            <p:nvPr/>
          </p:nvSpPr>
          <p:spPr bwMode="auto">
            <a:xfrm>
              <a:off x="11645900" y="4924426"/>
              <a:ext cx="17463" cy="36513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3" name="Freeform 831"/>
            <p:cNvSpPr>
              <a:spLocks/>
            </p:cNvSpPr>
            <p:nvPr/>
          </p:nvSpPr>
          <p:spPr bwMode="auto">
            <a:xfrm>
              <a:off x="11636375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4" name="Freeform 832"/>
            <p:cNvSpPr>
              <a:spLocks/>
            </p:cNvSpPr>
            <p:nvPr/>
          </p:nvSpPr>
          <p:spPr bwMode="auto">
            <a:xfrm>
              <a:off x="11626850" y="4933951"/>
              <a:ext cx="9525" cy="3492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3 h 4"/>
                <a:gd name="T8" fmla="*/ 0 w 1"/>
                <a:gd name="T9" fmla="*/ 0 h 4"/>
                <a:gd name="T10" fmla="*/ 0 w 1"/>
                <a:gd name="T11" fmla="*/ 3 h 4"/>
                <a:gd name="T12" fmla="*/ 0 w 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5" name="Freeform 833"/>
            <p:cNvSpPr>
              <a:spLocks/>
            </p:cNvSpPr>
            <p:nvPr/>
          </p:nvSpPr>
          <p:spPr bwMode="auto">
            <a:xfrm>
              <a:off x="11609387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3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6" name="Freeform 834"/>
            <p:cNvSpPr>
              <a:spLocks/>
            </p:cNvSpPr>
            <p:nvPr/>
          </p:nvSpPr>
          <p:spPr bwMode="auto">
            <a:xfrm>
              <a:off x="11601450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0 w 2"/>
                <a:gd name="T3" fmla="*/ 4 h 4"/>
                <a:gd name="T4" fmla="*/ 1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7" name="Freeform 835"/>
            <p:cNvSpPr>
              <a:spLocks/>
            </p:cNvSpPr>
            <p:nvPr/>
          </p:nvSpPr>
          <p:spPr bwMode="auto">
            <a:xfrm>
              <a:off x="11591925" y="4933951"/>
              <a:ext cx="26988" cy="26988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3 h 3"/>
                <a:gd name="T4" fmla="*/ 1 w 3"/>
                <a:gd name="T5" fmla="*/ 3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2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8" name="Freeform 836"/>
            <p:cNvSpPr>
              <a:spLocks/>
            </p:cNvSpPr>
            <p:nvPr/>
          </p:nvSpPr>
          <p:spPr bwMode="auto">
            <a:xfrm>
              <a:off x="11574462" y="4924426"/>
              <a:ext cx="34925" cy="26988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3 h 3"/>
                <a:gd name="T4" fmla="*/ 2 w 4"/>
                <a:gd name="T5" fmla="*/ 3 h 3"/>
                <a:gd name="T6" fmla="*/ 2 w 4"/>
                <a:gd name="T7" fmla="*/ 2 h 3"/>
                <a:gd name="T8" fmla="*/ 4 w 4"/>
                <a:gd name="T9" fmla="*/ 0 h 3"/>
                <a:gd name="T10" fmla="*/ 2 w 4"/>
                <a:gd name="T11" fmla="*/ 2 h 3"/>
                <a:gd name="T12" fmla="*/ 1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9" name="Freeform 837"/>
            <p:cNvSpPr>
              <a:spLocks/>
            </p:cNvSpPr>
            <p:nvPr/>
          </p:nvSpPr>
          <p:spPr bwMode="auto">
            <a:xfrm>
              <a:off x="11574462" y="4924426"/>
              <a:ext cx="34925" cy="19050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0" name="Freeform 838"/>
            <p:cNvSpPr>
              <a:spLocks/>
            </p:cNvSpPr>
            <p:nvPr/>
          </p:nvSpPr>
          <p:spPr bwMode="auto">
            <a:xfrm>
              <a:off x="11564937" y="4916488"/>
              <a:ext cx="36513" cy="7938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0 h 1"/>
                <a:gd name="T10" fmla="*/ 2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1" name="Freeform 839"/>
            <p:cNvSpPr>
              <a:spLocks/>
            </p:cNvSpPr>
            <p:nvPr/>
          </p:nvSpPr>
          <p:spPr bwMode="auto">
            <a:xfrm>
              <a:off x="11564937" y="4899026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1 w 4"/>
                <a:gd name="T5" fmla="*/ 2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2" name="Freeform 840"/>
            <p:cNvSpPr>
              <a:spLocks/>
            </p:cNvSpPr>
            <p:nvPr/>
          </p:nvSpPr>
          <p:spPr bwMode="auto">
            <a:xfrm>
              <a:off x="11564937" y="4889501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1 w 4"/>
                <a:gd name="T5" fmla="*/ 1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3" name="Freeform 841"/>
            <p:cNvSpPr>
              <a:spLocks/>
            </p:cNvSpPr>
            <p:nvPr/>
          </p:nvSpPr>
          <p:spPr bwMode="auto">
            <a:xfrm>
              <a:off x="11574462" y="4872038"/>
              <a:ext cx="34925" cy="26988"/>
            </a:xfrm>
            <a:custGeom>
              <a:avLst/>
              <a:gdLst>
                <a:gd name="T0" fmla="*/ 1 w 4"/>
                <a:gd name="T1" fmla="*/ 1 h 3"/>
                <a:gd name="T2" fmla="*/ 0 w 4"/>
                <a:gd name="T3" fmla="*/ 1 h 3"/>
                <a:gd name="T4" fmla="*/ 1 w 4"/>
                <a:gd name="T5" fmla="*/ 2 h 3"/>
                <a:gd name="T6" fmla="*/ 1 w 4"/>
                <a:gd name="T7" fmla="*/ 2 h 3"/>
                <a:gd name="T8" fmla="*/ 4 w 4"/>
                <a:gd name="T9" fmla="*/ 3 h 3"/>
                <a:gd name="T10" fmla="*/ 2 w 4"/>
                <a:gd name="T11" fmla="*/ 2 h 3"/>
                <a:gd name="T12" fmla="*/ 1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3"/>
                    <a:pt x="4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4" name="Freeform 842"/>
            <p:cNvSpPr>
              <a:spLocks/>
            </p:cNvSpPr>
            <p:nvPr/>
          </p:nvSpPr>
          <p:spPr bwMode="auto">
            <a:xfrm>
              <a:off x="11583987" y="4862513"/>
              <a:ext cx="25400" cy="36513"/>
            </a:xfrm>
            <a:custGeom>
              <a:avLst/>
              <a:gdLst>
                <a:gd name="T0" fmla="*/ 1 w 3"/>
                <a:gd name="T1" fmla="*/ 1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2 h 4"/>
                <a:gd name="T8" fmla="*/ 3 w 3"/>
                <a:gd name="T9" fmla="*/ 4 h 4"/>
                <a:gd name="T10" fmla="*/ 1 w 3"/>
                <a:gd name="T11" fmla="*/ 2 h 4"/>
                <a:gd name="T12" fmla="*/ 1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5" name="Freeform 843"/>
            <p:cNvSpPr>
              <a:spLocks/>
            </p:cNvSpPr>
            <p:nvPr/>
          </p:nvSpPr>
          <p:spPr bwMode="auto">
            <a:xfrm>
              <a:off x="11591925" y="4854576"/>
              <a:ext cx="17463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1 h 4"/>
                <a:gd name="T4" fmla="*/ 1 w 2"/>
                <a:gd name="T5" fmla="*/ 2 h 4"/>
                <a:gd name="T6" fmla="*/ 1 w 2"/>
                <a:gd name="T7" fmla="*/ 2 h 4"/>
                <a:gd name="T8" fmla="*/ 2 w 2"/>
                <a:gd name="T9" fmla="*/ 4 h 4"/>
                <a:gd name="T10" fmla="*/ 1 w 2"/>
                <a:gd name="T11" fmla="*/ 2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6" name="Freeform 844"/>
            <p:cNvSpPr>
              <a:spLocks/>
            </p:cNvSpPr>
            <p:nvPr/>
          </p:nvSpPr>
          <p:spPr bwMode="auto">
            <a:xfrm>
              <a:off x="11609387" y="4773613"/>
              <a:ext cx="26988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9"/>
                    <a:pt x="3" y="11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7" name="Freeform 845"/>
            <p:cNvSpPr>
              <a:spLocks/>
            </p:cNvSpPr>
            <p:nvPr/>
          </p:nvSpPr>
          <p:spPr bwMode="auto">
            <a:xfrm>
              <a:off x="11645900" y="4791076"/>
              <a:ext cx="60325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6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8"/>
                    <a:pt x="1" y="10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8" name="Freeform 846"/>
            <p:cNvSpPr>
              <a:spLocks/>
            </p:cNvSpPr>
            <p:nvPr/>
          </p:nvSpPr>
          <p:spPr bwMode="auto">
            <a:xfrm>
              <a:off x="11653837" y="4872038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8" y="0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9" name="Freeform 847"/>
            <p:cNvSpPr>
              <a:spLocks/>
            </p:cNvSpPr>
            <p:nvPr/>
          </p:nvSpPr>
          <p:spPr bwMode="auto">
            <a:xfrm>
              <a:off x="11645900" y="4906963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1 h 3"/>
                <a:gd name="T4" fmla="*/ 13 w 13"/>
                <a:gd name="T5" fmla="*/ 3 h 3"/>
                <a:gd name="T6" fmla="*/ 7 w 13"/>
                <a:gd name="T7" fmla="*/ 2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2" y="0"/>
                    <a:pt x="5" y="0"/>
                    <a:pt x="7" y="1"/>
                  </a:cubicBezTo>
                  <a:cubicBezTo>
                    <a:pt x="9" y="1"/>
                    <a:pt x="11" y="2"/>
                    <a:pt x="1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0" name="Freeform 848"/>
            <p:cNvSpPr>
              <a:spLocks/>
            </p:cNvSpPr>
            <p:nvPr/>
          </p:nvSpPr>
          <p:spPr bwMode="auto">
            <a:xfrm>
              <a:off x="11636375" y="4924426"/>
              <a:ext cx="44450" cy="106363"/>
            </a:xfrm>
            <a:custGeom>
              <a:avLst/>
              <a:gdLst>
                <a:gd name="T0" fmla="*/ 0 w 5"/>
                <a:gd name="T1" fmla="*/ 0 h 12"/>
                <a:gd name="T2" fmla="*/ 4 w 5"/>
                <a:gd name="T3" fmla="*/ 5 h 12"/>
                <a:gd name="T4" fmla="*/ 5 w 5"/>
                <a:gd name="T5" fmla="*/ 12 h 12"/>
                <a:gd name="T6" fmla="*/ 3 w 5"/>
                <a:gd name="T7" fmla="*/ 6 h 12"/>
                <a:gd name="T8" fmla="*/ 0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cubicBezTo>
                    <a:pt x="2" y="1"/>
                    <a:pt x="3" y="3"/>
                    <a:pt x="4" y="5"/>
                  </a:cubicBezTo>
                  <a:cubicBezTo>
                    <a:pt x="5" y="8"/>
                    <a:pt x="5" y="10"/>
                    <a:pt x="5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1" name="Freeform 849"/>
            <p:cNvSpPr>
              <a:spLocks/>
            </p:cNvSpPr>
            <p:nvPr/>
          </p:nvSpPr>
          <p:spPr bwMode="auto">
            <a:xfrm>
              <a:off x="11583987" y="4916488"/>
              <a:ext cx="42863" cy="114300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7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3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2" name="Freeform 850"/>
            <p:cNvSpPr>
              <a:spLocks/>
            </p:cNvSpPr>
            <p:nvPr/>
          </p:nvSpPr>
          <p:spPr bwMode="auto">
            <a:xfrm>
              <a:off x="11512550" y="4906963"/>
              <a:ext cx="106363" cy="53975"/>
            </a:xfrm>
            <a:custGeom>
              <a:avLst/>
              <a:gdLst>
                <a:gd name="T0" fmla="*/ 12 w 12"/>
                <a:gd name="T1" fmla="*/ 0 h 6"/>
                <a:gd name="T2" fmla="*/ 7 w 12"/>
                <a:gd name="T3" fmla="*/ 4 h 6"/>
                <a:gd name="T4" fmla="*/ 0 w 12"/>
                <a:gd name="T5" fmla="*/ 6 h 6"/>
                <a:gd name="T6" fmla="*/ 6 w 12"/>
                <a:gd name="T7" fmla="*/ 3 h 6"/>
                <a:gd name="T8" fmla="*/ 12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3" name="Freeform 851"/>
            <p:cNvSpPr>
              <a:spLocks/>
            </p:cNvSpPr>
            <p:nvPr/>
          </p:nvSpPr>
          <p:spPr bwMode="auto">
            <a:xfrm>
              <a:off x="11512550" y="4862513"/>
              <a:ext cx="106363" cy="36513"/>
            </a:xfrm>
            <a:custGeom>
              <a:avLst/>
              <a:gdLst>
                <a:gd name="T0" fmla="*/ 12 w 12"/>
                <a:gd name="T1" fmla="*/ 4 h 4"/>
                <a:gd name="T2" fmla="*/ 6 w 12"/>
                <a:gd name="T3" fmla="*/ 3 h 4"/>
                <a:gd name="T4" fmla="*/ 0 w 12"/>
                <a:gd name="T5" fmla="*/ 0 h 4"/>
                <a:gd name="T6" fmla="*/ 6 w 12"/>
                <a:gd name="T7" fmla="*/ 2 h 4"/>
                <a:gd name="T8" fmla="*/ 12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2" y="4"/>
                  </a:moveTo>
                  <a:cubicBezTo>
                    <a:pt x="10" y="4"/>
                    <a:pt x="8" y="4"/>
                    <a:pt x="6" y="3"/>
                  </a:cubicBezTo>
                  <a:cubicBezTo>
                    <a:pt x="4" y="2"/>
                    <a:pt x="1" y="2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3"/>
                    <a:pt x="10" y="3"/>
                    <a:pt x="1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4" name="Freeform 852"/>
            <p:cNvSpPr>
              <a:spLocks/>
            </p:cNvSpPr>
            <p:nvPr/>
          </p:nvSpPr>
          <p:spPr bwMode="auto">
            <a:xfrm>
              <a:off x="11547475" y="4810126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5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8"/>
                    <a:pt x="6" y="7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7" name="组合 64336"/>
          <p:cNvGrpSpPr/>
          <p:nvPr/>
        </p:nvGrpSpPr>
        <p:grpSpPr>
          <a:xfrm>
            <a:off x="10733305" y="873623"/>
            <a:ext cx="406400" cy="434975"/>
            <a:chOff x="9948863" y="1587500"/>
            <a:chExt cx="406400" cy="434975"/>
          </a:xfrm>
        </p:grpSpPr>
        <p:sp>
          <p:nvSpPr>
            <p:cNvPr id="64095" name="Freeform 896"/>
            <p:cNvSpPr>
              <a:spLocks/>
            </p:cNvSpPr>
            <p:nvPr/>
          </p:nvSpPr>
          <p:spPr bwMode="auto">
            <a:xfrm>
              <a:off x="10020300" y="1587500"/>
              <a:ext cx="203200" cy="212725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4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4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6" name="Freeform 897"/>
            <p:cNvSpPr>
              <a:spLocks/>
            </p:cNvSpPr>
            <p:nvPr/>
          </p:nvSpPr>
          <p:spPr bwMode="auto">
            <a:xfrm>
              <a:off x="10161588" y="1597025"/>
              <a:ext cx="193675" cy="203200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3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7" name="Freeform 898"/>
            <p:cNvSpPr>
              <a:spLocks/>
            </p:cNvSpPr>
            <p:nvPr/>
          </p:nvSpPr>
          <p:spPr bwMode="auto">
            <a:xfrm>
              <a:off x="10161588" y="1703388"/>
              <a:ext cx="185738" cy="212725"/>
            </a:xfrm>
            <a:custGeom>
              <a:avLst/>
              <a:gdLst>
                <a:gd name="T0" fmla="*/ 0 w 21"/>
                <a:gd name="T1" fmla="*/ 11 h 24"/>
                <a:gd name="T2" fmla="*/ 21 w 21"/>
                <a:gd name="T3" fmla="*/ 12 h 24"/>
                <a:gd name="T4" fmla="*/ 0 w 21"/>
                <a:gd name="T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1"/>
                  </a:moveTo>
                  <a:cubicBezTo>
                    <a:pt x="0" y="11"/>
                    <a:pt x="20" y="0"/>
                    <a:pt x="21" y="12"/>
                  </a:cubicBezTo>
                  <a:cubicBezTo>
                    <a:pt x="21" y="24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8" name="Freeform 899"/>
            <p:cNvSpPr>
              <a:spLocks/>
            </p:cNvSpPr>
            <p:nvPr/>
          </p:nvSpPr>
          <p:spPr bwMode="auto">
            <a:xfrm>
              <a:off x="10161588" y="1800225"/>
              <a:ext cx="185738" cy="222250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9" name="Freeform 900"/>
            <p:cNvSpPr>
              <a:spLocks/>
            </p:cNvSpPr>
            <p:nvPr/>
          </p:nvSpPr>
          <p:spPr bwMode="auto">
            <a:xfrm>
              <a:off x="9993313" y="1800225"/>
              <a:ext cx="203200" cy="204788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6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0" name="Freeform 901"/>
            <p:cNvSpPr>
              <a:spLocks/>
            </p:cNvSpPr>
            <p:nvPr/>
          </p:nvSpPr>
          <p:spPr bwMode="auto">
            <a:xfrm>
              <a:off x="9948863" y="1738313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1" name="Freeform 902"/>
            <p:cNvSpPr>
              <a:spLocks/>
            </p:cNvSpPr>
            <p:nvPr/>
          </p:nvSpPr>
          <p:spPr bwMode="auto">
            <a:xfrm>
              <a:off x="9967913" y="1614488"/>
              <a:ext cx="201613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10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2" name="Freeform 903"/>
            <p:cNvSpPr>
              <a:spLocks/>
            </p:cNvSpPr>
            <p:nvPr/>
          </p:nvSpPr>
          <p:spPr bwMode="auto">
            <a:xfrm>
              <a:off x="10117138" y="1773238"/>
              <a:ext cx="71438" cy="63500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5 h 7"/>
                <a:gd name="T6" fmla="*/ 3 w 8"/>
                <a:gd name="T7" fmla="*/ 1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4"/>
                    <a:pt x="7" y="6"/>
                    <a:pt x="5" y="6"/>
                  </a:cubicBez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3" name="Freeform 904"/>
            <p:cNvSpPr>
              <a:spLocks/>
            </p:cNvSpPr>
            <p:nvPr/>
          </p:nvSpPr>
          <p:spPr bwMode="auto">
            <a:xfrm>
              <a:off x="10144125" y="1765300"/>
              <a:ext cx="7938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4" name="Freeform 905"/>
            <p:cNvSpPr>
              <a:spLocks/>
            </p:cNvSpPr>
            <p:nvPr/>
          </p:nvSpPr>
          <p:spPr bwMode="auto">
            <a:xfrm>
              <a:off x="10152063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5" name="Freeform 906"/>
            <p:cNvSpPr>
              <a:spLocks/>
            </p:cNvSpPr>
            <p:nvPr/>
          </p:nvSpPr>
          <p:spPr bwMode="auto">
            <a:xfrm>
              <a:off x="10152063" y="1765300"/>
              <a:ext cx="17463" cy="26988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6" name="Freeform 907"/>
            <p:cNvSpPr>
              <a:spLocks/>
            </p:cNvSpPr>
            <p:nvPr/>
          </p:nvSpPr>
          <p:spPr bwMode="auto">
            <a:xfrm>
              <a:off x="10161588" y="1765300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1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7" name="Freeform 908"/>
            <p:cNvSpPr>
              <a:spLocks/>
            </p:cNvSpPr>
            <p:nvPr/>
          </p:nvSpPr>
          <p:spPr bwMode="auto">
            <a:xfrm>
              <a:off x="10161588" y="1773238"/>
              <a:ext cx="26988" cy="19050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8" name="Freeform 909"/>
            <p:cNvSpPr>
              <a:spLocks/>
            </p:cNvSpPr>
            <p:nvPr/>
          </p:nvSpPr>
          <p:spPr bwMode="auto">
            <a:xfrm>
              <a:off x="10169525" y="1782763"/>
              <a:ext cx="19050" cy="952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9" name="Freeform 910"/>
            <p:cNvSpPr>
              <a:spLocks/>
            </p:cNvSpPr>
            <p:nvPr/>
          </p:nvSpPr>
          <p:spPr bwMode="auto">
            <a:xfrm>
              <a:off x="10169525" y="1792288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1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0" name="Freeform 911"/>
            <p:cNvSpPr>
              <a:spLocks/>
            </p:cNvSpPr>
            <p:nvPr/>
          </p:nvSpPr>
          <p:spPr bwMode="auto">
            <a:xfrm>
              <a:off x="10169525" y="1800225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1" name="Freeform 912"/>
            <p:cNvSpPr>
              <a:spLocks/>
            </p:cNvSpPr>
            <p:nvPr/>
          </p:nvSpPr>
          <p:spPr bwMode="auto">
            <a:xfrm>
              <a:off x="10169525" y="1809750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2" name="Freeform 913"/>
            <p:cNvSpPr>
              <a:spLocks/>
            </p:cNvSpPr>
            <p:nvPr/>
          </p:nvSpPr>
          <p:spPr bwMode="auto">
            <a:xfrm>
              <a:off x="10169525" y="1809750"/>
              <a:ext cx="26988" cy="17463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3" name="Freeform 914"/>
            <p:cNvSpPr>
              <a:spLocks/>
            </p:cNvSpPr>
            <p:nvPr/>
          </p:nvSpPr>
          <p:spPr bwMode="auto">
            <a:xfrm>
              <a:off x="10169525" y="1817688"/>
              <a:ext cx="19050" cy="19050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4" name="Freeform 915"/>
            <p:cNvSpPr>
              <a:spLocks/>
            </p:cNvSpPr>
            <p:nvPr/>
          </p:nvSpPr>
          <p:spPr bwMode="auto">
            <a:xfrm>
              <a:off x="10161588" y="1817688"/>
              <a:ext cx="17463" cy="26988"/>
            </a:xfrm>
            <a:custGeom>
              <a:avLst/>
              <a:gdLst>
                <a:gd name="T0" fmla="*/ 1 w 2"/>
                <a:gd name="T1" fmla="*/ 2 h 3"/>
                <a:gd name="T2" fmla="*/ 2 w 2"/>
                <a:gd name="T3" fmla="*/ 2 h 3"/>
                <a:gd name="T4" fmla="*/ 2 w 2"/>
                <a:gd name="T5" fmla="*/ 2 h 3"/>
                <a:gd name="T6" fmla="*/ 2 w 2"/>
                <a:gd name="T7" fmla="*/ 1 h 3"/>
                <a:gd name="T8" fmla="*/ 0 w 2"/>
                <a:gd name="T9" fmla="*/ 0 h 3"/>
                <a:gd name="T10" fmla="*/ 1 w 2"/>
                <a:gd name="T11" fmla="*/ 2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5" name="Freeform 916"/>
            <p:cNvSpPr>
              <a:spLocks/>
            </p:cNvSpPr>
            <p:nvPr/>
          </p:nvSpPr>
          <p:spPr bwMode="auto">
            <a:xfrm>
              <a:off x="10161588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6" name="Freeform 917"/>
            <p:cNvSpPr>
              <a:spLocks/>
            </p:cNvSpPr>
            <p:nvPr/>
          </p:nvSpPr>
          <p:spPr bwMode="auto">
            <a:xfrm>
              <a:off x="10152063" y="1817688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7" name="Freeform 918"/>
            <p:cNvSpPr>
              <a:spLocks/>
            </p:cNvSpPr>
            <p:nvPr/>
          </p:nvSpPr>
          <p:spPr bwMode="auto">
            <a:xfrm>
              <a:off x="10144125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8" name="Freeform 919"/>
            <p:cNvSpPr>
              <a:spLocks/>
            </p:cNvSpPr>
            <p:nvPr/>
          </p:nvSpPr>
          <p:spPr bwMode="auto">
            <a:xfrm>
              <a:off x="10134600" y="1817688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9" name="Freeform 920"/>
            <p:cNvSpPr>
              <a:spLocks/>
            </p:cNvSpPr>
            <p:nvPr/>
          </p:nvSpPr>
          <p:spPr bwMode="auto">
            <a:xfrm>
              <a:off x="10126663" y="1817688"/>
              <a:ext cx="17463" cy="1905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0" name="Freeform 921"/>
            <p:cNvSpPr>
              <a:spLocks/>
            </p:cNvSpPr>
            <p:nvPr/>
          </p:nvSpPr>
          <p:spPr bwMode="auto">
            <a:xfrm>
              <a:off x="10117138" y="1817688"/>
              <a:ext cx="26988" cy="19050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1" name="Freeform 922"/>
            <p:cNvSpPr>
              <a:spLocks/>
            </p:cNvSpPr>
            <p:nvPr/>
          </p:nvSpPr>
          <p:spPr bwMode="auto">
            <a:xfrm>
              <a:off x="10117138" y="1809750"/>
              <a:ext cx="26988" cy="17463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1 w 3"/>
                <a:gd name="T5" fmla="*/ 2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0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2" name="Freeform 923"/>
            <p:cNvSpPr>
              <a:spLocks/>
            </p:cNvSpPr>
            <p:nvPr/>
          </p:nvSpPr>
          <p:spPr bwMode="auto">
            <a:xfrm>
              <a:off x="10109200" y="1809750"/>
              <a:ext cx="25400" cy="7938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3" name="Freeform 924"/>
            <p:cNvSpPr>
              <a:spLocks/>
            </p:cNvSpPr>
            <p:nvPr/>
          </p:nvSpPr>
          <p:spPr bwMode="auto">
            <a:xfrm>
              <a:off x="10109200" y="1800225"/>
              <a:ext cx="25400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4" name="Freeform 925"/>
            <p:cNvSpPr>
              <a:spLocks/>
            </p:cNvSpPr>
            <p:nvPr/>
          </p:nvSpPr>
          <p:spPr bwMode="auto">
            <a:xfrm>
              <a:off x="10117138" y="1792288"/>
              <a:ext cx="17463" cy="793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  <a:gd name="T10" fmla="*/ 1 w 2"/>
                <a:gd name="T11" fmla="*/ 0 h 1"/>
                <a:gd name="T12" fmla="*/ 0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5" name="Freeform 926"/>
            <p:cNvSpPr>
              <a:spLocks/>
            </p:cNvSpPr>
            <p:nvPr/>
          </p:nvSpPr>
          <p:spPr bwMode="auto">
            <a:xfrm>
              <a:off x="10117138" y="1782763"/>
              <a:ext cx="26988" cy="1746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0 h 2"/>
                <a:gd name="T12" fmla="*/ 1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6" name="Freeform 927"/>
            <p:cNvSpPr>
              <a:spLocks/>
            </p:cNvSpPr>
            <p:nvPr/>
          </p:nvSpPr>
          <p:spPr bwMode="auto">
            <a:xfrm>
              <a:off x="10126663" y="1773238"/>
              <a:ext cx="17463" cy="190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7" name="Freeform 928"/>
            <p:cNvSpPr>
              <a:spLocks/>
            </p:cNvSpPr>
            <p:nvPr/>
          </p:nvSpPr>
          <p:spPr bwMode="auto">
            <a:xfrm>
              <a:off x="10134600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8" name="Freeform 929"/>
            <p:cNvSpPr>
              <a:spLocks/>
            </p:cNvSpPr>
            <p:nvPr/>
          </p:nvSpPr>
          <p:spPr bwMode="auto">
            <a:xfrm>
              <a:off x="10144125" y="1703388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9" name="Freeform 930"/>
            <p:cNvSpPr>
              <a:spLocks/>
            </p:cNvSpPr>
            <p:nvPr/>
          </p:nvSpPr>
          <p:spPr bwMode="auto">
            <a:xfrm>
              <a:off x="10169525" y="1720850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4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4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7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0" name="Freeform 931"/>
            <p:cNvSpPr>
              <a:spLocks/>
            </p:cNvSpPr>
            <p:nvPr/>
          </p:nvSpPr>
          <p:spPr bwMode="auto">
            <a:xfrm>
              <a:off x="10169525" y="1773238"/>
              <a:ext cx="80963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2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1" name="Freeform 932"/>
            <p:cNvSpPr>
              <a:spLocks/>
            </p:cNvSpPr>
            <p:nvPr/>
          </p:nvSpPr>
          <p:spPr bwMode="auto">
            <a:xfrm>
              <a:off x="10169525" y="1800225"/>
              <a:ext cx="80963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1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1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2" name="Freeform 933"/>
            <p:cNvSpPr>
              <a:spLocks/>
            </p:cNvSpPr>
            <p:nvPr/>
          </p:nvSpPr>
          <p:spPr bwMode="auto">
            <a:xfrm>
              <a:off x="10161588" y="1809750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5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3" name="Freeform 934"/>
            <p:cNvSpPr>
              <a:spLocks/>
            </p:cNvSpPr>
            <p:nvPr/>
          </p:nvSpPr>
          <p:spPr bwMode="auto">
            <a:xfrm>
              <a:off x="10126663" y="1809750"/>
              <a:ext cx="25400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2 w 3"/>
                <a:gd name="T7" fmla="*/ 5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2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4" name="Freeform 935"/>
            <p:cNvSpPr>
              <a:spLocks/>
            </p:cNvSpPr>
            <p:nvPr/>
          </p:nvSpPr>
          <p:spPr bwMode="auto">
            <a:xfrm>
              <a:off x="10072688" y="1800225"/>
              <a:ext cx="79375" cy="44450"/>
            </a:xfrm>
            <a:custGeom>
              <a:avLst/>
              <a:gdLst>
                <a:gd name="T0" fmla="*/ 9 w 9"/>
                <a:gd name="T1" fmla="*/ 0 h 5"/>
                <a:gd name="T2" fmla="*/ 5 w 9"/>
                <a:gd name="T3" fmla="*/ 3 h 5"/>
                <a:gd name="T4" fmla="*/ 0 w 9"/>
                <a:gd name="T5" fmla="*/ 5 h 5"/>
                <a:gd name="T6" fmla="*/ 4 w 9"/>
                <a:gd name="T7" fmla="*/ 2 h 5"/>
                <a:gd name="T8" fmla="*/ 9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8" y="2"/>
                    <a:pt x="6" y="2"/>
                    <a:pt x="5" y="3"/>
                  </a:cubicBezTo>
                  <a:cubicBezTo>
                    <a:pt x="3" y="4"/>
                    <a:pt x="2" y="4"/>
                    <a:pt x="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5" name="Freeform 936"/>
            <p:cNvSpPr>
              <a:spLocks/>
            </p:cNvSpPr>
            <p:nvPr/>
          </p:nvSpPr>
          <p:spPr bwMode="auto">
            <a:xfrm>
              <a:off x="10072688" y="1773238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1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2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7" y="2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6" name="Freeform 937"/>
            <p:cNvSpPr>
              <a:spLocks/>
            </p:cNvSpPr>
            <p:nvPr/>
          </p:nvSpPr>
          <p:spPr bwMode="auto">
            <a:xfrm>
              <a:off x="10099675" y="1730375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4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2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65" name="椭圆 264"/>
          <p:cNvSpPr/>
          <p:nvPr/>
        </p:nvSpPr>
        <p:spPr>
          <a:xfrm>
            <a:off x="5194579" y="1425053"/>
            <a:ext cx="1780631" cy="1780631"/>
          </a:xfrm>
          <a:prstGeom prst="ellipse">
            <a:avLst/>
          </a:prstGeom>
          <a:solidFill>
            <a:srgbClr val="F7E4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66" name="标题 4"/>
          <p:cNvSpPr txBox="1"/>
          <p:nvPr/>
        </p:nvSpPr>
        <p:spPr>
          <a:xfrm>
            <a:off x="5212026" y="2473765"/>
            <a:ext cx="1728259" cy="344366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cs typeface="+mn-ea"/>
                <a:sym typeface="+mn-lt"/>
              </a:rPr>
              <a:t>第一章</a:t>
            </a:r>
            <a:endParaRPr lang="zh-CN" altLang="en-US" sz="2400" b="1" dirty="0" smtClean="0">
              <a:cs typeface="+mn-ea"/>
              <a:sym typeface="+mn-lt"/>
            </a:endParaRPr>
          </a:p>
        </p:txBody>
      </p:sp>
      <p:sp>
        <p:nvSpPr>
          <p:cNvPr id="267" name="KSO_Shape"/>
          <p:cNvSpPr/>
          <p:nvPr/>
        </p:nvSpPr>
        <p:spPr bwMode="auto">
          <a:xfrm>
            <a:off x="5740761" y="1925695"/>
            <a:ext cx="688265" cy="472609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8" name="椭圆 267"/>
          <p:cNvSpPr/>
          <p:nvPr/>
        </p:nvSpPr>
        <p:spPr>
          <a:xfrm>
            <a:off x="5270041" y="1500515"/>
            <a:ext cx="1629708" cy="1629708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69" name="矩形 268"/>
          <p:cNvSpPr/>
          <p:nvPr/>
        </p:nvSpPr>
        <p:spPr>
          <a:xfrm>
            <a:off x="4469947" y="3546510"/>
            <a:ext cx="3262432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4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270" name="矩形 269"/>
          <p:cNvSpPr/>
          <p:nvPr/>
        </p:nvSpPr>
        <p:spPr>
          <a:xfrm>
            <a:off x="4334873" y="4328816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</a:p>
        </p:txBody>
      </p:sp>
      <p:sp>
        <p:nvSpPr>
          <p:cNvPr id="271" name="矩形 270"/>
          <p:cNvSpPr/>
          <p:nvPr/>
        </p:nvSpPr>
        <p:spPr>
          <a:xfrm>
            <a:off x="4334873" y="4715528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</a:p>
        </p:txBody>
      </p:sp>
      <p:sp>
        <p:nvSpPr>
          <p:cNvPr id="272" name="矩形 271"/>
          <p:cNvSpPr/>
          <p:nvPr/>
        </p:nvSpPr>
        <p:spPr>
          <a:xfrm>
            <a:off x="6657837" y="4328816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进度</a:t>
            </a:r>
          </a:p>
        </p:txBody>
      </p:sp>
      <p:sp>
        <p:nvSpPr>
          <p:cNvPr id="273" name="矩形 272"/>
          <p:cNvSpPr/>
          <p:nvPr/>
        </p:nvSpPr>
        <p:spPr>
          <a:xfrm>
            <a:off x="5496355" y="4328816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回顾</a:t>
            </a:r>
          </a:p>
        </p:txBody>
      </p:sp>
      <p:sp>
        <p:nvSpPr>
          <p:cNvPr id="274" name="矩形 273"/>
          <p:cNvSpPr/>
          <p:nvPr/>
        </p:nvSpPr>
        <p:spPr>
          <a:xfrm>
            <a:off x="5496355" y="4715528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</a:p>
        </p:txBody>
      </p:sp>
      <p:sp>
        <p:nvSpPr>
          <p:cNvPr id="275" name="矩形 274"/>
          <p:cNvSpPr/>
          <p:nvPr/>
        </p:nvSpPr>
        <p:spPr>
          <a:xfrm>
            <a:off x="6657837" y="4715528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去年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相比</a:t>
            </a:r>
          </a:p>
        </p:txBody>
      </p:sp>
    </p:spTree>
    <p:extLst>
      <p:ext uri="{BB962C8B-B14F-4D97-AF65-F5344CB8AC3E}">
        <p14:creationId xmlns:p14="http://schemas.microsoft.com/office/powerpoint/2010/main" val="402512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EditPoint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CC25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160338" y="911224"/>
            <a:ext cx="0" cy="5026025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938" y="7938"/>
            <a:ext cx="917575" cy="920750"/>
            <a:chOff x="7938" y="7938"/>
            <a:chExt cx="917575" cy="920750"/>
          </a:xfrm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938" y="7938"/>
              <a:ext cx="917575" cy="903288"/>
            </a:xfrm>
            <a:custGeom>
              <a:avLst/>
              <a:gdLst>
                <a:gd name="T0" fmla="*/ 578 w 578"/>
                <a:gd name="T1" fmla="*/ 0 h 569"/>
                <a:gd name="T2" fmla="*/ 382 w 578"/>
                <a:gd name="T3" fmla="*/ 0 h 569"/>
                <a:gd name="T4" fmla="*/ 382 w 578"/>
                <a:gd name="T5" fmla="*/ 222 h 569"/>
                <a:gd name="T6" fmla="*/ 482 w 578"/>
                <a:gd name="T7" fmla="*/ 222 h 569"/>
                <a:gd name="T8" fmla="*/ 482 w 578"/>
                <a:gd name="T9" fmla="*/ 111 h 569"/>
                <a:gd name="T10" fmla="*/ 0 w 578"/>
                <a:gd name="T11" fmla="*/ 111 h 569"/>
                <a:gd name="T12" fmla="*/ 0 w 578"/>
                <a:gd name="T13" fmla="*/ 0 h 569"/>
                <a:gd name="T14" fmla="*/ 96 w 578"/>
                <a:gd name="T15" fmla="*/ 0 h 569"/>
                <a:gd name="T16" fmla="*/ 96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578" y="0"/>
                  </a:moveTo>
                  <a:lnTo>
                    <a:pt x="382" y="0"/>
                  </a:lnTo>
                  <a:lnTo>
                    <a:pt x="382" y="222"/>
                  </a:lnTo>
                  <a:lnTo>
                    <a:pt x="482" y="222"/>
                  </a:lnTo>
                  <a:lnTo>
                    <a:pt x="482" y="111"/>
                  </a:lnTo>
                  <a:lnTo>
                    <a:pt x="0" y="111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938" y="7938"/>
              <a:ext cx="606425" cy="920750"/>
            </a:xfrm>
            <a:custGeom>
              <a:avLst/>
              <a:gdLst>
                <a:gd name="T0" fmla="*/ 0 w 382"/>
                <a:gd name="T1" fmla="*/ 580 h 580"/>
                <a:gd name="T2" fmla="*/ 0 w 382"/>
                <a:gd name="T3" fmla="*/ 454 h 580"/>
                <a:gd name="T4" fmla="*/ 196 w 382"/>
                <a:gd name="T5" fmla="*/ 454 h 580"/>
                <a:gd name="T6" fmla="*/ 196 w 382"/>
                <a:gd name="T7" fmla="*/ 343 h 580"/>
                <a:gd name="T8" fmla="*/ 96 w 382"/>
                <a:gd name="T9" fmla="*/ 343 h 580"/>
                <a:gd name="T10" fmla="*/ 0 w 382"/>
                <a:gd name="T11" fmla="*/ 343 h 580"/>
                <a:gd name="T12" fmla="*/ 0 w 382"/>
                <a:gd name="T13" fmla="*/ 212 h 580"/>
                <a:gd name="T14" fmla="*/ 96 w 382"/>
                <a:gd name="T15" fmla="*/ 212 h 580"/>
                <a:gd name="T16" fmla="*/ 226 w 382"/>
                <a:gd name="T17" fmla="*/ 212 h 580"/>
                <a:gd name="T18" fmla="*/ 226 w 382"/>
                <a:gd name="T19" fmla="*/ 111 h 580"/>
                <a:gd name="T20" fmla="*/ 226 w 382"/>
                <a:gd name="T21" fmla="*/ 0 h 580"/>
                <a:gd name="T22" fmla="*/ 382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580"/>
                  </a:moveTo>
                  <a:lnTo>
                    <a:pt x="0" y="454"/>
                  </a:lnTo>
                  <a:lnTo>
                    <a:pt x="196" y="454"/>
                  </a:lnTo>
                  <a:lnTo>
                    <a:pt x="196" y="343"/>
                  </a:lnTo>
                  <a:lnTo>
                    <a:pt x="96" y="343"/>
                  </a:lnTo>
                  <a:lnTo>
                    <a:pt x="0" y="343"/>
                  </a:lnTo>
                  <a:lnTo>
                    <a:pt x="0" y="212"/>
                  </a:lnTo>
                  <a:lnTo>
                    <a:pt x="96" y="212"/>
                  </a:lnTo>
                  <a:lnTo>
                    <a:pt x="226" y="212"/>
                  </a:lnTo>
                  <a:lnTo>
                    <a:pt x="226" y="111"/>
                  </a:lnTo>
                  <a:lnTo>
                    <a:pt x="226" y="0"/>
                  </a:lnTo>
                  <a:lnTo>
                    <a:pt x="3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19088" y="360363"/>
              <a:ext cx="295275" cy="423863"/>
            </a:xfrm>
            <a:custGeom>
              <a:avLst/>
              <a:gdLst>
                <a:gd name="T0" fmla="*/ 186 w 186"/>
                <a:gd name="T1" fmla="*/ 0 h 267"/>
                <a:gd name="T2" fmla="*/ 186 w 186"/>
                <a:gd name="T3" fmla="*/ 121 h 267"/>
                <a:gd name="T4" fmla="*/ 0 w 186"/>
                <a:gd name="T5" fmla="*/ 121 h 267"/>
                <a:gd name="T6" fmla="*/ 0 w 186"/>
                <a:gd name="T7" fmla="*/ 50 h 267"/>
                <a:gd name="T8" fmla="*/ 110 w 186"/>
                <a:gd name="T9" fmla="*/ 50 h 267"/>
                <a:gd name="T10" fmla="*/ 110 w 186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0"/>
                  </a:moveTo>
                  <a:lnTo>
                    <a:pt x="186" y="121"/>
                  </a:lnTo>
                  <a:lnTo>
                    <a:pt x="0" y="121"/>
                  </a:lnTo>
                  <a:lnTo>
                    <a:pt x="0" y="50"/>
                  </a:lnTo>
                  <a:lnTo>
                    <a:pt x="110" y="50"/>
                  </a:lnTo>
                  <a:lnTo>
                    <a:pt x="110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12034838" y="911225"/>
            <a:ext cx="0" cy="5041900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1269663" y="60190"/>
            <a:ext cx="917575" cy="920750"/>
            <a:chOff x="11269663" y="7938"/>
            <a:chExt cx="917575" cy="920750"/>
          </a:xfrm>
        </p:grpSpPr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1269663" y="7938"/>
              <a:ext cx="917575" cy="903288"/>
            </a:xfrm>
            <a:custGeom>
              <a:avLst/>
              <a:gdLst>
                <a:gd name="T0" fmla="*/ 0 w 578"/>
                <a:gd name="T1" fmla="*/ 0 h 569"/>
                <a:gd name="T2" fmla="*/ 196 w 578"/>
                <a:gd name="T3" fmla="*/ 0 h 569"/>
                <a:gd name="T4" fmla="*/ 196 w 578"/>
                <a:gd name="T5" fmla="*/ 222 h 569"/>
                <a:gd name="T6" fmla="*/ 96 w 578"/>
                <a:gd name="T7" fmla="*/ 222 h 569"/>
                <a:gd name="T8" fmla="*/ 96 w 578"/>
                <a:gd name="T9" fmla="*/ 111 h 569"/>
                <a:gd name="T10" fmla="*/ 578 w 578"/>
                <a:gd name="T11" fmla="*/ 111 h 569"/>
                <a:gd name="T12" fmla="*/ 578 w 578"/>
                <a:gd name="T13" fmla="*/ 0 h 569"/>
                <a:gd name="T14" fmla="*/ 482 w 578"/>
                <a:gd name="T15" fmla="*/ 0 h 569"/>
                <a:gd name="T16" fmla="*/ 482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0" y="0"/>
                  </a:moveTo>
                  <a:lnTo>
                    <a:pt x="196" y="0"/>
                  </a:lnTo>
                  <a:lnTo>
                    <a:pt x="196" y="222"/>
                  </a:lnTo>
                  <a:lnTo>
                    <a:pt x="96" y="222"/>
                  </a:lnTo>
                  <a:lnTo>
                    <a:pt x="96" y="111"/>
                  </a:lnTo>
                  <a:lnTo>
                    <a:pt x="578" y="111"/>
                  </a:lnTo>
                  <a:lnTo>
                    <a:pt x="578" y="0"/>
                  </a:lnTo>
                  <a:lnTo>
                    <a:pt x="482" y="0"/>
                  </a:lnTo>
                  <a:lnTo>
                    <a:pt x="482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1580813" y="7938"/>
              <a:ext cx="606425" cy="920750"/>
            </a:xfrm>
            <a:custGeom>
              <a:avLst/>
              <a:gdLst>
                <a:gd name="T0" fmla="*/ 382 w 382"/>
                <a:gd name="T1" fmla="*/ 580 h 580"/>
                <a:gd name="T2" fmla="*/ 382 w 382"/>
                <a:gd name="T3" fmla="*/ 454 h 580"/>
                <a:gd name="T4" fmla="*/ 191 w 382"/>
                <a:gd name="T5" fmla="*/ 454 h 580"/>
                <a:gd name="T6" fmla="*/ 191 w 382"/>
                <a:gd name="T7" fmla="*/ 343 h 580"/>
                <a:gd name="T8" fmla="*/ 286 w 382"/>
                <a:gd name="T9" fmla="*/ 343 h 580"/>
                <a:gd name="T10" fmla="*/ 382 w 382"/>
                <a:gd name="T11" fmla="*/ 343 h 580"/>
                <a:gd name="T12" fmla="*/ 382 w 382"/>
                <a:gd name="T13" fmla="*/ 212 h 580"/>
                <a:gd name="T14" fmla="*/ 286 w 382"/>
                <a:gd name="T15" fmla="*/ 212 h 580"/>
                <a:gd name="T16" fmla="*/ 156 w 382"/>
                <a:gd name="T17" fmla="*/ 212 h 580"/>
                <a:gd name="T18" fmla="*/ 156 w 382"/>
                <a:gd name="T19" fmla="*/ 111 h 580"/>
                <a:gd name="T20" fmla="*/ 156 w 382"/>
                <a:gd name="T21" fmla="*/ 0 h 580"/>
                <a:gd name="T22" fmla="*/ 0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580"/>
                  </a:moveTo>
                  <a:lnTo>
                    <a:pt x="382" y="454"/>
                  </a:lnTo>
                  <a:lnTo>
                    <a:pt x="191" y="454"/>
                  </a:lnTo>
                  <a:lnTo>
                    <a:pt x="191" y="343"/>
                  </a:lnTo>
                  <a:lnTo>
                    <a:pt x="286" y="343"/>
                  </a:lnTo>
                  <a:lnTo>
                    <a:pt x="382" y="343"/>
                  </a:lnTo>
                  <a:lnTo>
                    <a:pt x="382" y="212"/>
                  </a:lnTo>
                  <a:lnTo>
                    <a:pt x="286" y="212"/>
                  </a:lnTo>
                  <a:lnTo>
                    <a:pt x="156" y="212"/>
                  </a:lnTo>
                  <a:lnTo>
                    <a:pt x="156" y="111"/>
                  </a:lnTo>
                  <a:lnTo>
                    <a:pt x="156" y="0"/>
                  </a:ln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1580813" y="360363"/>
              <a:ext cx="303213" cy="423863"/>
            </a:xfrm>
            <a:custGeom>
              <a:avLst/>
              <a:gdLst>
                <a:gd name="T0" fmla="*/ 0 w 191"/>
                <a:gd name="T1" fmla="*/ 0 h 267"/>
                <a:gd name="T2" fmla="*/ 0 w 191"/>
                <a:gd name="T3" fmla="*/ 121 h 267"/>
                <a:gd name="T4" fmla="*/ 191 w 191"/>
                <a:gd name="T5" fmla="*/ 121 h 267"/>
                <a:gd name="T6" fmla="*/ 191 w 191"/>
                <a:gd name="T7" fmla="*/ 50 h 267"/>
                <a:gd name="T8" fmla="*/ 76 w 191"/>
                <a:gd name="T9" fmla="*/ 50 h 267"/>
                <a:gd name="T10" fmla="*/ 76 w 191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0"/>
                  </a:moveTo>
                  <a:lnTo>
                    <a:pt x="0" y="121"/>
                  </a:lnTo>
                  <a:lnTo>
                    <a:pt x="191" y="121"/>
                  </a:lnTo>
                  <a:lnTo>
                    <a:pt x="191" y="50"/>
                  </a:lnTo>
                  <a:lnTo>
                    <a:pt x="76" y="50"/>
                  </a:lnTo>
                  <a:lnTo>
                    <a:pt x="76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700" y="5937250"/>
            <a:ext cx="12179300" cy="920750"/>
            <a:chOff x="7938" y="3462338"/>
            <a:chExt cx="12179300" cy="920750"/>
          </a:xfrm>
        </p:grpSpPr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1269663" y="3478213"/>
              <a:ext cx="917575" cy="904875"/>
            </a:xfrm>
            <a:custGeom>
              <a:avLst/>
              <a:gdLst>
                <a:gd name="T0" fmla="*/ 0 w 578"/>
                <a:gd name="T1" fmla="*/ 570 h 570"/>
                <a:gd name="T2" fmla="*/ 196 w 578"/>
                <a:gd name="T3" fmla="*/ 570 h 570"/>
                <a:gd name="T4" fmla="*/ 196 w 578"/>
                <a:gd name="T5" fmla="*/ 348 h 570"/>
                <a:gd name="T6" fmla="*/ 96 w 578"/>
                <a:gd name="T7" fmla="*/ 348 h 570"/>
                <a:gd name="T8" fmla="*/ 96 w 578"/>
                <a:gd name="T9" fmla="*/ 459 h 570"/>
                <a:gd name="T10" fmla="*/ 578 w 578"/>
                <a:gd name="T11" fmla="*/ 459 h 570"/>
                <a:gd name="T12" fmla="*/ 578 w 578"/>
                <a:gd name="T13" fmla="*/ 570 h 570"/>
                <a:gd name="T14" fmla="*/ 482 w 578"/>
                <a:gd name="T15" fmla="*/ 570 h 570"/>
                <a:gd name="T16" fmla="*/ 482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0" y="570"/>
                  </a:moveTo>
                  <a:lnTo>
                    <a:pt x="196" y="570"/>
                  </a:lnTo>
                  <a:lnTo>
                    <a:pt x="196" y="348"/>
                  </a:lnTo>
                  <a:lnTo>
                    <a:pt x="96" y="348"/>
                  </a:lnTo>
                  <a:lnTo>
                    <a:pt x="96" y="459"/>
                  </a:lnTo>
                  <a:lnTo>
                    <a:pt x="578" y="459"/>
                  </a:lnTo>
                  <a:lnTo>
                    <a:pt x="578" y="570"/>
                  </a:lnTo>
                  <a:lnTo>
                    <a:pt x="482" y="570"/>
                  </a:lnTo>
                  <a:lnTo>
                    <a:pt x="4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1580813" y="3462338"/>
              <a:ext cx="606425" cy="920750"/>
            </a:xfrm>
            <a:custGeom>
              <a:avLst/>
              <a:gdLst>
                <a:gd name="T0" fmla="*/ 382 w 382"/>
                <a:gd name="T1" fmla="*/ 0 h 580"/>
                <a:gd name="T2" fmla="*/ 382 w 382"/>
                <a:gd name="T3" fmla="*/ 126 h 580"/>
                <a:gd name="T4" fmla="*/ 191 w 382"/>
                <a:gd name="T5" fmla="*/ 126 h 580"/>
                <a:gd name="T6" fmla="*/ 191 w 382"/>
                <a:gd name="T7" fmla="*/ 237 h 580"/>
                <a:gd name="T8" fmla="*/ 286 w 382"/>
                <a:gd name="T9" fmla="*/ 237 h 580"/>
                <a:gd name="T10" fmla="*/ 382 w 382"/>
                <a:gd name="T11" fmla="*/ 237 h 580"/>
                <a:gd name="T12" fmla="*/ 382 w 382"/>
                <a:gd name="T13" fmla="*/ 368 h 580"/>
                <a:gd name="T14" fmla="*/ 286 w 382"/>
                <a:gd name="T15" fmla="*/ 368 h 580"/>
                <a:gd name="T16" fmla="*/ 156 w 382"/>
                <a:gd name="T17" fmla="*/ 368 h 580"/>
                <a:gd name="T18" fmla="*/ 156 w 382"/>
                <a:gd name="T19" fmla="*/ 469 h 580"/>
                <a:gd name="T20" fmla="*/ 156 w 382"/>
                <a:gd name="T21" fmla="*/ 580 h 580"/>
                <a:gd name="T22" fmla="*/ 0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0"/>
                  </a:moveTo>
                  <a:lnTo>
                    <a:pt x="382" y="126"/>
                  </a:lnTo>
                  <a:lnTo>
                    <a:pt x="191" y="126"/>
                  </a:lnTo>
                  <a:lnTo>
                    <a:pt x="191" y="237"/>
                  </a:lnTo>
                  <a:lnTo>
                    <a:pt x="286" y="237"/>
                  </a:lnTo>
                  <a:lnTo>
                    <a:pt x="382" y="237"/>
                  </a:lnTo>
                  <a:lnTo>
                    <a:pt x="382" y="368"/>
                  </a:lnTo>
                  <a:lnTo>
                    <a:pt x="286" y="368"/>
                  </a:lnTo>
                  <a:lnTo>
                    <a:pt x="156" y="368"/>
                  </a:lnTo>
                  <a:lnTo>
                    <a:pt x="156" y="469"/>
                  </a:lnTo>
                  <a:lnTo>
                    <a:pt x="156" y="580"/>
                  </a:lnTo>
                  <a:lnTo>
                    <a:pt x="0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1580813" y="3606800"/>
              <a:ext cx="303213" cy="423863"/>
            </a:xfrm>
            <a:custGeom>
              <a:avLst/>
              <a:gdLst>
                <a:gd name="T0" fmla="*/ 0 w 191"/>
                <a:gd name="T1" fmla="*/ 267 h 267"/>
                <a:gd name="T2" fmla="*/ 0 w 191"/>
                <a:gd name="T3" fmla="*/ 146 h 267"/>
                <a:gd name="T4" fmla="*/ 191 w 191"/>
                <a:gd name="T5" fmla="*/ 146 h 267"/>
                <a:gd name="T6" fmla="*/ 191 w 191"/>
                <a:gd name="T7" fmla="*/ 217 h 267"/>
                <a:gd name="T8" fmla="*/ 76 w 191"/>
                <a:gd name="T9" fmla="*/ 217 h 267"/>
                <a:gd name="T10" fmla="*/ 76 w 191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267"/>
                  </a:moveTo>
                  <a:lnTo>
                    <a:pt x="0" y="146"/>
                  </a:lnTo>
                  <a:lnTo>
                    <a:pt x="191" y="146"/>
                  </a:lnTo>
                  <a:lnTo>
                    <a:pt x="191" y="217"/>
                  </a:lnTo>
                  <a:lnTo>
                    <a:pt x="76" y="217"/>
                  </a:lnTo>
                  <a:lnTo>
                    <a:pt x="7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938" y="3478213"/>
              <a:ext cx="917575" cy="904875"/>
            </a:xfrm>
            <a:custGeom>
              <a:avLst/>
              <a:gdLst>
                <a:gd name="T0" fmla="*/ 578 w 578"/>
                <a:gd name="T1" fmla="*/ 570 h 570"/>
                <a:gd name="T2" fmla="*/ 382 w 578"/>
                <a:gd name="T3" fmla="*/ 570 h 570"/>
                <a:gd name="T4" fmla="*/ 382 w 578"/>
                <a:gd name="T5" fmla="*/ 348 h 570"/>
                <a:gd name="T6" fmla="*/ 482 w 578"/>
                <a:gd name="T7" fmla="*/ 348 h 570"/>
                <a:gd name="T8" fmla="*/ 482 w 578"/>
                <a:gd name="T9" fmla="*/ 459 h 570"/>
                <a:gd name="T10" fmla="*/ 0 w 578"/>
                <a:gd name="T11" fmla="*/ 459 h 570"/>
                <a:gd name="T12" fmla="*/ 0 w 578"/>
                <a:gd name="T13" fmla="*/ 570 h 570"/>
                <a:gd name="T14" fmla="*/ 96 w 578"/>
                <a:gd name="T15" fmla="*/ 570 h 570"/>
                <a:gd name="T16" fmla="*/ 96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578" y="570"/>
                  </a:moveTo>
                  <a:lnTo>
                    <a:pt x="382" y="570"/>
                  </a:lnTo>
                  <a:lnTo>
                    <a:pt x="382" y="348"/>
                  </a:lnTo>
                  <a:lnTo>
                    <a:pt x="482" y="348"/>
                  </a:lnTo>
                  <a:lnTo>
                    <a:pt x="482" y="459"/>
                  </a:lnTo>
                  <a:lnTo>
                    <a:pt x="0" y="459"/>
                  </a:lnTo>
                  <a:lnTo>
                    <a:pt x="0" y="570"/>
                  </a:lnTo>
                  <a:lnTo>
                    <a:pt x="96" y="570"/>
                  </a:lnTo>
                  <a:lnTo>
                    <a:pt x="9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938" y="3462338"/>
              <a:ext cx="606425" cy="920750"/>
            </a:xfrm>
            <a:custGeom>
              <a:avLst/>
              <a:gdLst>
                <a:gd name="T0" fmla="*/ 0 w 382"/>
                <a:gd name="T1" fmla="*/ 0 h 580"/>
                <a:gd name="T2" fmla="*/ 0 w 382"/>
                <a:gd name="T3" fmla="*/ 126 h 580"/>
                <a:gd name="T4" fmla="*/ 196 w 382"/>
                <a:gd name="T5" fmla="*/ 126 h 580"/>
                <a:gd name="T6" fmla="*/ 196 w 382"/>
                <a:gd name="T7" fmla="*/ 237 h 580"/>
                <a:gd name="T8" fmla="*/ 96 w 382"/>
                <a:gd name="T9" fmla="*/ 237 h 580"/>
                <a:gd name="T10" fmla="*/ 0 w 382"/>
                <a:gd name="T11" fmla="*/ 237 h 580"/>
                <a:gd name="T12" fmla="*/ 0 w 382"/>
                <a:gd name="T13" fmla="*/ 368 h 580"/>
                <a:gd name="T14" fmla="*/ 96 w 382"/>
                <a:gd name="T15" fmla="*/ 368 h 580"/>
                <a:gd name="T16" fmla="*/ 226 w 382"/>
                <a:gd name="T17" fmla="*/ 368 h 580"/>
                <a:gd name="T18" fmla="*/ 226 w 382"/>
                <a:gd name="T19" fmla="*/ 469 h 580"/>
                <a:gd name="T20" fmla="*/ 226 w 382"/>
                <a:gd name="T21" fmla="*/ 580 h 580"/>
                <a:gd name="T22" fmla="*/ 382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0"/>
                  </a:moveTo>
                  <a:lnTo>
                    <a:pt x="0" y="126"/>
                  </a:lnTo>
                  <a:lnTo>
                    <a:pt x="196" y="126"/>
                  </a:lnTo>
                  <a:lnTo>
                    <a:pt x="196" y="237"/>
                  </a:lnTo>
                  <a:lnTo>
                    <a:pt x="96" y="237"/>
                  </a:lnTo>
                  <a:lnTo>
                    <a:pt x="0" y="237"/>
                  </a:lnTo>
                  <a:lnTo>
                    <a:pt x="0" y="368"/>
                  </a:lnTo>
                  <a:lnTo>
                    <a:pt x="96" y="368"/>
                  </a:lnTo>
                  <a:lnTo>
                    <a:pt x="226" y="368"/>
                  </a:lnTo>
                  <a:lnTo>
                    <a:pt x="226" y="469"/>
                  </a:lnTo>
                  <a:lnTo>
                    <a:pt x="226" y="580"/>
                  </a:lnTo>
                  <a:lnTo>
                    <a:pt x="382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19088" y="3606800"/>
              <a:ext cx="295275" cy="423863"/>
            </a:xfrm>
            <a:custGeom>
              <a:avLst/>
              <a:gdLst>
                <a:gd name="T0" fmla="*/ 186 w 186"/>
                <a:gd name="T1" fmla="*/ 267 h 267"/>
                <a:gd name="T2" fmla="*/ 186 w 186"/>
                <a:gd name="T3" fmla="*/ 146 h 267"/>
                <a:gd name="T4" fmla="*/ 0 w 186"/>
                <a:gd name="T5" fmla="*/ 146 h 267"/>
                <a:gd name="T6" fmla="*/ 0 w 186"/>
                <a:gd name="T7" fmla="*/ 217 h 267"/>
                <a:gd name="T8" fmla="*/ 110 w 186"/>
                <a:gd name="T9" fmla="*/ 217 h 267"/>
                <a:gd name="T10" fmla="*/ 110 w 186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267"/>
                  </a:moveTo>
                  <a:lnTo>
                    <a:pt x="186" y="146"/>
                  </a:lnTo>
                  <a:lnTo>
                    <a:pt x="0" y="146"/>
                  </a:lnTo>
                  <a:lnTo>
                    <a:pt x="0" y="217"/>
                  </a:lnTo>
                  <a:lnTo>
                    <a:pt x="110" y="217"/>
                  </a:lnTo>
                  <a:lnTo>
                    <a:pt x="11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8" name="Line 11"/>
          <p:cNvSpPr>
            <a:spLocks noChangeShapeType="1"/>
          </p:cNvSpPr>
          <p:nvPr/>
        </p:nvSpPr>
        <p:spPr bwMode="auto">
          <a:xfrm flipH="1" flipV="1">
            <a:off x="319473" y="6665594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Line 11"/>
          <p:cNvSpPr>
            <a:spLocks noChangeShapeType="1"/>
          </p:cNvSpPr>
          <p:nvPr/>
        </p:nvSpPr>
        <p:spPr bwMode="auto">
          <a:xfrm flipH="1" flipV="1">
            <a:off x="387146" y="207963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1448186" y="827039"/>
            <a:ext cx="481149" cy="1558576"/>
            <a:chOff x="1290638" y="809625"/>
            <a:chExt cx="1147763" cy="3717926"/>
          </a:xfrm>
        </p:grpSpPr>
        <p:sp>
          <p:nvSpPr>
            <p:cNvPr id="63" name="Oval 28"/>
            <p:cNvSpPr>
              <a:spLocks noChangeArrowheads="1"/>
            </p:cNvSpPr>
            <p:nvPr/>
          </p:nvSpPr>
          <p:spPr bwMode="auto">
            <a:xfrm>
              <a:off x="1290638" y="1438275"/>
              <a:ext cx="1147763" cy="11303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Line 29"/>
            <p:cNvSpPr>
              <a:spLocks noChangeShapeType="1"/>
            </p:cNvSpPr>
            <p:nvPr/>
          </p:nvSpPr>
          <p:spPr bwMode="auto">
            <a:xfrm>
              <a:off x="1863725" y="1438275"/>
              <a:ext cx="0" cy="113030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auto">
            <a:xfrm>
              <a:off x="1493838" y="1470025"/>
              <a:ext cx="201613" cy="1074738"/>
            </a:xfrm>
            <a:custGeom>
              <a:avLst/>
              <a:gdLst>
                <a:gd name="T0" fmla="*/ 25 w 25"/>
                <a:gd name="T1" fmla="*/ 0 h 135"/>
                <a:gd name="T2" fmla="*/ 25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25" y="0"/>
                  </a:moveTo>
                  <a:cubicBezTo>
                    <a:pt x="25" y="0"/>
                    <a:pt x="0" y="74"/>
                    <a:pt x="25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auto">
            <a:xfrm>
              <a:off x="1331913" y="1606550"/>
              <a:ext cx="128588" cy="803275"/>
            </a:xfrm>
            <a:custGeom>
              <a:avLst/>
              <a:gdLst>
                <a:gd name="T0" fmla="*/ 16 w 16"/>
                <a:gd name="T1" fmla="*/ 0 h 101"/>
                <a:gd name="T2" fmla="*/ 16 w 16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01">
                  <a:moveTo>
                    <a:pt x="16" y="0"/>
                  </a:moveTo>
                  <a:cubicBezTo>
                    <a:pt x="16" y="0"/>
                    <a:pt x="0" y="55"/>
                    <a:pt x="16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auto">
            <a:xfrm>
              <a:off x="2025650" y="1470025"/>
              <a:ext cx="201613" cy="1074738"/>
            </a:xfrm>
            <a:custGeom>
              <a:avLst/>
              <a:gdLst>
                <a:gd name="T0" fmla="*/ 0 w 25"/>
                <a:gd name="T1" fmla="*/ 0 h 135"/>
                <a:gd name="T2" fmla="*/ 0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0" y="0"/>
                  </a:moveTo>
                  <a:cubicBezTo>
                    <a:pt x="0" y="0"/>
                    <a:pt x="25" y="74"/>
                    <a:pt x="0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auto">
            <a:xfrm>
              <a:off x="2260600" y="1606550"/>
              <a:ext cx="136525" cy="803275"/>
            </a:xfrm>
            <a:custGeom>
              <a:avLst/>
              <a:gdLst>
                <a:gd name="T0" fmla="*/ 0 w 17"/>
                <a:gd name="T1" fmla="*/ 0 h 101"/>
                <a:gd name="T2" fmla="*/ 0 w 17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101">
                  <a:moveTo>
                    <a:pt x="0" y="0"/>
                  </a:moveTo>
                  <a:cubicBezTo>
                    <a:pt x="0" y="0"/>
                    <a:pt x="17" y="55"/>
                    <a:pt x="0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auto">
            <a:xfrm>
              <a:off x="1711325" y="1343025"/>
              <a:ext cx="338138" cy="127000"/>
            </a:xfrm>
            <a:custGeom>
              <a:avLst/>
              <a:gdLst>
                <a:gd name="T0" fmla="*/ 0 w 42"/>
                <a:gd name="T1" fmla="*/ 15 h 16"/>
                <a:gd name="T2" fmla="*/ 42 w 42"/>
                <a:gd name="T3" fmla="*/ 16 h 16"/>
                <a:gd name="T4" fmla="*/ 31 w 42"/>
                <a:gd name="T5" fmla="*/ 0 h 16"/>
                <a:gd name="T6" fmla="*/ 11 w 42"/>
                <a:gd name="T7" fmla="*/ 0 h 16"/>
                <a:gd name="T8" fmla="*/ 0 w 42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0" y="15"/>
                  </a:moveTo>
                  <a:cubicBezTo>
                    <a:pt x="0" y="15"/>
                    <a:pt x="21" y="9"/>
                    <a:pt x="42" y="1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0" y="15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35"/>
            <p:cNvSpPr>
              <a:spLocks/>
            </p:cNvSpPr>
            <p:nvPr/>
          </p:nvSpPr>
          <p:spPr bwMode="auto">
            <a:xfrm>
              <a:off x="1695450" y="2544763"/>
              <a:ext cx="338138" cy="128588"/>
            </a:xfrm>
            <a:custGeom>
              <a:avLst/>
              <a:gdLst>
                <a:gd name="T0" fmla="*/ 42 w 42"/>
                <a:gd name="T1" fmla="*/ 1 h 16"/>
                <a:gd name="T2" fmla="*/ 0 w 42"/>
                <a:gd name="T3" fmla="*/ 0 h 16"/>
                <a:gd name="T4" fmla="*/ 12 w 42"/>
                <a:gd name="T5" fmla="*/ 16 h 16"/>
                <a:gd name="T6" fmla="*/ 31 w 42"/>
                <a:gd name="T7" fmla="*/ 16 h 16"/>
                <a:gd name="T8" fmla="*/ 42 w 4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42" y="1"/>
                  </a:moveTo>
                  <a:cubicBezTo>
                    <a:pt x="42" y="1"/>
                    <a:pt x="21" y="6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31" y="16"/>
                    <a:pt x="31" y="16"/>
                    <a:pt x="31" y="16"/>
                  </a:cubicBezTo>
                  <a:lnTo>
                    <a:pt x="42" y="1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auto">
            <a:xfrm>
              <a:off x="1824038" y="1255713"/>
              <a:ext cx="104775" cy="87313"/>
            </a:xfrm>
            <a:custGeom>
              <a:avLst/>
              <a:gdLst>
                <a:gd name="T0" fmla="*/ 0 w 13"/>
                <a:gd name="T1" fmla="*/ 11 h 11"/>
                <a:gd name="T2" fmla="*/ 0 w 13"/>
                <a:gd name="T3" fmla="*/ 7 h 11"/>
                <a:gd name="T4" fmla="*/ 7 w 13"/>
                <a:gd name="T5" fmla="*/ 0 h 11"/>
                <a:gd name="T6" fmla="*/ 7 w 13"/>
                <a:gd name="T7" fmla="*/ 0 h 11"/>
                <a:gd name="T8" fmla="*/ 13 w 13"/>
                <a:gd name="T9" fmla="*/ 7 h 11"/>
                <a:gd name="T10" fmla="*/ 13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3" y="11"/>
                    <a:pt x="13" y="1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37"/>
            <p:cNvSpPr>
              <a:spLocks/>
            </p:cNvSpPr>
            <p:nvPr/>
          </p:nvSpPr>
          <p:spPr bwMode="auto">
            <a:xfrm>
              <a:off x="1816100" y="3875088"/>
              <a:ext cx="112713" cy="652463"/>
            </a:xfrm>
            <a:custGeom>
              <a:avLst/>
              <a:gdLst>
                <a:gd name="T0" fmla="*/ 14 w 14"/>
                <a:gd name="T1" fmla="*/ 82 h 82"/>
                <a:gd name="T2" fmla="*/ 14 w 14"/>
                <a:gd name="T3" fmla="*/ 11 h 82"/>
                <a:gd name="T4" fmla="*/ 14 w 14"/>
                <a:gd name="T5" fmla="*/ 7 h 82"/>
                <a:gd name="T6" fmla="*/ 7 w 14"/>
                <a:gd name="T7" fmla="*/ 0 h 82"/>
                <a:gd name="T8" fmla="*/ 7 w 14"/>
                <a:gd name="T9" fmla="*/ 0 h 82"/>
                <a:gd name="T10" fmla="*/ 0 w 14"/>
                <a:gd name="T11" fmla="*/ 7 h 82"/>
                <a:gd name="T12" fmla="*/ 0 w 14"/>
                <a:gd name="T13" fmla="*/ 11 h 82"/>
                <a:gd name="T14" fmla="*/ 0 w 14"/>
                <a:gd name="T1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82">
                  <a:moveTo>
                    <a:pt x="14" y="8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2"/>
                    <a:pt x="0" y="82"/>
                    <a:pt x="0" y="82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Line 38"/>
            <p:cNvSpPr>
              <a:spLocks noChangeShapeType="1"/>
            </p:cNvSpPr>
            <p:nvPr/>
          </p:nvSpPr>
          <p:spPr bwMode="auto">
            <a:xfrm>
              <a:off x="1863725" y="2673350"/>
              <a:ext cx="0" cy="5413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Oval 39"/>
            <p:cNvSpPr>
              <a:spLocks noChangeArrowheads="1"/>
            </p:cNvSpPr>
            <p:nvPr/>
          </p:nvSpPr>
          <p:spPr bwMode="auto">
            <a:xfrm>
              <a:off x="17589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Oval 40"/>
            <p:cNvSpPr>
              <a:spLocks noChangeArrowheads="1"/>
            </p:cNvSpPr>
            <p:nvPr/>
          </p:nvSpPr>
          <p:spPr bwMode="auto">
            <a:xfrm>
              <a:off x="18732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Oval 41"/>
            <p:cNvSpPr>
              <a:spLocks noChangeArrowheads="1"/>
            </p:cNvSpPr>
            <p:nvPr/>
          </p:nvSpPr>
          <p:spPr bwMode="auto">
            <a:xfrm>
              <a:off x="1758950" y="316706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Oval 42"/>
            <p:cNvSpPr>
              <a:spLocks noChangeArrowheads="1"/>
            </p:cNvSpPr>
            <p:nvPr/>
          </p:nvSpPr>
          <p:spPr bwMode="auto">
            <a:xfrm>
              <a:off x="1863725" y="3167063"/>
              <a:ext cx="106363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Oval 43"/>
            <p:cNvSpPr>
              <a:spLocks noChangeArrowheads="1"/>
            </p:cNvSpPr>
            <p:nvPr/>
          </p:nvSpPr>
          <p:spPr bwMode="auto">
            <a:xfrm>
              <a:off x="1962150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Oval 44"/>
            <p:cNvSpPr>
              <a:spLocks noChangeArrowheads="1"/>
            </p:cNvSpPr>
            <p:nvPr/>
          </p:nvSpPr>
          <p:spPr bwMode="auto">
            <a:xfrm>
              <a:off x="1962150" y="3365500"/>
              <a:ext cx="104775" cy="111125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Oval 45"/>
            <p:cNvSpPr>
              <a:spLocks noChangeArrowheads="1"/>
            </p:cNvSpPr>
            <p:nvPr/>
          </p:nvSpPr>
          <p:spPr bwMode="auto">
            <a:xfrm>
              <a:off x="1654175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Oval 46"/>
            <p:cNvSpPr>
              <a:spLocks noChangeArrowheads="1"/>
            </p:cNvSpPr>
            <p:nvPr/>
          </p:nvSpPr>
          <p:spPr bwMode="auto">
            <a:xfrm>
              <a:off x="1654175" y="3373438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7"/>
            <p:cNvSpPr>
              <a:spLocks/>
            </p:cNvSpPr>
            <p:nvPr/>
          </p:nvSpPr>
          <p:spPr bwMode="auto">
            <a:xfrm>
              <a:off x="1743075" y="3246438"/>
              <a:ext cx="242888" cy="238125"/>
            </a:xfrm>
            <a:custGeom>
              <a:avLst/>
              <a:gdLst>
                <a:gd name="T0" fmla="*/ 76 w 153"/>
                <a:gd name="T1" fmla="*/ 150 h 150"/>
                <a:gd name="T2" fmla="*/ 0 w 153"/>
                <a:gd name="T3" fmla="*/ 75 h 150"/>
                <a:gd name="T4" fmla="*/ 76 w 153"/>
                <a:gd name="T5" fmla="*/ 0 h 150"/>
                <a:gd name="T6" fmla="*/ 153 w 153"/>
                <a:gd name="T7" fmla="*/ 75 h 150"/>
                <a:gd name="T8" fmla="*/ 76 w 153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0">
                  <a:moveTo>
                    <a:pt x="76" y="150"/>
                  </a:moveTo>
                  <a:lnTo>
                    <a:pt x="0" y="75"/>
                  </a:lnTo>
                  <a:lnTo>
                    <a:pt x="76" y="0"/>
                  </a:lnTo>
                  <a:lnTo>
                    <a:pt x="153" y="75"/>
                  </a:lnTo>
                  <a:lnTo>
                    <a:pt x="76" y="150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Line 48"/>
            <p:cNvSpPr>
              <a:spLocks noChangeShapeType="1"/>
            </p:cNvSpPr>
            <p:nvPr/>
          </p:nvSpPr>
          <p:spPr bwMode="auto">
            <a:xfrm>
              <a:off x="1863725" y="3246438"/>
              <a:ext cx="0" cy="238125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Line 49"/>
            <p:cNvSpPr>
              <a:spLocks noChangeShapeType="1"/>
            </p:cNvSpPr>
            <p:nvPr/>
          </p:nvSpPr>
          <p:spPr bwMode="auto">
            <a:xfrm flipH="1">
              <a:off x="1743075" y="3365500"/>
              <a:ext cx="242888" cy="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Line 50"/>
            <p:cNvSpPr>
              <a:spLocks noChangeShapeType="1"/>
            </p:cNvSpPr>
            <p:nvPr/>
          </p:nvSpPr>
          <p:spPr bwMode="auto">
            <a:xfrm>
              <a:off x="1873250" y="3516313"/>
              <a:ext cx="0" cy="10112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Oval 51"/>
            <p:cNvSpPr>
              <a:spLocks noChangeArrowheads="1"/>
            </p:cNvSpPr>
            <p:nvPr/>
          </p:nvSpPr>
          <p:spPr bwMode="auto">
            <a:xfrm>
              <a:off x="1831975" y="1136650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Oval 52"/>
            <p:cNvSpPr>
              <a:spLocks noChangeArrowheads="1"/>
            </p:cNvSpPr>
            <p:nvPr/>
          </p:nvSpPr>
          <p:spPr bwMode="auto">
            <a:xfrm>
              <a:off x="1831975" y="1033463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Oval 53"/>
            <p:cNvSpPr>
              <a:spLocks noChangeArrowheads="1"/>
            </p:cNvSpPr>
            <p:nvPr/>
          </p:nvSpPr>
          <p:spPr bwMode="auto">
            <a:xfrm>
              <a:off x="1831975" y="920750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Oval 54"/>
            <p:cNvSpPr>
              <a:spLocks noChangeArrowheads="1"/>
            </p:cNvSpPr>
            <p:nvPr/>
          </p:nvSpPr>
          <p:spPr bwMode="auto">
            <a:xfrm>
              <a:off x="1831975" y="809625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8" name="组合 64337"/>
          <p:cNvGrpSpPr/>
          <p:nvPr/>
        </p:nvGrpSpPr>
        <p:grpSpPr>
          <a:xfrm>
            <a:off x="-303213" y="3309938"/>
            <a:ext cx="803276" cy="842963"/>
            <a:chOff x="-303213" y="3309938"/>
            <a:chExt cx="803276" cy="842963"/>
          </a:xfrm>
          <a:solidFill>
            <a:srgbClr val="F7E499"/>
          </a:solidFill>
        </p:grpSpPr>
        <p:sp>
          <p:nvSpPr>
            <p:cNvPr id="64137" name="Freeform 685"/>
            <p:cNvSpPr>
              <a:spLocks/>
            </p:cNvSpPr>
            <p:nvPr/>
          </p:nvSpPr>
          <p:spPr bwMode="auto">
            <a:xfrm>
              <a:off x="-161925" y="3309938"/>
              <a:ext cx="406400" cy="407988"/>
            </a:xfrm>
            <a:custGeom>
              <a:avLst/>
              <a:gdLst>
                <a:gd name="T0" fmla="*/ 31 w 46"/>
                <a:gd name="T1" fmla="*/ 46 h 46"/>
                <a:gd name="T2" fmla="*/ 23 w 46"/>
                <a:gd name="T3" fmla="*/ 6 h 46"/>
                <a:gd name="T4" fmla="*/ 31 w 46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31" y="46"/>
                  </a:moveTo>
                  <a:cubicBezTo>
                    <a:pt x="31" y="46"/>
                    <a:pt x="0" y="13"/>
                    <a:pt x="23" y="6"/>
                  </a:cubicBezTo>
                  <a:cubicBezTo>
                    <a:pt x="46" y="0"/>
                    <a:pt x="31" y="46"/>
                    <a:pt x="3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8" name="Freeform 686"/>
            <p:cNvSpPr>
              <a:spLocks/>
            </p:cNvSpPr>
            <p:nvPr/>
          </p:nvSpPr>
          <p:spPr bwMode="auto">
            <a:xfrm>
              <a:off x="111125" y="3317875"/>
              <a:ext cx="388938" cy="400050"/>
            </a:xfrm>
            <a:custGeom>
              <a:avLst/>
              <a:gdLst>
                <a:gd name="T0" fmla="*/ 0 w 44"/>
                <a:gd name="T1" fmla="*/ 45 h 45"/>
                <a:gd name="T2" fmla="*/ 24 w 44"/>
                <a:gd name="T3" fmla="*/ 12 h 45"/>
                <a:gd name="T4" fmla="*/ 0 w 44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5">
                  <a:moveTo>
                    <a:pt x="0" y="45"/>
                  </a:moveTo>
                  <a:cubicBezTo>
                    <a:pt x="0" y="45"/>
                    <a:pt x="3" y="0"/>
                    <a:pt x="24" y="12"/>
                  </a:cubicBezTo>
                  <a:cubicBezTo>
                    <a:pt x="44" y="25"/>
                    <a:pt x="0" y="45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9" name="Freeform 687"/>
            <p:cNvSpPr>
              <a:spLocks/>
            </p:cNvSpPr>
            <p:nvPr/>
          </p:nvSpPr>
          <p:spPr bwMode="auto">
            <a:xfrm>
              <a:off x="111125" y="3513138"/>
              <a:ext cx="371475" cy="427038"/>
            </a:xfrm>
            <a:custGeom>
              <a:avLst/>
              <a:gdLst>
                <a:gd name="T0" fmla="*/ 0 w 42"/>
                <a:gd name="T1" fmla="*/ 23 h 48"/>
                <a:gd name="T2" fmla="*/ 41 w 42"/>
                <a:gd name="T3" fmla="*/ 24 h 48"/>
                <a:gd name="T4" fmla="*/ 0 w 42"/>
                <a:gd name="T5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8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8"/>
                    <a:pt x="0" y="23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0" name="Freeform 688"/>
            <p:cNvSpPr>
              <a:spLocks/>
            </p:cNvSpPr>
            <p:nvPr/>
          </p:nvSpPr>
          <p:spPr bwMode="auto">
            <a:xfrm>
              <a:off x="111125" y="3717926"/>
              <a:ext cx="361950" cy="434975"/>
            </a:xfrm>
            <a:custGeom>
              <a:avLst/>
              <a:gdLst>
                <a:gd name="T0" fmla="*/ 0 w 41"/>
                <a:gd name="T1" fmla="*/ 0 h 49"/>
                <a:gd name="T2" fmla="*/ 23 w 41"/>
                <a:gd name="T3" fmla="*/ 35 h 49"/>
                <a:gd name="T4" fmla="*/ 0 w 41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9">
                  <a:moveTo>
                    <a:pt x="0" y="0"/>
                  </a:moveTo>
                  <a:cubicBezTo>
                    <a:pt x="0" y="0"/>
                    <a:pt x="41" y="20"/>
                    <a:pt x="23" y="35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1" name="Freeform 689"/>
            <p:cNvSpPr>
              <a:spLocks/>
            </p:cNvSpPr>
            <p:nvPr/>
          </p:nvSpPr>
          <p:spPr bwMode="auto">
            <a:xfrm>
              <a:off x="-223838" y="3717926"/>
              <a:ext cx="396875" cy="407988"/>
            </a:xfrm>
            <a:custGeom>
              <a:avLst/>
              <a:gdLst>
                <a:gd name="T0" fmla="*/ 38 w 45"/>
                <a:gd name="T1" fmla="*/ 0 h 46"/>
                <a:gd name="T2" fmla="*/ 23 w 45"/>
                <a:gd name="T3" fmla="*/ 39 h 46"/>
                <a:gd name="T4" fmla="*/ 38 w 45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6">
                  <a:moveTo>
                    <a:pt x="38" y="0"/>
                  </a:moveTo>
                  <a:cubicBezTo>
                    <a:pt x="38" y="0"/>
                    <a:pt x="45" y="46"/>
                    <a:pt x="23" y="39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2" name="Freeform 690"/>
            <p:cNvSpPr>
              <a:spLocks/>
            </p:cNvSpPr>
            <p:nvPr/>
          </p:nvSpPr>
          <p:spPr bwMode="auto">
            <a:xfrm>
              <a:off x="-303213" y="3602038"/>
              <a:ext cx="414338" cy="400050"/>
            </a:xfrm>
            <a:custGeom>
              <a:avLst/>
              <a:gdLst>
                <a:gd name="T0" fmla="*/ 47 w 47"/>
                <a:gd name="T1" fmla="*/ 13 h 45"/>
                <a:gd name="T2" fmla="*/ 7 w 47"/>
                <a:gd name="T3" fmla="*/ 23 h 45"/>
                <a:gd name="T4" fmla="*/ 47 w 47"/>
                <a:gd name="T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5">
                  <a:moveTo>
                    <a:pt x="47" y="13"/>
                  </a:moveTo>
                  <a:cubicBezTo>
                    <a:pt x="47" y="13"/>
                    <a:pt x="14" y="45"/>
                    <a:pt x="7" y="23"/>
                  </a:cubicBezTo>
                  <a:cubicBezTo>
                    <a:pt x="0" y="0"/>
                    <a:pt x="47" y="13"/>
                    <a:pt x="4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3" name="Freeform 691"/>
            <p:cNvSpPr>
              <a:spLocks/>
            </p:cNvSpPr>
            <p:nvPr/>
          </p:nvSpPr>
          <p:spPr bwMode="auto">
            <a:xfrm>
              <a:off x="-277813" y="3354388"/>
              <a:ext cx="406400" cy="381000"/>
            </a:xfrm>
            <a:custGeom>
              <a:avLst/>
              <a:gdLst>
                <a:gd name="T0" fmla="*/ 46 w 46"/>
                <a:gd name="T1" fmla="*/ 41 h 43"/>
                <a:gd name="T2" fmla="*/ 10 w 46"/>
                <a:gd name="T3" fmla="*/ 22 h 43"/>
                <a:gd name="T4" fmla="*/ 46 w 46"/>
                <a:gd name="T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3">
                  <a:moveTo>
                    <a:pt x="46" y="41"/>
                  </a:moveTo>
                  <a:cubicBezTo>
                    <a:pt x="46" y="41"/>
                    <a:pt x="0" y="43"/>
                    <a:pt x="10" y="22"/>
                  </a:cubicBezTo>
                  <a:cubicBezTo>
                    <a:pt x="20" y="0"/>
                    <a:pt x="46" y="41"/>
                    <a:pt x="4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4" name="Freeform 692"/>
            <p:cNvSpPr>
              <a:spLocks/>
            </p:cNvSpPr>
            <p:nvPr/>
          </p:nvSpPr>
          <p:spPr bwMode="auto">
            <a:xfrm>
              <a:off x="22225" y="3663951"/>
              <a:ext cx="150813" cy="125413"/>
            </a:xfrm>
            <a:custGeom>
              <a:avLst/>
              <a:gdLst>
                <a:gd name="T0" fmla="*/ 16 w 17"/>
                <a:gd name="T1" fmla="*/ 5 h 14"/>
                <a:gd name="T2" fmla="*/ 11 w 17"/>
                <a:gd name="T3" fmla="*/ 13 h 14"/>
                <a:gd name="T4" fmla="*/ 2 w 17"/>
                <a:gd name="T5" fmla="*/ 10 h 14"/>
                <a:gd name="T6" fmla="*/ 7 w 17"/>
                <a:gd name="T7" fmla="*/ 1 h 14"/>
                <a:gd name="T8" fmla="*/ 16 w 17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6" y="5"/>
                  </a:moveTo>
                  <a:cubicBezTo>
                    <a:pt x="17" y="8"/>
                    <a:pt x="14" y="11"/>
                    <a:pt x="11" y="13"/>
                  </a:cubicBezTo>
                  <a:cubicBezTo>
                    <a:pt x="7" y="14"/>
                    <a:pt x="3" y="13"/>
                    <a:pt x="2" y="10"/>
                  </a:cubicBezTo>
                  <a:cubicBezTo>
                    <a:pt x="0" y="6"/>
                    <a:pt x="3" y="3"/>
                    <a:pt x="7" y="1"/>
                  </a:cubicBezTo>
                  <a:cubicBezTo>
                    <a:pt x="10" y="0"/>
                    <a:pt x="15" y="1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5" name="Freeform 693"/>
            <p:cNvSpPr>
              <a:spLocks/>
            </p:cNvSpPr>
            <p:nvPr/>
          </p:nvSpPr>
          <p:spPr bwMode="auto">
            <a:xfrm>
              <a:off x="76200" y="3646488"/>
              <a:ext cx="17463" cy="53975"/>
            </a:xfrm>
            <a:custGeom>
              <a:avLst/>
              <a:gdLst>
                <a:gd name="T0" fmla="*/ 1 w 2"/>
                <a:gd name="T1" fmla="*/ 1 h 6"/>
                <a:gd name="T2" fmla="*/ 0 w 2"/>
                <a:gd name="T3" fmla="*/ 0 h 6"/>
                <a:gd name="T4" fmla="*/ 0 w 2"/>
                <a:gd name="T5" fmla="*/ 1 h 6"/>
                <a:gd name="T6" fmla="*/ 0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1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6" name="Freeform 694"/>
            <p:cNvSpPr>
              <a:spLocks/>
            </p:cNvSpPr>
            <p:nvPr/>
          </p:nvSpPr>
          <p:spPr bwMode="auto">
            <a:xfrm>
              <a:off x="93662" y="36464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0 w 2"/>
                <a:gd name="T7" fmla="*/ 2 h 5"/>
                <a:gd name="T8" fmla="*/ 0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7" name="Freeform 695"/>
            <p:cNvSpPr>
              <a:spLocks/>
            </p:cNvSpPr>
            <p:nvPr/>
          </p:nvSpPr>
          <p:spPr bwMode="auto">
            <a:xfrm>
              <a:off x="103187" y="3646488"/>
              <a:ext cx="25400" cy="44450"/>
            </a:xfrm>
            <a:custGeom>
              <a:avLst/>
              <a:gdLst>
                <a:gd name="T0" fmla="*/ 3 w 3"/>
                <a:gd name="T1" fmla="*/ 1 h 5"/>
                <a:gd name="T2" fmla="*/ 2 w 3"/>
                <a:gd name="T3" fmla="*/ 0 h 5"/>
                <a:gd name="T4" fmla="*/ 1 w 3"/>
                <a:gd name="T5" fmla="*/ 1 h 5"/>
                <a:gd name="T6" fmla="*/ 1 w 3"/>
                <a:gd name="T7" fmla="*/ 2 h 5"/>
                <a:gd name="T8" fmla="*/ 0 w 3"/>
                <a:gd name="T9" fmla="*/ 5 h 5"/>
                <a:gd name="T10" fmla="*/ 2 w 3"/>
                <a:gd name="T11" fmla="*/ 2 h 5"/>
                <a:gd name="T12" fmla="*/ 3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8" name="Freeform 696"/>
            <p:cNvSpPr>
              <a:spLocks/>
            </p:cNvSpPr>
            <p:nvPr/>
          </p:nvSpPr>
          <p:spPr bwMode="auto">
            <a:xfrm>
              <a:off x="111125" y="3656013"/>
              <a:ext cx="34925" cy="44450"/>
            </a:xfrm>
            <a:custGeom>
              <a:avLst/>
              <a:gdLst>
                <a:gd name="T0" fmla="*/ 3 w 4"/>
                <a:gd name="T1" fmla="*/ 1 h 5"/>
                <a:gd name="T2" fmla="*/ 3 w 4"/>
                <a:gd name="T3" fmla="*/ 0 h 5"/>
                <a:gd name="T4" fmla="*/ 2 w 4"/>
                <a:gd name="T5" fmla="*/ 0 h 5"/>
                <a:gd name="T6" fmla="*/ 2 w 4"/>
                <a:gd name="T7" fmla="*/ 1 h 5"/>
                <a:gd name="T8" fmla="*/ 0 w 4"/>
                <a:gd name="T9" fmla="*/ 5 h 5"/>
                <a:gd name="T10" fmla="*/ 2 w 4"/>
                <a:gd name="T11" fmla="*/ 2 h 5"/>
                <a:gd name="T12" fmla="*/ 3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2"/>
                    <a:pt x="2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9" name="Freeform 697"/>
            <p:cNvSpPr>
              <a:spLocks/>
            </p:cNvSpPr>
            <p:nvPr/>
          </p:nvSpPr>
          <p:spPr bwMode="auto">
            <a:xfrm>
              <a:off x="120650" y="3663951"/>
              <a:ext cx="34925" cy="36513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0 h 4"/>
                <a:gd name="T4" fmla="*/ 3 w 4"/>
                <a:gd name="T5" fmla="*/ 0 h 4"/>
                <a:gd name="T6" fmla="*/ 2 w 4"/>
                <a:gd name="T7" fmla="*/ 1 h 4"/>
                <a:gd name="T8" fmla="*/ 0 w 4"/>
                <a:gd name="T9" fmla="*/ 4 h 4"/>
                <a:gd name="T10" fmla="*/ 3 w 4"/>
                <a:gd name="T11" fmla="*/ 2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0" name="Freeform 698"/>
            <p:cNvSpPr>
              <a:spLocks/>
            </p:cNvSpPr>
            <p:nvPr/>
          </p:nvSpPr>
          <p:spPr bwMode="auto">
            <a:xfrm>
              <a:off x="120650" y="3683001"/>
              <a:ext cx="52388" cy="25400"/>
            </a:xfrm>
            <a:custGeom>
              <a:avLst/>
              <a:gdLst>
                <a:gd name="T0" fmla="*/ 5 w 6"/>
                <a:gd name="T1" fmla="*/ 1 h 3"/>
                <a:gd name="T2" fmla="*/ 6 w 6"/>
                <a:gd name="T3" fmla="*/ 0 h 3"/>
                <a:gd name="T4" fmla="*/ 4 w 6"/>
                <a:gd name="T5" fmla="*/ 0 h 3"/>
                <a:gd name="T6" fmla="*/ 4 w 6"/>
                <a:gd name="T7" fmla="*/ 1 h 3"/>
                <a:gd name="T8" fmla="*/ 0 w 6"/>
                <a:gd name="T9" fmla="*/ 3 h 3"/>
                <a:gd name="T10" fmla="*/ 4 w 6"/>
                <a:gd name="T11" fmla="*/ 1 h 3"/>
                <a:gd name="T12" fmla="*/ 5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1"/>
                  </a:move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3"/>
                    <a:pt x="0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2"/>
                    <a:pt x="5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1" name="Freeform 699"/>
            <p:cNvSpPr>
              <a:spLocks/>
            </p:cNvSpPr>
            <p:nvPr/>
          </p:nvSpPr>
          <p:spPr bwMode="auto">
            <a:xfrm>
              <a:off x="128587" y="3700463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4 w 6"/>
                <a:gd name="T7" fmla="*/ 0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1"/>
                    <a:pt x="6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4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2" name="Freeform 700"/>
            <p:cNvSpPr>
              <a:spLocks/>
            </p:cNvSpPr>
            <p:nvPr/>
          </p:nvSpPr>
          <p:spPr bwMode="auto">
            <a:xfrm>
              <a:off x="128587" y="3717926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5 w 6"/>
                <a:gd name="T5" fmla="*/ 0 h 2"/>
                <a:gd name="T6" fmla="*/ 4 w 6"/>
                <a:gd name="T7" fmla="*/ 0 h 2"/>
                <a:gd name="T8" fmla="*/ 0 w 6"/>
                <a:gd name="T9" fmla="*/ 0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1"/>
                    <a:pt x="5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3" name="Freeform 701"/>
            <p:cNvSpPr>
              <a:spLocks/>
            </p:cNvSpPr>
            <p:nvPr/>
          </p:nvSpPr>
          <p:spPr bwMode="auto">
            <a:xfrm>
              <a:off x="128587" y="3727451"/>
              <a:ext cx="53975" cy="25400"/>
            </a:xfrm>
            <a:custGeom>
              <a:avLst/>
              <a:gdLst>
                <a:gd name="T0" fmla="*/ 5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5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5" y="3"/>
                    <a:pt x="6" y="2"/>
                    <a:pt x="6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4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4" name="Freeform 702"/>
            <p:cNvSpPr>
              <a:spLocks/>
            </p:cNvSpPr>
            <p:nvPr/>
          </p:nvSpPr>
          <p:spPr bwMode="auto">
            <a:xfrm>
              <a:off x="128587" y="3735388"/>
              <a:ext cx="44450" cy="34925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3"/>
                    <a:pt x="3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5" name="Freeform 703"/>
            <p:cNvSpPr>
              <a:spLocks/>
            </p:cNvSpPr>
            <p:nvPr/>
          </p:nvSpPr>
          <p:spPr bwMode="auto">
            <a:xfrm>
              <a:off x="128587" y="3744913"/>
              <a:ext cx="34925" cy="44450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4 h 5"/>
                <a:gd name="T4" fmla="*/ 3 w 4"/>
                <a:gd name="T5" fmla="*/ 3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3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6" name="Freeform 704"/>
            <p:cNvSpPr>
              <a:spLocks/>
            </p:cNvSpPr>
            <p:nvPr/>
          </p:nvSpPr>
          <p:spPr bwMode="auto">
            <a:xfrm>
              <a:off x="120650" y="3752851"/>
              <a:ext cx="25400" cy="44450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5 h 5"/>
                <a:gd name="T4" fmla="*/ 3 w 3"/>
                <a:gd name="T5" fmla="*/ 3 h 5"/>
                <a:gd name="T6" fmla="*/ 2 w 3"/>
                <a:gd name="T7" fmla="*/ 3 h 5"/>
                <a:gd name="T8" fmla="*/ 0 w 3"/>
                <a:gd name="T9" fmla="*/ 0 h 5"/>
                <a:gd name="T10" fmla="*/ 2 w 3"/>
                <a:gd name="T11" fmla="*/ 3 h 5"/>
                <a:gd name="T12" fmla="*/ 2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1" y="4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7" name="Freeform 705"/>
            <p:cNvSpPr>
              <a:spLocks/>
            </p:cNvSpPr>
            <p:nvPr/>
          </p:nvSpPr>
          <p:spPr bwMode="auto">
            <a:xfrm>
              <a:off x="111125" y="3752851"/>
              <a:ext cx="26988" cy="53975"/>
            </a:xfrm>
            <a:custGeom>
              <a:avLst/>
              <a:gdLst>
                <a:gd name="T0" fmla="*/ 1 w 3"/>
                <a:gd name="T1" fmla="*/ 5 h 6"/>
                <a:gd name="T2" fmla="*/ 2 w 3"/>
                <a:gd name="T3" fmla="*/ 6 h 6"/>
                <a:gd name="T4" fmla="*/ 2 w 3"/>
                <a:gd name="T5" fmla="*/ 5 h 6"/>
                <a:gd name="T6" fmla="*/ 2 w 3"/>
                <a:gd name="T7" fmla="*/ 4 h 6"/>
                <a:gd name="T8" fmla="*/ 0 w 3"/>
                <a:gd name="T9" fmla="*/ 0 h 6"/>
                <a:gd name="T10" fmla="*/ 1 w 3"/>
                <a:gd name="T11" fmla="*/ 4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8" name="Freeform 706"/>
            <p:cNvSpPr>
              <a:spLocks/>
            </p:cNvSpPr>
            <p:nvPr/>
          </p:nvSpPr>
          <p:spPr bwMode="auto">
            <a:xfrm>
              <a:off x="103187" y="3762376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5 h 6"/>
                <a:gd name="T4" fmla="*/ 1 w 2"/>
                <a:gd name="T5" fmla="*/ 4 h 6"/>
                <a:gd name="T6" fmla="*/ 1 w 2"/>
                <a:gd name="T7" fmla="*/ 3 h 6"/>
                <a:gd name="T8" fmla="*/ 0 w 2"/>
                <a:gd name="T9" fmla="*/ 0 h 6"/>
                <a:gd name="T10" fmla="*/ 0 w 2"/>
                <a:gd name="T11" fmla="*/ 3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5"/>
                  </a:cubicBezTo>
                  <a:cubicBezTo>
                    <a:pt x="1" y="5"/>
                    <a:pt x="2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9" name="Freeform 707"/>
            <p:cNvSpPr>
              <a:spLocks/>
            </p:cNvSpPr>
            <p:nvPr/>
          </p:nvSpPr>
          <p:spPr bwMode="auto">
            <a:xfrm>
              <a:off x="84137" y="3762376"/>
              <a:ext cx="9525" cy="44450"/>
            </a:xfrm>
            <a:custGeom>
              <a:avLst/>
              <a:gdLst>
                <a:gd name="T0" fmla="*/ 0 w 1"/>
                <a:gd name="T1" fmla="*/ 4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4 h 5"/>
                <a:gd name="T8" fmla="*/ 1 w 1"/>
                <a:gd name="T9" fmla="*/ 0 h 5"/>
                <a:gd name="T10" fmla="*/ 0 w 1"/>
                <a:gd name="T11" fmla="*/ 3 h 5"/>
                <a:gd name="T12" fmla="*/ 0 w 1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0" name="Freeform 708"/>
            <p:cNvSpPr>
              <a:spLocks/>
            </p:cNvSpPr>
            <p:nvPr/>
          </p:nvSpPr>
          <p:spPr bwMode="auto">
            <a:xfrm>
              <a:off x="58737" y="3762376"/>
              <a:ext cx="34925" cy="44450"/>
            </a:xfrm>
            <a:custGeom>
              <a:avLst/>
              <a:gdLst>
                <a:gd name="T0" fmla="*/ 1 w 4"/>
                <a:gd name="T1" fmla="*/ 4 h 5"/>
                <a:gd name="T2" fmla="*/ 1 w 4"/>
                <a:gd name="T3" fmla="*/ 5 h 5"/>
                <a:gd name="T4" fmla="*/ 2 w 4"/>
                <a:gd name="T5" fmla="*/ 4 h 5"/>
                <a:gd name="T6" fmla="*/ 2 w 4"/>
                <a:gd name="T7" fmla="*/ 3 h 5"/>
                <a:gd name="T8" fmla="*/ 4 w 4"/>
                <a:gd name="T9" fmla="*/ 0 h 5"/>
                <a:gd name="T10" fmla="*/ 2 w 4"/>
                <a:gd name="T11" fmla="*/ 3 h 5"/>
                <a:gd name="T12" fmla="*/ 1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4"/>
                  </a:move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1" name="Freeform 709"/>
            <p:cNvSpPr>
              <a:spLocks/>
            </p:cNvSpPr>
            <p:nvPr/>
          </p:nvSpPr>
          <p:spPr bwMode="auto">
            <a:xfrm>
              <a:off x="49212" y="3752851"/>
              <a:ext cx="34925" cy="44450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5 h 5"/>
                <a:gd name="T4" fmla="*/ 1 w 4"/>
                <a:gd name="T5" fmla="*/ 4 h 5"/>
                <a:gd name="T6" fmla="*/ 1 w 4"/>
                <a:gd name="T7" fmla="*/ 3 h 5"/>
                <a:gd name="T8" fmla="*/ 4 w 4"/>
                <a:gd name="T9" fmla="*/ 0 h 5"/>
                <a:gd name="T10" fmla="*/ 1 w 4"/>
                <a:gd name="T11" fmla="*/ 3 h 5"/>
                <a:gd name="T12" fmla="*/ 0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4"/>
                    <a:pt x="1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2" name="Freeform 710"/>
            <p:cNvSpPr>
              <a:spLocks/>
            </p:cNvSpPr>
            <p:nvPr/>
          </p:nvSpPr>
          <p:spPr bwMode="auto">
            <a:xfrm>
              <a:off x="31750" y="3752851"/>
              <a:ext cx="44450" cy="26988"/>
            </a:xfrm>
            <a:custGeom>
              <a:avLst/>
              <a:gdLst>
                <a:gd name="T0" fmla="*/ 0 w 5"/>
                <a:gd name="T1" fmla="*/ 2 h 3"/>
                <a:gd name="T2" fmla="*/ 0 w 5"/>
                <a:gd name="T3" fmla="*/ 3 h 3"/>
                <a:gd name="T4" fmla="*/ 2 w 5"/>
                <a:gd name="T5" fmla="*/ 3 h 3"/>
                <a:gd name="T6" fmla="*/ 2 w 5"/>
                <a:gd name="T7" fmla="*/ 2 h 3"/>
                <a:gd name="T8" fmla="*/ 5 w 5"/>
                <a:gd name="T9" fmla="*/ 0 h 3"/>
                <a:gd name="T10" fmla="*/ 2 w 5"/>
                <a:gd name="T11" fmla="*/ 2 h 3"/>
                <a:gd name="T12" fmla="*/ 0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3" name="Freeform 711"/>
            <p:cNvSpPr>
              <a:spLocks/>
            </p:cNvSpPr>
            <p:nvPr/>
          </p:nvSpPr>
          <p:spPr bwMode="auto">
            <a:xfrm>
              <a:off x="22225" y="3744913"/>
              <a:ext cx="44450" cy="25400"/>
            </a:xfrm>
            <a:custGeom>
              <a:avLst/>
              <a:gdLst>
                <a:gd name="T0" fmla="*/ 1 w 5"/>
                <a:gd name="T1" fmla="*/ 1 h 3"/>
                <a:gd name="T2" fmla="*/ 0 w 5"/>
                <a:gd name="T3" fmla="*/ 2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2 w 5"/>
                <a:gd name="T11" fmla="*/ 1 h 3"/>
                <a:gd name="T12" fmla="*/ 1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4" name="Freeform 712"/>
            <p:cNvSpPr>
              <a:spLocks/>
            </p:cNvSpPr>
            <p:nvPr/>
          </p:nvSpPr>
          <p:spPr bwMode="auto">
            <a:xfrm>
              <a:off x="14287" y="3735388"/>
              <a:ext cx="52388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2 w 6"/>
                <a:gd name="T5" fmla="*/ 1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0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0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5" name="Freeform 713"/>
            <p:cNvSpPr>
              <a:spLocks/>
            </p:cNvSpPr>
            <p:nvPr/>
          </p:nvSpPr>
          <p:spPr bwMode="auto">
            <a:xfrm>
              <a:off x="14287" y="3717926"/>
              <a:ext cx="52388" cy="9525"/>
            </a:xfrm>
            <a:custGeom>
              <a:avLst/>
              <a:gdLst>
                <a:gd name="T0" fmla="*/ 1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2 w 6"/>
                <a:gd name="T7" fmla="*/ 1 h 1"/>
                <a:gd name="T8" fmla="*/ 6 w 6"/>
                <a:gd name="T9" fmla="*/ 1 h 1"/>
                <a:gd name="T10" fmla="*/ 2 w 6"/>
                <a:gd name="T11" fmla="*/ 0 h 1"/>
                <a:gd name="T12" fmla="*/ 1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1"/>
                    <a:pt x="6" y="1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6" name="Freeform 714"/>
            <p:cNvSpPr>
              <a:spLocks/>
            </p:cNvSpPr>
            <p:nvPr/>
          </p:nvSpPr>
          <p:spPr bwMode="auto">
            <a:xfrm>
              <a:off x="14287" y="3690938"/>
              <a:ext cx="52388" cy="26988"/>
            </a:xfrm>
            <a:custGeom>
              <a:avLst/>
              <a:gdLst>
                <a:gd name="T0" fmla="*/ 2 w 6"/>
                <a:gd name="T1" fmla="*/ 1 h 3"/>
                <a:gd name="T2" fmla="*/ 1 w 6"/>
                <a:gd name="T3" fmla="*/ 1 h 3"/>
                <a:gd name="T4" fmla="*/ 1 w 6"/>
                <a:gd name="T5" fmla="*/ 2 h 3"/>
                <a:gd name="T6" fmla="*/ 2 w 6"/>
                <a:gd name="T7" fmla="*/ 2 h 3"/>
                <a:gd name="T8" fmla="*/ 6 w 6"/>
                <a:gd name="T9" fmla="*/ 3 h 3"/>
                <a:gd name="T10" fmla="*/ 3 w 6"/>
                <a:gd name="T11" fmla="*/ 2 h 3"/>
                <a:gd name="T12" fmla="*/ 2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6" y="3"/>
                    <a:pt x="6" y="3"/>
                  </a:cubicBezTo>
                  <a:cubicBezTo>
                    <a:pt x="5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7" name="Freeform 715"/>
            <p:cNvSpPr>
              <a:spLocks/>
            </p:cNvSpPr>
            <p:nvPr/>
          </p:nvSpPr>
          <p:spPr bwMode="auto">
            <a:xfrm>
              <a:off x="22225" y="3673476"/>
              <a:ext cx="44450" cy="34925"/>
            </a:xfrm>
            <a:custGeom>
              <a:avLst/>
              <a:gdLst>
                <a:gd name="T0" fmla="*/ 2 w 5"/>
                <a:gd name="T1" fmla="*/ 1 h 4"/>
                <a:gd name="T2" fmla="*/ 1 w 5"/>
                <a:gd name="T3" fmla="*/ 1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3 w 5"/>
                <a:gd name="T11" fmla="*/ 2 h 4"/>
                <a:gd name="T12" fmla="*/ 2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8" name="Freeform 716"/>
            <p:cNvSpPr>
              <a:spLocks/>
            </p:cNvSpPr>
            <p:nvPr/>
          </p:nvSpPr>
          <p:spPr bwMode="auto">
            <a:xfrm>
              <a:off x="41275" y="3663951"/>
              <a:ext cx="34925" cy="44450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1 w 4"/>
                <a:gd name="T7" fmla="*/ 2 h 5"/>
                <a:gd name="T8" fmla="*/ 4 w 4"/>
                <a:gd name="T9" fmla="*/ 5 h 5"/>
                <a:gd name="T10" fmla="*/ 2 w 4"/>
                <a:gd name="T11" fmla="*/ 1 h 5"/>
                <a:gd name="T12" fmla="*/ 1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5"/>
                    <a:pt x="4" y="5"/>
                  </a:cubicBezTo>
                  <a:cubicBezTo>
                    <a:pt x="3" y="4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9" name="Freeform 717"/>
            <p:cNvSpPr>
              <a:spLocks/>
            </p:cNvSpPr>
            <p:nvPr/>
          </p:nvSpPr>
          <p:spPr bwMode="auto">
            <a:xfrm>
              <a:off x="58737" y="3656013"/>
              <a:ext cx="25400" cy="44450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1 h 5"/>
                <a:gd name="T6" fmla="*/ 1 w 3"/>
                <a:gd name="T7" fmla="*/ 2 h 5"/>
                <a:gd name="T8" fmla="*/ 3 w 3"/>
                <a:gd name="T9" fmla="*/ 5 h 5"/>
                <a:gd name="T10" fmla="*/ 1 w 3"/>
                <a:gd name="T11" fmla="*/ 1 h 5"/>
                <a:gd name="T12" fmla="*/ 1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3" y="5"/>
                    <a:pt x="3" y="5"/>
                  </a:cubicBezTo>
                  <a:cubicBezTo>
                    <a:pt x="2" y="4"/>
                    <a:pt x="2" y="2"/>
                    <a:pt x="1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0" name="Freeform 718"/>
            <p:cNvSpPr>
              <a:spLocks/>
            </p:cNvSpPr>
            <p:nvPr/>
          </p:nvSpPr>
          <p:spPr bwMode="auto">
            <a:xfrm>
              <a:off x="76200" y="3532188"/>
              <a:ext cx="34925" cy="168275"/>
            </a:xfrm>
            <a:custGeom>
              <a:avLst/>
              <a:gdLst>
                <a:gd name="T0" fmla="*/ 4 w 4"/>
                <a:gd name="T1" fmla="*/ 19 h 19"/>
                <a:gd name="T2" fmla="*/ 1 w 4"/>
                <a:gd name="T3" fmla="*/ 10 h 19"/>
                <a:gd name="T4" fmla="*/ 0 w 4"/>
                <a:gd name="T5" fmla="*/ 0 h 19"/>
                <a:gd name="T6" fmla="*/ 2 w 4"/>
                <a:gd name="T7" fmla="*/ 9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cubicBezTo>
                    <a:pt x="2" y="16"/>
                    <a:pt x="2" y="13"/>
                    <a:pt x="1" y="10"/>
                  </a:cubicBezTo>
                  <a:cubicBezTo>
                    <a:pt x="0" y="7"/>
                    <a:pt x="0" y="3"/>
                    <a:pt x="0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2"/>
                    <a:pt x="4" y="15"/>
                    <a:pt x="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1" name="Freeform 719"/>
            <p:cNvSpPr>
              <a:spLocks/>
            </p:cNvSpPr>
            <p:nvPr/>
          </p:nvSpPr>
          <p:spPr bwMode="auto">
            <a:xfrm>
              <a:off x="128587" y="3557588"/>
              <a:ext cx="79375" cy="142875"/>
            </a:xfrm>
            <a:custGeom>
              <a:avLst/>
              <a:gdLst>
                <a:gd name="T0" fmla="*/ 0 w 9"/>
                <a:gd name="T1" fmla="*/ 16 h 16"/>
                <a:gd name="T2" fmla="*/ 3 w 9"/>
                <a:gd name="T3" fmla="*/ 7 h 16"/>
                <a:gd name="T4" fmla="*/ 9 w 9"/>
                <a:gd name="T5" fmla="*/ 0 h 16"/>
                <a:gd name="T6" fmla="*/ 5 w 9"/>
                <a:gd name="T7" fmla="*/ 8 h 16"/>
                <a:gd name="T8" fmla="*/ 0 w 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0" y="16"/>
                  </a:moveTo>
                  <a:cubicBezTo>
                    <a:pt x="1" y="13"/>
                    <a:pt x="2" y="10"/>
                    <a:pt x="3" y="7"/>
                  </a:cubicBezTo>
                  <a:cubicBezTo>
                    <a:pt x="5" y="5"/>
                    <a:pt x="7" y="2"/>
                    <a:pt x="9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1"/>
                    <a:pt x="2" y="14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2" name="Freeform 720"/>
            <p:cNvSpPr>
              <a:spLocks/>
            </p:cNvSpPr>
            <p:nvPr/>
          </p:nvSpPr>
          <p:spPr bwMode="auto">
            <a:xfrm>
              <a:off x="138112" y="3663951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8 w 18"/>
                <a:gd name="T3" fmla="*/ 2 h 6"/>
                <a:gd name="T4" fmla="*/ 18 w 18"/>
                <a:gd name="T5" fmla="*/ 0 h 6"/>
                <a:gd name="T6" fmla="*/ 9 w 18"/>
                <a:gd name="T7" fmla="*/ 3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2" y="4"/>
                    <a:pt x="5" y="3"/>
                    <a:pt x="8" y="2"/>
                  </a:cubicBezTo>
                  <a:cubicBezTo>
                    <a:pt x="11" y="1"/>
                    <a:pt x="14" y="0"/>
                    <a:pt x="1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4"/>
                    <a:pt x="3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3" name="Freeform 721"/>
            <p:cNvSpPr>
              <a:spLocks/>
            </p:cNvSpPr>
            <p:nvPr/>
          </p:nvSpPr>
          <p:spPr bwMode="auto">
            <a:xfrm>
              <a:off x="128587" y="3717926"/>
              <a:ext cx="158750" cy="44450"/>
            </a:xfrm>
            <a:custGeom>
              <a:avLst/>
              <a:gdLst>
                <a:gd name="T0" fmla="*/ 0 w 18"/>
                <a:gd name="T1" fmla="*/ 0 h 5"/>
                <a:gd name="T2" fmla="*/ 9 w 18"/>
                <a:gd name="T3" fmla="*/ 1 h 5"/>
                <a:gd name="T4" fmla="*/ 18 w 18"/>
                <a:gd name="T5" fmla="*/ 5 h 5"/>
                <a:gd name="T6" fmla="*/ 9 w 18"/>
                <a:gd name="T7" fmla="*/ 3 h 5"/>
                <a:gd name="T8" fmla="*/ 0 w 1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0" y="0"/>
                  </a:moveTo>
                  <a:cubicBezTo>
                    <a:pt x="3" y="0"/>
                    <a:pt x="6" y="1"/>
                    <a:pt x="9" y="1"/>
                  </a:cubicBezTo>
                  <a:cubicBezTo>
                    <a:pt x="12" y="2"/>
                    <a:pt x="16" y="3"/>
                    <a:pt x="1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2"/>
                    <a:pt x="3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4" name="Freeform 722"/>
            <p:cNvSpPr>
              <a:spLocks/>
            </p:cNvSpPr>
            <p:nvPr/>
          </p:nvSpPr>
          <p:spPr bwMode="auto">
            <a:xfrm>
              <a:off x="120650" y="3744913"/>
              <a:ext cx="61913" cy="150813"/>
            </a:xfrm>
            <a:custGeom>
              <a:avLst/>
              <a:gdLst>
                <a:gd name="T0" fmla="*/ 0 w 7"/>
                <a:gd name="T1" fmla="*/ 0 h 17"/>
                <a:gd name="T2" fmla="*/ 4 w 7"/>
                <a:gd name="T3" fmla="*/ 8 h 17"/>
                <a:gd name="T4" fmla="*/ 7 w 7"/>
                <a:gd name="T5" fmla="*/ 17 h 17"/>
                <a:gd name="T6" fmla="*/ 3 w 7"/>
                <a:gd name="T7" fmla="*/ 8 h 17"/>
                <a:gd name="T8" fmla="*/ 0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0" y="0"/>
                  </a:moveTo>
                  <a:cubicBezTo>
                    <a:pt x="2" y="2"/>
                    <a:pt x="3" y="5"/>
                    <a:pt x="4" y="8"/>
                  </a:cubicBezTo>
                  <a:cubicBezTo>
                    <a:pt x="6" y="11"/>
                    <a:pt x="7" y="14"/>
                    <a:pt x="7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5" name="Freeform 723"/>
            <p:cNvSpPr>
              <a:spLocks/>
            </p:cNvSpPr>
            <p:nvPr/>
          </p:nvSpPr>
          <p:spPr bwMode="auto">
            <a:xfrm>
              <a:off x="41275" y="3735388"/>
              <a:ext cx="61913" cy="160338"/>
            </a:xfrm>
            <a:custGeom>
              <a:avLst/>
              <a:gdLst>
                <a:gd name="T0" fmla="*/ 7 w 7"/>
                <a:gd name="T1" fmla="*/ 0 h 18"/>
                <a:gd name="T2" fmla="*/ 5 w 7"/>
                <a:gd name="T3" fmla="*/ 10 h 18"/>
                <a:gd name="T4" fmla="*/ 0 w 7"/>
                <a:gd name="T5" fmla="*/ 18 h 18"/>
                <a:gd name="T6" fmla="*/ 3 w 7"/>
                <a:gd name="T7" fmla="*/ 9 h 18"/>
                <a:gd name="T8" fmla="*/ 7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7" y="0"/>
                  </a:moveTo>
                  <a:cubicBezTo>
                    <a:pt x="7" y="4"/>
                    <a:pt x="6" y="7"/>
                    <a:pt x="5" y="10"/>
                  </a:cubicBezTo>
                  <a:cubicBezTo>
                    <a:pt x="4" y="12"/>
                    <a:pt x="2" y="16"/>
                    <a:pt x="0" y="1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6"/>
                    <a:pt x="6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6" name="Freeform 724"/>
            <p:cNvSpPr>
              <a:spLocks/>
            </p:cNvSpPr>
            <p:nvPr/>
          </p:nvSpPr>
          <p:spPr bwMode="auto">
            <a:xfrm>
              <a:off x="-57150" y="3727451"/>
              <a:ext cx="150813" cy="69850"/>
            </a:xfrm>
            <a:custGeom>
              <a:avLst/>
              <a:gdLst>
                <a:gd name="T0" fmla="*/ 17 w 17"/>
                <a:gd name="T1" fmla="*/ 0 h 8"/>
                <a:gd name="T2" fmla="*/ 9 w 17"/>
                <a:gd name="T3" fmla="*/ 5 h 8"/>
                <a:gd name="T4" fmla="*/ 0 w 17"/>
                <a:gd name="T5" fmla="*/ 8 h 8"/>
                <a:gd name="T6" fmla="*/ 8 w 17"/>
                <a:gd name="T7" fmla="*/ 4 h 8"/>
                <a:gd name="T8" fmla="*/ 17 w 1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7" y="0"/>
                  </a:moveTo>
                  <a:cubicBezTo>
                    <a:pt x="14" y="2"/>
                    <a:pt x="12" y="4"/>
                    <a:pt x="9" y="5"/>
                  </a:cubicBezTo>
                  <a:cubicBezTo>
                    <a:pt x="6" y="7"/>
                    <a:pt x="3" y="8"/>
                    <a:pt x="0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1" y="3"/>
                    <a:pt x="14" y="1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7" name="Freeform 725"/>
            <p:cNvSpPr>
              <a:spLocks/>
            </p:cNvSpPr>
            <p:nvPr/>
          </p:nvSpPr>
          <p:spPr bwMode="auto">
            <a:xfrm>
              <a:off x="-65088" y="3663951"/>
              <a:ext cx="158750" cy="44450"/>
            </a:xfrm>
            <a:custGeom>
              <a:avLst/>
              <a:gdLst>
                <a:gd name="T0" fmla="*/ 18 w 18"/>
                <a:gd name="T1" fmla="*/ 5 h 5"/>
                <a:gd name="T2" fmla="*/ 9 w 18"/>
                <a:gd name="T3" fmla="*/ 4 h 5"/>
                <a:gd name="T4" fmla="*/ 0 w 18"/>
                <a:gd name="T5" fmla="*/ 0 h 5"/>
                <a:gd name="T6" fmla="*/ 9 w 18"/>
                <a:gd name="T7" fmla="*/ 2 h 5"/>
                <a:gd name="T8" fmla="*/ 18 w 1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8" y="5"/>
                  </a:moveTo>
                  <a:cubicBezTo>
                    <a:pt x="15" y="5"/>
                    <a:pt x="12" y="4"/>
                    <a:pt x="9" y="4"/>
                  </a:cubicBezTo>
                  <a:cubicBezTo>
                    <a:pt x="6" y="3"/>
                    <a:pt x="2" y="2"/>
                    <a:pt x="0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2" y="3"/>
                    <a:pt x="15" y="4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8" name="Freeform 726"/>
            <p:cNvSpPr>
              <a:spLocks/>
            </p:cNvSpPr>
            <p:nvPr/>
          </p:nvSpPr>
          <p:spPr bwMode="auto">
            <a:xfrm>
              <a:off x="-12700" y="3575051"/>
              <a:ext cx="115888" cy="125413"/>
            </a:xfrm>
            <a:custGeom>
              <a:avLst/>
              <a:gdLst>
                <a:gd name="T0" fmla="*/ 13 w 13"/>
                <a:gd name="T1" fmla="*/ 14 h 14"/>
                <a:gd name="T2" fmla="*/ 6 w 13"/>
                <a:gd name="T3" fmla="*/ 8 h 14"/>
                <a:gd name="T4" fmla="*/ 0 w 13"/>
                <a:gd name="T5" fmla="*/ 0 h 14"/>
                <a:gd name="T6" fmla="*/ 7 w 13"/>
                <a:gd name="T7" fmla="*/ 7 h 14"/>
                <a:gd name="T8" fmla="*/ 13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3" y="14"/>
                  </a:moveTo>
                  <a:cubicBezTo>
                    <a:pt x="10" y="13"/>
                    <a:pt x="8" y="11"/>
                    <a:pt x="6" y="8"/>
                  </a:cubicBezTo>
                  <a:cubicBezTo>
                    <a:pt x="4" y="6"/>
                    <a:pt x="2" y="3"/>
                    <a:pt x="0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10"/>
                    <a:pt x="11" y="12"/>
                    <a:pt x="1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42" name="组合 64341"/>
          <p:cNvGrpSpPr/>
          <p:nvPr/>
        </p:nvGrpSpPr>
        <p:grpSpPr>
          <a:xfrm>
            <a:off x="11461750" y="3027584"/>
            <a:ext cx="795338" cy="850900"/>
            <a:chOff x="11530012" y="3097213"/>
            <a:chExt cx="795338" cy="850900"/>
          </a:xfrm>
        </p:grpSpPr>
        <p:sp>
          <p:nvSpPr>
            <p:cNvPr id="64179" name="Freeform 727"/>
            <p:cNvSpPr>
              <a:spLocks/>
            </p:cNvSpPr>
            <p:nvPr/>
          </p:nvSpPr>
          <p:spPr bwMode="auto">
            <a:xfrm>
              <a:off x="11663362" y="3097213"/>
              <a:ext cx="406400" cy="415925"/>
            </a:xfrm>
            <a:custGeom>
              <a:avLst/>
              <a:gdLst>
                <a:gd name="T0" fmla="*/ 32 w 46"/>
                <a:gd name="T1" fmla="*/ 47 h 47"/>
                <a:gd name="T2" fmla="*/ 23 w 46"/>
                <a:gd name="T3" fmla="*/ 6 h 47"/>
                <a:gd name="T4" fmla="*/ 32 w 46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7">
                  <a:moveTo>
                    <a:pt x="32" y="47"/>
                  </a:moveTo>
                  <a:cubicBezTo>
                    <a:pt x="32" y="47"/>
                    <a:pt x="0" y="13"/>
                    <a:pt x="23" y="6"/>
                  </a:cubicBezTo>
                  <a:cubicBezTo>
                    <a:pt x="46" y="0"/>
                    <a:pt x="32" y="47"/>
                    <a:pt x="32" y="4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0" name="Freeform 728"/>
            <p:cNvSpPr>
              <a:spLocks/>
            </p:cNvSpPr>
            <p:nvPr/>
          </p:nvSpPr>
          <p:spPr bwMode="auto">
            <a:xfrm>
              <a:off x="11936412" y="3105150"/>
              <a:ext cx="388938" cy="407988"/>
            </a:xfrm>
            <a:custGeom>
              <a:avLst/>
              <a:gdLst>
                <a:gd name="T0" fmla="*/ 0 w 44"/>
                <a:gd name="T1" fmla="*/ 46 h 46"/>
                <a:gd name="T2" fmla="*/ 24 w 44"/>
                <a:gd name="T3" fmla="*/ 13 h 46"/>
                <a:gd name="T4" fmla="*/ 0 w 44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6">
                  <a:moveTo>
                    <a:pt x="0" y="46"/>
                  </a:moveTo>
                  <a:cubicBezTo>
                    <a:pt x="0" y="46"/>
                    <a:pt x="4" y="0"/>
                    <a:pt x="24" y="13"/>
                  </a:cubicBezTo>
                  <a:cubicBezTo>
                    <a:pt x="44" y="25"/>
                    <a:pt x="0" y="46"/>
                    <a:pt x="0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1" name="Freeform 729"/>
            <p:cNvSpPr>
              <a:spLocks/>
            </p:cNvSpPr>
            <p:nvPr/>
          </p:nvSpPr>
          <p:spPr bwMode="auto">
            <a:xfrm>
              <a:off x="11936412" y="3309938"/>
              <a:ext cx="371475" cy="417513"/>
            </a:xfrm>
            <a:custGeom>
              <a:avLst/>
              <a:gdLst>
                <a:gd name="T0" fmla="*/ 0 w 42"/>
                <a:gd name="T1" fmla="*/ 23 h 47"/>
                <a:gd name="T2" fmla="*/ 41 w 42"/>
                <a:gd name="T3" fmla="*/ 24 h 47"/>
                <a:gd name="T4" fmla="*/ 0 w 42"/>
                <a:gd name="T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7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7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2" name="Freeform 730"/>
            <p:cNvSpPr>
              <a:spLocks/>
            </p:cNvSpPr>
            <p:nvPr/>
          </p:nvSpPr>
          <p:spPr bwMode="auto">
            <a:xfrm>
              <a:off x="11936412" y="3513138"/>
              <a:ext cx="371475" cy="434975"/>
            </a:xfrm>
            <a:custGeom>
              <a:avLst/>
              <a:gdLst>
                <a:gd name="T0" fmla="*/ 0 w 42"/>
                <a:gd name="T1" fmla="*/ 0 h 49"/>
                <a:gd name="T2" fmla="*/ 23 w 42"/>
                <a:gd name="T3" fmla="*/ 34 h 49"/>
                <a:gd name="T4" fmla="*/ 0 w 42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9">
                  <a:moveTo>
                    <a:pt x="0" y="0"/>
                  </a:moveTo>
                  <a:cubicBezTo>
                    <a:pt x="0" y="0"/>
                    <a:pt x="42" y="19"/>
                    <a:pt x="23" y="34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3" name="Freeform 731"/>
            <p:cNvSpPr>
              <a:spLocks/>
            </p:cNvSpPr>
            <p:nvPr/>
          </p:nvSpPr>
          <p:spPr bwMode="auto">
            <a:xfrm>
              <a:off x="11601450" y="3513138"/>
              <a:ext cx="406400" cy="400050"/>
            </a:xfrm>
            <a:custGeom>
              <a:avLst/>
              <a:gdLst>
                <a:gd name="T0" fmla="*/ 38 w 46"/>
                <a:gd name="T1" fmla="*/ 0 h 45"/>
                <a:gd name="T2" fmla="*/ 23 w 46"/>
                <a:gd name="T3" fmla="*/ 38 h 45"/>
                <a:gd name="T4" fmla="*/ 38 w 46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5">
                  <a:moveTo>
                    <a:pt x="38" y="0"/>
                  </a:moveTo>
                  <a:cubicBezTo>
                    <a:pt x="38" y="0"/>
                    <a:pt x="46" y="45"/>
                    <a:pt x="23" y="38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4" name="Freeform 732"/>
            <p:cNvSpPr>
              <a:spLocks/>
            </p:cNvSpPr>
            <p:nvPr/>
          </p:nvSpPr>
          <p:spPr bwMode="auto">
            <a:xfrm>
              <a:off x="11530012" y="3389313"/>
              <a:ext cx="406400" cy="407988"/>
            </a:xfrm>
            <a:custGeom>
              <a:avLst/>
              <a:gdLst>
                <a:gd name="T0" fmla="*/ 46 w 46"/>
                <a:gd name="T1" fmla="*/ 14 h 46"/>
                <a:gd name="T2" fmla="*/ 6 w 46"/>
                <a:gd name="T3" fmla="*/ 23 h 46"/>
                <a:gd name="T4" fmla="*/ 46 w 46"/>
                <a:gd name="T5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46" y="14"/>
                  </a:moveTo>
                  <a:cubicBezTo>
                    <a:pt x="46" y="14"/>
                    <a:pt x="13" y="46"/>
                    <a:pt x="6" y="23"/>
                  </a:cubicBezTo>
                  <a:cubicBezTo>
                    <a:pt x="0" y="0"/>
                    <a:pt x="46" y="14"/>
                    <a:pt x="46" y="1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5" name="Freeform 733"/>
            <p:cNvSpPr>
              <a:spLocks/>
            </p:cNvSpPr>
            <p:nvPr/>
          </p:nvSpPr>
          <p:spPr bwMode="auto">
            <a:xfrm>
              <a:off x="11557000" y="3141663"/>
              <a:ext cx="406400" cy="390525"/>
            </a:xfrm>
            <a:custGeom>
              <a:avLst/>
              <a:gdLst>
                <a:gd name="T0" fmla="*/ 46 w 46"/>
                <a:gd name="T1" fmla="*/ 41 h 44"/>
                <a:gd name="T2" fmla="*/ 9 w 46"/>
                <a:gd name="T3" fmla="*/ 22 h 44"/>
                <a:gd name="T4" fmla="*/ 46 w 46"/>
                <a:gd name="T5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4">
                  <a:moveTo>
                    <a:pt x="46" y="41"/>
                  </a:moveTo>
                  <a:cubicBezTo>
                    <a:pt x="46" y="41"/>
                    <a:pt x="0" y="44"/>
                    <a:pt x="9" y="22"/>
                  </a:cubicBezTo>
                  <a:cubicBezTo>
                    <a:pt x="19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6" name="Freeform 734"/>
            <p:cNvSpPr>
              <a:spLocks/>
            </p:cNvSpPr>
            <p:nvPr/>
          </p:nvSpPr>
          <p:spPr bwMode="auto">
            <a:xfrm>
              <a:off x="11857037" y="3451226"/>
              <a:ext cx="141288" cy="123825"/>
            </a:xfrm>
            <a:custGeom>
              <a:avLst/>
              <a:gdLst>
                <a:gd name="T0" fmla="*/ 15 w 16"/>
                <a:gd name="T1" fmla="*/ 5 h 14"/>
                <a:gd name="T2" fmla="*/ 10 w 16"/>
                <a:gd name="T3" fmla="*/ 13 h 14"/>
                <a:gd name="T4" fmla="*/ 1 w 16"/>
                <a:gd name="T5" fmla="*/ 10 h 14"/>
                <a:gd name="T6" fmla="*/ 6 w 16"/>
                <a:gd name="T7" fmla="*/ 2 h 14"/>
                <a:gd name="T8" fmla="*/ 15 w 1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15" y="5"/>
                  </a:moveTo>
                  <a:cubicBezTo>
                    <a:pt x="16" y="8"/>
                    <a:pt x="14" y="12"/>
                    <a:pt x="10" y="13"/>
                  </a:cubicBezTo>
                  <a:cubicBezTo>
                    <a:pt x="6" y="14"/>
                    <a:pt x="2" y="13"/>
                    <a:pt x="1" y="10"/>
                  </a:cubicBezTo>
                  <a:cubicBezTo>
                    <a:pt x="0" y="7"/>
                    <a:pt x="2" y="3"/>
                    <a:pt x="6" y="2"/>
                  </a:cubicBezTo>
                  <a:cubicBezTo>
                    <a:pt x="10" y="0"/>
                    <a:pt x="14" y="2"/>
                    <a:pt x="15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7" name="Freeform 735"/>
            <p:cNvSpPr>
              <a:spLocks/>
            </p:cNvSpPr>
            <p:nvPr/>
          </p:nvSpPr>
          <p:spPr bwMode="auto">
            <a:xfrm>
              <a:off x="11901487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2 h 6"/>
                <a:gd name="T6" fmla="*/ 1 w 2"/>
                <a:gd name="T7" fmla="*/ 2 h 6"/>
                <a:gd name="T8" fmla="*/ 2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4"/>
                    <a:pt x="2" y="6"/>
                    <a:pt x="2" y="6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8" name="Freeform 736"/>
            <p:cNvSpPr>
              <a:spLocks/>
            </p:cNvSpPr>
            <p:nvPr/>
          </p:nvSpPr>
          <p:spPr bwMode="auto">
            <a:xfrm>
              <a:off x="11918950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9" name="Freeform 737"/>
            <p:cNvSpPr>
              <a:spLocks/>
            </p:cNvSpPr>
            <p:nvPr/>
          </p:nvSpPr>
          <p:spPr bwMode="auto">
            <a:xfrm>
              <a:off x="11936412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0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0" name="Freeform 738"/>
            <p:cNvSpPr>
              <a:spLocks/>
            </p:cNvSpPr>
            <p:nvPr/>
          </p:nvSpPr>
          <p:spPr bwMode="auto">
            <a:xfrm>
              <a:off x="11936412" y="3443288"/>
              <a:ext cx="34925" cy="44450"/>
            </a:xfrm>
            <a:custGeom>
              <a:avLst/>
              <a:gdLst>
                <a:gd name="T0" fmla="*/ 4 w 4"/>
                <a:gd name="T1" fmla="*/ 1 h 5"/>
                <a:gd name="T2" fmla="*/ 4 w 4"/>
                <a:gd name="T3" fmla="*/ 0 h 5"/>
                <a:gd name="T4" fmla="*/ 2 w 4"/>
                <a:gd name="T5" fmla="*/ 1 h 5"/>
                <a:gd name="T6" fmla="*/ 2 w 4"/>
                <a:gd name="T7" fmla="*/ 2 h 5"/>
                <a:gd name="T8" fmla="*/ 0 w 4"/>
                <a:gd name="T9" fmla="*/ 5 h 5"/>
                <a:gd name="T10" fmla="*/ 3 w 4"/>
                <a:gd name="T11" fmla="*/ 2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1" name="Freeform 739"/>
            <p:cNvSpPr>
              <a:spLocks/>
            </p:cNvSpPr>
            <p:nvPr/>
          </p:nvSpPr>
          <p:spPr bwMode="auto">
            <a:xfrm>
              <a:off x="11945937" y="3451226"/>
              <a:ext cx="42863" cy="44450"/>
            </a:xfrm>
            <a:custGeom>
              <a:avLst/>
              <a:gdLst>
                <a:gd name="T0" fmla="*/ 4 w 5"/>
                <a:gd name="T1" fmla="*/ 2 h 5"/>
                <a:gd name="T2" fmla="*/ 4 w 5"/>
                <a:gd name="T3" fmla="*/ 1 h 5"/>
                <a:gd name="T4" fmla="*/ 3 w 5"/>
                <a:gd name="T5" fmla="*/ 1 h 5"/>
                <a:gd name="T6" fmla="*/ 3 w 5"/>
                <a:gd name="T7" fmla="*/ 2 h 5"/>
                <a:gd name="T8" fmla="*/ 0 w 5"/>
                <a:gd name="T9" fmla="*/ 5 h 5"/>
                <a:gd name="T10" fmla="*/ 3 w 5"/>
                <a:gd name="T11" fmla="*/ 2 h 5"/>
                <a:gd name="T12" fmla="*/ 4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2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2" name="Freeform 740"/>
            <p:cNvSpPr>
              <a:spLocks/>
            </p:cNvSpPr>
            <p:nvPr/>
          </p:nvSpPr>
          <p:spPr bwMode="auto">
            <a:xfrm>
              <a:off x="11953875" y="3468688"/>
              <a:ext cx="44450" cy="26988"/>
            </a:xfrm>
            <a:custGeom>
              <a:avLst/>
              <a:gdLst>
                <a:gd name="T0" fmla="*/ 5 w 5"/>
                <a:gd name="T1" fmla="*/ 2 h 3"/>
                <a:gd name="T2" fmla="*/ 5 w 5"/>
                <a:gd name="T3" fmla="*/ 0 h 3"/>
                <a:gd name="T4" fmla="*/ 4 w 5"/>
                <a:gd name="T5" fmla="*/ 0 h 3"/>
                <a:gd name="T6" fmla="*/ 3 w 5"/>
                <a:gd name="T7" fmla="*/ 1 h 3"/>
                <a:gd name="T8" fmla="*/ 0 w 5"/>
                <a:gd name="T9" fmla="*/ 3 h 3"/>
                <a:gd name="T10" fmla="*/ 3 w 5"/>
                <a:gd name="T11" fmla="*/ 2 h 3"/>
                <a:gd name="T12" fmla="*/ 5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3" name="Freeform 741"/>
            <p:cNvSpPr>
              <a:spLocks/>
            </p:cNvSpPr>
            <p:nvPr/>
          </p:nvSpPr>
          <p:spPr bwMode="auto">
            <a:xfrm>
              <a:off x="11953875" y="3487738"/>
              <a:ext cx="53975" cy="17463"/>
            </a:xfrm>
            <a:custGeom>
              <a:avLst/>
              <a:gdLst>
                <a:gd name="T0" fmla="*/ 5 w 6"/>
                <a:gd name="T1" fmla="*/ 2 h 2"/>
                <a:gd name="T2" fmla="*/ 6 w 6"/>
                <a:gd name="T3" fmla="*/ 1 h 2"/>
                <a:gd name="T4" fmla="*/ 5 w 6"/>
                <a:gd name="T5" fmla="*/ 0 h 2"/>
                <a:gd name="T6" fmla="*/ 4 w 6"/>
                <a:gd name="T7" fmla="*/ 1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4" name="Freeform 742"/>
            <p:cNvSpPr>
              <a:spLocks/>
            </p:cNvSpPr>
            <p:nvPr/>
          </p:nvSpPr>
          <p:spPr bwMode="auto">
            <a:xfrm>
              <a:off x="11963400" y="3505201"/>
              <a:ext cx="52388" cy="17463"/>
            </a:xfrm>
            <a:custGeom>
              <a:avLst/>
              <a:gdLst>
                <a:gd name="T0" fmla="*/ 5 w 6"/>
                <a:gd name="T1" fmla="*/ 2 h 2"/>
                <a:gd name="T2" fmla="*/ 5 w 6"/>
                <a:gd name="T3" fmla="*/ 1 h 2"/>
                <a:gd name="T4" fmla="*/ 4 w 6"/>
                <a:gd name="T5" fmla="*/ 0 h 2"/>
                <a:gd name="T6" fmla="*/ 3 w 6"/>
                <a:gd name="T7" fmla="*/ 1 h 2"/>
                <a:gd name="T8" fmla="*/ 0 w 6"/>
                <a:gd name="T9" fmla="*/ 1 h 2"/>
                <a:gd name="T10" fmla="*/ 3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5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5" name="Freeform 743"/>
            <p:cNvSpPr>
              <a:spLocks/>
            </p:cNvSpPr>
            <p:nvPr/>
          </p:nvSpPr>
          <p:spPr bwMode="auto">
            <a:xfrm>
              <a:off x="11963400" y="3522663"/>
              <a:ext cx="44450" cy="17463"/>
            </a:xfrm>
            <a:custGeom>
              <a:avLst/>
              <a:gdLst>
                <a:gd name="T0" fmla="*/ 4 w 5"/>
                <a:gd name="T1" fmla="*/ 2 h 2"/>
                <a:gd name="T2" fmla="*/ 5 w 5"/>
                <a:gd name="T3" fmla="*/ 1 h 2"/>
                <a:gd name="T4" fmla="*/ 4 w 5"/>
                <a:gd name="T5" fmla="*/ 0 h 2"/>
                <a:gd name="T6" fmla="*/ 3 w 5"/>
                <a:gd name="T7" fmla="*/ 1 h 2"/>
                <a:gd name="T8" fmla="*/ 0 w 5"/>
                <a:gd name="T9" fmla="*/ 0 h 2"/>
                <a:gd name="T10" fmla="*/ 3 w 5"/>
                <a:gd name="T11" fmla="*/ 1 h 2"/>
                <a:gd name="T12" fmla="*/ 4 w 5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6" name="Freeform 744"/>
            <p:cNvSpPr>
              <a:spLocks/>
            </p:cNvSpPr>
            <p:nvPr/>
          </p:nvSpPr>
          <p:spPr bwMode="auto">
            <a:xfrm>
              <a:off x="11953875" y="3532188"/>
              <a:ext cx="53975" cy="25400"/>
            </a:xfrm>
            <a:custGeom>
              <a:avLst/>
              <a:gdLst>
                <a:gd name="T0" fmla="*/ 4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4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5" y="3"/>
                    <a:pt x="5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3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7" name="Freeform 745"/>
            <p:cNvSpPr>
              <a:spLocks/>
            </p:cNvSpPr>
            <p:nvPr/>
          </p:nvSpPr>
          <p:spPr bwMode="auto">
            <a:xfrm>
              <a:off x="11953875" y="3540126"/>
              <a:ext cx="44450" cy="34925"/>
            </a:xfrm>
            <a:custGeom>
              <a:avLst/>
              <a:gdLst>
                <a:gd name="T0" fmla="*/ 3 w 5"/>
                <a:gd name="T1" fmla="*/ 4 h 4"/>
                <a:gd name="T2" fmla="*/ 4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3" y="4"/>
                    <a:pt x="4" y="4"/>
                    <a:pt x="4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2"/>
                    <a:pt x="3" y="2"/>
                  </a:cubicBezTo>
                  <a:cubicBezTo>
                    <a:pt x="2" y="3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8" name="Freeform 746"/>
            <p:cNvSpPr>
              <a:spLocks/>
            </p:cNvSpPr>
            <p:nvPr/>
          </p:nvSpPr>
          <p:spPr bwMode="auto">
            <a:xfrm>
              <a:off x="11945937" y="3540126"/>
              <a:ext cx="34925" cy="44450"/>
            </a:xfrm>
            <a:custGeom>
              <a:avLst/>
              <a:gdLst>
                <a:gd name="T0" fmla="*/ 2 w 4"/>
                <a:gd name="T1" fmla="*/ 5 h 5"/>
                <a:gd name="T2" fmla="*/ 4 w 4"/>
                <a:gd name="T3" fmla="*/ 5 h 5"/>
                <a:gd name="T4" fmla="*/ 4 w 4"/>
                <a:gd name="T5" fmla="*/ 4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4 h 5"/>
                <a:gd name="T12" fmla="*/ 2 w 4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9" name="Freeform 747"/>
            <p:cNvSpPr>
              <a:spLocks/>
            </p:cNvSpPr>
            <p:nvPr/>
          </p:nvSpPr>
          <p:spPr bwMode="auto">
            <a:xfrm>
              <a:off x="11945937" y="3549651"/>
              <a:ext cx="17463" cy="44450"/>
            </a:xfrm>
            <a:custGeom>
              <a:avLst/>
              <a:gdLst>
                <a:gd name="T0" fmla="*/ 0 w 2"/>
                <a:gd name="T1" fmla="*/ 5 h 5"/>
                <a:gd name="T2" fmla="*/ 1 w 2"/>
                <a:gd name="T3" fmla="*/ 5 h 5"/>
                <a:gd name="T4" fmla="*/ 2 w 2"/>
                <a:gd name="T5" fmla="*/ 4 h 5"/>
                <a:gd name="T6" fmla="*/ 1 w 2"/>
                <a:gd name="T7" fmla="*/ 3 h 5"/>
                <a:gd name="T8" fmla="*/ 0 w 2"/>
                <a:gd name="T9" fmla="*/ 0 h 5"/>
                <a:gd name="T10" fmla="*/ 0 w 2"/>
                <a:gd name="T11" fmla="*/ 3 h 5"/>
                <a:gd name="T12" fmla="*/ 0 w 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0" name="Freeform 748"/>
            <p:cNvSpPr>
              <a:spLocks/>
            </p:cNvSpPr>
            <p:nvPr/>
          </p:nvSpPr>
          <p:spPr bwMode="auto">
            <a:xfrm>
              <a:off x="11928475" y="3549651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1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6"/>
                    <a:pt x="1" y="6"/>
                    <a:pt x="1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1" name="Freeform 749"/>
            <p:cNvSpPr>
              <a:spLocks/>
            </p:cNvSpPr>
            <p:nvPr/>
          </p:nvSpPr>
          <p:spPr bwMode="auto">
            <a:xfrm>
              <a:off x="11909425" y="3549651"/>
              <a:ext cx="19050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2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2" name="Freeform 750"/>
            <p:cNvSpPr>
              <a:spLocks/>
            </p:cNvSpPr>
            <p:nvPr/>
          </p:nvSpPr>
          <p:spPr bwMode="auto">
            <a:xfrm>
              <a:off x="11891962" y="3549651"/>
              <a:ext cx="26988" cy="44450"/>
            </a:xfrm>
            <a:custGeom>
              <a:avLst/>
              <a:gdLst>
                <a:gd name="T0" fmla="*/ 0 w 3"/>
                <a:gd name="T1" fmla="*/ 4 h 5"/>
                <a:gd name="T2" fmla="*/ 1 w 3"/>
                <a:gd name="T3" fmla="*/ 5 h 5"/>
                <a:gd name="T4" fmla="*/ 2 w 3"/>
                <a:gd name="T5" fmla="*/ 4 h 5"/>
                <a:gd name="T6" fmla="*/ 2 w 3"/>
                <a:gd name="T7" fmla="*/ 4 h 5"/>
                <a:gd name="T8" fmla="*/ 3 w 3"/>
                <a:gd name="T9" fmla="*/ 0 h 5"/>
                <a:gd name="T10" fmla="*/ 1 w 3"/>
                <a:gd name="T11" fmla="*/ 3 h 5"/>
                <a:gd name="T12" fmla="*/ 0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4"/>
                  </a:move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3" name="Freeform 751"/>
            <p:cNvSpPr>
              <a:spLocks/>
            </p:cNvSpPr>
            <p:nvPr/>
          </p:nvSpPr>
          <p:spPr bwMode="auto">
            <a:xfrm>
              <a:off x="11874500" y="3549651"/>
              <a:ext cx="34925" cy="34925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4 h 4"/>
                <a:gd name="T4" fmla="*/ 2 w 4"/>
                <a:gd name="T5" fmla="*/ 4 h 4"/>
                <a:gd name="T6" fmla="*/ 2 w 4"/>
                <a:gd name="T7" fmla="*/ 3 h 4"/>
                <a:gd name="T8" fmla="*/ 4 w 4"/>
                <a:gd name="T9" fmla="*/ 0 h 4"/>
                <a:gd name="T10" fmla="*/ 1 w 4"/>
                <a:gd name="T11" fmla="*/ 2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4" name="Freeform 752"/>
            <p:cNvSpPr>
              <a:spLocks/>
            </p:cNvSpPr>
            <p:nvPr/>
          </p:nvSpPr>
          <p:spPr bwMode="auto">
            <a:xfrm>
              <a:off x="11857037" y="3540126"/>
              <a:ext cx="44450" cy="34925"/>
            </a:xfrm>
            <a:custGeom>
              <a:avLst/>
              <a:gdLst>
                <a:gd name="T0" fmla="*/ 1 w 5"/>
                <a:gd name="T1" fmla="*/ 2 h 4"/>
                <a:gd name="T2" fmla="*/ 1 w 5"/>
                <a:gd name="T3" fmla="*/ 3 h 4"/>
                <a:gd name="T4" fmla="*/ 2 w 5"/>
                <a:gd name="T5" fmla="*/ 3 h 4"/>
                <a:gd name="T6" fmla="*/ 2 w 5"/>
                <a:gd name="T7" fmla="*/ 2 h 4"/>
                <a:gd name="T8" fmla="*/ 5 w 5"/>
                <a:gd name="T9" fmla="*/ 0 h 4"/>
                <a:gd name="T10" fmla="*/ 2 w 5"/>
                <a:gd name="T11" fmla="*/ 2 h 4"/>
                <a:gd name="T12" fmla="*/ 1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4" y="2"/>
                    <a:pt x="5" y="0"/>
                    <a:pt x="5" y="0"/>
                  </a:cubicBezTo>
                  <a:cubicBezTo>
                    <a:pt x="4" y="1"/>
                    <a:pt x="3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5" name="Freeform 753"/>
            <p:cNvSpPr>
              <a:spLocks/>
            </p:cNvSpPr>
            <p:nvPr/>
          </p:nvSpPr>
          <p:spPr bwMode="auto">
            <a:xfrm>
              <a:off x="11847512" y="3532188"/>
              <a:ext cx="53975" cy="25400"/>
            </a:xfrm>
            <a:custGeom>
              <a:avLst/>
              <a:gdLst>
                <a:gd name="T0" fmla="*/ 1 w 6"/>
                <a:gd name="T1" fmla="*/ 1 h 3"/>
                <a:gd name="T2" fmla="*/ 0 w 6"/>
                <a:gd name="T3" fmla="*/ 2 h 3"/>
                <a:gd name="T4" fmla="*/ 2 w 6"/>
                <a:gd name="T5" fmla="*/ 3 h 3"/>
                <a:gd name="T6" fmla="*/ 2 w 6"/>
                <a:gd name="T7" fmla="*/ 2 h 3"/>
                <a:gd name="T8" fmla="*/ 6 w 6"/>
                <a:gd name="T9" fmla="*/ 0 h 3"/>
                <a:gd name="T10" fmla="*/ 2 w 6"/>
                <a:gd name="T11" fmla="*/ 1 h 3"/>
                <a:gd name="T12" fmla="*/ 1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6" y="0"/>
                    <a:pt x="6" y="0"/>
                  </a:cubicBezTo>
                  <a:cubicBezTo>
                    <a:pt x="5" y="1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6" name="Freeform 754"/>
            <p:cNvSpPr>
              <a:spLocks/>
            </p:cNvSpPr>
            <p:nvPr/>
          </p:nvSpPr>
          <p:spPr bwMode="auto">
            <a:xfrm>
              <a:off x="11847512" y="3522663"/>
              <a:ext cx="53975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1 w 6"/>
                <a:gd name="T5" fmla="*/ 2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1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6" y="0"/>
                    <a:pt x="6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7" name="Freeform 755"/>
            <p:cNvSpPr>
              <a:spLocks/>
            </p:cNvSpPr>
            <p:nvPr/>
          </p:nvSpPr>
          <p:spPr bwMode="auto">
            <a:xfrm>
              <a:off x="11847512" y="3505201"/>
              <a:ext cx="44450" cy="17463"/>
            </a:xfrm>
            <a:custGeom>
              <a:avLst/>
              <a:gdLst>
                <a:gd name="T0" fmla="*/ 1 w 5"/>
                <a:gd name="T1" fmla="*/ 0 h 2"/>
                <a:gd name="T2" fmla="*/ 0 w 5"/>
                <a:gd name="T3" fmla="*/ 1 h 2"/>
                <a:gd name="T4" fmla="*/ 1 w 5"/>
                <a:gd name="T5" fmla="*/ 2 h 2"/>
                <a:gd name="T6" fmla="*/ 2 w 5"/>
                <a:gd name="T7" fmla="*/ 1 h 2"/>
                <a:gd name="T8" fmla="*/ 5 w 5"/>
                <a:gd name="T9" fmla="*/ 2 h 2"/>
                <a:gd name="T10" fmla="*/ 2 w 5"/>
                <a:gd name="T11" fmla="*/ 1 h 2"/>
                <a:gd name="T12" fmla="*/ 1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8" name="Freeform 756"/>
            <p:cNvSpPr>
              <a:spLocks/>
            </p:cNvSpPr>
            <p:nvPr/>
          </p:nvSpPr>
          <p:spPr bwMode="auto">
            <a:xfrm>
              <a:off x="11847512" y="3487738"/>
              <a:ext cx="44450" cy="25400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1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3 h 3"/>
                <a:gd name="T10" fmla="*/ 2 w 5"/>
                <a:gd name="T11" fmla="*/ 1 h 3"/>
                <a:gd name="T12" fmla="*/ 1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2"/>
                    <a:pt x="5" y="3"/>
                    <a:pt x="5" y="3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9" name="Freeform 757"/>
            <p:cNvSpPr>
              <a:spLocks/>
            </p:cNvSpPr>
            <p:nvPr/>
          </p:nvSpPr>
          <p:spPr bwMode="auto">
            <a:xfrm>
              <a:off x="11857037" y="3468688"/>
              <a:ext cx="44450" cy="36513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0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2 w 5"/>
                <a:gd name="T11" fmla="*/ 1 h 4"/>
                <a:gd name="T12" fmla="*/ 1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3"/>
                    <a:pt x="3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0" name="Freeform 758"/>
            <p:cNvSpPr>
              <a:spLocks/>
            </p:cNvSpPr>
            <p:nvPr/>
          </p:nvSpPr>
          <p:spPr bwMode="auto">
            <a:xfrm>
              <a:off x="11866562" y="3451226"/>
              <a:ext cx="34925" cy="44450"/>
            </a:xfrm>
            <a:custGeom>
              <a:avLst/>
              <a:gdLst>
                <a:gd name="T0" fmla="*/ 2 w 4"/>
                <a:gd name="T1" fmla="*/ 1 h 5"/>
                <a:gd name="T2" fmla="*/ 1 w 4"/>
                <a:gd name="T3" fmla="*/ 1 h 5"/>
                <a:gd name="T4" fmla="*/ 1 w 4"/>
                <a:gd name="T5" fmla="*/ 2 h 5"/>
                <a:gd name="T6" fmla="*/ 2 w 4"/>
                <a:gd name="T7" fmla="*/ 2 h 5"/>
                <a:gd name="T8" fmla="*/ 4 w 4"/>
                <a:gd name="T9" fmla="*/ 5 h 5"/>
                <a:gd name="T10" fmla="*/ 2 w 4"/>
                <a:gd name="T11" fmla="*/ 2 h 5"/>
                <a:gd name="T12" fmla="*/ 2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1" name="Freeform 759"/>
            <p:cNvSpPr>
              <a:spLocks/>
            </p:cNvSpPr>
            <p:nvPr/>
          </p:nvSpPr>
          <p:spPr bwMode="auto">
            <a:xfrm>
              <a:off x="11884025" y="3443288"/>
              <a:ext cx="25400" cy="44450"/>
            </a:xfrm>
            <a:custGeom>
              <a:avLst/>
              <a:gdLst>
                <a:gd name="T0" fmla="*/ 2 w 3"/>
                <a:gd name="T1" fmla="*/ 1 h 5"/>
                <a:gd name="T2" fmla="*/ 0 w 3"/>
                <a:gd name="T3" fmla="*/ 0 h 5"/>
                <a:gd name="T4" fmla="*/ 0 w 3"/>
                <a:gd name="T5" fmla="*/ 2 h 5"/>
                <a:gd name="T6" fmla="*/ 1 w 3"/>
                <a:gd name="T7" fmla="*/ 2 h 5"/>
                <a:gd name="T8" fmla="*/ 3 w 3"/>
                <a:gd name="T9" fmla="*/ 5 h 5"/>
                <a:gd name="T10" fmla="*/ 2 w 3"/>
                <a:gd name="T11" fmla="*/ 2 h 5"/>
                <a:gd name="T12" fmla="*/ 2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2" name="Freeform 760"/>
            <p:cNvSpPr>
              <a:spLocks/>
            </p:cNvSpPr>
            <p:nvPr/>
          </p:nvSpPr>
          <p:spPr bwMode="auto">
            <a:xfrm>
              <a:off x="11901487" y="3327400"/>
              <a:ext cx="34925" cy="160338"/>
            </a:xfrm>
            <a:custGeom>
              <a:avLst/>
              <a:gdLst>
                <a:gd name="T0" fmla="*/ 4 w 4"/>
                <a:gd name="T1" fmla="*/ 18 h 18"/>
                <a:gd name="T2" fmla="*/ 1 w 4"/>
                <a:gd name="T3" fmla="*/ 9 h 18"/>
                <a:gd name="T4" fmla="*/ 0 w 4"/>
                <a:gd name="T5" fmla="*/ 0 h 18"/>
                <a:gd name="T6" fmla="*/ 3 w 4"/>
                <a:gd name="T7" fmla="*/ 9 h 18"/>
                <a:gd name="T8" fmla="*/ 4 w 4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8">
                  <a:moveTo>
                    <a:pt x="4" y="18"/>
                  </a:moveTo>
                  <a:cubicBezTo>
                    <a:pt x="3" y="15"/>
                    <a:pt x="2" y="12"/>
                    <a:pt x="1" y="9"/>
                  </a:cubicBezTo>
                  <a:cubicBezTo>
                    <a:pt x="1" y="6"/>
                    <a:pt x="0" y="3"/>
                    <a:pt x="0" y="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4" y="15"/>
                    <a:pt x="4" y="1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3" name="Freeform 761"/>
            <p:cNvSpPr>
              <a:spLocks/>
            </p:cNvSpPr>
            <p:nvPr/>
          </p:nvSpPr>
          <p:spPr bwMode="auto">
            <a:xfrm>
              <a:off x="11953875" y="3344863"/>
              <a:ext cx="88900" cy="150813"/>
            </a:xfrm>
            <a:custGeom>
              <a:avLst/>
              <a:gdLst>
                <a:gd name="T0" fmla="*/ 0 w 10"/>
                <a:gd name="T1" fmla="*/ 17 h 17"/>
                <a:gd name="T2" fmla="*/ 4 w 10"/>
                <a:gd name="T3" fmla="*/ 8 h 17"/>
                <a:gd name="T4" fmla="*/ 10 w 10"/>
                <a:gd name="T5" fmla="*/ 0 h 17"/>
                <a:gd name="T6" fmla="*/ 5 w 10"/>
                <a:gd name="T7" fmla="*/ 9 h 17"/>
                <a:gd name="T8" fmla="*/ 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0" y="17"/>
                  </a:moveTo>
                  <a:cubicBezTo>
                    <a:pt x="1" y="13"/>
                    <a:pt x="2" y="11"/>
                    <a:pt x="4" y="8"/>
                  </a:cubicBezTo>
                  <a:cubicBezTo>
                    <a:pt x="5" y="5"/>
                    <a:pt x="7" y="2"/>
                    <a:pt x="10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1"/>
                    <a:pt x="2" y="14"/>
                    <a:pt x="0" y="1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4" name="Freeform 762"/>
            <p:cNvSpPr>
              <a:spLocks/>
            </p:cNvSpPr>
            <p:nvPr/>
          </p:nvSpPr>
          <p:spPr bwMode="auto">
            <a:xfrm>
              <a:off x="11963400" y="3451226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9 w 18"/>
                <a:gd name="T3" fmla="*/ 2 h 6"/>
                <a:gd name="T4" fmla="*/ 18 w 18"/>
                <a:gd name="T5" fmla="*/ 1 h 6"/>
                <a:gd name="T6" fmla="*/ 9 w 18"/>
                <a:gd name="T7" fmla="*/ 4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3" y="4"/>
                    <a:pt x="6" y="3"/>
                    <a:pt x="9" y="2"/>
                  </a:cubicBezTo>
                  <a:cubicBezTo>
                    <a:pt x="12" y="1"/>
                    <a:pt x="15" y="0"/>
                    <a:pt x="18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4"/>
                    <a:pt x="3" y="6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5" name="Freeform 763"/>
            <p:cNvSpPr>
              <a:spLocks/>
            </p:cNvSpPr>
            <p:nvPr/>
          </p:nvSpPr>
          <p:spPr bwMode="auto">
            <a:xfrm>
              <a:off x="11953875" y="3513138"/>
              <a:ext cx="168275" cy="36513"/>
            </a:xfrm>
            <a:custGeom>
              <a:avLst/>
              <a:gdLst>
                <a:gd name="T0" fmla="*/ 0 w 19"/>
                <a:gd name="T1" fmla="*/ 0 h 4"/>
                <a:gd name="T2" fmla="*/ 10 w 19"/>
                <a:gd name="T3" fmla="*/ 1 h 4"/>
                <a:gd name="T4" fmla="*/ 19 w 19"/>
                <a:gd name="T5" fmla="*/ 4 h 4"/>
                <a:gd name="T6" fmla="*/ 9 w 19"/>
                <a:gd name="T7" fmla="*/ 2 h 4"/>
                <a:gd name="T8" fmla="*/ 0 w 1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">
                  <a:moveTo>
                    <a:pt x="0" y="0"/>
                  </a:moveTo>
                  <a:cubicBezTo>
                    <a:pt x="4" y="0"/>
                    <a:pt x="7" y="0"/>
                    <a:pt x="10" y="1"/>
                  </a:cubicBezTo>
                  <a:cubicBezTo>
                    <a:pt x="13" y="2"/>
                    <a:pt x="16" y="2"/>
                    <a:pt x="19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6" name="Freeform 764"/>
            <p:cNvSpPr>
              <a:spLocks/>
            </p:cNvSpPr>
            <p:nvPr/>
          </p:nvSpPr>
          <p:spPr bwMode="auto">
            <a:xfrm>
              <a:off x="11945937" y="3532188"/>
              <a:ext cx="61913" cy="158750"/>
            </a:xfrm>
            <a:custGeom>
              <a:avLst/>
              <a:gdLst>
                <a:gd name="T0" fmla="*/ 0 w 7"/>
                <a:gd name="T1" fmla="*/ 0 h 18"/>
                <a:gd name="T2" fmla="*/ 5 w 7"/>
                <a:gd name="T3" fmla="*/ 8 h 18"/>
                <a:gd name="T4" fmla="*/ 7 w 7"/>
                <a:gd name="T5" fmla="*/ 18 h 18"/>
                <a:gd name="T6" fmla="*/ 4 w 7"/>
                <a:gd name="T7" fmla="*/ 9 h 18"/>
                <a:gd name="T8" fmla="*/ 0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0" y="0"/>
                  </a:moveTo>
                  <a:cubicBezTo>
                    <a:pt x="2" y="3"/>
                    <a:pt x="4" y="5"/>
                    <a:pt x="5" y="8"/>
                  </a:cubicBezTo>
                  <a:cubicBezTo>
                    <a:pt x="6" y="11"/>
                    <a:pt x="7" y="14"/>
                    <a:pt x="7" y="1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7" name="Freeform 765"/>
            <p:cNvSpPr>
              <a:spLocks/>
            </p:cNvSpPr>
            <p:nvPr/>
          </p:nvSpPr>
          <p:spPr bwMode="auto">
            <a:xfrm>
              <a:off x="11874500" y="3532188"/>
              <a:ext cx="61913" cy="150813"/>
            </a:xfrm>
            <a:custGeom>
              <a:avLst/>
              <a:gdLst>
                <a:gd name="T0" fmla="*/ 7 w 7"/>
                <a:gd name="T1" fmla="*/ 0 h 17"/>
                <a:gd name="T2" fmla="*/ 4 w 7"/>
                <a:gd name="T3" fmla="*/ 9 h 17"/>
                <a:gd name="T4" fmla="*/ 0 w 7"/>
                <a:gd name="T5" fmla="*/ 17 h 17"/>
                <a:gd name="T6" fmla="*/ 3 w 7"/>
                <a:gd name="T7" fmla="*/ 8 h 17"/>
                <a:gd name="T8" fmla="*/ 7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6" y="3"/>
                    <a:pt x="5" y="6"/>
                    <a:pt x="4" y="9"/>
                  </a:cubicBezTo>
                  <a:cubicBezTo>
                    <a:pt x="3" y="12"/>
                    <a:pt x="2" y="15"/>
                    <a:pt x="0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6"/>
                    <a:pt x="5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8" name="Freeform 766"/>
            <p:cNvSpPr>
              <a:spLocks/>
            </p:cNvSpPr>
            <p:nvPr/>
          </p:nvSpPr>
          <p:spPr bwMode="auto">
            <a:xfrm>
              <a:off x="11768137" y="3513138"/>
              <a:ext cx="150813" cy="80963"/>
            </a:xfrm>
            <a:custGeom>
              <a:avLst/>
              <a:gdLst>
                <a:gd name="T0" fmla="*/ 17 w 17"/>
                <a:gd name="T1" fmla="*/ 0 h 9"/>
                <a:gd name="T2" fmla="*/ 9 w 17"/>
                <a:gd name="T3" fmla="*/ 6 h 9"/>
                <a:gd name="T4" fmla="*/ 0 w 17"/>
                <a:gd name="T5" fmla="*/ 9 h 9"/>
                <a:gd name="T6" fmla="*/ 9 w 17"/>
                <a:gd name="T7" fmla="*/ 4 h 9"/>
                <a:gd name="T8" fmla="*/ 17 w 1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5" y="3"/>
                    <a:pt x="12" y="4"/>
                    <a:pt x="9" y="6"/>
                  </a:cubicBezTo>
                  <a:cubicBezTo>
                    <a:pt x="7" y="7"/>
                    <a:pt x="4" y="8"/>
                    <a:pt x="0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2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9" name="Freeform 767"/>
            <p:cNvSpPr>
              <a:spLocks/>
            </p:cNvSpPr>
            <p:nvPr/>
          </p:nvSpPr>
          <p:spPr bwMode="auto">
            <a:xfrm>
              <a:off x="11760200" y="3451226"/>
              <a:ext cx="158750" cy="53975"/>
            </a:xfrm>
            <a:custGeom>
              <a:avLst/>
              <a:gdLst>
                <a:gd name="T0" fmla="*/ 18 w 18"/>
                <a:gd name="T1" fmla="*/ 6 h 6"/>
                <a:gd name="T2" fmla="*/ 9 w 18"/>
                <a:gd name="T3" fmla="*/ 4 h 6"/>
                <a:gd name="T4" fmla="*/ 0 w 18"/>
                <a:gd name="T5" fmla="*/ 0 h 6"/>
                <a:gd name="T6" fmla="*/ 9 w 18"/>
                <a:gd name="T7" fmla="*/ 3 h 6"/>
                <a:gd name="T8" fmla="*/ 18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8" y="6"/>
                  </a:moveTo>
                  <a:cubicBezTo>
                    <a:pt x="15" y="6"/>
                    <a:pt x="12" y="5"/>
                    <a:pt x="9" y="4"/>
                  </a:cubicBezTo>
                  <a:cubicBezTo>
                    <a:pt x="6" y="3"/>
                    <a:pt x="3" y="2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4"/>
                    <a:pt x="15" y="4"/>
                    <a:pt x="18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0" name="Freeform 768"/>
            <p:cNvSpPr>
              <a:spLocks/>
            </p:cNvSpPr>
            <p:nvPr/>
          </p:nvSpPr>
          <p:spPr bwMode="auto">
            <a:xfrm>
              <a:off x="11822112" y="3371850"/>
              <a:ext cx="106363" cy="123825"/>
            </a:xfrm>
            <a:custGeom>
              <a:avLst/>
              <a:gdLst>
                <a:gd name="T0" fmla="*/ 12 w 12"/>
                <a:gd name="T1" fmla="*/ 14 h 14"/>
                <a:gd name="T2" fmla="*/ 5 w 12"/>
                <a:gd name="T3" fmla="*/ 8 h 14"/>
                <a:gd name="T4" fmla="*/ 0 w 12"/>
                <a:gd name="T5" fmla="*/ 0 h 14"/>
                <a:gd name="T6" fmla="*/ 6 w 12"/>
                <a:gd name="T7" fmla="*/ 7 h 14"/>
                <a:gd name="T8" fmla="*/ 12 w 1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9"/>
                    <a:pt x="11" y="11"/>
                    <a:pt x="12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9" name="组合 64338"/>
          <p:cNvGrpSpPr/>
          <p:nvPr/>
        </p:nvGrpSpPr>
        <p:grpSpPr>
          <a:xfrm>
            <a:off x="155574" y="1712119"/>
            <a:ext cx="565151" cy="603250"/>
            <a:chOff x="1550987" y="1552575"/>
            <a:chExt cx="565151" cy="603250"/>
          </a:xfrm>
        </p:grpSpPr>
        <p:sp>
          <p:nvSpPr>
            <p:cNvPr id="64221" name="Freeform 769"/>
            <p:cNvSpPr>
              <a:spLocks/>
            </p:cNvSpPr>
            <p:nvPr/>
          </p:nvSpPr>
          <p:spPr bwMode="auto">
            <a:xfrm>
              <a:off x="1647825" y="1552575"/>
              <a:ext cx="292100" cy="301625"/>
            </a:xfrm>
            <a:custGeom>
              <a:avLst/>
              <a:gdLst>
                <a:gd name="T0" fmla="*/ 22 w 33"/>
                <a:gd name="T1" fmla="*/ 34 h 34"/>
                <a:gd name="T2" fmla="*/ 16 w 33"/>
                <a:gd name="T3" fmla="*/ 5 h 34"/>
                <a:gd name="T4" fmla="*/ 22 w 33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4">
                  <a:moveTo>
                    <a:pt x="22" y="34"/>
                  </a:moveTo>
                  <a:cubicBezTo>
                    <a:pt x="22" y="34"/>
                    <a:pt x="0" y="10"/>
                    <a:pt x="16" y="5"/>
                  </a:cubicBezTo>
                  <a:cubicBezTo>
                    <a:pt x="33" y="0"/>
                    <a:pt x="22" y="34"/>
                    <a:pt x="22" y="3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2" name="Freeform 770"/>
            <p:cNvSpPr>
              <a:spLocks/>
            </p:cNvSpPr>
            <p:nvPr/>
          </p:nvSpPr>
          <p:spPr bwMode="auto">
            <a:xfrm>
              <a:off x="1841500" y="1560513"/>
              <a:ext cx="274638" cy="293688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3" name="Freeform 771"/>
            <p:cNvSpPr>
              <a:spLocks/>
            </p:cNvSpPr>
            <p:nvPr/>
          </p:nvSpPr>
          <p:spPr bwMode="auto">
            <a:xfrm>
              <a:off x="1841500" y="1703388"/>
              <a:ext cx="265113" cy="301625"/>
            </a:xfrm>
            <a:custGeom>
              <a:avLst/>
              <a:gdLst>
                <a:gd name="T0" fmla="*/ 0 w 30"/>
                <a:gd name="T1" fmla="*/ 17 h 34"/>
                <a:gd name="T2" fmla="*/ 29 w 30"/>
                <a:gd name="T3" fmla="*/ 17 h 34"/>
                <a:gd name="T4" fmla="*/ 0 w 30"/>
                <a:gd name="T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7"/>
                  </a:moveTo>
                  <a:cubicBezTo>
                    <a:pt x="0" y="17"/>
                    <a:pt x="28" y="0"/>
                    <a:pt x="29" y="17"/>
                  </a:cubicBezTo>
                  <a:cubicBezTo>
                    <a:pt x="30" y="34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4" name="Freeform 772"/>
            <p:cNvSpPr>
              <a:spLocks/>
            </p:cNvSpPr>
            <p:nvPr/>
          </p:nvSpPr>
          <p:spPr bwMode="auto">
            <a:xfrm>
              <a:off x="1841500" y="1854200"/>
              <a:ext cx="265113" cy="301625"/>
            </a:xfrm>
            <a:custGeom>
              <a:avLst/>
              <a:gdLst>
                <a:gd name="T0" fmla="*/ 0 w 30"/>
                <a:gd name="T1" fmla="*/ 0 h 34"/>
                <a:gd name="T2" fmla="*/ 16 w 30"/>
                <a:gd name="T3" fmla="*/ 24 h 34"/>
                <a:gd name="T4" fmla="*/ 0 w 30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0"/>
                  </a:moveTo>
                  <a:cubicBezTo>
                    <a:pt x="0" y="0"/>
                    <a:pt x="30" y="14"/>
                    <a:pt x="16" y="24"/>
                  </a:cubicBezTo>
                  <a:cubicBezTo>
                    <a:pt x="3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5" name="Freeform 773"/>
            <p:cNvSpPr>
              <a:spLocks/>
            </p:cNvSpPr>
            <p:nvPr/>
          </p:nvSpPr>
          <p:spPr bwMode="auto">
            <a:xfrm>
              <a:off x="1603375" y="1854200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6" name="Freeform 774"/>
            <p:cNvSpPr>
              <a:spLocks/>
            </p:cNvSpPr>
            <p:nvPr/>
          </p:nvSpPr>
          <p:spPr bwMode="auto">
            <a:xfrm>
              <a:off x="1550987" y="1765300"/>
              <a:ext cx="290513" cy="284163"/>
            </a:xfrm>
            <a:custGeom>
              <a:avLst/>
              <a:gdLst>
                <a:gd name="T0" fmla="*/ 33 w 33"/>
                <a:gd name="T1" fmla="*/ 10 h 32"/>
                <a:gd name="T2" fmla="*/ 5 w 33"/>
                <a:gd name="T3" fmla="*/ 16 h 32"/>
                <a:gd name="T4" fmla="*/ 33 w 33"/>
                <a:gd name="T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2">
                  <a:moveTo>
                    <a:pt x="33" y="10"/>
                  </a:moveTo>
                  <a:cubicBezTo>
                    <a:pt x="33" y="10"/>
                    <a:pt x="9" y="32"/>
                    <a:pt x="5" y="16"/>
                  </a:cubicBezTo>
                  <a:cubicBezTo>
                    <a:pt x="0" y="0"/>
                    <a:pt x="33" y="10"/>
                    <a:pt x="33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7" name="Freeform 775"/>
            <p:cNvSpPr>
              <a:spLocks/>
            </p:cNvSpPr>
            <p:nvPr/>
          </p:nvSpPr>
          <p:spPr bwMode="auto">
            <a:xfrm>
              <a:off x="1568450" y="1587500"/>
              <a:ext cx="292100" cy="274638"/>
            </a:xfrm>
            <a:custGeom>
              <a:avLst/>
              <a:gdLst>
                <a:gd name="T0" fmla="*/ 33 w 33"/>
                <a:gd name="T1" fmla="*/ 29 h 31"/>
                <a:gd name="T2" fmla="*/ 7 w 33"/>
                <a:gd name="T3" fmla="*/ 16 h 31"/>
                <a:gd name="T4" fmla="*/ 33 w 33"/>
                <a:gd name="T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1">
                  <a:moveTo>
                    <a:pt x="33" y="29"/>
                  </a:moveTo>
                  <a:cubicBezTo>
                    <a:pt x="33" y="29"/>
                    <a:pt x="0" y="31"/>
                    <a:pt x="7" y="16"/>
                  </a:cubicBezTo>
                  <a:cubicBezTo>
                    <a:pt x="14" y="0"/>
                    <a:pt x="33" y="29"/>
                    <a:pt x="33" y="29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8" name="Freeform 776"/>
            <p:cNvSpPr>
              <a:spLocks/>
            </p:cNvSpPr>
            <p:nvPr/>
          </p:nvSpPr>
          <p:spPr bwMode="auto">
            <a:xfrm>
              <a:off x="1781175" y="1809750"/>
              <a:ext cx="104775" cy="88900"/>
            </a:xfrm>
            <a:custGeom>
              <a:avLst/>
              <a:gdLst>
                <a:gd name="T0" fmla="*/ 11 w 12"/>
                <a:gd name="T1" fmla="*/ 3 h 10"/>
                <a:gd name="T2" fmla="*/ 7 w 12"/>
                <a:gd name="T3" fmla="*/ 9 h 10"/>
                <a:gd name="T4" fmla="*/ 1 w 12"/>
                <a:gd name="T5" fmla="*/ 7 h 10"/>
                <a:gd name="T6" fmla="*/ 5 w 12"/>
                <a:gd name="T7" fmla="*/ 1 h 10"/>
                <a:gd name="T8" fmla="*/ 11 w 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1" y="3"/>
                  </a:moveTo>
                  <a:cubicBezTo>
                    <a:pt x="12" y="6"/>
                    <a:pt x="10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7" y="0"/>
                    <a:pt x="10" y="1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9" name="Freeform 777"/>
            <p:cNvSpPr>
              <a:spLocks/>
            </p:cNvSpPr>
            <p:nvPr/>
          </p:nvSpPr>
          <p:spPr bwMode="auto">
            <a:xfrm>
              <a:off x="1816100" y="1800225"/>
              <a:ext cx="7938" cy="36513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1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0" name="Freeform 778"/>
            <p:cNvSpPr>
              <a:spLocks/>
            </p:cNvSpPr>
            <p:nvPr/>
          </p:nvSpPr>
          <p:spPr bwMode="auto">
            <a:xfrm>
              <a:off x="1824037" y="17922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1 w 2"/>
                <a:gd name="T7" fmla="*/ 2 h 5"/>
                <a:gd name="T8" fmla="*/ 1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5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1" name="Freeform 779"/>
            <p:cNvSpPr>
              <a:spLocks/>
            </p:cNvSpPr>
            <p:nvPr/>
          </p:nvSpPr>
          <p:spPr bwMode="auto">
            <a:xfrm>
              <a:off x="1833562" y="1800225"/>
              <a:ext cx="17463" cy="36513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1 w 2"/>
                <a:gd name="T5" fmla="*/ 0 h 4"/>
                <a:gd name="T6" fmla="*/ 1 w 2"/>
                <a:gd name="T7" fmla="*/ 1 h 4"/>
                <a:gd name="T8" fmla="*/ 0 w 2"/>
                <a:gd name="T9" fmla="*/ 4 h 4"/>
                <a:gd name="T10" fmla="*/ 2 w 2"/>
                <a:gd name="T11" fmla="*/ 1 h 4"/>
                <a:gd name="T12" fmla="*/ 2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2" name="Freeform 780"/>
            <p:cNvSpPr>
              <a:spLocks/>
            </p:cNvSpPr>
            <p:nvPr/>
          </p:nvSpPr>
          <p:spPr bwMode="auto">
            <a:xfrm>
              <a:off x="1841500" y="1800225"/>
              <a:ext cx="26988" cy="36513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1 w 3"/>
                <a:gd name="T5" fmla="*/ 1 h 4"/>
                <a:gd name="T6" fmla="*/ 1 w 3"/>
                <a:gd name="T7" fmla="*/ 1 h 4"/>
                <a:gd name="T8" fmla="*/ 0 w 3"/>
                <a:gd name="T9" fmla="*/ 4 h 4"/>
                <a:gd name="T10" fmla="*/ 2 w 3"/>
                <a:gd name="T11" fmla="*/ 2 h 4"/>
                <a:gd name="T12" fmla="*/ 3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3" name="Freeform 781"/>
            <p:cNvSpPr>
              <a:spLocks/>
            </p:cNvSpPr>
            <p:nvPr/>
          </p:nvSpPr>
          <p:spPr bwMode="auto">
            <a:xfrm>
              <a:off x="1851025" y="1809750"/>
              <a:ext cx="26988" cy="26988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0 h 3"/>
                <a:gd name="T4" fmla="*/ 2 w 3"/>
                <a:gd name="T5" fmla="*/ 0 h 3"/>
                <a:gd name="T6" fmla="*/ 2 w 3"/>
                <a:gd name="T7" fmla="*/ 1 h 3"/>
                <a:gd name="T8" fmla="*/ 0 w 3"/>
                <a:gd name="T9" fmla="*/ 3 h 3"/>
                <a:gd name="T10" fmla="*/ 2 w 3"/>
                <a:gd name="T11" fmla="*/ 1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4" name="Freeform 782"/>
            <p:cNvSpPr>
              <a:spLocks/>
            </p:cNvSpPr>
            <p:nvPr/>
          </p:nvSpPr>
          <p:spPr bwMode="auto">
            <a:xfrm>
              <a:off x="1851025" y="1817688"/>
              <a:ext cx="34925" cy="26988"/>
            </a:xfrm>
            <a:custGeom>
              <a:avLst/>
              <a:gdLst>
                <a:gd name="T0" fmla="*/ 3 w 4"/>
                <a:gd name="T1" fmla="*/ 1 h 3"/>
                <a:gd name="T2" fmla="*/ 4 w 4"/>
                <a:gd name="T3" fmla="*/ 1 h 3"/>
                <a:gd name="T4" fmla="*/ 3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5" name="Freeform 783"/>
            <p:cNvSpPr>
              <a:spLocks/>
            </p:cNvSpPr>
            <p:nvPr/>
          </p:nvSpPr>
          <p:spPr bwMode="auto">
            <a:xfrm>
              <a:off x="1851025" y="1836738"/>
              <a:ext cx="44450" cy="7938"/>
            </a:xfrm>
            <a:custGeom>
              <a:avLst/>
              <a:gdLst>
                <a:gd name="T0" fmla="*/ 4 w 5"/>
                <a:gd name="T1" fmla="*/ 1 h 1"/>
                <a:gd name="T2" fmla="*/ 4 w 5"/>
                <a:gd name="T3" fmla="*/ 0 h 1"/>
                <a:gd name="T4" fmla="*/ 3 w 5"/>
                <a:gd name="T5" fmla="*/ 0 h 1"/>
                <a:gd name="T6" fmla="*/ 3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6" name="Freeform 784"/>
            <p:cNvSpPr>
              <a:spLocks/>
            </p:cNvSpPr>
            <p:nvPr/>
          </p:nvSpPr>
          <p:spPr bwMode="auto">
            <a:xfrm>
              <a:off x="1860550" y="1844675"/>
              <a:ext cx="34925" cy="17463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1 h 2"/>
                <a:gd name="T4" fmla="*/ 3 w 4"/>
                <a:gd name="T5" fmla="*/ 0 h 2"/>
                <a:gd name="T6" fmla="*/ 2 w 4"/>
                <a:gd name="T7" fmla="*/ 1 h 2"/>
                <a:gd name="T8" fmla="*/ 0 w 4"/>
                <a:gd name="T9" fmla="*/ 1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7" name="Freeform 785"/>
            <p:cNvSpPr>
              <a:spLocks/>
            </p:cNvSpPr>
            <p:nvPr/>
          </p:nvSpPr>
          <p:spPr bwMode="auto">
            <a:xfrm>
              <a:off x="1860550" y="1854200"/>
              <a:ext cx="34925" cy="17463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3 w 4"/>
                <a:gd name="T5" fmla="*/ 1 h 2"/>
                <a:gd name="T6" fmla="*/ 2 w 4"/>
                <a:gd name="T7" fmla="*/ 1 h 2"/>
                <a:gd name="T8" fmla="*/ 0 w 4"/>
                <a:gd name="T9" fmla="*/ 0 h 2"/>
                <a:gd name="T10" fmla="*/ 2 w 4"/>
                <a:gd name="T11" fmla="*/ 1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8" name="Freeform 786"/>
            <p:cNvSpPr>
              <a:spLocks/>
            </p:cNvSpPr>
            <p:nvPr/>
          </p:nvSpPr>
          <p:spPr bwMode="auto">
            <a:xfrm>
              <a:off x="1851025" y="1862138"/>
              <a:ext cx="34925" cy="19050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3 w 4"/>
                <a:gd name="T7" fmla="*/ 1 h 2"/>
                <a:gd name="T8" fmla="*/ 0 w 4"/>
                <a:gd name="T9" fmla="*/ 0 h 2"/>
                <a:gd name="T10" fmla="*/ 3 w 4"/>
                <a:gd name="T11" fmla="*/ 2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9" name="Freeform 787"/>
            <p:cNvSpPr>
              <a:spLocks/>
            </p:cNvSpPr>
            <p:nvPr/>
          </p:nvSpPr>
          <p:spPr bwMode="auto">
            <a:xfrm>
              <a:off x="1851025" y="1871663"/>
              <a:ext cx="26988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3 w 3"/>
                <a:gd name="T5" fmla="*/ 2 h 3"/>
                <a:gd name="T6" fmla="*/ 2 w 3"/>
                <a:gd name="T7" fmla="*/ 1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0" name="Freeform 788"/>
            <p:cNvSpPr>
              <a:spLocks/>
            </p:cNvSpPr>
            <p:nvPr/>
          </p:nvSpPr>
          <p:spPr bwMode="auto">
            <a:xfrm>
              <a:off x="1851025" y="1871663"/>
              <a:ext cx="17463" cy="34925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1" name="Freeform 789"/>
            <p:cNvSpPr>
              <a:spLocks/>
            </p:cNvSpPr>
            <p:nvPr/>
          </p:nvSpPr>
          <p:spPr bwMode="auto">
            <a:xfrm>
              <a:off x="1841500" y="1871663"/>
              <a:ext cx="19050" cy="44450"/>
            </a:xfrm>
            <a:custGeom>
              <a:avLst/>
              <a:gdLst>
                <a:gd name="T0" fmla="*/ 1 w 2"/>
                <a:gd name="T1" fmla="*/ 4 h 5"/>
                <a:gd name="T2" fmla="*/ 2 w 2"/>
                <a:gd name="T3" fmla="*/ 4 h 5"/>
                <a:gd name="T4" fmla="*/ 2 w 2"/>
                <a:gd name="T5" fmla="*/ 3 h 5"/>
                <a:gd name="T6" fmla="*/ 1 w 2"/>
                <a:gd name="T7" fmla="*/ 3 h 5"/>
                <a:gd name="T8" fmla="*/ 0 w 2"/>
                <a:gd name="T9" fmla="*/ 0 h 5"/>
                <a:gd name="T10" fmla="*/ 1 w 2"/>
                <a:gd name="T11" fmla="*/ 3 h 5"/>
                <a:gd name="T12" fmla="*/ 1 w 2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2" name="Freeform 790"/>
            <p:cNvSpPr>
              <a:spLocks/>
            </p:cNvSpPr>
            <p:nvPr/>
          </p:nvSpPr>
          <p:spPr bwMode="auto">
            <a:xfrm>
              <a:off x="1833562" y="1881188"/>
              <a:ext cx="7938" cy="3492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3" name="Freeform 791"/>
            <p:cNvSpPr>
              <a:spLocks/>
            </p:cNvSpPr>
            <p:nvPr/>
          </p:nvSpPr>
          <p:spPr bwMode="auto">
            <a:xfrm>
              <a:off x="1824037" y="1881188"/>
              <a:ext cx="9525" cy="34925"/>
            </a:xfrm>
            <a:custGeom>
              <a:avLst/>
              <a:gdLst>
                <a:gd name="T0" fmla="*/ 0 w 1"/>
                <a:gd name="T1" fmla="*/ 3 h 4"/>
                <a:gd name="T2" fmla="*/ 0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4" name="Freeform 792"/>
            <p:cNvSpPr>
              <a:spLocks/>
            </p:cNvSpPr>
            <p:nvPr/>
          </p:nvSpPr>
          <p:spPr bwMode="auto">
            <a:xfrm>
              <a:off x="1806575" y="1881188"/>
              <a:ext cx="17463" cy="25400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5" name="Freeform 793"/>
            <p:cNvSpPr>
              <a:spLocks/>
            </p:cNvSpPr>
            <p:nvPr/>
          </p:nvSpPr>
          <p:spPr bwMode="auto">
            <a:xfrm>
              <a:off x="1798637" y="1871663"/>
              <a:ext cx="25400" cy="34925"/>
            </a:xfrm>
            <a:custGeom>
              <a:avLst/>
              <a:gdLst>
                <a:gd name="T0" fmla="*/ 0 w 3"/>
                <a:gd name="T1" fmla="*/ 3 h 4"/>
                <a:gd name="T2" fmla="*/ 0 w 3"/>
                <a:gd name="T3" fmla="*/ 4 h 4"/>
                <a:gd name="T4" fmla="*/ 1 w 3"/>
                <a:gd name="T5" fmla="*/ 3 h 4"/>
                <a:gd name="T6" fmla="*/ 1 w 3"/>
                <a:gd name="T7" fmla="*/ 3 h 4"/>
                <a:gd name="T8" fmla="*/ 3 w 3"/>
                <a:gd name="T9" fmla="*/ 0 h 4"/>
                <a:gd name="T10" fmla="*/ 1 w 3"/>
                <a:gd name="T11" fmla="*/ 2 h 4"/>
                <a:gd name="T12" fmla="*/ 0 w 3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6" name="Freeform 794"/>
            <p:cNvSpPr>
              <a:spLocks/>
            </p:cNvSpPr>
            <p:nvPr/>
          </p:nvSpPr>
          <p:spPr bwMode="auto">
            <a:xfrm>
              <a:off x="1789112" y="1871663"/>
              <a:ext cx="26988" cy="26988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2 h 3"/>
                <a:gd name="T4" fmla="*/ 1 w 3"/>
                <a:gd name="T5" fmla="*/ 2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1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7" name="Freeform 795"/>
            <p:cNvSpPr>
              <a:spLocks/>
            </p:cNvSpPr>
            <p:nvPr/>
          </p:nvSpPr>
          <p:spPr bwMode="auto">
            <a:xfrm>
              <a:off x="1781175" y="1862138"/>
              <a:ext cx="34925" cy="1905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2 h 2"/>
                <a:gd name="T4" fmla="*/ 1 w 4"/>
                <a:gd name="T5" fmla="*/ 2 h 2"/>
                <a:gd name="T6" fmla="*/ 1 w 4"/>
                <a:gd name="T7" fmla="*/ 2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8" name="Freeform 796"/>
            <p:cNvSpPr>
              <a:spLocks/>
            </p:cNvSpPr>
            <p:nvPr/>
          </p:nvSpPr>
          <p:spPr bwMode="auto">
            <a:xfrm>
              <a:off x="1771650" y="1862138"/>
              <a:ext cx="44450" cy="9525"/>
            </a:xfrm>
            <a:custGeom>
              <a:avLst/>
              <a:gdLst>
                <a:gd name="T0" fmla="*/ 1 w 5"/>
                <a:gd name="T1" fmla="*/ 0 h 1"/>
                <a:gd name="T2" fmla="*/ 0 w 5"/>
                <a:gd name="T3" fmla="*/ 0 h 1"/>
                <a:gd name="T4" fmla="*/ 1 w 5"/>
                <a:gd name="T5" fmla="*/ 1 h 1"/>
                <a:gd name="T6" fmla="*/ 2 w 5"/>
                <a:gd name="T7" fmla="*/ 0 h 1"/>
                <a:gd name="T8" fmla="*/ 5 w 5"/>
                <a:gd name="T9" fmla="*/ 0 h 1"/>
                <a:gd name="T10" fmla="*/ 2 w 5"/>
                <a:gd name="T11" fmla="*/ 0 h 1"/>
                <a:gd name="T12" fmla="*/ 1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9" name="Freeform 797"/>
            <p:cNvSpPr>
              <a:spLocks/>
            </p:cNvSpPr>
            <p:nvPr/>
          </p:nvSpPr>
          <p:spPr bwMode="auto">
            <a:xfrm>
              <a:off x="1771650" y="1844675"/>
              <a:ext cx="34925" cy="9525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1 h 1"/>
                <a:gd name="T10" fmla="*/ 2 w 4"/>
                <a:gd name="T11" fmla="*/ 1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0" name="Freeform 798"/>
            <p:cNvSpPr>
              <a:spLocks/>
            </p:cNvSpPr>
            <p:nvPr/>
          </p:nvSpPr>
          <p:spPr bwMode="auto">
            <a:xfrm>
              <a:off x="1781175" y="1836738"/>
              <a:ext cx="34925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0 w 4"/>
                <a:gd name="T5" fmla="*/ 1 h 2"/>
                <a:gd name="T6" fmla="*/ 1 w 4"/>
                <a:gd name="T7" fmla="*/ 1 h 2"/>
                <a:gd name="T8" fmla="*/ 4 w 4"/>
                <a:gd name="T9" fmla="*/ 2 h 2"/>
                <a:gd name="T10" fmla="*/ 1 w 4"/>
                <a:gd name="T11" fmla="*/ 0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1" name="Freeform 799"/>
            <p:cNvSpPr>
              <a:spLocks/>
            </p:cNvSpPr>
            <p:nvPr/>
          </p:nvSpPr>
          <p:spPr bwMode="auto">
            <a:xfrm>
              <a:off x="1781175" y="1817688"/>
              <a:ext cx="34925" cy="26988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1 h 3"/>
                <a:gd name="T4" fmla="*/ 1 w 4"/>
                <a:gd name="T5" fmla="*/ 1 h 3"/>
                <a:gd name="T6" fmla="*/ 1 w 4"/>
                <a:gd name="T7" fmla="*/ 1 h 3"/>
                <a:gd name="T8" fmla="*/ 4 w 4"/>
                <a:gd name="T9" fmla="*/ 3 h 3"/>
                <a:gd name="T10" fmla="*/ 2 w 4"/>
                <a:gd name="T11" fmla="*/ 1 h 3"/>
                <a:gd name="T12" fmla="*/ 1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2"/>
                    <a:pt x="4" y="3"/>
                    <a:pt x="4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2" name="Freeform 800"/>
            <p:cNvSpPr>
              <a:spLocks/>
            </p:cNvSpPr>
            <p:nvPr/>
          </p:nvSpPr>
          <p:spPr bwMode="auto">
            <a:xfrm>
              <a:off x="1789112" y="1809750"/>
              <a:ext cx="26988" cy="26988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0 h 3"/>
                <a:gd name="T4" fmla="*/ 1 w 3"/>
                <a:gd name="T5" fmla="*/ 1 h 3"/>
                <a:gd name="T6" fmla="*/ 1 w 3"/>
                <a:gd name="T7" fmla="*/ 1 h 3"/>
                <a:gd name="T8" fmla="*/ 3 w 3"/>
                <a:gd name="T9" fmla="*/ 3 h 3"/>
                <a:gd name="T10" fmla="*/ 2 w 3"/>
                <a:gd name="T11" fmla="*/ 1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3" name="Freeform 801"/>
            <p:cNvSpPr>
              <a:spLocks/>
            </p:cNvSpPr>
            <p:nvPr/>
          </p:nvSpPr>
          <p:spPr bwMode="auto">
            <a:xfrm>
              <a:off x="1798637" y="1800225"/>
              <a:ext cx="25400" cy="36513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0 h 4"/>
                <a:gd name="T4" fmla="*/ 1 w 3"/>
                <a:gd name="T5" fmla="*/ 1 h 4"/>
                <a:gd name="T6" fmla="*/ 1 w 3"/>
                <a:gd name="T7" fmla="*/ 2 h 4"/>
                <a:gd name="T8" fmla="*/ 3 w 3"/>
                <a:gd name="T9" fmla="*/ 4 h 4"/>
                <a:gd name="T10" fmla="*/ 2 w 3"/>
                <a:gd name="T11" fmla="*/ 1 h 4"/>
                <a:gd name="T12" fmla="*/ 2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4" name="Freeform 802"/>
            <p:cNvSpPr>
              <a:spLocks/>
            </p:cNvSpPr>
            <p:nvPr/>
          </p:nvSpPr>
          <p:spPr bwMode="auto">
            <a:xfrm>
              <a:off x="1816100" y="1720850"/>
              <a:ext cx="25400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6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8"/>
                    <a:pt x="3" y="10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5" name="Freeform 803"/>
            <p:cNvSpPr>
              <a:spLocks/>
            </p:cNvSpPr>
            <p:nvPr/>
          </p:nvSpPr>
          <p:spPr bwMode="auto">
            <a:xfrm>
              <a:off x="1851025" y="1738313"/>
              <a:ext cx="61913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5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2" y="9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6" name="Freeform 804"/>
            <p:cNvSpPr>
              <a:spLocks/>
            </p:cNvSpPr>
            <p:nvPr/>
          </p:nvSpPr>
          <p:spPr bwMode="auto">
            <a:xfrm>
              <a:off x="1860550" y="1809750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3"/>
                    <a:pt x="4" y="2"/>
                    <a:pt x="6" y="1"/>
                  </a:cubicBezTo>
                  <a:cubicBezTo>
                    <a:pt x="8" y="1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7" name="Freeform 805"/>
            <p:cNvSpPr>
              <a:spLocks/>
            </p:cNvSpPr>
            <p:nvPr/>
          </p:nvSpPr>
          <p:spPr bwMode="auto">
            <a:xfrm>
              <a:off x="1851025" y="1854200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0 h 3"/>
                <a:gd name="T4" fmla="*/ 13 w 13"/>
                <a:gd name="T5" fmla="*/ 3 h 3"/>
                <a:gd name="T6" fmla="*/ 7 w 13"/>
                <a:gd name="T7" fmla="*/ 1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9" y="1"/>
                    <a:pt x="12" y="2"/>
                    <a:pt x="13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8" name="Freeform 806"/>
            <p:cNvSpPr>
              <a:spLocks/>
            </p:cNvSpPr>
            <p:nvPr/>
          </p:nvSpPr>
          <p:spPr bwMode="auto">
            <a:xfrm>
              <a:off x="1851025" y="1862138"/>
              <a:ext cx="44450" cy="115888"/>
            </a:xfrm>
            <a:custGeom>
              <a:avLst/>
              <a:gdLst>
                <a:gd name="T0" fmla="*/ 0 w 5"/>
                <a:gd name="T1" fmla="*/ 0 h 13"/>
                <a:gd name="T2" fmla="*/ 3 w 5"/>
                <a:gd name="T3" fmla="*/ 6 h 13"/>
                <a:gd name="T4" fmla="*/ 5 w 5"/>
                <a:gd name="T5" fmla="*/ 13 h 13"/>
                <a:gd name="T6" fmla="*/ 2 w 5"/>
                <a:gd name="T7" fmla="*/ 7 h 13"/>
                <a:gd name="T8" fmla="*/ 0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cubicBezTo>
                    <a:pt x="1" y="2"/>
                    <a:pt x="2" y="4"/>
                    <a:pt x="3" y="6"/>
                  </a:cubicBezTo>
                  <a:cubicBezTo>
                    <a:pt x="4" y="8"/>
                    <a:pt x="5" y="10"/>
                    <a:pt x="5" y="1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9" name="Freeform 807"/>
            <p:cNvSpPr>
              <a:spLocks/>
            </p:cNvSpPr>
            <p:nvPr/>
          </p:nvSpPr>
          <p:spPr bwMode="auto">
            <a:xfrm>
              <a:off x="1789112" y="1862138"/>
              <a:ext cx="44450" cy="115888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6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2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4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0" name="Freeform 808"/>
            <p:cNvSpPr>
              <a:spLocks/>
            </p:cNvSpPr>
            <p:nvPr/>
          </p:nvSpPr>
          <p:spPr bwMode="auto">
            <a:xfrm>
              <a:off x="1719262" y="1854200"/>
              <a:ext cx="114300" cy="52388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1" name="Freeform 809"/>
            <p:cNvSpPr>
              <a:spLocks/>
            </p:cNvSpPr>
            <p:nvPr/>
          </p:nvSpPr>
          <p:spPr bwMode="auto">
            <a:xfrm>
              <a:off x="1719262" y="1809750"/>
              <a:ext cx="114300" cy="34925"/>
            </a:xfrm>
            <a:custGeom>
              <a:avLst/>
              <a:gdLst>
                <a:gd name="T0" fmla="*/ 13 w 13"/>
                <a:gd name="T1" fmla="*/ 4 h 4"/>
                <a:gd name="T2" fmla="*/ 6 w 13"/>
                <a:gd name="T3" fmla="*/ 3 h 4"/>
                <a:gd name="T4" fmla="*/ 0 w 13"/>
                <a:gd name="T5" fmla="*/ 0 h 4"/>
                <a:gd name="T6" fmla="*/ 6 w 13"/>
                <a:gd name="T7" fmla="*/ 2 h 4"/>
                <a:gd name="T8" fmla="*/ 13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4"/>
                  </a:moveTo>
                  <a:cubicBezTo>
                    <a:pt x="10" y="4"/>
                    <a:pt x="8" y="3"/>
                    <a:pt x="6" y="3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2"/>
                    <a:pt x="10" y="3"/>
                    <a:pt x="1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2" name="Freeform 810"/>
            <p:cNvSpPr>
              <a:spLocks/>
            </p:cNvSpPr>
            <p:nvPr/>
          </p:nvSpPr>
          <p:spPr bwMode="auto">
            <a:xfrm>
              <a:off x="1754187" y="1747838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6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9"/>
                    <a:pt x="6" y="8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7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41" name="组合 64340"/>
          <p:cNvGrpSpPr/>
          <p:nvPr/>
        </p:nvGrpSpPr>
        <p:grpSpPr>
          <a:xfrm>
            <a:off x="11330904" y="4174156"/>
            <a:ext cx="573088" cy="603250"/>
            <a:chOff x="11336337" y="4614863"/>
            <a:chExt cx="573088" cy="603250"/>
          </a:xfrm>
        </p:grpSpPr>
        <p:sp>
          <p:nvSpPr>
            <p:cNvPr id="64263" name="Freeform 811"/>
            <p:cNvSpPr>
              <a:spLocks/>
            </p:cNvSpPr>
            <p:nvPr/>
          </p:nvSpPr>
          <p:spPr bwMode="auto">
            <a:xfrm>
              <a:off x="11442700" y="4614863"/>
              <a:ext cx="282575" cy="292100"/>
            </a:xfrm>
            <a:custGeom>
              <a:avLst/>
              <a:gdLst>
                <a:gd name="T0" fmla="*/ 22 w 32"/>
                <a:gd name="T1" fmla="*/ 33 h 33"/>
                <a:gd name="T2" fmla="*/ 16 w 32"/>
                <a:gd name="T3" fmla="*/ 4 h 33"/>
                <a:gd name="T4" fmla="*/ 22 w 32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3">
                  <a:moveTo>
                    <a:pt x="22" y="33"/>
                  </a:moveTo>
                  <a:cubicBezTo>
                    <a:pt x="22" y="33"/>
                    <a:pt x="0" y="9"/>
                    <a:pt x="16" y="4"/>
                  </a:cubicBezTo>
                  <a:cubicBezTo>
                    <a:pt x="32" y="0"/>
                    <a:pt x="22" y="33"/>
                    <a:pt x="22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4" name="Freeform 812"/>
            <p:cNvSpPr>
              <a:spLocks/>
            </p:cNvSpPr>
            <p:nvPr/>
          </p:nvSpPr>
          <p:spPr bwMode="auto">
            <a:xfrm>
              <a:off x="11636375" y="4614863"/>
              <a:ext cx="273050" cy="292100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5" name="Freeform 813"/>
            <p:cNvSpPr>
              <a:spLocks/>
            </p:cNvSpPr>
            <p:nvPr/>
          </p:nvSpPr>
          <p:spPr bwMode="auto">
            <a:xfrm>
              <a:off x="11636375" y="4765676"/>
              <a:ext cx="265113" cy="301625"/>
            </a:xfrm>
            <a:custGeom>
              <a:avLst/>
              <a:gdLst>
                <a:gd name="T0" fmla="*/ 0 w 30"/>
                <a:gd name="T1" fmla="*/ 16 h 34"/>
                <a:gd name="T2" fmla="*/ 29 w 30"/>
                <a:gd name="T3" fmla="*/ 17 h 34"/>
                <a:gd name="T4" fmla="*/ 0 w 30"/>
                <a:gd name="T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6"/>
                  </a:moveTo>
                  <a:cubicBezTo>
                    <a:pt x="0" y="16"/>
                    <a:pt x="28" y="0"/>
                    <a:pt x="29" y="17"/>
                  </a:cubicBezTo>
                  <a:cubicBezTo>
                    <a:pt x="30" y="34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6" name="Freeform 814"/>
            <p:cNvSpPr>
              <a:spLocks/>
            </p:cNvSpPr>
            <p:nvPr/>
          </p:nvSpPr>
          <p:spPr bwMode="auto">
            <a:xfrm>
              <a:off x="11636375" y="4906963"/>
              <a:ext cx="255588" cy="311150"/>
            </a:xfrm>
            <a:custGeom>
              <a:avLst/>
              <a:gdLst>
                <a:gd name="T0" fmla="*/ 0 w 29"/>
                <a:gd name="T1" fmla="*/ 0 h 35"/>
                <a:gd name="T2" fmla="*/ 16 w 29"/>
                <a:gd name="T3" fmla="*/ 24 h 35"/>
                <a:gd name="T4" fmla="*/ 0 w 2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5">
                  <a:moveTo>
                    <a:pt x="0" y="0"/>
                  </a:moveTo>
                  <a:cubicBezTo>
                    <a:pt x="0" y="0"/>
                    <a:pt x="29" y="14"/>
                    <a:pt x="16" y="24"/>
                  </a:cubicBezTo>
                  <a:cubicBezTo>
                    <a:pt x="2" y="3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7" name="Freeform 815"/>
            <p:cNvSpPr>
              <a:spLocks/>
            </p:cNvSpPr>
            <p:nvPr/>
          </p:nvSpPr>
          <p:spPr bwMode="auto">
            <a:xfrm>
              <a:off x="11398250" y="4906963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8" name="Freeform 816"/>
            <p:cNvSpPr>
              <a:spLocks/>
            </p:cNvSpPr>
            <p:nvPr/>
          </p:nvSpPr>
          <p:spPr bwMode="auto">
            <a:xfrm>
              <a:off x="11336337" y="4818063"/>
              <a:ext cx="300038" cy="293688"/>
            </a:xfrm>
            <a:custGeom>
              <a:avLst/>
              <a:gdLst>
                <a:gd name="T0" fmla="*/ 34 w 34"/>
                <a:gd name="T1" fmla="*/ 10 h 33"/>
                <a:gd name="T2" fmla="*/ 5 w 34"/>
                <a:gd name="T3" fmla="*/ 17 h 33"/>
                <a:gd name="T4" fmla="*/ 34 w 34"/>
                <a:gd name="T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3">
                  <a:moveTo>
                    <a:pt x="34" y="10"/>
                  </a:moveTo>
                  <a:cubicBezTo>
                    <a:pt x="34" y="10"/>
                    <a:pt x="10" y="33"/>
                    <a:pt x="5" y="17"/>
                  </a:cubicBezTo>
                  <a:cubicBezTo>
                    <a:pt x="0" y="0"/>
                    <a:pt x="34" y="10"/>
                    <a:pt x="34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9" name="Freeform 817"/>
            <p:cNvSpPr>
              <a:spLocks/>
            </p:cNvSpPr>
            <p:nvPr/>
          </p:nvSpPr>
          <p:spPr bwMode="auto">
            <a:xfrm>
              <a:off x="11361737" y="4640263"/>
              <a:ext cx="284163" cy="284163"/>
            </a:xfrm>
            <a:custGeom>
              <a:avLst/>
              <a:gdLst>
                <a:gd name="T0" fmla="*/ 32 w 32"/>
                <a:gd name="T1" fmla="*/ 30 h 32"/>
                <a:gd name="T2" fmla="*/ 7 w 32"/>
                <a:gd name="T3" fmla="*/ 16 h 32"/>
                <a:gd name="T4" fmla="*/ 32 w 32"/>
                <a:gd name="T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32" y="30"/>
                  </a:moveTo>
                  <a:cubicBezTo>
                    <a:pt x="32" y="30"/>
                    <a:pt x="0" y="32"/>
                    <a:pt x="7" y="16"/>
                  </a:cubicBezTo>
                  <a:cubicBezTo>
                    <a:pt x="13" y="0"/>
                    <a:pt x="32" y="30"/>
                    <a:pt x="32" y="3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0" name="Freeform 818"/>
            <p:cNvSpPr>
              <a:spLocks/>
            </p:cNvSpPr>
            <p:nvPr/>
          </p:nvSpPr>
          <p:spPr bwMode="auto">
            <a:xfrm>
              <a:off x="11574462" y="4872038"/>
              <a:ext cx="106363" cy="79375"/>
            </a:xfrm>
            <a:custGeom>
              <a:avLst/>
              <a:gdLst>
                <a:gd name="T0" fmla="*/ 11 w 12"/>
                <a:gd name="T1" fmla="*/ 3 h 9"/>
                <a:gd name="T2" fmla="*/ 7 w 12"/>
                <a:gd name="T3" fmla="*/ 8 h 9"/>
                <a:gd name="T4" fmla="*/ 1 w 12"/>
                <a:gd name="T5" fmla="*/ 6 h 9"/>
                <a:gd name="T6" fmla="*/ 4 w 12"/>
                <a:gd name="T7" fmla="*/ 1 h 9"/>
                <a:gd name="T8" fmla="*/ 11 w 12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2" y="5"/>
                    <a:pt x="10" y="7"/>
                    <a:pt x="7" y="8"/>
                  </a:cubicBezTo>
                  <a:cubicBezTo>
                    <a:pt x="4" y="9"/>
                    <a:pt x="2" y="8"/>
                    <a:pt x="1" y="6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7" y="0"/>
                    <a:pt x="10" y="0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1" name="Freeform 819"/>
            <p:cNvSpPr>
              <a:spLocks/>
            </p:cNvSpPr>
            <p:nvPr/>
          </p:nvSpPr>
          <p:spPr bwMode="auto">
            <a:xfrm>
              <a:off x="11609387" y="4854576"/>
              <a:ext cx="9525" cy="34925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0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2" name="Freeform 820"/>
            <p:cNvSpPr>
              <a:spLocks/>
            </p:cNvSpPr>
            <p:nvPr/>
          </p:nvSpPr>
          <p:spPr bwMode="auto">
            <a:xfrm>
              <a:off x="11618912" y="4854576"/>
              <a:ext cx="17463" cy="3492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0 w 2"/>
                <a:gd name="T5" fmla="*/ 1 h 4"/>
                <a:gd name="T6" fmla="*/ 1 w 2"/>
                <a:gd name="T7" fmla="*/ 1 h 4"/>
                <a:gd name="T8" fmla="*/ 1 w 2"/>
                <a:gd name="T9" fmla="*/ 4 h 4"/>
                <a:gd name="T10" fmla="*/ 1 w 2"/>
                <a:gd name="T11" fmla="*/ 1 h 4"/>
                <a:gd name="T12" fmla="*/ 1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3" name="Freeform 821"/>
            <p:cNvSpPr>
              <a:spLocks/>
            </p:cNvSpPr>
            <p:nvPr/>
          </p:nvSpPr>
          <p:spPr bwMode="auto">
            <a:xfrm>
              <a:off x="11626850" y="4854576"/>
              <a:ext cx="19050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1 w 2"/>
                <a:gd name="T5" fmla="*/ 1 h 4"/>
                <a:gd name="T6" fmla="*/ 1 w 2"/>
                <a:gd name="T7" fmla="*/ 1 h 4"/>
                <a:gd name="T8" fmla="*/ 0 w 2"/>
                <a:gd name="T9" fmla="*/ 4 h 4"/>
                <a:gd name="T10" fmla="*/ 1 w 2"/>
                <a:gd name="T11" fmla="*/ 1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4" name="Freeform 822"/>
            <p:cNvSpPr>
              <a:spLocks/>
            </p:cNvSpPr>
            <p:nvPr/>
          </p:nvSpPr>
          <p:spPr bwMode="auto">
            <a:xfrm>
              <a:off x="11636375" y="4854576"/>
              <a:ext cx="17463" cy="34925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1 h 4"/>
                <a:gd name="T4" fmla="*/ 1 w 2"/>
                <a:gd name="T5" fmla="*/ 1 h 4"/>
                <a:gd name="T6" fmla="*/ 1 w 2"/>
                <a:gd name="T7" fmla="*/ 2 h 4"/>
                <a:gd name="T8" fmla="*/ 0 w 2"/>
                <a:gd name="T9" fmla="*/ 4 h 4"/>
                <a:gd name="T10" fmla="*/ 2 w 2"/>
                <a:gd name="T11" fmla="*/ 2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5" name="Freeform 823"/>
            <p:cNvSpPr>
              <a:spLocks/>
            </p:cNvSpPr>
            <p:nvPr/>
          </p:nvSpPr>
          <p:spPr bwMode="auto">
            <a:xfrm>
              <a:off x="11636375" y="4862513"/>
              <a:ext cx="34925" cy="26988"/>
            </a:xfrm>
            <a:custGeom>
              <a:avLst/>
              <a:gdLst>
                <a:gd name="T0" fmla="*/ 3 w 4"/>
                <a:gd name="T1" fmla="*/ 2 h 3"/>
                <a:gd name="T2" fmla="*/ 3 w 4"/>
                <a:gd name="T3" fmla="*/ 1 h 3"/>
                <a:gd name="T4" fmla="*/ 2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6" name="Freeform 824"/>
            <p:cNvSpPr>
              <a:spLocks/>
            </p:cNvSpPr>
            <p:nvPr/>
          </p:nvSpPr>
          <p:spPr bwMode="auto">
            <a:xfrm>
              <a:off x="11645900" y="4879976"/>
              <a:ext cx="34925" cy="19050"/>
            </a:xfrm>
            <a:custGeom>
              <a:avLst/>
              <a:gdLst>
                <a:gd name="T0" fmla="*/ 3 w 4"/>
                <a:gd name="T1" fmla="*/ 1 h 2"/>
                <a:gd name="T2" fmla="*/ 3 w 4"/>
                <a:gd name="T3" fmla="*/ 0 h 2"/>
                <a:gd name="T4" fmla="*/ 3 w 4"/>
                <a:gd name="T5" fmla="*/ 0 h 2"/>
                <a:gd name="T6" fmla="*/ 2 w 4"/>
                <a:gd name="T7" fmla="*/ 0 h 2"/>
                <a:gd name="T8" fmla="*/ 0 w 4"/>
                <a:gd name="T9" fmla="*/ 2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7" name="Freeform 825"/>
            <p:cNvSpPr>
              <a:spLocks/>
            </p:cNvSpPr>
            <p:nvPr/>
          </p:nvSpPr>
          <p:spPr bwMode="auto">
            <a:xfrm>
              <a:off x="11645900" y="4889501"/>
              <a:ext cx="34925" cy="9525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0 h 1"/>
                <a:gd name="T4" fmla="*/ 3 w 4"/>
                <a:gd name="T5" fmla="*/ 0 h 1"/>
                <a:gd name="T6" fmla="*/ 3 w 4"/>
                <a:gd name="T7" fmla="*/ 1 h 1"/>
                <a:gd name="T8" fmla="*/ 0 w 4"/>
                <a:gd name="T9" fmla="*/ 1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8" name="Freeform 826"/>
            <p:cNvSpPr>
              <a:spLocks/>
            </p:cNvSpPr>
            <p:nvPr/>
          </p:nvSpPr>
          <p:spPr bwMode="auto">
            <a:xfrm>
              <a:off x="11645900" y="4906963"/>
              <a:ext cx="42863" cy="9525"/>
            </a:xfrm>
            <a:custGeom>
              <a:avLst/>
              <a:gdLst>
                <a:gd name="T0" fmla="*/ 4 w 5"/>
                <a:gd name="T1" fmla="*/ 1 h 1"/>
                <a:gd name="T2" fmla="*/ 5 w 5"/>
                <a:gd name="T3" fmla="*/ 0 h 1"/>
                <a:gd name="T4" fmla="*/ 4 w 5"/>
                <a:gd name="T5" fmla="*/ 0 h 1"/>
                <a:gd name="T6" fmla="*/ 3 w 5"/>
                <a:gd name="T7" fmla="*/ 0 h 1"/>
                <a:gd name="T8" fmla="*/ 0 w 5"/>
                <a:gd name="T9" fmla="*/ 0 h 1"/>
                <a:gd name="T10" fmla="*/ 3 w 5"/>
                <a:gd name="T11" fmla="*/ 0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9" name="Freeform 827"/>
            <p:cNvSpPr>
              <a:spLocks/>
            </p:cNvSpPr>
            <p:nvPr/>
          </p:nvSpPr>
          <p:spPr bwMode="auto">
            <a:xfrm>
              <a:off x="11645900" y="4916488"/>
              <a:ext cx="34925" cy="7938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0" name="Freeform 828"/>
            <p:cNvSpPr>
              <a:spLocks/>
            </p:cNvSpPr>
            <p:nvPr/>
          </p:nvSpPr>
          <p:spPr bwMode="auto">
            <a:xfrm>
              <a:off x="11645900" y="4916488"/>
              <a:ext cx="34925" cy="26988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2 h 3"/>
                <a:gd name="T4" fmla="*/ 3 w 4"/>
                <a:gd name="T5" fmla="*/ 2 h 3"/>
                <a:gd name="T6" fmla="*/ 3 w 4"/>
                <a:gd name="T7" fmla="*/ 2 h 3"/>
                <a:gd name="T8" fmla="*/ 0 w 4"/>
                <a:gd name="T9" fmla="*/ 0 h 3"/>
                <a:gd name="T10" fmla="*/ 2 w 4"/>
                <a:gd name="T11" fmla="*/ 2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1" name="Freeform 829"/>
            <p:cNvSpPr>
              <a:spLocks/>
            </p:cNvSpPr>
            <p:nvPr/>
          </p:nvSpPr>
          <p:spPr bwMode="auto">
            <a:xfrm>
              <a:off x="11645900" y="4924426"/>
              <a:ext cx="25400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3 h 3"/>
                <a:gd name="T4" fmla="*/ 3 w 3"/>
                <a:gd name="T5" fmla="*/ 2 h 3"/>
                <a:gd name="T6" fmla="*/ 2 w 3"/>
                <a:gd name="T7" fmla="*/ 2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2" name="Freeform 830"/>
            <p:cNvSpPr>
              <a:spLocks/>
            </p:cNvSpPr>
            <p:nvPr/>
          </p:nvSpPr>
          <p:spPr bwMode="auto">
            <a:xfrm>
              <a:off x="11645900" y="4924426"/>
              <a:ext cx="17463" cy="36513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3" name="Freeform 831"/>
            <p:cNvSpPr>
              <a:spLocks/>
            </p:cNvSpPr>
            <p:nvPr/>
          </p:nvSpPr>
          <p:spPr bwMode="auto">
            <a:xfrm>
              <a:off x="11636375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4" name="Freeform 832"/>
            <p:cNvSpPr>
              <a:spLocks/>
            </p:cNvSpPr>
            <p:nvPr/>
          </p:nvSpPr>
          <p:spPr bwMode="auto">
            <a:xfrm>
              <a:off x="11626850" y="4933951"/>
              <a:ext cx="9525" cy="3492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3 h 4"/>
                <a:gd name="T8" fmla="*/ 0 w 1"/>
                <a:gd name="T9" fmla="*/ 0 h 4"/>
                <a:gd name="T10" fmla="*/ 0 w 1"/>
                <a:gd name="T11" fmla="*/ 3 h 4"/>
                <a:gd name="T12" fmla="*/ 0 w 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5" name="Freeform 833"/>
            <p:cNvSpPr>
              <a:spLocks/>
            </p:cNvSpPr>
            <p:nvPr/>
          </p:nvSpPr>
          <p:spPr bwMode="auto">
            <a:xfrm>
              <a:off x="11609387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3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6" name="Freeform 834"/>
            <p:cNvSpPr>
              <a:spLocks/>
            </p:cNvSpPr>
            <p:nvPr/>
          </p:nvSpPr>
          <p:spPr bwMode="auto">
            <a:xfrm>
              <a:off x="11601450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0 w 2"/>
                <a:gd name="T3" fmla="*/ 4 h 4"/>
                <a:gd name="T4" fmla="*/ 1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7" name="Freeform 835"/>
            <p:cNvSpPr>
              <a:spLocks/>
            </p:cNvSpPr>
            <p:nvPr/>
          </p:nvSpPr>
          <p:spPr bwMode="auto">
            <a:xfrm>
              <a:off x="11591925" y="4933951"/>
              <a:ext cx="26988" cy="26988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3 h 3"/>
                <a:gd name="T4" fmla="*/ 1 w 3"/>
                <a:gd name="T5" fmla="*/ 3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2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8" name="Freeform 836"/>
            <p:cNvSpPr>
              <a:spLocks/>
            </p:cNvSpPr>
            <p:nvPr/>
          </p:nvSpPr>
          <p:spPr bwMode="auto">
            <a:xfrm>
              <a:off x="11574462" y="4924426"/>
              <a:ext cx="34925" cy="26988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3 h 3"/>
                <a:gd name="T4" fmla="*/ 2 w 4"/>
                <a:gd name="T5" fmla="*/ 3 h 3"/>
                <a:gd name="T6" fmla="*/ 2 w 4"/>
                <a:gd name="T7" fmla="*/ 2 h 3"/>
                <a:gd name="T8" fmla="*/ 4 w 4"/>
                <a:gd name="T9" fmla="*/ 0 h 3"/>
                <a:gd name="T10" fmla="*/ 2 w 4"/>
                <a:gd name="T11" fmla="*/ 2 h 3"/>
                <a:gd name="T12" fmla="*/ 1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9" name="Freeform 837"/>
            <p:cNvSpPr>
              <a:spLocks/>
            </p:cNvSpPr>
            <p:nvPr/>
          </p:nvSpPr>
          <p:spPr bwMode="auto">
            <a:xfrm>
              <a:off x="11574462" y="4924426"/>
              <a:ext cx="34925" cy="19050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0" name="Freeform 838"/>
            <p:cNvSpPr>
              <a:spLocks/>
            </p:cNvSpPr>
            <p:nvPr/>
          </p:nvSpPr>
          <p:spPr bwMode="auto">
            <a:xfrm>
              <a:off x="11564937" y="4916488"/>
              <a:ext cx="36513" cy="7938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0 h 1"/>
                <a:gd name="T10" fmla="*/ 2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1" name="Freeform 839"/>
            <p:cNvSpPr>
              <a:spLocks/>
            </p:cNvSpPr>
            <p:nvPr/>
          </p:nvSpPr>
          <p:spPr bwMode="auto">
            <a:xfrm>
              <a:off x="11564937" y="4899026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1 w 4"/>
                <a:gd name="T5" fmla="*/ 2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2" name="Freeform 840"/>
            <p:cNvSpPr>
              <a:spLocks/>
            </p:cNvSpPr>
            <p:nvPr/>
          </p:nvSpPr>
          <p:spPr bwMode="auto">
            <a:xfrm>
              <a:off x="11564937" y="4889501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1 w 4"/>
                <a:gd name="T5" fmla="*/ 1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3" name="Freeform 841"/>
            <p:cNvSpPr>
              <a:spLocks/>
            </p:cNvSpPr>
            <p:nvPr/>
          </p:nvSpPr>
          <p:spPr bwMode="auto">
            <a:xfrm>
              <a:off x="11574462" y="4872038"/>
              <a:ext cx="34925" cy="26988"/>
            </a:xfrm>
            <a:custGeom>
              <a:avLst/>
              <a:gdLst>
                <a:gd name="T0" fmla="*/ 1 w 4"/>
                <a:gd name="T1" fmla="*/ 1 h 3"/>
                <a:gd name="T2" fmla="*/ 0 w 4"/>
                <a:gd name="T3" fmla="*/ 1 h 3"/>
                <a:gd name="T4" fmla="*/ 1 w 4"/>
                <a:gd name="T5" fmla="*/ 2 h 3"/>
                <a:gd name="T6" fmla="*/ 1 w 4"/>
                <a:gd name="T7" fmla="*/ 2 h 3"/>
                <a:gd name="T8" fmla="*/ 4 w 4"/>
                <a:gd name="T9" fmla="*/ 3 h 3"/>
                <a:gd name="T10" fmla="*/ 2 w 4"/>
                <a:gd name="T11" fmla="*/ 2 h 3"/>
                <a:gd name="T12" fmla="*/ 1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3"/>
                    <a:pt x="4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4" name="Freeform 842"/>
            <p:cNvSpPr>
              <a:spLocks/>
            </p:cNvSpPr>
            <p:nvPr/>
          </p:nvSpPr>
          <p:spPr bwMode="auto">
            <a:xfrm>
              <a:off x="11583987" y="4862513"/>
              <a:ext cx="25400" cy="36513"/>
            </a:xfrm>
            <a:custGeom>
              <a:avLst/>
              <a:gdLst>
                <a:gd name="T0" fmla="*/ 1 w 3"/>
                <a:gd name="T1" fmla="*/ 1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2 h 4"/>
                <a:gd name="T8" fmla="*/ 3 w 3"/>
                <a:gd name="T9" fmla="*/ 4 h 4"/>
                <a:gd name="T10" fmla="*/ 1 w 3"/>
                <a:gd name="T11" fmla="*/ 2 h 4"/>
                <a:gd name="T12" fmla="*/ 1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5" name="Freeform 843"/>
            <p:cNvSpPr>
              <a:spLocks/>
            </p:cNvSpPr>
            <p:nvPr/>
          </p:nvSpPr>
          <p:spPr bwMode="auto">
            <a:xfrm>
              <a:off x="11591925" y="4854576"/>
              <a:ext cx="17463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1 h 4"/>
                <a:gd name="T4" fmla="*/ 1 w 2"/>
                <a:gd name="T5" fmla="*/ 2 h 4"/>
                <a:gd name="T6" fmla="*/ 1 w 2"/>
                <a:gd name="T7" fmla="*/ 2 h 4"/>
                <a:gd name="T8" fmla="*/ 2 w 2"/>
                <a:gd name="T9" fmla="*/ 4 h 4"/>
                <a:gd name="T10" fmla="*/ 1 w 2"/>
                <a:gd name="T11" fmla="*/ 2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6" name="Freeform 844"/>
            <p:cNvSpPr>
              <a:spLocks/>
            </p:cNvSpPr>
            <p:nvPr/>
          </p:nvSpPr>
          <p:spPr bwMode="auto">
            <a:xfrm>
              <a:off x="11609387" y="4773613"/>
              <a:ext cx="26988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9"/>
                    <a:pt x="3" y="11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7" name="Freeform 845"/>
            <p:cNvSpPr>
              <a:spLocks/>
            </p:cNvSpPr>
            <p:nvPr/>
          </p:nvSpPr>
          <p:spPr bwMode="auto">
            <a:xfrm>
              <a:off x="11645900" y="4791076"/>
              <a:ext cx="60325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6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8"/>
                    <a:pt x="1" y="10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8" name="Freeform 846"/>
            <p:cNvSpPr>
              <a:spLocks/>
            </p:cNvSpPr>
            <p:nvPr/>
          </p:nvSpPr>
          <p:spPr bwMode="auto">
            <a:xfrm>
              <a:off x="11653837" y="4872038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8" y="0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9" name="Freeform 847"/>
            <p:cNvSpPr>
              <a:spLocks/>
            </p:cNvSpPr>
            <p:nvPr/>
          </p:nvSpPr>
          <p:spPr bwMode="auto">
            <a:xfrm>
              <a:off x="11645900" y="4906963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1 h 3"/>
                <a:gd name="T4" fmla="*/ 13 w 13"/>
                <a:gd name="T5" fmla="*/ 3 h 3"/>
                <a:gd name="T6" fmla="*/ 7 w 13"/>
                <a:gd name="T7" fmla="*/ 2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2" y="0"/>
                    <a:pt x="5" y="0"/>
                    <a:pt x="7" y="1"/>
                  </a:cubicBezTo>
                  <a:cubicBezTo>
                    <a:pt x="9" y="1"/>
                    <a:pt x="11" y="2"/>
                    <a:pt x="1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0" name="Freeform 848"/>
            <p:cNvSpPr>
              <a:spLocks/>
            </p:cNvSpPr>
            <p:nvPr/>
          </p:nvSpPr>
          <p:spPr bwMode="auto">
            <a:xfrm>
              <a:off x="11636375" y="4924426"/>
              <a:ext cx="44450" cy="106363"/>
            </a:xfrm>
            <a:custGeom>
              <a:avLst/>
              <a:gdLst>
                <a:gd name="T0" fmla="*/ 0 w 5"/>
                <a:gd name="T1" fmla="*/ 0 h 12"/>
                <a:gd name="T2" fmla="*/ 4 w 5"/>
                <a:gd name="T3" fmla="*/ 5 h 12"/>
                <a:gd name="T4" fmla="*/ 5 w 5"/>
                <a:gd name="T5" fmla="*/ 12 h 12"/>
                <a:gd name="T6" fmla="*/ 3 w 5"/>
                <a:gd name="T7" fmla="*/ 6 h 12"/>
                <a:gd name="T8" fmla="*/ 0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cubicBezTo>
                    <a:pt x="2" y="1"/>
                    <a:pt x="3" y="3"/>
                    <a:pt x="4" y="5"/>
                  </a:cubicBezTo>
                  <a:cubicBezTo>
                    <a:pt x="5" y="8"/>
                    <a:pt x="5" y="10"/>
                    <a:pt x="5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1" name="Freeform 849"/>
            <p:cNvSpPr>
              <a:spLocks/>
            </p:cNvSpPr>
            <p:nvPr/>
          </p:nvSpPr>
          <p:spPr bwMode="auto">
            <a:xfrm>
              <a:off x="11583987" y="4916488"/>
              <a:ext cx="42863" cy="114300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7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3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2" name="Freeform 850"/>
            <p:cNvSpPr>
              <a:spLocks/>
            </p:cNvSpPr>
            <p:nvPr/>
          </p:nvSpPr>
          <p:spPr bwMode="auto">
            <a:xfrm>
              <a:off x="11512550" y="4906963"/>
              <a:ext cx="106363" cy="53975"/>
            </a:xfrm>
            <a:custGeom>
              <a:avLst/>
              <a:gdLst>
                <a:gd name="T0" fmla="*/ 12 w 12"/>
                <a:gd name="T1" fmla="*/ 0 h 6"/>
                <a:gd name="T2" fmla="*/ 7 w 12"/>
                <a:gd name="T3" fmla="*/ 4 h 6"/>
                <a:gd name="T4" fmla="*/ 0 w 12"/>
                <a:gd name="T5" fmla="*/ 6 h 6"/>
                <a:gd name="T6" fmla="*/ 6 w 12"/>
                <a:gd name="T7" fmla="*/ 3 h 6"/>
                <a:gd name="T8" fmla="*/ 12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3" name="Freeform 851"/>
            <p:cNvSpPr>
              <a:spLocks/>
            </p:cNvSpPr>
            <p:nvPr/>
          </p:nvSpPr>
          <p:spPr bwMode="auto">
            <a:xfrm>
              <a:off x="11512550" y="4862513"/>
              <a:ext cx="106363" cy="36513"/>
            </a:xfrm>
            <a:custGeom>
              <a:avLst/>
              <a:gdLst>
                <a:gd name="T0" fmla="*/ 12 w 12"/>
                <a:gd name="T1" fmla="*/ 4 h 4"/>
                <a:gd name="T2" fmla="*/ 6 w 12"/>
                <a:gd name="T3" fmla="*/ 3 h 4"/>
                <a:gd name="T4" fmla="*/ 0 w 12"/>
                <a:gd name="T5" fmla="*/ 0 h 4"/>
                <a:gd name="T6" fmla="*/ 6 w 12"/>
                <a:gd name="T7" fmla="*/ 2 h 4"/>
                <a:gd name="T8" fmla="*/ 12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2" y="4"/>
                  </a:moveTo>
                  <a:cubicBezTo>
                    <a:pt x="10" y="4"/>
                    <a:pt x="8" y="4"/>
                    <a:pt x="6" y="3"/>
                  </a:cubicBezTo>
                  <a:cubicBezTo>
                    <a:pt x="4" y="2"/>
                    <a:pt x="1" y="2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3"/>
                    <a:pt x="10" y="3"/>
                    <a:pt x="1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4" name="Freeform 852"/>
            <p:cNvSpPr>
              <a:spLocks/>
            </p:cNvSpPr>
            <p:nvPr/>
          </p:nvSpPr>
          <p:spPr bwMode="auto">
            <a:xfrm>
              <a:off x="11547475" y="4810126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5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8"/>
                    <a:pt x="6" y="7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7" name="组合 64336"/>
          <p:cNvGrpSpPr/>
          <p:nvPr/>
        </p:nvGrpSpPr>
        <p:grpSpPr>
          <a:xfrm>
            <a:off x="10733305" y="873623"/>
            <a:ext cx="406400" cy="434975"/>
            <a:chOff x="9948863" y="1587500"/>
            <a:chExt cx="406400" cy="434975"/>
          </a:xfrm>
        </p:grpSpPr>
        <p:sp>
          <p:nvSpPr>
            <p:cNvPr id="64095" name="Freeform 896"/>
            <p:cNvSpPr>
              <a:spLocks/>
            </p:cNvSpPr>
            <p:nvPr/>
          </p:nvSpPr>
          <p:spPr bwMode="auto">
            <a:xfrm>
              <a:off x="10020300" y="1587500"/>
              <a:ext cx="203200" cy="212725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4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4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6" name="Freeform 897"/>
            <p:cNvSpPr>
              <a:spLocks/>
            </p:cNvSpPr>
            <p:nvPr/>
          </p:nvSpPr>
          <p:spPr bwMode="auto">
            <a:xfrm>
              <a:off x="10161588" y="1597025"/>
              <a:ext cx="193675" cy="203200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3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7" name="Freeform 898"/>
            <p:cNvSpPr>
              <a:spLocks/>
            </p:cNvSpPr>
            <p:nvPr/>
          </p:nvSpPr>
          <p:spPr bwMode="auto">
            <a:xfrm>
              <a:off x="10161588" y="1703388"/>
              <a:ext cx="185738" cy="212725"/>
            </a:xfrm>
            <a:custGeom>
              <a:avLst/>
              <a:gdLst>
                <a:gd name="T0" fmla="*/ 0 w 21"/>
                <a:gd name="T1" fmla="*/ 11 h 24"/>
                <a:gd name="T2" fmla="*/ 21 w 21"/>
                <a:gd name="T3" fmla="*/ 12 h 24"/>
                <a:gd name="T4" fmla="*/ 0 w 21"/>
                <a:gd name="T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1"/>
                  </a:moveTo>
                  <a:cubicBezTo>
                    <a:pt x="0" y="11"/>
                    <a:pt x="20" y="0"/>
                    <a:pt x="21" y="12"/>
                  </a:cubicBezTo>
                  <a:cubicBezTo>
                    <a:pt x="21" y="24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8" name="Freeform 899"/>
            <p:cNvSpPr>
              <a:spLocks/>
            </p:cNvSpPr>
            <p:nvPr/>
          </p:nvSpPr>
          <p:spPr bwMode="auto">
            <a:xfrm>
              <a:off x="10161588" y="1800225"/>
              <a:ext cx="185738" cy="222250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9" name="Freeform 900"/>
            <p:cNvSpPr>
              <a:spLocks/>
            </p:cNvSpPr>
            <p:nvPr/>
          </p:nvSpPr>
          <p:spPr bwMode="auto">
            <a:xfrm>
              <a:off x="9993313" y="1800225"/>
              <a:ext cx="203200" cy="204788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6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0" name="Freeform 901"/>
            <p:cNvSpPr>
              <a:spLocks/>
            </p:cNvSpPr>
            <p:nvPr/>
          </p:nvSpPr>
          <p:spPr bwMode="auto">
            <a:xfrm>
              <a:off x="9948863" y="1738313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1" name="Freeform 902"/>
            <p:cNvSpPr>
              <a:spLocks/>
            </p:cNvSpPr>
            <p:nvPr/>
          </p:nvSpPr>
          <p:spPr bwMode="auto">
            <a:xfrm>
              <a:off x="9967913" y="1614488"/>
              <a:ext cx="201613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10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2" name="Freeform 903"/>
            <p:cNvSpPr>
              <a:spLocks/>
            </p:cNvSpPr>
            <p:nvPr/>
          </p:nvSpPr>
          <p:spPr bwMode="auto">
            <a:xfrm>
              <a:off x="10117138" y="1773238"/>
              <a:ext cx="71438" cy="63500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5 h 7"/>
                <a:gd name="T6" fmla="*/ 3 w 8"/>
                <a:gd name="T7" fmla="*/ 1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4"/>
                    <a:pt x="7" y="6"/>
                    <a:pt x="5" y="6"/>
                  </a:cubicBez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3" name="Freeform 904"/>
            <p:cNvSpPr>
              <a:spLocks/>
            </p:cNvSpPr>
            <p:nvPr/>
          </p:nvSpPr>
          <p:spPr bwMode="auto">
            <a:xfrm>
              <a:off x="10144125" y="1765300"/>
              <a:ext cx="7938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4" name="Freeform 905"/>
            <p:cNvSpPr>
              <a:spLocks/>
            </p:cNvSpPr>
            <p:nvPr/>
          </p:nvSpPr>
          <p:spPr bwMode="auto">
            <a:xfrm>
              <a:off x="10152063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5" name="Freeform 906"/>
            <p:cNvSpPr>
              <a:spLocks/>
            </p:cNvSpPr>
            <p:nvPr/>
          </p:nvSpPr>
          <p:spPr bwMode="auto">
            <a:xfrm>
              <a:off x="10152063" y="1765300"/>
              <a:ext cx="17463" cy="26988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6" name="Freeform 907"/>
            <p:cNvSpPr>
              <a:spLocks/>
            </p:cNvSpPr>
            <p:nvPr/>
          </p:nvSpPr>
          <p:spPr bwMode="auto">
            <a:xfrm>
              <a:off x="10161588" y="1765300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1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7" name="Freeform 908"/>
            <p:cNvSpPr>
              <a:spLocks/>
            </p:cNvSpPr>
            <p:nvPr/>
          </p:nvSpPr>
          <p:spPr bwMode="auto">
            <a:xfrm>
              <a:off x="10161588" y="1773238"/>
              <a:ext cx="26988" cy="19050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8" name="Freeform 909"/>
            <p:cNvSpPr>
              <a:spLocks/>
            </p:cNvSpPr>
            <p:nvPr/>
          </p:nvSpPr>
          <p:spPr bwMode="auto">
            <a:xfrm>
              <a:off x="10169525" y="1782763"/>
              <a:ext cx="19050" cy="952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9" name="Freeform 910"/>
            <p:cNvSpPr>
              <a:spLocks/>
            </p:cNvSpPr>
            <p:nvPr/>
          </p:nvSpPr>
          <p:spPr bwMode="auto">
            <a:xfrm>
              <a:off x="10169525" y="1792288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1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0" name="Freeform 911"/>
            <p:cNvSpPr>
              <a:spLocks/>
            </p:cNvSpPr>
            <p:nvPr/>
          </p:nvSpPr>
          <p:spPr bwMode="auto">
            <a:xfrm>
              <a:off x="10169525" y="1800225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1" name="Freeform 912"/>
            <p:cNvSpPr>
              <a:spLocks/>
            </p:cNvSpPr>
            <p:nvPr/>
          </p:nvSpPr>
          <p:spPr bwMode="auto">
            <a:xfrm>
              <a:off x="10169525" y="1809750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2" name="Freeform 913"/>
            <p:cNvSpPr>
              <a:spLocks/>
            </p:cNvSpPr>
            <p:nvPr/>
          </p:nvSpPr>
          <p:spPr bwMode="auto">
            <a:xfrm>
              <a:off x="10169525" y="1809750"/>
              <a:ext cx="26988" cy="17463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3" name="Freeform 914"/>
            <p:cNvSpPr>
              <a:spLocks/>
            </p:cNvSpPr>
            <p:nvPr/>
          </p:nvSpPr>
          <p:spPr bwMode="auto">
            <a:xfrm>
              <a:off x="10169525" y="1817688"/>
              <a:ext cx="19050" cy="19050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4" name="Freeform 915"/>
            <p:cNvSpPr>
              <a:spLocks/>
            </p:cNvSpPr>
            <p:nvPr/>
          </p:nvSpPr>
          <p:spPr bwMode="auto">
            <a:xfrm>
              <a:off x="10161588" y="1817688"/>
              <a:ext cx="17463" cy="26988"/>
            </a:xfrm>
            <a:custGeom>
              <a:avLst/>
              <a:gdLst>
                <a:gd name="T0" fmla="*/ 1 w 2"/>
                <a:gd name="T1" fmla="*/ 2 h 3"/>
                <a:gd name="T2" fmla="*/ 2 w 2"/>
                <a:gd name="T3" fmla="*/ 2 h 3"/>
                <a:gd name="T4" fmla="*/ 2 w 2"/>
                <a:gd name="T5" fmla="*/ 2 h 3"/>
                <a:gd name="T6" fmla="*/ 2 w 2"/>
                <a:gd name="T7" fmla="*/ 1 h 3"/>
                <a:gd name="T8" fmla="*/ 0 w 2"/>
                <a:gd name="T9" fmla="*/ 0 h 3"/>
                <a:gd name="T10" fmla="*/ 1 w 2"/>
                <a:gd name="T11" fmla="*/ 2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5" name="Freeform 916"/>
            <p:cNvSpPr>
              <a:spLocks/>
            </p:cNvSpPr>
            <p:nvPr/>
          </p:nvSpPr>
          <p:spPr bwMode="auto">
            <a:xfrm>
              <a:off x="10161588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6" name="Freeform 917"/>
            <p:cNvSpPr>
              <a:spLocks/>
            </p:cNvSpPr>
            <p:nvPr/>
          </p:nvSpPr>
          <p:spPr bwMode="auto">
            <a:xfrm>
              <a:off x="10152063" y="1817688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7" name="Freeform 918"/>
            <p:cNvSpPr>
              <a:spLocks/>
            </p:cNvSpPr>
            <p:nvPr/>
          </p:nvSpPr>
          <p:spPr bwMode="auto">
            <a:xfrm>
              <a:off x="10144125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8" name="Freeform 919"/>
            <p:cNvSpPr>
              <a:spLocks/>
            </p:cNvSpPr>
            <p:nvPr/>
          </p:nvSpPr>
          <p:spPr bwMode="auto">
            <a:xfrm>
              <a:off x="10134600" y="1817688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9" name="Freeform 920"/>
            <p:cNvSpPr>
              <a:spLocks/>
            </p:cNvSpPr>
            <p:nvPr/>
          </p:nvSpPr>
          <p:spPr bwMode="auto">
            <a:xfrm>
              <a:off x="10126663" y="1817688"/>
              <a:ext cx="17463" cy="1905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0" name="Freeform 921"/>
            <p:cNvSpPr>
              <a:spLocks/>
            </p:cNvSpPr>
            <p:nvPr/>
          </p:nvSpPr>
          <p:spPr bwMode="auto">
            <a:xfrm>
              <a:off x="10117138" y="1817688"/>
              <a:ext cx="26988" cy="19050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1" name="Freeform 922"/>
            <p:cNvSpPr>
              <a:spLocks/>
            </p:cNvSpPr>
            <p:nvPr/>
          </p:nvSpPr>
          <p:spPr bwMode="auto">
            <a:xfrm>
              <a:off x="10117138" y="1809750"/>
              <a:ext cx="26988" cy="17463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1 w 3"/>
                <a:gd name="T5" fmla="*/ 2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0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2" name="Freeform 923"/>
            <p:cNvSpPr>
              <a:spLocks/>
            </p:cNvSpPr>
            <p:nvPr/>
          </p:nvSpPr>
          <p:spPr bwMode="auto">
            <a:xfrm>
              <a:off x="10109200" y="1809750"/>
              <a:ext cx="25400" cy="7938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3" name="Freeform 924"/>
            <p:cNvSpPr>
              <a:spLocks/>
            </p:cNvSpPr>
            <p:nvPr/>
          </p:nvSpPr>
          <p:spPr bwMode="auto">
            <a:xfrm>
              <a:off x="10109200" y="1800225"/>
              <a:ext cx="25400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4" name="Freeform 925"/>
            <p:cNvSpPr>
              <a:spLocks/>
            </p:cNvSpPr>
            <p:nvPr/>
          </p:nvSpPr>
          <p:spPr bwMode="auto">
            <a:xfrm>
              <a:off x="10117138" y="1792288"/>
              <a:ext cx="17463" cy="793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  <a:gd name="T10" fmla="*/ 1 w 2"/>
                <a:gd name="T11" fmla="*/ 0 h 1"/>
                <a:gd name="T12" fmla="*/ 0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5" name="Freeform 926"/>
            <p:cNvSpPr>
              <a:spLocks/>
            </p:cNvSpPr>
            <p:nvPr/>
          </p:nvSpPr>
          <p:spPr bwMode="auto">
            <a:xfrm>
              <a:off x="10117138" y="1782763"/>
              <a:ext cx="26988" cy="1746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0 h 2"/>
                <a:gd name="T12" fmla="*/ 1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6" name="Freeform 927"/>
            <p:cNvSpPr>
              <a:spLocks/>
            </p:cNvSpPr>
            <p:nvPr/>
          </p:nvSpPr>
          <p:spPr bwMode="auto">
            <a:xfrm>
              <a:off x="10126663" y="1773238"/>
              <a:ext cx="17463" cy="190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7" name="Freeform 928"/>
            <p:cNvSpPr>
              <a:spLocks/>
            </p:cNvSpPr>
            <p:nvPr/>
          </p:nvSpPr>
          <p:spPr bwMode="auto">
            <a:xfrm>
              <a:off x="10134600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8" name="Freeform 929"/>
            <p:cNvSpPr>
              <a:spLocks/>
            </p:cNvSpPr>
            <p:nvPr/>
          </p:nvSpPr>
          <p:spPr bwMode="auto">
            <a:xfrm>
              <a:off x="10144125" y="1703388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9" name="Freeform 930"/>
            <p:cNvSpPr>
              <a:spLocks/>
            </p:cNvSpPr>
            <p:nvPr/>
          </p:nvSpPr>
          <p:spPr bwMode="auto">
            <a:xfrm>
              <a:off x="10169525" y="1720850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4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4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7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0" name="Freeform 931"/>
            <p:cNvSpPr>
              <a:spLocks/>
            </p:cNvSpPr>
            <p:nvPr/>
          </p:nvSpPr>
          <p:spPr bwMode="auto">
            <a:xfrm>
              <a:off x="10169525" y="1773238"/>
              <a:ext cx="80963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2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1" name="Freeform 932"/>
            <p:cNvSpPr>
              <a:spLocks/>
            </p:cNvSpPr>
            <p:nvPr/>
          </p:nvSpPr>
          <p:spPr bwMode="auto">
            <a:xfrm>
              <a:off x="10169525" y="1800225"/>
              <a:ext cx="80963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1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1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2" name="Freeform 933"/>
            <p:cNvSpPr>
              <a:spLocks/>
            </p:cNvSpPr>
            <p:nvPr/>
          </p:nvSpPr>
          <p:spPr bwMode="auto">
            <a:xfrm>
              <a:off x="10161588" y="1809750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5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3" name="Freeform 934"/>
            <p:cNvSpPr>
              <a:spLocks/>
            </p:cNvSpPr>
            <p:nvPr/>
          </p:nvSpPr>
          <p:spPr bwMode="auto">
            <a:xfrm>
              <a:off x="10126663" y="1809750"/>
              <a:ext cx="25400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2 w 3"/>
                <a:gd name="T7" fmla="*/ 5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2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4" name="Freeform 935"/>
            <p:cNvSpPr>
              <a:spLocks/>
            </p:cNvSpPr>
            <p:nvPr/>
          </p:nvSpPr>
          <p:spPr bwMode="auto">
            <a:xfrm>
              <a:off x="10072688" y="1800225"/>
              <a:ext cx="79375" cy="44450"/>
            </a:xfrm>
            <a:custGeom>
              <a:avLst/>
              <a:gdLst>
                <a:gd name="T0" fmla="*/ 9 w 9"/>
                <a:gd name="T1" fmla="*/ 0 h 5"/>
                <a:gd name="T2" fmla="*/ 5 w 9"/>
                <a:gd name="T3" fmla="*/ 3 h 5"/>
                <a:gd name="T4" fmla="*/ 0 w 9"/>
                <a:gd name="T5" fmla="*/ 5 h 5"/>
                <a:gd name="T6" fmla="*/ 4 w 9"/>
                <a:gd name="T7" fmla="*/ 2 h 5"/>
                <a:gd name="T8" fmla="*/ 9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8" y="2"/>
                    <a:pt x="6" y="2"/>
                    <a:pt x="5" y="3"/>
                  </a:cubicBezTo>
                  <a:cubicBezTo>
                    <a:pt x="3" y="4"/>
                    <a:pt x="2" y="4"/>
                    <a:pt x="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5" name="Freeform 936"/>
            <p:cNvSpPr>
              <a:spLocks/>
            </p:cNvSpPr>
            <p:nvPr/>
          </p:nvSpPr>
          <p:spPr bwMode="auto">
            <a:xfrm>
              <a:off x="10072688" y="1773238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1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2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7" y="2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6" name="Freeform 937"/>
            <p:cNvSpPr>
              <a:spLocks/>
            </p:cNvSpPr>
            <p:nvPr/>
          </p:nvSpPr>
          <p:spPr bwMode="auto">
            <a:xfrm>
              <a:off x="10099675" y="1730375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4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2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01" name="组合 1000"/>
          <p:cNvGrpSpPr/>
          <p:nvPr/>
        </p:nvGrpSpPr>
        <p:grpSpPr>
          <a:xfrm>
            <a:off x="610618" y="1447302"/>
            <a:ext cx="11016674" cy="4521336"/>
            <a:chOff x="584492" y="1460365"/>
            <a:chExt cx="11016674" cy="4521336"/>
          </a:xfrm>
        </p:grpSpPr>
        <p:sp>
          <p:nvSpPr>
            <p:cNvPr id="1002" name="任意多边形 4">
              <a:extLst>
                <a:ext uri="{FF2B5EF4-FFF2-40B4-BE49-F238E27FC236}">
                  <a16:creationId xmlns:a16="http://schemas.microsoft.com/office/drawing/2014/main" xmlns="" id="{7DBEBC34-2838-40E9-9B28-0096F51B0F08}"/>
                </a:ext>
              </a:extLst>
            </p:cNvPr>
            <p:cNvSpPr/>
            <p:nvPr/>
          </p:nvSpPr>
          <p:spPr>
            <a:xfrm>
              <a:off x="584492" y="2479337"/>
              <a:ext cx="11016674" cy="0"/>
            </a:xfrm>
            <a:custGeom>
              <a:avLst/>
              <a:gdLst>
                <a:gd name="connsiteX0" fmla="*/ 0 w 8374743"/>
                <a:gd name="connsiteY0" fmla="*/ 0 h 1349828"/>
                <a:gd name="connsiteX1" fmla="*/ 0 w 8374743"/>
                <a:gd name="connsiteY1" fmla="*/ 1349828 h 1349828"/>
                <a:gd name="connsiteX2" fmla="*/ 8374743 w 8374743"/>
                <a:gd name="connsiteY2" fmla="*/ 1349828 h 134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74743" h="1349828">
                  <a:moveTo>
                    <a:pt x="0" y="0"/>
                  </a:moveTo>
                  <a:lnTo>
                    <a:pt x="0" y="1349828"/>
                  </a:lnTo>
                  <a:lnTo>
                    <a:pt x="8374743" y="1349828"/>
                  </a:lnTo>
                </a:path>
              </a:pathLst>
            </a:custGeom>
            <a:solidFill>
              <a:srgbClr val="0053A3"/>
            </a:solidFill>
            <a:ln w="25400" cap="flat" cmpd="sng" algn="ctr">
              <a:solidFill>
                <a:srgbClr val="F7E499"/>
              </a:solidFill>
              <a:prstDash val="solid"/>
              <a:headEnd type="oval" w="med" len="med"/>
              <a:tailEnd type="oval" w="med" len="med"/>
            </a:ln>
            <a:effectLst/>
          </p:spPr>
          <p:txBody>
            <a:bodyPr lIns="91376" tIns="45687" rIns="91376" bIns="45687" anchor="ctr"/>
            <a:lstStyle/>
            <a:p>
              <a:pPr marL="0" marR="0" lvl="0" indent="0" algn="ctr" defTabSz="60940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33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003" name="椭圆 1002">
              <a:extLst>
                <a:ext uri="{FF2B5EF4-FFF2-40B4-BE49-F238E27FC236}">
                  <a16:creationId xmlns:a16="http://schemas.microsoft.com/office/drawing/2014/main" xmlns="" id="{3EDA7DCD-2943-49CD-B79A-2C76C9A03443}"/>
                </a:ext>
              </a:extLst>
            </p:cNvPr>
            <p:cNvSpPr/>
            <p:nvPr/>
          </p:nvSpPr>
          <p:spPr>
            <a:xfrm>
              <a:off x="2519955" y="2364633"/>
              <a:ext cx="215901" cy="214118"/>
            </a:xfrm>
            <a:prstGeom prst="ellipse">
              <a:avLst/>
            </a:prstGeom>
            <a:solidFill>
              <a:srgbClr val="F7E499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60940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004" name="公众号：陈西设计之家。微信搜索即可">
              <a:extLst>
                <a:ext uri="{FF2B5EF4-FFF2-40B4-BE49-F238E27FC236}">
                  <a16:creationId xmlns:a16="http://schemas.microsoft.com/office/drawing/2014/main" xmlns="" id="{B94C7261-B8DC-427C-9BFE-2C828EC2BC7F}"/>
                </a:ext>
              </a:extLst>
            </p:cNvPr>
            <p:cNvSpPr/>
            <p:nvPr/>
          </p:nvSpPr>
          <p:spPr>
            <a:xfrm flipH="1">
              <a:off x="1883717" y="1460365"/>
              <a:ext cx="867425" cy="594561"/>
            </a:xfrm>
            <a:prstGeom prst="wedgeEllipseCallout">
              <a:avLst>
                <a:gd name="adj1" fmla="val -27061"/>
                <a:gd name="adj2" fmla="val 71627"/>
              </a:avLst>
            </a:prstGeom>
            <a:solidFill>
              <a:srgbClr val="F7E499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60940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effectLst/>
                  <a:uLnTx/>
                  <a:uFillTx/>
                  <a:latin typeface="Agency FB" pitchFamily="34" charset="0"/>
                  <a:ea typeface="微软雅黑" pitchFamily="34" charset="-122"/>
                  <a:cs typeface="Times New Roman" pitchFamily="18" charset="0"/>
                </a:rPr>
                <a:t>01</a:t>
              </a:r>
            </a:p>
          </p:txBody>
        </p:sp>
        <p:sp>
          <p:nvSpPr>
            <p:cNvPr id="1005" name="任意多边形 8">
              <a:extLst>
                <a:ext uri="{FF2B5EF4-FFF2-40B4-BE49-F238E27FC236}">
                  <a16:creationId xmlns:a16="http://schemas.microsoft.com/office/drawing/2014/main" xmlns="" id="{2AC1D44E-2EAD-464E-8D28-70127443D910}"/>
                </a:ext>
              </a:extLst>
            </p:cNvPr>
            <p:cNvSpPr/>
            <p:nvPr/>
          </p:nvSpPr>
          <p:spPr>
            <a:xfrm>
              <a:off x="1249389" y="2672427"/>
              <a:ext cx="2136081" cy="3309274"/>
            </a:xfrm>
            <a:custGeom>
              <a:avLst/>
              <a:gdLst>
                <a:gd name="connsiteX0" fmla="*/ 833662 w 1293018"/>
                <a:gd name="connsiteY0" fmla="*/ 0 h 2000700"/>
                <a:gd name="connsiteX1" fmla="*/ 909753 w 1293018"/>
                <a:gd name="connsiteY1" fmla="*/ 131192 h 2000700"/>
                <a:gd name="connsiteX2" fmla="*/ 1162009 w 1293018"/>
                <a:gd name="connsiteY2" fmla="*/ 131192 h 2000700"/>
                <a:gd name="connsiteX3" fmla="*/ 1293018 w 1293018"/>
                <a:gd name="connsiteY3" fmla="*/ 262201 h 2000700"/>
                <a:gd name="connsiteX4" fmla="*/ 1293018 w 1293018"/>
                <a:gd name="connsiteY4" fmla="*/ 1869691 h 2000700"/>
                <a:gd name="connsiteX5" fmla="*/ 1162009 w 1293018"/>
                <a:gd name="connsiteY5" fmla="*/ 2000700 h 2000700"/>
                <a:gd name="connsiteX6" fmla="*/ 131009 w 1293018"/>
                <a:gd name="connsiteY6" fmla="*/ 2000700 h 2000700"/>
                <a:gd name="connsiteX7" fmla="*/ 0 w 1293018"/>
                <a:gd name="connsiteY7" fmla="*/ 1869691 h 2000700"/>
                <a:gd name="connsiteX8" fmla="*/ 0 w 1293018"/>
                <a:gd name="connsiteY8" fmla="*/ 262201 h 2000700"/>
                <a:gd name="connsiteX9" fmla="*/ 131009 w 1293018"/>
                <a:gd name="connsiteY9" fmla="*/ 131192 h 2000700"/>
                <a:gd name="connsiteX10" fmla="*/ 757570 w 1293018"/>
                <a:gd name="connsiteY10" fmla="*/ 131192 h 200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93018" h="2000700">
                  <a:moveTo>
                    <a:pt x="833662" y="0"/>
                  </a:moveTo>
                  <a:lnTo>
                    <a:pt x="909753" y="131192"/>
                  </a:lnTo>
                  <a:lnTo>
                    <a:pt x="1162009" y="131192"/>
                  </a:lnTo>
                  <a:cubicBezTo>
                    <a:pt x="1234363" y="131192"/>
                    <a:pt x="1293018" y="189847"/>
                    <a:pt x="1293018" y="262201"/>
                  </a:cubicBezTo>
                  <a:lnTo>
                    <a:pt x="1293018" y="1869691"/>
                  </a:lnTo>
                  <a:cubicBezTo>
                    <a:pt x="1293018" y="1942045"/>
                    <a:pt x="1234363" y="2000700"/>
                    <a:pt x="1162009" y="2000700"/>
                  </a:cubicBezTo>
                  <a:lnTo>
                    <a:pt x="131009" y="2000700"/>
                  </a:lnTo>
                  <a:cubicBezTo>
                    <a:pt x="58655" y="2000700"/>
                    <a:pt x="0" y="1942045"/>
                    <a:pt x="0" y="1869691"/>
                  </a:cubicBezTo>
                  <a:lnTo>
                    <a:pt x="0" y="262201"/>
                  </a:lnTo>
                  <a:cubicBezTo>
                    <a:pt x="0" y="189847"/>
                    <a:pt x="58655" y="131192"/>
                    <a:pt x="131009" y="131192"/>
                  </a:cubicBezTo>
                  <a:lnTo>
                    <a:pt x="757570" y="131192"/>
                  </a:lnTo>
                  <a:close/>
                </a:path>
              </a:pathLst>
            </a:custGeom>
            <a:solidFill>
              <a:srgbClr val="F7E499"/>
            </a:solidFill>
            <a:ln w="3175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marL="0" marR="0" lvl="0" indent="0" defTabSz="609402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</a:endParaRPr>
            </a:p>
          </p:txBody>
        </p:sp>
        <p:sp>
          <p:nvSpPr>
            <p:cNvPr id="1006" name="椭圆 1005">
              <a:extLst>
                <a:ext uri="{FF2B5EF4-FFF2-40B4-BE49-F238E27FC236}">
                  <a16:creationId xmlns:a16="http://schemas.microsoft.com/office/drawing/2014/main" xmlns="" id="{2B0810CB-9DFF-486E-870D-97263A8ED27E}"/>
                </a:ext>
              </a:extLst>
            </p:cNvPr>
            <p:cNvSpPr/>
            <p:nvPr/>
          </p:nvSpPr>
          <p:spPr>
            <a:xfrm>
              <a:off x="5055359" y="2364633"/>
              <a:ext cx="215900" cy="214118"/>
            </a:xfrm>
            <a:prstGeom prst="ellipse">
              <a:avLst/>
            </a:prstGeom>
            <a:solidFill>
              <a:srgbClr val="F7E499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60940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007" name="椭圆形标注 11">
              <a:extLst>
                <a:ext uri="{FF2B5EF4-FFF2-40B4-BE49-F238E27FC236}">
                  <a16:creationId xmlns:a16="http://schemas.microsoft.com/office/drawing/2014/main" xmlns="" id="{27E3F762-3983-4528-A3B1-C92625EDDC84}"/>
                </a:ext>
              </a:extLst>
            </p:cNvPr>
            <p:cNvSpPr/>
            <p:nvPr/>
          </p:nvSpPr>
          <p:spPr>
            <a:xfrm flipH="1">
              <a:off x="4472617" y="1460365"/>
              <a:ext cx="867425" cy="594561"/>
            </a:xfrm>
            <a:prstGeom prst="wedgeEllipseCallout">
              <a:avLst>
                <a:gd name="adj1" fmla="val -27061"/>
                <a:gd name="adj2" fmla="val 71627"/>
              </a:avLst>
            </a:prstGeom>
            <a:solidFill>
              <a:srgbClr val="E7E7E7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60940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effectLst/>
                  <a:uLnTx/>
                  <a:uFillTx/>
                  <a:latin typeface="Agency FB" pitchFamily="34" charset="0"/>
                  <a:ea typeface="微软雅黑" pitchFamily="34" charset="-122"/>
                  <a:cs typeface="Times New Roman" pitchFamily="18" charset="0"/>
                </a:rPr>
                <a:t>02</a:t>
              </a:r>
            </a:p>
          </p:txBody>
        </p:sp>
        <p:sp>
          <p:nvSpPr>
            <p:cNvPr id="1008" name="任意多边形 12">
              <a:extLst>
                <a:ext uri="{FF2B5EF4-FFF2-40B4-BE49-F238E27FC236}">
                  <a16:creationId xmlns:a16="http://schemas.microsoft.com/office/drawing/2014/main" xmlns="" id="{9A9E3235-106F-4F7D-9B3F-FC81FDAB20AA}"/>
                </a:ext>
              </a:extLst>
            </p:cNvPr>
            <p:cNvSpPr/>
            <p:nvPr/>
          </p:nvSpPr>
          <p:spPr>
            <a:xfrm>
              <a:off x="3838289" y="2672427"/>
              <a:ext cx="2136081" cy="3309274"/>
            </a:xfrm>
            <a:custGeom>
              <a:avLst/>
              <a:gdLst>
                <a:gd name="connsiteX0" fmla="*/ 833662 w 1293018"/>
                <a:gd name="connsiteY0" fmla="*/ 0 h 2000700"/>
                <a:gd name="connsiteX1" fmla="*/ 909753 w 1293018"/>
                <a:gd name="connsiteY1" fmla="*/ 131192 h 2000700"/>
                <a:gd name="connsiteX2" fmla="*/ 1162009 w 1293018"/>
                <a:gd name="connsiteY2" fmla="*/ 131192 h 2000700"/>
                <a:gd name="connsiteX3" fmla="*/ 1293018 w 1293018"/>
                <a:gd name="connsiteY3" fmla="*/ 262201 h 2000700"/>
                <a:gd name="connsiteX4" fmla="*/ 1293018 w 1293018"/>
                <a:gd name="connsiteY4" fmla="*/ 1869691 h 2000700"/>
                <a:gd name="connsiteX5" fmla="*/ 1162009 w 1293018"/>
                <a:gd name="connsiteY5" fmla="*/ 2000700 h 2000700"/>
                <a:gd name="connsiteX6" fmla="*/ 131009 w 1293018"/>
                <a:gd name="connsiteY6" fmla="*/ 2000700 h 2000700"/>
                <a:gd name="connsiteX7" fmla="*/ 0 w 1293018"/>
                <a:gd name="connsiteY7" fmla="*/ 1869691 h 2000700"/>
                <a:gd name="connsiteX8" fmla="*/ 0 w 1293018"/>
                <a:gd name="connsiteY8" fmla="*/ 262201 h 2000700"/>
                <a:gd name="connsiteX9" fmla="*/ 131009 w 1293018"/>
                <a:gd name="connsiteY9" fmla="*/ 131192 h 2000700"/>
                <a:gd name="connsiteX10" fmla="*/ 757570 w 1293018"/>
                <a:gd name="connsiteY10" fmla="*/ 131192 h 200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93018" h="2000700">
                  <a:moveTo>
                    <a:pt x="833662" y="0"/>
                  </a:moveTo>
                  <a:lnTo>
                    <a:pt x="909753" y="131192"/>
                  </a:lnTo>
                  <a:lnTo>
                    <a:pt x="1162009" y="131192"/>
                  </a:lnTo>
                  <a:cubicBezTo>
                    <a:pt x="1234363" y="131192"/>
                    <a:pt x="1293018" y="189847"/>
                    <a:pt x="1293018" y="262201"/>
                  </a:cubicBezTo>
                  <a:lnTo>
                    <a:pt x="1293018" y="1869691"/>
                  </a:lnTo>
                  <a:cubicBezTo>
                    <a:pt x="1293018" y="1942045"/>
                    <a:pt x="1234363" y="2000700"/>
                    <a:pt x="1162009" y="2000700"/>
                  </a:cubicBezTo>
                  <a:lnTo>
                    <a:pt x="131009" y="2000700"/>
                  </a:lnTo>
                  <a:cubicBezTo>
                    <a:pt x="58655" y="2000700"/>
                    <a:pt x="0" y="1942045"/>
                    <a:pt x="0" y="1869691"/>
                  </a:cubicBezTo>
                  <a:lnTo>
                    <a:pt x="0" y="262201"/>
                  </a:lnTo>
                  <a:cubicBezTo>
                    <a:pt x="0" y="189847"/>
                    <a:pt x="58655" y="131192"/>
                    <a:pt x="131009" y="131192"/>
                  </a:cubicBezTo>
                  <a:lnTo>
                    <a:pt x="757570" y="131192"/>
                  </a:lnTo>
                  <a:close/>
                </a:path>
              </a:pathLst>
            </a:custGeom>
            <a:solidFill>
              <a:srgbClr val="E7E7E7"/>
            </a:solidFill>
            <a:ln w="3175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marL="0" marR="0" lvl="0" indent="0" defTabSz="609402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</a:endParaRPr>
            </a:p>
          </p:txBody>
        </p:sp>
        <p:sp>
          <p:nvSpPr>
            <p:cNvPr id="1009" name="椭圆 1008">
              <a:extLst>
                <a:ext uri="{FF2B5EF4-FFF2-40B4-BE49-F238E27FC236}">
                  <a16:creationId xmlns:a16="http://schemas.microsoft.com/office/drawing/2014/main" xmlns="" id="{730100B4-9F48-445A-8D2A-E8A402C3A609}"/>
                </a:ext>
              </a:extLst>
            </p:cNvPr>
            <p:cNvSpPr/>
            <p:nvPr/>
          </p:nvSpPr>
          <p:spPr>
            <a:xfrm>
              <a:off x="7615598" y="2364633"/>
              <a:ext cx="215900" cy="214118"/>
            </a:xfrm>
            <a:prstGeom prst="ellipse">
              <a:avLst/>
            </a:prstGeom>
            <a:solidFill>
              <a:srgbClr val="F7E499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60940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010" name="椭圆形标注 15">
              <a:extLst>
                <a:ext uri="{FF2B5EF4-FFF2-40B4-BE49-F238E27FC236}">
                  <a16:creationId xmlns:a16="http://schemas.microsoft.com/office/drawing/2014/main" xmlns="" id="{7408269F-FF10-40D5-9357-9516BB4A19AF}"/>
                </a:ext>
              </a:extLst>
            </p:cNvPr>
            <p:cNvSpPr/>
            <p:nvPr/>
          </p:nvSpPr>
          <p:spPr>
            <a:xfrm flipH="1">
              <a:off x="7038589" y="1460365"/>
              <a:ext cx="865513" cy="594561"/>
            </a:xfrm>
            <a:prstGeom prst="wedgeEllipseCallout">
              <a:avLst>
                <a:gd name="adj1" fmla="val -27061"/>
                <a:gd name="adj2" fmla="val 71627"/>
              </a:avLst>
            </a:prstGeom>
            <a:solidFill>
              <a:srgbClr val="E7E7E7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60940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effectLst/>
                  <a:uLnTx/>
                  <a:uFillTx/>
                  <a:latin typeface="Agency FB" pitchFamily="34" charset="0"/>
                  <a:ea typeface="微软雅黑" pitchFamily="34" charset="-122"/>
                  <a:cs typeface="Times New Roman" pitchFamily="18" charset="0"/>
                </a:rPr>
                <a:t>03</a:t>
              </a:r>
            </a:p>
          </p:txBody>
        </p:sp>
        <p:sp>
          <p:nvSpPr>
            <p:cNvPr id="1011" name="任意多边形 16">
              <a:extLst>
                <a:ext uri="{FF2B5EF4-FFF2-40B4-BE49-F238E27FC236}">
                  <a16:creationId xmlns:a16="http://schemas.microsoft.com/office/drawing/2014/main" xmlns="" id="{AEC8C227-F9A9-44BC-90FA-96DE27C15327}"/>
                </a:ext>
              </a:extLst>
            </p:cNvPr>
            <p:cNvSpPr/>
            <p:nvPr/>
          </p:nvSpPr>
          <p:spPr>
            <a:xfrm>
              <a:off x="6402350" y="2672427"/>
              <a:ext cx="2137991" cy="3309274"/>
            </a:xfrm>
            <a:custGeom>
              <a:avLst/>
              <a:gdLst>
                <a:gd name="connsiteX0" fmla="*/ 833662 w 1293018"/>
                <a:gd name="connsiteY0" fmla="*/ 0 h 2000700"/>
                <a:gd name="connsiteX1" fmla="*/ 909753 w 1293018"/>
                <a:gd name="connsiteY1" fmla="*/ 131192 h 2000700"/>
                <a:gd name="connsiteX2" fmla="*/ 1162009 w 1293018"/>
                <a:gd name="connsiteY2" fmla="*/ 131192 h 2000700"/>
                <a:gd name="connsiteX3" fmla="*/ 1293018 w 1293018"/>
                <a:gd name="connsiteY3" fmla="*/ 262201 h 2000700"/>
                <a:gd name="connsiteX4" fmla="*/ 1293018 w 1293018"/>
                <a:gd name="connsiteY4" fmla="*/ 1869691 h 2000700"/>
                <a:gd name="connsiteX5" fmla="*/ 1162009 w 1293018"/>
                <a:gd name="connsiteY5" fmla="*/ 2000700 h 2000700"/>
                <a:gd name="connsiteX6" fmla="*/ 131009 w 1293018"/>
                <a:gd name="connsiteY6" fmla="*/ 2000700 h 2000700"/>
                <a:gd name="connsiteX7" fmla="*/ 0 w 1293018"/>
                <a:gd name="connsiteY7" fmla="*/ 1869691 h 2000700"/>
                <a:gd name="connsiteX8" fmla="*/ 0 w 1293018"/>
                <a:gd name="connsiteY8" fmla="*/ 262201 h 2000700"/>
                <a:gd name="connsiteX9" fmla="*/ 131009 w 1293018"/>
                <a:gd name="connsiteY9" fmla="*/ 131192 h 2000700"/>
                <a:gd name="connsiteX10" fmla="*/ 757570 w 1293018"/>
                <a:gd name="connsiteY10" fmla="*/ 131192 h 200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93018" h="2000700">
                  <a:moveTo>
                    <a:pt x="833662" y="0"/>
                  </a:moveTo>
                  <a:lnTo>
                    <a:pt x="909753" y="131192"/>
                  </a:lnTo>
                  <a:lnTo>
                    <a:pt x="1162009" y="131192"/>
                  </a:lnTo>
                  <a:cubicBezTo>
                    <a:pt x="1234363" y="131192"/>
                    <a:pt x="1293018" y="189847"/>
                    <a:pt x="1293018" y="262201"/>
                  </a:cubicBezTo>
                  <a:lnTo>
                    <a:pt x="1293018" y="1869691"/>
                  </a:lnTo>
                  <a:cubicBezTo>
                    <a:pt x="1293018" y="1942045"/>
                    <a:pt x="1234363" y="2000700"/>
                    <a:pt x="1162009" y="2000700"/>
                  </a:cubicBezTo>
                  <a:lnTo>
                    <a:pt x="131009" y="2000700"/>
                  </a:lnTo>
                  <a:cubicBezTo>
                    <a:pt x="58655" y="2000700"/>
                    <a:pt x="0" y="1942045"/>
                    <a:pt x="0" y="1869691"/>
                  </a:cubicBezTo>
                  <a:lnTo>
                    <a:pt x="0" y="262201"/>
                  </a:lnTo>
                  <a:cubicBezTo>
                    <a:pt x="0" y="189847"/>
                    <a:pt x="58655" y="131192"/>
                    <a:pt x="131009" y="131192"/>
                  </a:cubicBezTo>
                  <a:lnTo>
                    <a:pt x="757570" y="131192"/>
                  </a:lnTo>
                  <a:close/>
                </a:path>
              </a:pathLst>
            </a:custGeom>
            <a:solidFill>
              <a:srgbClr val="E7E7E7"/>
            </a:solidFill>
            <a:ln w="3175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marL="0" marR="0" lvl="0" indent="0" defTabSz="609402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</a:endParaRPr>
            </a:p>
          </p:txBody>
        </p:sp>
        <p:sp>
          <p:nvSpPr>
            <p:cNvPr id="1012" name="椭圆 1011">
              <a:extLst>
                <a:ext uri="{FF2B5EF4-FFF2-40B4-BE49-F238E27FC236}">
                  <a16:creationId xmlns:a16="http://schemas.microsoft.com/office/drawing/2014/main" xmlns="" id="{33C5DF38-E999-4299-B8EE-E8FE3FB875BB}"/>
                </a:ext>
              </a:extLst>
            </p:cNvPr>
            <p:cNvSpPr/>
            <p:nvPr/>
          </p:nvSpPr>
          <p:spPr>
            <a:xfrm>
              <a:off x="10179660" y="2364633"/>
              <a:ext cx="215900" cy="214118"/>
            </a:xfrm>
            <a:prstGeom prst="ellipse">
              <a:avLst/>
            </a:prstGeom>
            <a:solidFill>
              <a:srgbClr val="F7E499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60940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013" name="椭圆形标注 19">
              <a:extLst>
                <a:ext uri="{FF2B5EF4-FFF2-40B4-BE49-F238E27FC236}">
                  <a16:creationId xmlns:a16="http://schemas.microsoft.com/office/drawing/2014/main" xmlns="" id="{1AD0B3F3-6521-41DD-80F9-C8BAD3D63D84}"/>
                </a:ext>
              </a:extLst>
            </p:cNvPr>
            <p:cNvSpPr/>
            <p:nvPr/>
          </p:nvSpPr>
          <p:spPr>
            <a:xfrm flipH="1">
              <a:off x="9610293" y="1460365"/>
              <a:ext cx="867425" cy="594561"/>
            </a:xfrm>
            <a:prstGeom prst="wedgeEllipseCallout">
              <a:avLst>
                <a:gd name="adj1" fmla="val -27061"/>
                <a:gd name="adj2" fmla="val 71627"/>
              </a:avLst>
            </a:prstGeom>
            <a:solidFill>
              <a:srgbClr val="E7E7E7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60940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effectLst/>
                  <a:uLnTx/>
                  <a:uFillTx/>
                  <a:latin typeface="Agency FB" pitchFamily="34" charset="0"/>
                  <a:ea typeface="微软雅黑" pitchFamily="34" charset="-122"/>
                  <a:cs typeface="Times New Roman" pitchFamily="18" charset="0"/>
                </a:rPr>
                <a:t>04</a:t>
              </a:r>
            </a:p>
          </p:txBody>
        </p:sp>
        <p:sp>
          <p:nvSpPr>
            <p:cNvPr id="1014" name="任意多边形 20">
              <a:extLst>
                <a:ext uri="{FF2B5EF4-FFF2-40B4-BE49-F238E27FC236}">
                  <a16:creationId xmlns:a16="http://schemas.microsoft.com/office/drawing/2014/main" xmlns="" id="{5623ECF0-7B22-4939-A5E0-28D99DC40503}"/>
                </a:ext>
              </a:extLst>
            </p:cNvPr>
            <p:cNvSpPr/>
            <p:nvPr/>
          </p:nvSpPr>
          <p:spPr>
            <a:xfrm>
              <a:off x="8968322" y="2672427"/>
              <a:ext cx="2136081" cy="3309274"/>
            </a:xfrm>
            <a:custGeom>
              <a:avLst/>
              <a:gdLst>
                <a:gd name="connsiteX0" fmla="*/ 833662 w 1293018"/>
                <a:gd name="connsiteY0" fmla="*/ 0 h 2000700"/>
                <a:gd name="connsiteX1" fmla="*/ 909753 w 1293018"/>
                <a:gd name="connsiteY1" fmla="*/ 131192 h 2000700"/>
                <a:gd name="connsiteX2" fmla="*/ 1162009 w 1293018"/>
                <a:gd name="connsiteY2" fmla="*/ 131192 h 2000700"/>
                <a:gd name="connsiteX3" fmla="*/ 1293018 w 1293018"/>
                <a:gd name="connsiteY3" fmla="*/ 262201 h 2000700"/>
                <a:gd name="connsiteX4" fmla="*/ 1293018 w 1293018"/>
                <a:gd name="connsiteY4" fmla="*/ 1869691 h 2000700"/>
                <a:gd name="connsiteX5" fmla="*/ 1162009 w 1293018"/>
                <a:gd name="connsiteY5" fmla="*/ 2000700 h 2000700"/>
                <a:gd name="connsiteX6" fmla="*/ 131009 w 1293018"/>
                <a:gd name="connsiteY6" fmla="*/ 2000700 h 2000700"/>
                <a:gd name="connsiteX7" fmla="*/ 0 w 1293018"/>
                <a:gd name="connsiteY7" fmla="*/ 1869691 h 2000700"/>
                <a:gd name="connsiteX8" fmla="*/ 0 w 1293018"/>
                <a:gd name="connsiteY8" fmla="*/ 262201 h 2000700"/>
                <a:gd name="connsiteX9" fmla="*/ 131009 w 1293018"/>
                <a:gd name="connsiteY9" fmla="*/ 131192 h 2000700"/>
                <a:gd name="connsiteX10" fmla="*/ 757570 w 1293018"/>
                <a:gd name="connsiteY10" fmla="*/ 131192 h 200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93018" h="2000700">
                  <a:moveTo>
                    <a:pt x="833662" y="0"/>
                  </a:moveTo>
                  <a:lnTo>
                    <a:pt x="909753" y="131192"/>
                  </a:lnTo>
                  <a:lnTo>
                    <a:pt x="1162009" y="131192"/>
                  </a:lnTo>
                  <a:cubicBezTo>
                    <a:pt x="1234363" y="131192"/>
                    <a:pt x="1293018" y="189847"/>
                    <a:pt x="1293018" y="262201"/>
                  </a:cubicBezTo>
                  <a:lnTo>
                    <a:pt x="1293018" y="1869691"/>
                  </a:lnTo>
                  <a:cubicBezTo>
                    <a:pt x="1293018" y="1942045"/>
                    <a:pt x="1234363" y="2000700"/>
                    <a:pt x="1162009" y="2000700"/>
                  </a:cubicBezTo>
                  <a:lnTo>
                    <a:pt x="131009" y="2000700"/>
                  </a:lnTo>
                  <a:cubicBezTo>
                    <a:pt x="58655" y="2000700"/>
                    <a:pt x="0" y="1942045"/>
                    <a:pt x="0" y="1869691"/>
                  </a:cubicBezTo>
                  <a:lnTo>
                    <a:pt x="0" y="262201"/>
                  </a:lnTo>
                  <a:cubicBezTo>
                    <a:pt x="0" y="189847"/>
                    <a:pt x="58655" y="131192"/>
                    <a:pt x="131009" y="131192"/>
                  </a:cubicBezTo>
                  <a:lnTo>
                    <a:pt x="757570" y="131192"/>
                  </a:lnTo>
                  <a:close/>
                </a:path>
              </a:pathLst>
            </a:custGeom>
            <a:solidFill>
              <a:srgbClr val="E7E7E7"/>
            </a:solidFill>
            <a:ln w="3175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marL="0" marR="0" lvl="0" indent="0" defTabSz="609402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</a:endParaRPr>
            </a:p>
          </p:txBody>
        </p:sp>
        <p:cxnSp>
          <p:nvCxnSpPr>
            <p:cNvPr id="1015" name="直接连接符 1014">
              <a:extLst>
                <a:ext uri="{FF2B5EF4-FFF2-40B4-BE49-F238E27FC236}">
                  <a16:creationId xmlns:a16="http://schemas.microsoft.com/office/drawing/2014/main" xmlns="" id="{BD4CF1FB-53AE-4566-97DD-63E8E19D8EC9}"/>
                </a:ext>
              </a:extLst>
            </p:cNvPr>
            <p:cNvCxnSpPr/>
            <p:nvPr/>
          </p:nvCxnSpPr>
          <p:spPr>
            <a:xfrm>
              <a:off x="2031756" y="3275060"/>
              <a:ext cx="573681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cxnSp>
          <p:nvCxnSpPr>
            <p:cNvPr id="1016" name="直接连接符 1015">
              <a:extLst>
                <a:ext uri="{FF2B5EF4-FFF2-40B4-BE49-F238E27FC236}">
                  <a16:creationId xmlns:a16="http://schemas.microsoft.com/office/drawing/2014/main" xmlns="" id="{85A3D449-F077-4A02-8CEB-009818D1FB42}"/>
                </a:ext>
              </a:extLst>
            </p:cNvPr>
            <p:cNvCxnSpPr/>
            <p:nvPr/>
          </p:nvCxnSpPr>
          <p:spPr>
            <a:xfrm>
              <a:off x="4630105" y="3275060"/>
              <a:ext cx="573681" cy="0"/>
            </a:xfrm>
            <a:prstGeom prst="line">
              <a:avLst/>
            </a:prstGeom>
            <a:noFill/>
            <a:ln w="12700" cap="flat" cmpd="sng" algn="ctr">
              <a:solidFill>
                <a:srgbClr val="1D50A2"/>
              </a:solidFill>
              <a:prstDash val="solid"/>
              <a:miter lim="800000"/>
            </a:ln>
            <a:effectLst/>
          </p:spPr>
        </p:cxnSp>
        <p:cxnSp>
          <p:nvCxnSpPr>
            <p:cNvPr id="1017" name="直接连接符 1016">
              <a:extLst>
                <a:ext uri="{FF2B5EF4-FFF2-40B4-BE49-F238E27FC236}">
                  <a16:creationId xmlns:a16="http://schemas.microsoft.com/office/drawing/2014/main" xmlns="" id="{43E5F98C-E0B8-40EB-A382-014600CFB345}"/>
                </a:ext>
              </a:extLst>
            </p:cNvPr>
            <p:cNvCxnSpPr/>
            <p:nvPr/>
          </p:nvCxnSpPr>
          <p:spPr>
            <a:xfrm>
              <a:off x="7213706" y="3275060"/>
              <a:ext cx="573681" cy="0"/>
            </a:xfrm>
            <a:prstGeom prst="line">
              <a:avLst/>
            </a:prstGeom>
            <a:noFill/>
            <a:ln w="12700" cap="flat" cmpd="sng" algn="ctr">
              <a:solidFill>
                <a:srgbClr val="1D50A2"/>
              </a:solidFill>
              <a:prstDash val="solid"/>
              <a:miter lim="800000"/>
            </a:ln>
            <a:effectLst/>
          </p:spPr>
        </p:cxnSp>
        <p:cxnSp>
          <p:nvCxnSpPr>
            <p:cNvPr id="1018" name="直接连接符 1017">
              <a:extLst>
                <a:ext uri="{FF2B5EF4-FFF2-40B4-BE49-F238E27FC236}">
                  <a16:creationId xmlns:a16="http://schemas.microsoft.com/office/drawing/2014/main" xmlns="" id="{8D5C32A0-D54D-4FA5-BA5B-2EC00BEACA58}"/>
                </a:ext>
              </a:extLst>
            </p:cNvPr>
            <p:cNvCxnSpPr/>
            <p:nvPr/>
          </p:nvCxnSpPr>
          <p:spPr>
            <a:xfrm>
              <a:off x="9783359" y="3275060"/>
              <a:ext cx="573681" cy="0"/>
            </a:xfrm>
            <a:prstGeom prst="line">
              <a:avLst/>
            </a:prstGeom>
            <a:noFill/>
            <a:ln w="12700" cap="flat" cmpd="sng" algn="ctr">
              <a:solidFill>
                <a:srgbClr val="1D50A2"/>
              </a:solidFill>
              <a:prstDash val="solid"/>
              <a:miter lim="800000"/>
            </a:ln>
            <a:effectLst/>
          </p:spPr>
        </p:cxnSp>
      </p:grpSp>
      <p:grpSp>
        <p:nvGrpSpPr>
          <p:cNvPr id="1019" name="组合 1018"/>
          <p:cNvGrpSpPr/>
          <p:nvPr/>
        </p:nvGrpSpPr>
        <p:grpSpPr>
          <a:xfrm>
            <a:off x="1392117" y="4010144"/>
            <a:ext cx="1902876" cy="916360"/>
            <a:chOff x="7159246" y="3187184"/>
            <a:chExt cx="2333431" cy="916360"/>
          </a:xfrm>
        </p:grpSpPr>
        <p:sp>
          <p:nvSpPr>
            <p:cNvPr id="1020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021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022" name="组合 1021"/>
          <p:cNvGrpSpPr/>
          <p:nvPr/>
        </p:nvGrpSpPr>
        <p:grpSpPr>
          <a:xfrm>
            <a:off x="3981017" y="4010144"/>
            <a:ext cx="1902876" cy="916360"/>
            <a:chOff x="7159246" y="3187184"/>
            <a:chExt cx="2333431" cy="916360"/>
          </a:xfrm>
        </p:grpSpPr>
        <p:sp>
          <p:nvSpPr>
            <p:cNvPr id="1023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024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025" name="组合 1024"/>
          <p:cNvGrpSpPr/>
          <p:nvPr/>
        </p:nvGrpSpPr>
        <p:grpSpPr>
          <a:xfrm>
            <a:off x="6569917" y="4010144"/>
            <a:ext cx="1902876" cy="916360"/>
            <a:chOff x="7159246" y="3187184"/>
            <a:chExt cx="2333431" cy="916360"/>
          </a:xfrm>
        </p:grpSpPr>
        <p:sp>
          <p:nvSpPr>
            <p:cNvPr id="1026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027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028" name="组合 1027"/>
          <p:cNvGrpSpPr/>
          <p:nvPr/>
        </p:nvGrpSpPr>
        <p:grpSpPr>
          <a:xfrm>
            <a:off x="9158817" y="4010144"/>
            <a:ext cx="1902876" cy="916360"/>
            <a:chOff x="7159246" y="3187184"/>
            <a:chExt cx="2333431" cy="916360"/>
          </a:xfrm>
        </p:grpSpPr>
        <p:sp>
          <p:nvSpPr>
            <p:cNvPr id="1029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030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22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EditPoint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CC25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160338" y="911224"/>
            <a:ext cx="0" cy="5026025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938" y="7938"/>
            <a:ext cx="917575" cy="920750"/>
            <a:chOff x="7938" y="7938"/>
            <a:chExt cx="917575" cy="920750"/>
          </a:xfrm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938" y="7938"/>
              <a:ext cx="917575" cy="903288"/>
            </a:xfrm>
            <a:custGeom>
              <a:avLst/>
              <a:gdLst>
                <a:gd name="T0" fmla="*/ 578 w 578"/>
                <a:gd name="T1" fmla="*/ 0 h 569"/>
                <a:gd name="T2" fmla="*/ 382 w 578"/>
                <a:gd name="T3" fmla="*/ 0 h 569"/>
                <a:gd name="T4" fmla="*/ 382 w 578"/>
                <a:gd name="T5" fmla="*/ 222 h 569"/>
                <a:gd name="T6" fmla="*/ 482 w 578"/>
                <a:gd name="T7" fmla="*/ 222 h 569"/>
                <a:gd name="T8" fmla="*/ 482 w 578"/>
                <a:gd name="T9" fmla="*/ 111 h 569"/>
                <a:gd name="T10" fmla="*/ 0 w 578"/>
                <a:gd name="T11" fmla="*/ 111 h 569"/>
                <a:gd name="T12" fmla="*/ 0 w 578"/>
                <a:gd name="T13" fmla="*/ 0 h 569"/>
                <a:gd name="T14" fmla="*/ 96 w 578"/>
                <a:gd name="T15" fmla="*/ 0 h 569"/>
                <a:gd name="T16" fmla="*/ 96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578" y="0"/>
                  </a:moveTo>
                  <a:lnTo>
                    <a:pt x="382" y="0"/>
                  </a:lnTo>
                  <a:lnTo>
                    <a:pt x="382" y="222"/>
                  </a:lnTo>
                  <a:lnTo>
                    <a:pt x="482" y="222"/>
                  </a:lnTo>
                  <a:lnTo>
                    <a:pt x="482" y="111"/>
                  </a:lnTo>
                  <a:lnTo>
                    <a:pt x="0" y="111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938" y="7938"/>
              <a:ext cx="606425" cy="920750"/>
            </a:xfrm>
            <a:custGeom>
              <a:avLst/>
              <a:gdLst>
                <a:gd name="T0" fmla="*/ 0 w 382"/>
                <a:gd name="T1" fmla="*/ 580 h 580"/>
                <a:gd name="T2" fmla="*/ 0 w 382"/>
                <a:gd name="T3" fmla="*/ 454 h 580"/>
                <a:gd name="T4" fmla="*/ 196 w 382"/>
                <a:gd name="T5" fmla="*/ 454 h 580"/>
                <a:gd name="T6" fmla="*/ 196 w 382"/>
                <a:gd name="T7" fmla="*/ 343 h 580"/>
                <a:gd name="T8" fmla="*/ 96 w 382"/>
                <a:gd name="T9" fmla="*/ 343 h 580"/>
                <a:gd name="T10" fmla="*/ 0 w 382"/>
                <a:gd name="T11" fmla="*/ 343 h 580"/>
                <a:gd name="T12" fmla="*/ 0 w 382"/>
                <a:gd name="T13" fmla="*/ 212 h 580"/>
                <a:gd name="T14" fmla="*/ 96 w 382"/>
                <a:gd name="T15" fmla="*/ 212 h 580"/>
                <a:gd name="T16" fmla="*/ 226 w 382"/>
                <a:gd name="T17" fmla="*/ 212 h 580"/>
                <a:gd name="T18" fmla="*/ 226 w 382"/>
                <a:gd name="T19" fmla="*/ 111 h 580"/>
                <a:gd name="T20" fmla="*/ 226 w 382"/>
                <a:gd name="T21" fmla="*/ 0 h 580"/>
                <a:gd name="T22" fmla="*/ 382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580"/>
                  </a:moveTo>
                  <a:lnTo>
                    <a:pt x="0" y="454"/>
                  </a:lnTo>
                  <a:lnTo>
                    <a:pt x="196" y="454"/>
                  </a:lnTo>
                  <a:lnTo>
                    <a:pt x="196" y="343"/>
                  </a:lnTo>
                  <a:lnTo>
                    <a:pt x="96" y="343"/>
                  </a:lnTo>
                  <a:lnTo>
                    <a:pt x="0" y="343"/>
                  </a:lnTo>
                  <a:lnTo>
                    <a:pt x="0" y="212"/>
                  </a:lnTo>
                  <a:lnTo>
                    <a:pt x="96" y="212"/>
                  </a:lnTo>
                  <a:lnTo>
                    <a:pt x="226" y="212"/>
                  </a:lnTo>
                  <a:lnTo>
                    <a:pt x="226" y="111"/>
                  </a:lnTo>
                  <a:lnTo>
                    <a:pt x="226" y="0"/>
                  </a:lnTo>
                  <a:lnTo>
                    <a:pt x="3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19088" y="360363"/>
              <a:ext cx="295275" cy="423863"/>
            </a:xfrm>
            <a:custGeom>
              <a:avLst/>
              <a:gdLst>
                <a:gd name="T0" fmla="*/ 186 w 186"/>
                <a:gd name="T1" fmla="*/ 0 h 267"/>
                <a:gd name="T2" fmla="*/ 186 w 186"/>
                <a:gd name="T3" fmla="*/ 121 h 267"/>
                <a:gd name="T4" fmla="*/ 0 w 186"/>
                <a:gd name="T5" fmla="*/ 121 h 267"/>
                <a:gd name="T6" fmla="*/ 0 w 186"/>
                <a:gd name="T7" fmla="*/ 50 h 267"/>
                <a:gd name="T8" fmla="*/ 110 w 186"/>
                <a:gd name="T9" fmla="*/ 50 h 267"/>
                <a:gd name="T10" fmla="*/ 110 w 186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0"/>
                  </a:moveTo>
                  <a:lnTo>
                    <a:pt x="186" y="121"/>
                  </a:lnTo>
                  <a:lnTo>
                    <a:pt x="0" y="121"/>
                  </a:lnTo>
                  <a:lnTo>
                    <a:pt x="0" y="50"/>
                  </a:lnTo>
                  <a:lnTo>
                    <a:pt x="110" y="50"/>
                  </a:lnTo>
                  <a:lnTo>
                    <a:pt x="110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12034838" y="911225"/>
            <a:ext cx="0" cy="5041900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1269663" y="60190"/>
            <a:ext cx="917575" cy="920750"/>
            <a:chOff x="11269663" y="7938"/>
            <a:chExt cx="917575" cy="920750"/>
          </a:xfrm>
        </p:grpSpPr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1269663" y="7938"/>
              <a:ext cx="917575" cy="903288"/>
            </a:xfrm>
            <a:custGeom>
              <a:avLst/>
              <a:gdLst>
                <a:gd name="T0" fmla="*/ 0 w 578"/>
                <a:gd name="T1" fmla="*/ 0 h 569"/>
                <a:gd name="T2" fmla="*/ 196 w 578"/>
                <a:gd name="T3" fmla="*/ 0 h 569"/>
                <a:gd name="T4" fmla="*/ 196 w 578"/>
                <a:gd name="T5" fmla="*/ 222 h 569"/>
                <a:gd name="T6" fmla="*/ 96 w 578"/>
                <a:gd name="T7" fmla="*/ 222 h 569"/>
                <a:gd name="T8" fmla="*/ 96 w 578"/>
                <a:gd name="T9" fmla="*/ 111 h 569"/>
                <a:gd name="T10" fmla="*/ 578 w 578"/>
                <a:gd name="T11" fmla="*/ 111 h 569"/>
                <a:gd name="T12" fmla="*/ 578 w 578"/>
                <a:gd name="T13" fmla="*/ 0 h 569"/>
                <a:gd name="T14" fmla="*/ 482 w 578"/>
                <a:gd name="T15" fmla="*/ 0 h 569"/>
                <a:gd name="T16" fmla="*/ 482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0" y="0"/>
                  </a:moveTo>
                  <a:lnTo>
                    <a:pt x="196" y="0"/>
                  </a:lnTo>
                  <a:lnTo>
                    <a:pt x="196" y="222"/>
                  </a:lnTo>
                  <a:lnTo>
                    <a:pt x="96" y="222"/>
                  </a:lnTo>
                  <a:lnTo>
                    <a:pt x="96" y="111"/>
                  </a:lnTo>
                  <a:lnTo>
                    <a:pt x="578" y="111"/>
                  </a:lnTo>
                  <a:lnTo>
                    <a:pt x="578" y="0"/>
                  </a:lnTo>
                  <a:lnTo>
                    <a:pt x="482" y="0"/>
                  </a:lnTo>
                  <a:lnTo>
                    <a:pt x="482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1580813" y="7938"/>
              <a:ext cx="606425" cy="920750"/>
            </a:xfrm>
            <a:custGeom>
              <a:avLst/>
              <a:gdLst>
                <a:gd name="T0" fmla="*/ 382 w 382"/>
                <a:gd name="T1" fmla="*/ 580 h 580"/>
                <a:gd name="T2" fmla="*/ 382 w 382"/>
                <a:gd name="T3" fmla="*/ 454 h 580"/>
                <a:gd name="T4" fmla="*/ 191 w 382"/>
                <a:gd name="T5" fmla="*/ 454 h 580"/>
                <a:gd name="T6" fmla="*/ 191 w 382"/>
                <a:gd name="T7" fmla="*/ 343 h 580"/>
                <a:gd name="T8" fmla="*/ 286 w 382"/>
                <a:gd name="T9" fmla="*/ 343 h 580"/>
                <a:gd name="T10" fmla="*/ 382 w 382"/>
                <a:gd name="T11" fmla="*/ 343 h 580"/>
                <a:gd name="T12" fmla="*/ 382 w 382"/>
                <a:gd name="T13" fmla="*/ 212 h 580"/>
                <a:gd name="T14" fmla="*/ 286 w 382"/>
                <a:gd name="T15" fmla="*/ 212 h 580"/>
                <a:gd name="T16" fmla="*/ 156 w 382"/>
                <a:gd name="T17" fmla="*/ 212 h 580"/>
                <a:gd name="T18" fmla="*/ 156 w 382"/>
                <a:gd name="T19" fmla="*/ 111 h 580"/>
                <a:gd name="T20" fmla="*/ 156 w 382"/>
                <a:gd name="T21" fmla="*/ 0 h 580"/>
                <a:gd name="T22" fmla="*/ 0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580"/>
                  </a:moveTo>
                  <a:lnTo>
                    <a:pt x="382" y="454"/>
                  </a:lnTo>
                  <a:lnTo>
                    <a:pt x="191" y="454"/>
                  </a:lnTo>
                  <a:lnTo>
                    <a:pt x="191" y="343"/>
                  </a:lnTo>
                  <a:lnTo>
                    <a:pt x="286" y="343"/>
                  </a:lnTo>
                  <a:lnTo>
                    <a:pt x="382" y="343"/>
                  </a:lnTo>
                  <a:lnTo>
                    <a:pt x="382" y="212"/>
                  </a:lnTo>
                  <a:lnTo>
                    <a:pt x="286" y="212"/>
                  </a:lnTo>
                  <a:lnTo>
                    <a:pt x="156" y="212"/>
                  </a:lnTo>
                  <a:lnTo>
                    <a:pt x="156" y="111"/>
                  </a:lnTo>
                  <a:lnTo>
                    <a:pt x="156" y="0"/>
                  </a:ln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1580813" y="360363"/>
              <a:ext cx="303213" cy="423863"/>
            </a:xfrm>
            <a:custGeom>
              <a:avLst/>
              <a:gdLst>
                <a:gd name="T0" fmla="*/ 0 w 191"/>
                <a:gd name="T1" fmla="*/ 0 h 267"/>
                <a:gd name="T2" fmla="*/ 0 w 191"/>
                <a:gd name="T3" fmla="*/ 121 h 267"/>
                <a:gd name="T4" fmla="*/ 191 w 191"/>
                <a:gd name="T5" fmla="*/ 121 h 267"/>
                <a:gd name="T6" fmla="*/ 191 w 191"/>
                <a:gd name="T7" fmla="*/ 50 h 267"/>
                <a:gd name="T8" fmla="*/ 76 w 191"/>
                <a:gd name="T9" fmla="*/ 50 h 267"/>
                <a:gd name="T10" fmla="*/ 76 w 191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0"/>
                  </a:moveTo>
                  <a:lnTo>
                    <a:pt x="0" y="121"/>
                  </a:lnTo>
                  <a:lnTo>
                    <a:pt x="191" y="121"/>
                  </a:lnTo>
                  <a:lnTo>
                    <a:pt x="191" y="50"/>
                  </a:lnTo>
                  <a:lnTo>
                    <a:pt x="76" y="50"/>
                  </a:lnTo>
                  <a:lnTo>
                    <a:pt x="76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700" y="5937250"/>
            <a:ext cx="12179300" cy="920750"/>
            <a:chOff x="7938" y="3462338"/>
            <a:chExt cx="12179300" cy="920750"/>
          </a:xfrm>
        </p:grpSpPr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1269663" y="3478213"/>
              <a:ext cx="917575" cy="904875"/>
            </a:xfrm>
            <a:custGeom>
              <a:avLst/>
              <a:gdLst>
                <a:gd name="T0" fmla="*/ 0 w 578"/>
                <a:gd name="T1" fmla="*/ 570 h 570"/>
                <a:gd name="T2" fmla="*/ 196 w 578"/>
                <a:gd name="T3" fmla="*/ 570 h 570"/>
                <a:gd name="T4" fmla="*/ 196 w 578"/>
                <a:gd name="T5" fmla="*/ 348 h 570"/>
                <a:gd name="T6" fmla="*/ 96 w 578"/>
                <a:gd name="T7" fmla="*/ 348 h 570"/>
                <a:gd name="T8" fmla="*/ 96 w 578"/>
                <a:gd name="T9" fmla="*/ 459 h 570"/>
                <a:gd name="T10" fmla="*/ 578 w 578"/>
                <a:gd name="T11" fmla="*/ 459 h 570"/>
                <a:gd name="T12" fmla="*/ 578 w 578"/>
                <a:gd name="T13" fmla="*/ 570 h 570"/>
                <a:gd name="T14" fmla="*/ 482 w 578"/>
                <a:gd name="T15" fmla="*/ 570 h 570"/>
                <a:gd name="T16" fmla="*/ 482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0" y="570"/>
                  </a:moveTo>
                  <a:lnTo>
                    <a:pt x="196" y="570"/>
                  </a:lnTo>
                  <a:lnTo>
                    <a:pt x="196" y="348"/>
                  </a:lnTo>
                  <a:lnTo>
                    <a:pt x="96" y="348"/>
                  </a:lnTo>
                  <a:lnTo>
                    <a:pt x="96" y="459"/>
                  </a:lnTo>
                  <a:lnTo>
                    <a:pt x="578" y="459"/>
                  </a:lnTo>
                  <a:lnTo>
                    <a:pt x="578" y="570"/>
                  </a:lnTo>
                  <a:lnTo>
                    <a:pt x="482" y="570"/>
                  </a:lnTo>
                  <a:lnTo>
                    <a:pt x="4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1580813" y="3462338"/>
              <a:ext cx="606425" cy="920750"/>
            </a:xfrm>
            <a:custGeom>
              <a:avLst/>
              <a:gdLst>
                <a:gd name="T0" fmla="*/ 382 w 382"/>
                <a:gd name="T1" fmla="*/ 0 h 580"/>
                <a:gd name="T2" fmla="*/ 382 w 382"/>
                <a:gd name="T3" fmla="*/ 126 h 580"/>
                <a:gd name="T4" fmla="*/ 191 w 382"/>
                <a:gd name="T5" fmla="*/ 126 h 580"/>
                <a:gd name="T6" fmla="*/ 191 w 382"/>
                <a:gd name="T7" fmla="*/ 237 h 580"/>
                <a:gd name="T8" fmla="*/ 286 w 382"/>
                <a:gd name="T9" fmla="*/ 237 h 580"/>
                <a:gd name="T10" fmla="*/ 382 w 382"/>
                <a:gd name="T11" fmla="*/ 237 h 580"/>
                <a:gd name="T12" fmla="*/ 382 w 382"/>
                <a:gd name="T13" fmla="*/ 368 h 580"/>
                <a:gd name="T14" fmla="*/ 286 w 382"/>
                <a:gd name="T15" fmla="*/ 368 h 580"/>
                <a:gd name="T16" fmla="*/ 156 w 382"/>
                <a:gd name="T17" fmla="*/ 368 h 580"/>
                <a:gd name="T18" fmla="*/ 156 w 382"/>
                <a:gd name="T19" fmla="*/ 469 h 580"/>
                <a:gd name="T20" fmla="*/ 156 w 382"/>
                <a:gd name="T21" fmla="*/ 580 h 580"/>
                <a:gd name="T22" fmla="*/ 0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0"/>
                  </a:moveTo>
                  <a:lnTo>
                    <a:pt x="382" y="126"/>
                  </a:lnTo>
                  <a:lnTo>
                    <a:pt x="191" y="126"/>
                  </a:lnTo>
                  <a:lnTo>
                    <a:pt x="191" y="237"/>
                  </a:lnTo>
                  <a:lnTo>
                    <a:pt x="286" y="237"/>
                  </a:lnTo>
                  <a:lnTo>
                    <a:pt x="382" y="237"/>
                  </a:lnTo>
                  <a:lnTo>
                    <a:pt x="382" y="368"/>
                  </a:lnTo>
                  <a:lnTo>
                    <a:pt x="286" y="368"/>
                  </a:lnTo>
                  <a:lnTo>
                    <a:pt x="156" y="368"/>
                  </a:lnTo>
                  <a:lnTo>
                    <a:pt x="156" y="469"/>
                  </a:lnTo>
                  <a:lnTo>
                    <a:pt x="156" y="580"/>
                  </a:lnTo>
                  <a:lnTo>
                    <a:pt x="0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1580813" y="3606800"/>
              <a:ext cx="303213" cy="423863"/>
            </a:xfrm>
            <a:custGeom>
              <a:avLst/>
              <a:gdLst>
                <a:gd name="T0" fmla="*/ 0 w 191"/>
                <a:gd name="T1" fmla="*/ 267 h 267"/>
                <a:gd name="T2" fmla="*/ 0 w 191"/>
                <a:gd name="T3" fmla="*/ 146 h 267"/>
                <a:gd name="T4" fmla="*/ 191 w 191"/>
                <a:gd name="T5" fmla="*/ 146 h 267"/>
                <a:gd name="T6" fmla="*/ 191 w 191"/>
                <a:gd name="T7" fmla="*/ 217 h 267"/>
                <a:gd name="T8" fmla="*/ 76 w 191"/>
                <a:gd name="T9" fmla="*/ 217 h 267"/>
                <a:gd name="T10" fmla="*/ 76 w 191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267"/>
                  </a:moveTo>
                  <a:lnTo>
                    <a:pt x="0" y="146"/>
                  </a:lnTo>
                  <a:lnTo>
                    <a:pt x="191" y="146"/>
                  </a:lnTo>
                  <a:lnTo>
                    <a:pt x="191" y="217"/>
                  </a:lnTo>
                  <a:lnTo>
                    <a:pt x="76" y="217"/>
                  </a:lnTo>
                  <a:lnTo>
                    <a:pt x="7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938" y="3478213"/>
              <a:ext cx="917575" cy="904875"/>
            </a:xfrm>
            <a:custGeom>
              <a:avLst/>
              <a:gdLst>
                <a:gd name="T0" fmla="*/ 578 w 578"/>
                <a:gd name="T1" fmla="*/ 570 h 570"/>
                <a:gd name="T2" fmla="*/ 382 w 578"/>
                <a:gd name="T3" fmla="*/ 570 h 570"/>
                <a:gd name="T4" fmla="*/ 382 w 578"/>
                <a:gd name="T5" fmla="*/ 348 h 570"/>
                <a:gd name="T6" fmla="*/ 482 w 578"/>
                <a:gd name="T7" fmla="*/ 348 h 570"/>
                <a:gd name="T8" fmla="*/ 482 w 578"/>
                <a:gd name="T9" fmla="*/ 459 h 570"/>
                <a:gd name="T10" fmla="*/ 0 w 578"/>
                <a:gd name="T11" fmla="*/ 459 h 570"/>
                <a:gd name="T12" fmla="*/ 0 w 578"/>
                <a:gd name="T13" fmla="*/ 570 h 570"/>
                <a:gd name="T14" fmla="*/ 96 w 578"/>
                <a:gd name="T15" fmla="*/ 570 h 570"/>
                <a:gd name="T16" fmla="*/ 96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578" y="570"/>
                  </a:moveTo>
                  <a:lnTo>
                    <a:pt x="382" y="570"/>
                  </a:lnTo>
                  <a:lnTo>
                    <a:pt x="382" y="348"/>
                  </a:lnTo>
                  <a:lnTo>
                    <a:pt x="482" y="348"/>
                  </a:lnTo>
                  <a:lnTo>
                    <a:pt x="482" y="459"/>
                  </a:lnTo>
                  <a:lnTo>
                    <a:pt x="0" y="459"/>
                  </a:lnTo>
                  <a:lnTo>
                    <a:pt x="0" y="570"/>
                  </a:lnTo>
                  <a:lnTo>
                    <a:pt x="96" y="570"/>
                  </a:lnTo>
                  <a:lnTo>
                    <a:pt x="9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938" y="3462338"/>
              <a:ext cx="606425" cy="920750"/>
            </a:xfrm>
            <a:custGeom>
              <a:avLst/>
              <a:gdLst>
                <a:gd name="T0" fmla="*/ 0 w 382"/>
                <a:gd name="T1" fmla="*/ 0 h 580"/>
                <a:gd name="T2" fmla="*/ 0 w 382"/>
                <a:gd name="T3" fmla="*/ 126 h 580"/>
                <a:gd name="T4" fmla="*/ 196 w 382"/>
                <a:gd name="T5" fmla="*/ 126 h 580"/>
                <a:gd name="T6" fmla="*/ 196 w 382"/>
                <a:gd name="T7" fmla="*/ 237 h 580"/>
                <a:gd name="T8" fmla="*/ 96 w 382"/>
                <a:gd name="T9" fmla="*/ 237 h 580"/>
                <a:gd name="T10" fmla="*/ 0 w 382"/>
                <a:gd name="T11" fmla="*/ 237 h 580"/>
                <a:gd name="T12" fmla="*/ 0 w 382"/>
                <a:gd name="T13" fmla="*/ 368 h 580"/>
                <a:gd name="T14" fmla="*/ 96 w 382"/>
                <a:gd name="T15" fmla="*/ 368 h 580"/>
                <a:gd name="T16" fmla="*/ 226 w 382"/>
                <a:gd name="T17" fmla="*/ 368 h 580"/>
                <a:gd name="T18" fmla="*/ 226 w 382"/>
                <a:gd name="T19" fmla="*/ 469 h 580"/>
                <a:gd name="T20" fmla="*/ 226 w 382"/>
                <a:gd name="T21" fmla="*/ 580 h 580"/>
                <a:gd name="T22" fmla="*/ 382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0"/>
                  </a:moveTo>
                  <a:lnTo>
                    <a:pt x="0" y="126"/>
                  </a:lnTo>
                  <a:lnTo>
                    <a:pt x="196" y="126"/>
                  </a:lnTo>
                  <a:lnTo>
                    <a:pt x="196" y="237"/>
                  </a:lnTo>
                  <a:lnTo>
                    <a:pt x="96" y="237"/>
                  </a:lnTo>
                  <a:lnTo>
                    <a:pt x="0" y="237"/>
                  </a:lnTo>
                  <a:lnTo>
                    <a:pt x="0" y="368"/>
                  </a:lnTo>
                  <a:lnTo>
                    <a:pt x="96" y="368"/>
                  </a:lnTo>
                  <a:lnTo>
                    <a:pt x="226" y="368"/>
                  </a:lnTo>
                  <a:lnTo>
                    <a:pt x="226" y="469"/>
                  </a:lnTo>
                  <a:lnTo>
                    <a:pt x="226" y="580"/>
                  </a:lnTo>
                  <a:lnTo>
                    <a:pt x="382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19088" y="3606800"/>
              <a:ext cx="295275" cy="423863"/>
            </a:xfrm>
            <a:custGeom>
              <a:avLst/>
              <a:gdLst>
                <a:gd name="T0" fmla="*/ 186 w 186"/>
                <a:gd name="T1" fmla="*/ 267 h 267"/>
                <a:gd name="T2" fmla="*/ 186 w 186"/>
                <a:gd name="T3" fmla="*/ 146 h 267"/>
                <a:gd name="T4" fmla="*/ 0 w 186"/>
                <a:gd name="T5" fmla="*/ 146 h 267"/>
                <a:gd name="T6" fmla="*/ 0 w 186"/>
                <a:gd name="T7" fmla="*/ 217 h 267"/>
                <a:gd name="T8" fmla="*/ 110 w 186"/>
                <a:gd name="T9" fmla="*/ 217 h 267"/>
                <a:gd name="T10" fmla="*/ 110 w 186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267"/>
                  </a:moveTo>
                  <a:lnTo>
                    <a:pt x="186" y="146"/>
                  </a:lnTo>
                  <a:lnTo>
                    <a:pt x="0" y="146"/>
                  </a:lnTo>
                  <a:lnTo>
                    <a:pt x="0" y="217"/>
                  </a:lnTo>
                  <a:lnTo>
                    <a:pt x="110" y="217"/>
                  </a:lnTo>
                  <a:lnTo>
                    <a:pt x="11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8" name="Line 11"/>
          <p:cNvSpPr>
            <a:spLocks noChangeShapeType="1"/>
          </p:cNvSpPr>
          <p:nvPr/>
        </p:nvSpPr>
        <p:spPr bwMode="auto">
          <a:xfrm flipH="1" flipV="1">
            <a:off x="319473" y="6665594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Line 11"/>
          <p:cNvSpPr>
            <a:spLocks noChangeShapeType="1"/>
          </p:cNvSpPr>
          <p:nvPr/>
        </p:nvSpPr>
        <p:spPr bwMode="auto">
          <a:xfrm flipH="1" flipV="1">
            <a:off x="387146" y="207963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1448186" y="827039"/>
            <a:ext cx="481149" cy="1558576"/>
            <a:chOff x="1290638" y="809625"/>
            <a:chExt cx="1147763" cy="3717926"/>
          </a:xfrm>
        </p:grpSpPr>
        <p:sp>
          <p:nvSpPr>
            <p:cNvPr id="63" name="Oval 28"/>
            <p:cNvSpPr>
              <a:spLocks noChangeArrowheads="1"/>
            </p:cNvSpPr>
            <p:nvPr/>
          </p:nvSpPr>
          <p:spPr bwMode="auto">
            <a:xfrm>
              <a:off x="1290638" y="1438275"/>
              <a:ext cx="1147763" cy="11303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Line 29"/>
            <p:cNvSpPr>
              <a:spLocks noChangeShapeType="1"/>
            </p:cNvSpPr>
            <p:nvPr/>
          </p:nvSpPr>
          <p:spPr bwMode="auto">
            <a:xfrm>
              <a:off x="1863725" y="1438275"/>
              <a:ext cx="0" cy="113030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auto">
            <a:xfrm>
              <a:off x="1493838" y="1470025"/>
              <a:ext cx="201613" cy="1074738"/>
            </a:xfrm>
            <a:custGeom>
              <a:avLst/>
              <a:gdLst>
                <a:gd name="T0" fmla="*/ 25 w 25"/>
                <a:gd name="T1" fmla="*/ 0 h 135"/>
                <a:gd name="T2" fmla="*/ 25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25" y="0"/>
                  </a:moveTo>
                  <a:cubicBezTo>
                    <a:pt x="25" y="0"/>
                    <a:pt x="0" y="74"/>
                    <a:pt x="25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auto">
            <a:xfrm>
              <a:off x="1331913" y="1606550"/>
              <a:ext cx="128588" cy="803275"/>
            </a:xfrm>
            <a:custGeom>
              <a:avLst/>
              <a:gdLst>
                <a:gd name="T0" fmla="*/ 16 w 16"/>
                <a:gd name="T1" fmla="*/ 0 h 101"/>
                <a:gd name="T2" fmla="*/ 16 w 16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01">
                  <a:moveTo>
                    <a:pt x="16" y="0"/>
                  </a:moveTo>
                  <a:cubicBezTo>
                    <a:pt x="16" y="0"/>
                    <a:pt x="0" y="55"/>
                    <a:pt x="16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auto">
            <a:xfrm>
              <a:off x="2025650" y="1470025"/>
              <a:ext cx="201613" cy="1074738"/>
            </a:xfrm>
            <a:custGeom>
              <a:avLst/>
              <a:gdLst>
                <a:gd name="T0" fmla="*/ 0 w 25"/>
                <a:gd name="T1" fmla="*/ 0 h 135"/>
                <a:gd name="T2" fmla="*/ 0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0" y="0"/>
                  </a:moveTo>
                  <a:cubicBezTo>
                    <a:pt x="0" y="0"/>
                    <a:pt x="25" y="74"/>
                    <a:pt x="0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auto">
            <a:xfrm>
              <a:off x="2260600" y="1606550"/>
              <a:ext cx="136525" cy="803275"/>
            </a:xfrm>
            <a:custGeom>
              <a:avLst/>
              <a:gdLst>
                <a:gd name="T0" fmla="*/ 0 w 17"/>
                <a:gd name="T1" fmla="*/ 0 h 101"/>
                <a:gd name="T2" fmla="*/ 0 w 17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101">
                  <a:moveTo>
                    <a:pt x="0" y="0"/>
                  </a:moveTo>
                  <a:cubicBezTo>
                    <a:pt x="0" y="0"/>
                    <a:pt x="17" y="55"/>
                    <a:pt x="0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auto">
            <a:xfrm>
              <a:off x="1711325" y="1343025"/>
              <a:ext cx="338138" cy="127000"/>
            </a:xfrm>
            <a:custGeom>
              <a:avLst/>
              <a:gdLst>
                <a:gd name="T0" fmla="*/ 0 w 42"/>
                <a:gd name="T1" fmla="*/ 15 h 16"/>
                <a:gd name="T2" fmla="*/ 42 w 42"/>
                <a:gd name="T3" fmla="*/ 16 h 16"/>
                <a:gd name="T4" fmla="*/ 31 w 42"/>
                <a:gd name="T5" fmla="*/ 0 h 16"/>
                <a:gd name="T6" fmla="*/ 11 w 42"/>
                <a:gd name="T7" fmla="*/ 0 h 16"/>
                <a:gd name="T8" fmla="*/ 0 w 42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0" y="15"/>
                  </a:moveTo>
                  <a:cubicBezTo>
                    <a:pt x="0" y="15"/>
                    <a:pt x="21" y="9"/>
                    <a:pt x="42" y="1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0" y="15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35"/>
            <p:cNvSpPr>
              <a:spLocks/>
            </p:cNvSpPr>
            <p:nvPr/>
          </p:nvSpPr>
          <p:spPr bwMode="auto">
            <a:xfrm>
              <a:off x="1695450" y="2544763"/>
              <a:ext cx="338138" cy="128588"/>
            </a:xfrm>
            <a:custGeom>
              <a:avLst/>
              <a:gdLst>
                <a:gd name="T0" fmla="*/ 42 w 42"/>
                <a:gd name="T1" fmla="*/ 1 h 16"/>
                <a:gd name="T2" fmla="*/ 0 w 42"/>
                <a:gd name="T3" fmla="*/ 0 h 16"/>
                <a:gd name="T4" fmla="*/ 12 w 42"/>
                <a:gd name="T5" fmla="*/ 16 h 16"/>
                <a:gd name="T6" fmla="*/ 31 w 42"/>
                <a:gd name="T7" fmla="*/ 16 h 16"/>
                <a:gd name="T8" fmla="*/ 42 w 4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42" y="1"/>
                  </a:moveTo>
                  <a:cubicBezTo>
                    <a:pt x="42" y="1"/>
                    <a:pt x="21" y="6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31" y="16"/>
                    <a:pt x="31" y="16"/>
                    <a:pt x="31" y="16"/>
                  </a:cubicBezTo>
                  <a:lnTo>
                    <a:pt x="42" y="1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auto">
            <a:xfrm>
              <a:off x="1824038" y="1255713"/>
              <a:ext cx="104775" cy="87313"/>
            </a:xfrm>
            <a:custGeom>
              <a:avLst/>
              <a:gdLst>
                <a:gd name="T0" fmla="*/ 0 w 13"/>
                <a:gd name="T1" fmla="*/ 11 h 11"/>
                <a:gd name="T2" fmla="*/ 0 w 13"/>
                <a:gd name="T3" fmla="*/ 7 h 11"/>
                <a:gd name="T4" fmla="*/ 7 w 13"/>
                <a:gd name="T5" fmla="*/ 0 h 11"/>
                <a:gd name="T6" fmla="*/ 7 w 13"/>
                <a:gd name="T7" fmla="*/ 0 h 11"/>
                <a:gd name="T8" fmla="*/ 13 w 13"/>
                <a:gd name="T9" fmla="*/ 7 h 11"/>
                <a:gd name="T10" fmla="*/ 13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3" y="11"/>
                    <a:pt x="13" y="1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37"/>
            <p:cNvSpPr>
              <a:spLocks/>
            </p:cNvSpPr>
            <p:nvPr/>
          </p:nvSpPr>
          <p:spPr bwMode="auto">
            <a:xfrm>
              <a:off x="1816100" y="3875088"/>
              <a:ext cx="112713" cy="652463"/>
            </a:xfrm>
            <a:custGeom>
              <a:avLst/>
              <a:gdLst>
                <a:gd name="T0" fmla="*/ 14 w 14"/>
                <a:gd name="T1" fmla="*/ 82 h 82"/>
                <a:gd name="T2" fmla="*/ 14 w 14"/>
                <a:gd name="T3" fmla="*/ 11 h 82"/>
                <a:gd name="T4" fmla="*/ 14 w 14"/>
                <a:gd name="T5" fmla="*/ 7 h 82"/>
                <a:gd name="T6" fmla="*/ 7 w 14"/>
                <a:gd name="T7" fmla="*/ 0 h 82"/>
                <a:gd name="T8" fmla="*/ 7 w 14"/>
                <a:gd name="T9" fmla="*/ 0 h 82"/>
                <a:gd name="T10" fmla="*/ 0 w 14"/>
                <a:gd name="T11" fmla="*/ 7 h 82"/>
                <a:gd name="T12" fmla="*/ 0 w 14"/>
                <a:gd name="T13" fmla="*/ 11 h 82"/>
                <a:gd name="T14" fmla="*/ 0 w 14"/>
                <a:gd name="T1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82">
                  <a:moveTo>
                    <a:pt x="14" y="8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2"/>
                    <a:pt x="0" y="82"/>
                    <a:pt x="0" y="82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Line 38"/>
            <p:cNvSpPr>
              <a:spLocks noChangeShapeType="1"/>
            </p:cNvSpPr>
            <p:nvPr/>
          </p:nvSpPr>
          <p:spPr bwMode="auto">
            <a:xfrm>
              <a:off x="1863725" y="2673350"/>
              <a:ext cx="0" cy="5413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Oval 39"/>
            <p:cNvSpPr>
              <a:spLocks noChangeArrowheads="1"/>
            </p:cNvSpPr>
            <p:nvPr/>
          </p:nvSpPr>
          <p:spPr bwMode="auto">
            <a:xfrm>
              <a:off x="17589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Oval 40"/>
            <p:cNvSpPr>
              <a:spLocks noChangeArrowheads="1"/>
            </p:cNvSpPr>
            <p:nvPr/>
          </p:nvSpPr>
          <p:spPr bwMode="auto">
            <a:xfrm>
              <a:off x="18732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Oval 41"/>
            <p:cNvSpPr>
              <a:spLocks noChangeArrowheads="1"/>
            </p:cNvSpPr>
            <p:nvPr/>
          </p:nvSpPr>
          <p:spPr bwMode="auto">
            <a:xfrm>
              <a:off x="1758950" y="316706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Oval 42"/>
            <p:cNvSpPr>
              <a:spLocks noChangeArrowheads="1"/>
            </p:cNvSpPr>
            <p:nvPr/>
          </p:nvSpPr>
          <p:spPr bwMode="auto">
            <a:xfrm>
              <a:off x="1863725" y="3167063"/>
              <a:ext cx="106363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Oval 43"/>
            <p:cNvSpPr>
              <a:spLocks noChangeArrowheads="1"/>
            </p:cNvSpPr>
            <p:nvPr/>
          </p:nvSpPr>
          <p:spPr bwMode="auto">
            <a:xfrm>
              <a:off x="1962150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Oval 44"/>
            <p:cNvSpPr>
              <a:spLocks noChangeArrowheads="1"/>
            </p:cNvSpPr>
            <p:nvPr/>
          </p:nvSpPr>
          <p:spPr bwMode="auto">
            <a:xfrm>
              <a:off x="1962150" y="3365500"/>
              <a:ext cx="104775" cy="111125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Oval 45"/>
            <p:cNvSpPr>
              <a:spLocks noChangeArrowheads="1"/>
            </p:cNvSpPr>
            <p:nvPr/>
          </p:nvSpPr>
          <p:spPr bwMode="auto">
            <a:xfrm>
              <a:off x="1654175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Oval 46"/>
            <p:cNvSpPr>
              <a:spLocks noChangeArrowheads="1"/>
            </p:cNvSpPr>
            <p:nvPr/>
          </p:nvSpPr>
          <p:spPr bwMode="auto">
            <a:xfrm>
              <a:off x="1654175" y="3373438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7"/>
            <p:cNvSpPr>
              <a:spLocks/>
            </p:cNvSpPr>
            <p:nvPr/>
          </p:nvSpPr>
          <p:spPr bwMode="auto">
            <a:xfrm>
              <a:off x="1743075" y="3246438"/>
              <a:ext cx="242888" cy="238125"/>
            </a:xfrm>
            <a:custGeom>
              <a:avLst/>
              <a:gdLst>
                <a:gd name="T0" fmla="*/ 76 w 153"/>
                <a:gd name="T1" fmla="*/ 150 h 150"/>
                <a:gd name="T2" fmla="*/ 0 w 153"/>
                <a:gd name="T3" fmla="*/ 75 h 150"/>
                <a:gd name="T4" fmla="*/ 76 w 153"/>
                <a:gd name="T5" fmla="*/ 0 h 150"/>
                <a:gd name="T6" fmla="*/ 153 w 153"/>
                <a:gd name="T7" fmla="*/ 75 h 150"/>
                <a:gd name="T8" fmla="*/ 76 w 153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0">
                  <a:moveTo>
                    <a:pt x="76" y="150"/>
                  </a:moveTo>
                  <a:lnTo>
                    <a:pt x="0" y="75"/>
                  </a:lnTo>
                  <a:lnTo>
                    <a:pt x="76" y="0"/>
                  </a:lnTo>
                  <a:lnTo>
                    <a:pt x="153" y="75"/>
                  </a:lnTo>
                  <a:lnTo>
                    <a:pt x="76" y="150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Line 48"/>
            <p:cNvSpPr>
              <a:spLocks noChangeShapeType="1"/>
            </p:cNvSpPr>
            <p:nvPr/>
          </p:nvSpPr>
          <p:spPr bwMode="auto">
            <a:xfrm>
              <a:off x="1863725" y="3246438"/>
              <a:ext cx="0" cy="238125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Line 49"/>
            <p:cNvSpPr>
              <a:spLocks noChangeShapeType="1"/>
            </p:cNvSpPr>
            <p:nvPr/>
          </p:nvSpPr>
          <p:spPr bwMode="auto">
            <a:xfrm flipH="1">
              <a:off x="1743075" y="3365500"/>
              <a:ext cx="242888" cy="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Line 50"/>
            <p:cNvSpPr>
              <a:spLocks noChangeShapeType="1"/>
            </p:cNvSpPr>
            <p:nvPr/>
          </p:nvSpPr>
          <p:spPr bwMode="auto">
            <a:xfrm>
              <a:off x="1873250" y="3516313"/>
              <a:ext cx="0" cy="10112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Oval 51"/>
            <p:cNvSpPr>
              <a:spLocks noChangeArrowheads="1"/>
            </p:cNvSpPr>
            <p:nvPr/>
          </p:nvSpPr>
          <p:spPr bwMode="auto">
            <a:xfrm>
              <a:off x="1831975" y="1136650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Oval 52"/>
            <p:cNvSpPr>
              <a:spLocks noChangeArrowheads="1"/>
            </p:cNvSpPr>
            <p:nvPr/>
          </p:nvSpPr>
          <p:spPr bwMode="auto">
            <a:xfrm>
              <a:off x="1831975" y="1033463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Oval 53"/>
            <p:cNvSpPr>
              <a:spLocks noChangeArrowheads="1"/>
            </p:cNvSpPr>
            <p:nvPr/>
          </p:nvSpPr>
          <p:spPr bwMode="auto">
            <a:xfrm>
              <a:off x="1831975" y="920750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Oval 54"/>
            <p:cNvSpPr>
              <a:spLocks noChangeArrowheads="1"/>
            </p:cNvSpPr>
            <p:nvPr/>
          </p:nvSpPr>
          <p:spPr bwMode="auto">
            <a:xfrm>
              <a:off x="1831975" y="809625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8" name="组合 64337"/>
          <p:cNvGrpSpPr/>
          <p:nvPr/>
        </p:nvGrpSpPr>
        <p:grpSpPr>
          <a:xfrm>
            <a:off x="-303213" y="3309938"/>
            <a:ext cx="803276" cy="842963"/>
            <a:chOff x="-303213" y="3309938"/>
            <a:chExt cx="803276" cy="842963"/>
          </a:xfrm>
          <a:solidFill>
            <a:srgbClr val="F7E499"/>
          </a:solidFill>
        </p:grpSpPr>
        <p:sp>
          <p:nvSpPr>
            <p:cNvPr id="64137" name="Freeform 685"/>
            <p:cNvSpPr>
              <a:spLocks/>
            </p:cNvSpPr>
            <p:nvPr/>
          </p:nvSpPr>
          <p:spPr bwMode="auto">
            <a:xfrm>
              <a:off x="-161925" y="3309938"/>
              <a:ext cx="406400" cy="407988"/>
            </a:xfrm>
            <a:custGeom>
              <a:avLst/>
              <a:gdLst>
                <a:gd name="T0" fmla="*/ 31 w 46"/>
                <a:gd name="T1" fmla="*/ 46 h 46"/>
                <a:gd name="T2" fmla="*/ 23 w 46"/>
                <a:gd name="T3" fmla="*/ 6 h 46"/>
                <a:gd name="T4" fmla="*/ 31 w 46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31" y="46"/>
                  </a:moveTo>
                  <a:cubicBezTo>
                    <a:pt x="31" y="46"/>
                    <a:pt x="0" y="13"/>
                    <a:pt x="23" y="6"/>
                  </a:cubicBezTo>
                  <a:cubicBezTo>
                    <a:pt x="46" y="0"/>
                    <a:pt x="31" y="46"/>
                    <a:pt x="3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8" name="Freeform 686"/>
            <p:cNvSpPr>
              <a:spLocks/>
            </p:cNvSpPr>
            <p:nvPr/>
          </p:nvSpPr>
          <p:spPr bwMode="auto">
            <a:xfrm>
              <a:off x="111125" y="3317875"/>
              <a:ext cx="388938" cy="400050"/>
            </a:xfrm>
            <a:custGeom>
              <a:avLst/>
              <a:gdLst>
                <a:gd name="T0" fmla="*/ 0 w 44"/>
                <a:gd name="T1" fmla="*/ 45 h 45"/>
                <a:gd name="T2" fmla="*/ 24 w 44"/>
                <a:gd name="T3" fmla="*/ 12 h 45"/>
                <a:gd name="T4" fmla="*/ 0 w 44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5">
                  <a:moveTo>
                    <a:pt x="0" y="45"/>
                  </a:moveTo>
                  <a:cubicBezTo>
                    <a:pt x="0" y="45"/>
                    <a:pt x="3" y="0"/>
                    <a:pt x="24" y="12"/>
                  </a:cubicBezTo>
                  <a:cubicBezTo>
                    <a:pt x="44" y="25"/>
                    <a:pt x="0" y="45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9" name="Freeform 687"/>
            <p:cNvSpPr>
              <a:spLocks/>
            </p:cNvSpPr>
            <p:nvPr/>
          </p:nvSpPr>
          <p:spPr bwMode="auto">
            <a:xfrm>
              <a:off x="111125" y="3513138"/>
              <a:ext cx="371475" cy="427038"/>
            </a:xfrm>
            <a:custGeom>
              <a:avLst/>
              <a:gdLst>
                <a:gd name="T0" fmla="*/ 0 w 42"/>
                <a:gd name="T1" fmla="*/ 23 h 48"/>
                <a:gd name="T2" fmla="*/ 41 w 42"/>
                <a:gd name="T3" fmla="*/ 24 h 48"/>
                <a:gd name="T4" fmla="*/ 0 w 42"/>
                <a:gd name="T5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8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8"/>
                    <a:pt x="0" y="23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0" name="Freeform 688"/>
            <p:cNvSpPr>
              <a:spLocks/>
            </p:cNvSpPr>
            <p:nvPr/>
          </p:nvSpPr>
          <p:spPr bwMode="auto">
            <a:xfrm>
              <a:off x="111125" y="3717926"/>
              <a:ext cx="361950" cy="434975"/>
            </a:xfrm>
            <a:custGeom>
              <a:avLst/>
              <a:gdLst>
                <a:gd name="T0" fmla="*/ 0 w 41"/>
                <a:gd name="T1" fmla="*/ 0 h 49"/>
                <a:gd name="T2" fmla="*/ 23 w 41"/>
                <a:gd name="T3" fmla="*/ 35 h 49"/>
                <a:gd name="T4" fmla="*/ 0 w 41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9">
                  <a:moveTo>
                    <a:pt x="0" y="0"/>
                  </a:moveTo>
                  <a:cubicBezTo>
                    <a:pt x="0" y="0"/>
                    <a:pt x="41" y="20"/>
                    <a:pt x="23" y="35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1" name="Freeform 689"/>
            <p:cNvSpPr>
              <a:spLocks/>
            </p:cNvSpPr>
            <p:nvPr/>
          </p:nvSpPr>
          <p:spPr bwMode="auto">
            <a:xfrm>
              <a:off x="-223838" y="3717926"/>
              <a:ext cx="396875" cy="407988"/>
            </a:xfrm>
            <a:custGeom>
              <a:avLst/>
              <a:gdLst>
                <a:gd name="T0" fmla="*/ 38 w 45"/>
                <a:gd name="T1" fmla="*/ 0 h 46"/>
                <a:gd name="T2" fmla="*/ 23 w 45"/>
                <a:gd name="T3" fmla="*/ 39 h 46"/>
                <a:gd name="T4" fmla="*/ 38 w 45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6">
                  <a:moveTo>
                    <a:pt x="38" y="0"/>
                  </a:moveTo>
                  <a:cubicBezTo>
                    <a:pt x="38" y="0"/>
                    <a:pt x="45" y="46"/>
                    <a:pt x="23" y="39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2" name="Freeform 690"/>
            <p:cNvSpPr>
              <a:spLocks/>
            </p:cNvSpPr>
            <p:nvPr/>
          </p:nvSpPr>
          <p:spPr bwMode="auto">
            <a:xfrm>
              <a:off x="-303213" y="3602038"/>
              <a:ext cx="414338" cy="400050"/>
            </a:xfrm>
            <a:custGeom>
              <a:avLst/>
              <a:gdLst>
                <a:gd name="T0" fmla="*/ 47 w 47"/>
                <a:gd name="T1" fmla="*/ 13 h 45"/>
                <a:gd name="T2" fmla="*/ 7 w 47"/>
                <a:gd name="T3" fmla="*/ 23 h 45"/>
                <a:gd name="T4" fmla="*/ 47 w 47"/>
                <a:gd name="T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5">
                  <a:moveTo>
                    <a:pt x="47" y="13"/>
                  </a:moveTo>
                  <a:cubicBezTo>
                    <a:pt x="47" y="13"/>
                    <a:pt x="14" y="45"/>
                    <a:pt x="7" y="23"/>
                  </a:cubicBezTo>
                  <a:cubicBezTo>
                    <a:pt x="0" y="0"/>
                    <a:pt x="47" y="13"/>
                    <a:pt x="4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3" name="Freeform 691"/>
            <p:cNvSpPr>
              <a:spLocks/>
            </p:cNvSpPr>
            <p:nvPr/>
          </p:nvSpPr>
          <p:spPr bwMode="auto">
            <a:xfrm>
              <a:off x="-277813" y="3354388"/>
              <a:ext cx="406400" cy="381000"/>
            </a:xfrm>
            <a:custGeom>
              <a:avLst/>
              <a:gdLst>
                <a:gd name="T0" fmla="*/ 46 w 46"/>
                <a:gd name="T1" fmla="*/ 41 h 43"/>
                <a:gd name="T2" fmla="*/ 10 w 46"/>
                <a:gd name="T3" fmla="*/ 22 h 43"/>
                <a:gd name="T4" fmla="*/ 46 w 46"/>
                <a:gd name="T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3">
                  <a:moveTo>
                    <a:pt x="46" y="41"/>
                  </a:moveTo>
                  <a:cubicBezTo>
                    <a:pt x="46" y="41"/>
                    <a:pt x="0" y="43"/>
                    <a:pt x="10" y="22"/>
                  </a:cubicBezTo>
                  <a:cubicBezTo>
                    <a:pt x="20" y="0"/>
                    <a:pt x="46" y="41"/>
                    <a:pt x="4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4" name="Freeform 692"/>
            <p:cNvSpPr>
              <a:spLocks/>
            </p:cNvSpPr>
            <p:nvPr/>
          </p:nvSpPr>
          <p:spPr bwMode="auto">
            <a:xfrm>
              <a:off x="22225" y="3663951"/>
              <a:ext cx="150813" cy="125413"/>
            </a:xfrm>
            <a:custGeom>
              <a:avLst/>
              <a:gdLst>
                <a:gd name="T0" fmla="*/ 16 w 17"/>
                <a:gd name="T1" fmla="*/ 5 h 14"/>
                <a:gd name="T2" fmla="*/ 11 w 17"/>
                <a:gd name="T3" fmla="*/ 13 h 14"/>
                <a:gd name="T4" fmla="*/ 2 w 17"/>
                <a:gd name="T5" fmla="*/ 10 h 14"/>
                <a:gd name="T6" fmla="*/ 7 w 17"/>
                <a:gd name="T7" fmla="*/ 1 h 14"/>
                <a:gd name="T8" fmla="*/ 16 w 17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6" y="5"/>
                  </a:moveTo>
                  <a:cubicBezTo>
                    <a:pt x="17" y="8"/>
                    <a:pt x="14" y="11"/>
                    <a:pt x="11" y="13"/>
                  </a:cubicBezTo>
                  <a:cubicBezTo>
                    <a:pt x="7" y="14"/>
                    <a:pt x="3" y="13"/>
                    <a:pt x="2" y="10"/>
                  </a:cubicBezTo>
                  <a:cubicBezTo>
                    <a:pt x="0" y="6"/>
                    <a:pt x="3" y="3"/>
                    <a:pt x="7" y="1"/>
                  </a:cubicBezTo>
                  <a:cubicBezTo>
                    <a:pt x="10" y="0"/>
                    <a:pt x="15" y="1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5" name="Freeform 693"/>
            <p:cNvSpPr>
              <a:spLocks/>
            </p:cNvSpPr>
            <p:nvPr/>
          </p:nvSpPr>
          <p:spPr bwMode="auto">
            <a:xfrm>
              <a:off x="76200" y="3646488"/>
              <a:ext cx="17463" cy="53975"/>
            </a:xfrm>
            <a:custGeom>
              <a:avLst/>
              <a:gdLst>
                <a:gd name="T0" fmla="*/ 1 w 2"/>
                <a:gd name="T1" fmla="*/ 1 h 6"/>
                <a:gd name="T2" fmla="*/ 0 w 2"/>
                <a:gd name="T3" fmla="*/ 0 h 6"/>
                <a:gd name="T4" fmla="*/ 0 w 2"/>
                <a:gd name="T5" fmla="*/ 1 h 6"/>
                <a:gd name="T6" fmla="*/ 0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1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6" name="Freeform 694"/>
            <p:cNvSpPr>
              <a:spLocks/>
            </p:cNvSpPr>
            <p:nvPr/>
          </p:nvSpPr>
          <p:spPr bwMode="auto">
            <a:xfrm>
              <a:off x="93662" y="36464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0 w 2"/>
                <a:gd name="T7" fmla="*/ 2 h 5"/>
                <a:gd name="T8" fmla="*/ 0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7" name="Freeform 695"/>
            <p:cNvSpPr>
              <a:spLocks/>
            </p:cNvSpPr>
            <p:nvPr/>
          </p:nvSpPr>
          <p:spPr bwMode="auto">
            <a:xfrm>
              <a:off x="103187" y="3646488"/>
              <a:ext cx="25400" cy="44450"/>
            </a:xfrm>
            <a:custGeom>
              <a:avLst/>
              <a:gdLst>
                <a:gd name="T0" fmla="*/ 3 w 3"/>
                <a:gd name="T1" fmla="*/ 1 h 5"/>
                <a:gd name="T2" fmla="*/ 2 w 3"/>
                <a:gd name="T3" fmla="*/ 0 h 5"/>
                <a:gd name="T4" fmla="*/ 1 w 3"/>
                <a:gd name="T5" fmla="*/ 1 h 5"/>
                <a:gd name="T6" fmla="*/ 1 w 3"/>
                <a:gd name="T7" fmla="*/ 2 h 5"/>
                <a:gd name="T8" fmla="*/ 0 w 3"/>
                <a:gd name="T9" fmla="*/ 5 h 5"/>
                <a:gd name="T10" fmla="*/ 2 w 3"/>
                <a:gd name="T11" fmla="*/ 2 h 5"/>
                <a:gd name="T12" fmla="*/ 3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8" name="Freeform 696"/>
            <p:cNvSpPr>
              <a:spLocks/>
            </p:cNvSpPr>
            <p:nvPr/>
          </p:nvSpPr>
          <p:spPr bwMode="auto">
            <a:xfrm>
              <a:off x="111125" y="3656013"/>
              <a:ext cx="34925" cy="44450"/>
            </a:xfrm>
            <a:custGeom>
              <a:avLst/>
              <a:gdLst>
                <a:gd name="T0" fmla="*/ 3 w 4"/>
                <a:gd name="T1" fmla="*/ 1 h 5"/>
                <a:gd name="T2" fmla="*/ 3 w 4"/>
                <a:gd name="T3" fmla="*/ 0 h 5"/>
                <a:gd name="T4" fmla="*/ 2 w 4"/>
                <a:gd name="T5" fmla="*/ 0 h 5"/>
                <a:gd name="T6" fmla="*/ 2 w 4"/>
                <a:gd name="T7" fmla="*/ 1 h 5"/>
                <a:gd name="T8" fmla="*/ 0 w 4"/>
                <a:gd name="T9" fmla="*/ 5 h 5"/>
                <a:gd name="T10" fmla="*/ 2 w 4"/>
                <a:gd name="T11" fmla="*/ 2 h 5"/>
                <a:gd name="T12" fmla="*/ 3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2"/>
                    <a:pt x="2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9" name="Freeform 697"/>
            <p:cNvSpPr>
              <a:spLocks/>
            </p:cNvSpPr>
            <p:nvPr/>
          </p:nvSpPr>
          <p:spPr bwMode="auto">
            <a:xfrm>
              <a:off x="120650" y="3663951"/>
              <a:ext cx="34925" cy="36513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0 h 4"/>
                <a:gd name="T4" fmla="*/ 3 w 4"/>
                <a:gd name="T5" fmla="*/ 0 h 4"/>
                <a:gd name="T6" fmla="*/ 2 w 4"/>
                <a:gd name="T7" fmla="*/ 1 h 4"/>
                <a:gd name="T8" fmla="*/ 0 w 4"/>
                <a:gd name="T9" fmla="*/ 4 h 4"/>
                <a:gd name="T10" fmla="*/ 3 w 4"/>
                <a:gd name="T11" fmla="*/ 2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0" name="Freeform 698"/>
            <p:cNvSpPr>
              <a:spLocks/>
            </p:cNvSpPr>
            <p:nvPr/>
          </p:nvSpPr>
          <p:spPr bwMode="auto">
            <a:xfrm>
              <a:off x="120650" y="3683001"/>
              <a:ext cx="52388" cy="25400"/>
            </a:xfrm>
            <a:custGeom>
              <a:avLst/>
              <a:gdLst>
                <a:gd name="T0" fmla="*/ 5 w 6"/>
                <a:gd name="T1" fmla="*/ 1 h 3"/>
                <a:gd name="T2" fmla="*/ 6 w 6"/>
                <a:gd name="T3" fmla="*/ 0 h 3"/>
                <a:gd name="T4" fmla="*/ 4 w 6"/>
                <a:gd name="T5" fmla="*/ 0 h 3"/>
                <a:gd name="T6" fmla="*/ 4 w 6"/>
                <a:gd name="T7" fmla="*/ 1 h 3"/>
                <a:gd name="T8" fmla="*/ 0 w 6"/>
                <a:gd name="T9" fmla="*/ 3 h 3"/>
                <a:gd name="T10" fmla="*/ 4 w 6"/>
                <a:gd name="T11" fmla="*/ 1 h 3"/>
                <a:gd name="T12" fmla="*/ 5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1"/>
                  </a:move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3"/>
                    <a:pt x="0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2"/>
                    <a:pt x="5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1" name="Freeform 699"/>
            <p:cNvSpPr>
              <a:spLocks/>
            </p:cNvSpPr>
            <p:nvPr/>
          </p:nvSpPr>
          <p:spPr bwMode="auto">
            <a:xfrm>
              <a:off x="128587" y="3700463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4 w 6"/>
                <a:gd name="T7" fmla="*/ 0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1"/>
                    <a:pt x="6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4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2" name="Freeform 700"/>
            <p:cNvSpPr>
              <a:spLocks/>
            </p:cNvSpPr>
            <p:nvPr/>
          </p:nvSpPr>
          <p:spPr bwMode="auto">
            <a:xfrm>
              <a:off x="128587" y="3717926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5 w 6"/>
                <a:gd name="T5" fmla="*/ 0 h 2"/>
                <a:gd name="T6" fmla="*/ 4 w 6"/>
                <a:gd name="T7" fmla="*/ 0 h 2"/>
                <a:gd name="T8" fmla="*/ 0 w 6"/>
                <a:gd name="T9" fmla="*/ 0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1"/>
                    <a:pt x="5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3" name="Freeform 701"/>
            <p:cNvSpPr>
              <a:spLocks/>
            </p:cNvSpPr>
            <p:nvPr/>
          </p:nvSpPr>
          <p:spPr bwMode="auto">
            <a:xfrm>
              <a:off x="128587" y="3727451"/>
              <a:ext cx="53975" cy="25400"/>
            </a:xfrm>
            <a:custGeom>
              <a:avLst/>
              <a:gdLst>
                <a:gd name="T0" fmla="*/ 5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5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5" y="3"/>
                    <a:pt x="6" y="2"/>
                    <a:pt x="6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4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4" name="Freeform 702"/>
            <p:cNvSpPr>
              <a:spLocks/>
            </p:cNvSpPr>
            <p:nvPr/>
          </p:nvSpPr>
          <p:spPr bwMode="auto">
            <a:xfrm>
              <a:off x="128587" y="3735388"/>
              <a:ext cx="44450" cy="34925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3"/>
                    <a:pt x="3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5" name="Freeform 703"/>
            <p:cNvSpPr>
              <a:spLocks/>
            </p:cNvSpPr>
            <p:nvPr/>
          </p:nvSpPr>
          <p:spPr bwMode="auto">
            <a:xfrm>
              <a:off x="128587" y="3744913"/>
              <a:ext cx="34925" cy="44450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4 h 5"/>
                <a:gd name="T4" fmla="*/ 3 w 4"/>
                <a:gd name="T5" fmla="*/ 3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3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6" name="Freeform 704"/>
            <p:cNvSpPr>
              <a:spLocks/>
            </p:cNvSpPr>
            <p:nvPr/>
          </p:nvSpPr>
          <p:spPr bwMode="auto">
            <a:xfrm>
              <a:off x="120650" y="3752851"/>
              <a:ext cx="25400" cy="44450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5 h 5"/>
                <a:gd name="T4" fmla="*/ 3 w 3"/>
                <a:gd name="T5" fmla="*/ 3 h 5"/>
                <a:gd name="T6" fmla="*/ 2 w 3"/>
                <a:gd name="T7" fmla="*/ 3 h 5"/>
                <a:gd name="T8" fmla="*/ 0 w 3"/>
                <a:gd name="T9" fmla="*/ 0 h 5"/>
                <a:gd name="T10" fmla="*/ 2 w 3"/>
                <a:gd name="T11" fmla="*/ 3 h 5"/>
                <a:gd name="T12" fmla="*/ 2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1" y="4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7" name="Freeform 705"/>
            <p:cNvSpPr>
              <a:spLocks/>
            </p:cNvSpPr>
            <p:nvPr/>
          </p:nvSpPr>
          <p:spPr bwMode="auto">
            <a:xfrm>
              <a:off x="111125" y="3752851"/>
              <a:ext cx="26988" cy="53975"/>
            </a:xfrm>
            <a:custGeom>
              <a:avLst/>
              <a:gdLst>
                <a:gd name="T0" fmla="*/ 1 w 3"/>
                <a:gd name="T1" fmla="*/ 5 h 6"/>
                <a:gd name="T2" fmla="*/ 2 w 3"/>
                <a:gd name="T3" fmla="*/ 6 h 6"/>
                <a:gd name="T4" fmla="*/ 2 w 3"/>
                <a:gd name="T5" fmla="*/ 5 h 6"/>
                <a:gd name="T6" fmla="*/ 2 w 3"/>
                <a:gd name="T7" fmla="*/ 4 h 6"/>
                <a:gd name="T8" fmla="*/ 0 w 3"/>
                <a:gd name="T9" fmla="*/ 0 h 6"/>
                <a:gd name="T10" fmla="*/ 1 w 3"/>
                <a:gd name="T11" fmla="*/ 4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8" name="Freeform 706"/>
            <p:cNvSpPr>
              <a:spLocks/>
            </p:cNvSpPr>
            <p:nvPr/>
          </p:nvSpPr>
          <p:spPr bwMode="auto">
            <a:xfrm>
              <a:off x="103187" y="3762376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5 h 6"/>
                <a:gd name="T4" fmla="*/ 1 w 2"/>
                <a:gd name="T5" fmla="*/ 4 h 6"/>
                <a:gd name="T6" fmla="*/ 1 w 2"/>
                <a:gd name="T7" fmla="*/ 3 h 6"/>
                <a:gd name="T8" fmla="*/ 0 w 2"/>
                <a:gd name="T9" fmla="*/ 0 h 6"/>
                <a:gd name="T10" fmla="*/ 0 w 2"/>
                <a:gd name="T11" fmla="*/ 3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5"/>
                  </a:cubicBezTo>
                  <a:cubicBezTo>
                    <a:pt x="1" y="5"/>
                    <a:pt x="2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9" name="Freeform 707"/>
            <p:cNvSpPr>
              <a:spLocks/>
            </p:cNvSpPr>
            <p:nvPr/>
          </p:nvSpPr>
          <p:spPr bwMode="auto">
            <a:xfrm>
              <a:off x="84137" y="3762376"/>
              <a:ext cx="9525" cy="44450"/>
            </a:xfrm>
            <a:custGeom>
              <a:avLst/>
              <a:gdLst>
                <a:gd name="T0" fmla="*/ 0 w 1"/>
                <a:gd name="T1" fmla="*/ 4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4 h 5"/>
                <a:gd name="T8" fmla="*/ 1 w 1"/>
                <a:gd name="T9" fmla="*/ 0 h 5"/>
                <a:gd name="T10" fmla="*/ 0 w 1"/>
                <a:gd name="T11" fmla="*/ 3 h 5"/>
                <a:gd name="T12" fmla="*/ 0 w 1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0" name="Freeform 708"/>
            <p:cNvSpPr>
              <a:spLocks/>
            </p:cNvSpPr>
            <p:nvPr/>
          </p:nvSpPr>
          <p:spPr bwMode="auto">
            <a:xfrm>
              <a:off x="58737" y="3762376"/>
              <a:ext cx="34925" cy="44450"/>
            </a:xfrm>
            <a:custGeom>
              <a:avLst/>
              <a:gdLst>
                <a:gd name="T0" fmla="*/ 1 w 4"/>
                <a:gd name="T1" fmla="*/ 4 h 5"/>
                <a:gd name="T2" fmla="*/ 1 w 4"/>
                <a:gd name="T3" fmla="*/ 5 h 5"/>
                <a:gd name="T4" fmla="*/ 2 w 4"/>
                <a:gd name="T5" fmla="*/ 4 h 5"/>
                <a:gd name="T6" fmla="*/ 2 w 4"/>
                <a:gd name="T7" fmla="*/ 3 h 5"/>
                <a:gd name="T8" fmla="*/ 4 w 4"/>
                <a:gd name="T9" fmla="*/ 0 h 5"/>
                <a:gd name="T10" fmla="*/ 2 w 4"/>
                <a:gd name="T11" fmla="*/ 3 h 5"/>
                <a:gd name="T12" fmla="*/ 1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4"/>
                  </a:move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1" name="Freeform 709"/>
            <p:cNvSpPr>
              <a:spLocks/>
            </p:cNvSpPr>
            <p:nvPr/>
          </p:nvSpPr>
          <p:spPr bwMode="auto">
            <a:xfrm>
              <a:off x="49212" y="3752851"/>
              <a:ext cx="34925" cy="44450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5 h 5"/>
                <a:gd name="T4" fmla="*/ 1 w 4"/>
                <a:gd name="T5" fmla="*/ 4 h 5"/>
                <a:gd name="T6" fmla="*/ 1 w 4"/>
                <a:gd name="T7" fmla="*/ 3 h 5"/>
                <a:gd name="T8" fmla="*/ 4 w 4"/>
                <a:gd name="T9" fmla="*/ 0 h 5"/>
                <a:gd name="T10" fmla="*/ 1 w 4"/>
                <a:gd name="T11" fmla="*/ 3 h 5"/>
                <a:gd name="T12" fmla="*/ 0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4"/>
                    <a:pt x="1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2" name="Freeform 710"/>
            <p:cNvSpPr>
              <a:spLocks/>
            </p:cNvSpPr>
            <p:nvPr/>
          </p:nvSpPr>
          <p:spPr bwMode="auto">
            <a:xfrm>
              <a:off x="31750" y="3752851"/>
              <a:ext cx="44450" cy="26988"/>
            </a:xfrm>
            <a:custGeom>
              <a:avLst/>
              <a:gdLst>
                <a:gd name="T0" fmla="*/ 0 w 5"/>
                <a:gd name="T1" fmla="*/ 2 h 3"/>
                <a:gd name="T2" fmla="*/ 0 w 5"/>
                <a:gd name="T3" fmla="*/ 3 h 3"/>
                <a:gd name="T4" fmla="*/ 2 w 5"/>
                <a:gd name="T5" fmla="*/ 3 h 3"/>
                <a:gd name="T6" fmla="*/ 2 w 5"/>
                <a:gd name="T7" fmla="*/ 2 h 3"/>
                <a:gd name="T8" fmla="*/ 5 w 5"/>
                <a:gd name="T9" fmla="*/ 0 h 3"/>
                <a:gd name="T10" fmla="*/ 2 w 5"/>
                <a:gd name="T11" fmla="*/ 2 h 3"/>
                <a:gd name="T12" fmla="*/ 0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3" name="Freeform 711"/>
            <p:cNvSpPr>
              <a:spLocks/>
            </p:cNvSpPr>
            <p:nvPr/>
          </p:nvSpPr>
          <p:spPr bwMode="auto">
            <a:xfrm>
              <a:off x="22225" y="3744913"/>
              <a:ext cx="44450" cy="25400"/>
            </a:xfrm>
            <a:custGeom>
              <a:avLst/>
              <a:gdLst>
                <a:gd name="T0" fmla="*/ 1 w 5"/>
                <a:gd name="T1" fmla="*/ 1 h 3"/>
                <a:gd name="T2" fmla="*/ 0 w 5"/>
                <a:gd name="T3" fmla="*/ 2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2 w 5"/>
                <a:gd name="T11" fmla="*/ 1 h 3"/>
                <a:gd name="T12" fmla="*/ 1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4" name="Freeform 712"/>
            <p:cNvSpPr>
              <a:spLocks/>
            </p:cNvSpPr>
            <p:nvPr/>
          </p:nvSpPr>
          <p:spPr bwMode="auto">
            <a:xfrm>
              <a:off x="14287" y="3735388"/>
              <a:ext cx="52388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2 w 6"/>
                <a:gd name="T5" fmla="*/ 1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0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0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5" name="Freeform 713"/>
            <p:cNvSpPr>
              <a:spLocks/>
            </p:cNvSpPr>
            <p:nvPr/>
          </p:nvSpPr>
          <p:spPr bwMode="auto">
            <a:xfrm>
              <a:off x="14287" y="3717926"/>
              <a:ext cx="52388" cy="9525"/>
            </a:xfrm>
            <a:custGeom>
              <a:avLst/>
              <a:gdLst>
                <a:gd name="T0" fmla="*/ 1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2 w 6"/>
                <a:gd name="T7" fmla="*/ 1 h 1"/>
                <a:gd name="T8" fmla="*/ 6 w 6"/>
                <a:gd name="T9" fmla="*/ 1 h 1"/>
                <a:gd name="T10" fmla="*/ 2 w 6"/>
                <a:gd name="T11" fmla="*/ 0 h 1"/>
                <a:gd name="T12" fmla="*/ 1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1"/>
                    <a:pt x="6" y="1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6" name="Freeform 714"/>
            <p:cNvSpPr>
              <a:spLocks/>
            </p:cNvSpPr>
            <p:nvPr/>
          </p:nvSpPr>
          <p:spPr bwMode="auto">
            <a:xfrm>
              <a:off x="14287" y="3690938"/>
              <a:ext cx="52388" cy="26988"/>
            </a:xfrm>
            <a:custGeom>
              <a:avLst/>
              <a:gdLst>
                <a:gd name="T0" fmla="*/ 2 w 6"/>
                <a:gd name="T1" fmla="*/ 1 h 3"/>
                <a:gd name="T2" fmla="*/ 1 w 6"/>
                <a:gd name="T3" fmla="*/ 1 h 3"/>
                <a:gd name="T4" fmla="*/ 1 w 6"/>
                <a:gd name="T5" fmla="*/ 2 h 3"/>
                <a:gd name="T6" fmla="*/ 2 w 6"/>
                <a:gd name="T7" fmla="*/ 2 h 3"/>
                <a:gd name="T8" fmla="*/ 6 w 6"/>
                <a:gd name="T9" fmla="*/ 3 h 3"/>
                <a:gd name="T10" fmla="*/ 3 w 6"/>
                <a:gd name="T11" fmla="*/ 2 h 3"/>
                <a:gd name="T12" fmla="*/ 2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6" y="3"/>
                    <a:pt x="6" y="3"/>
                  </a:cubicBezTo>
                  <a:cubicBezTo>
                    <a:pt x="5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7" name="Freeform 715"/>
            <p:cNvSpPr>
              <a:spLocks/>
            </p:cNvSpPr>
            <p:nvPr/>
          </p:nvSpPr>
          <p:spPr bwMode="auto">
            <a:xfrm>
              <a:off x="22225" y="3673476"/>
              <a:ext cx="44450" cy="34925"/>
            </a:xfrm>
            <a:custGeom>
              <a:avLst/>
              <a:gdLst>
                <a:gd name="T0" fmla="*/ 2 w 5"/>
                <a:gd name="T1" fmla="*/ 1 h 4"/>
                <a:gd name="T2" fmla="*/ 1 w 5"/>
                <a:gd name="T3" fmla="*/ 1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3 w 5"/>
                <a:gd name="T11" fmla="*/ 2 h 4"/>
                <a:gd name="T12" fmla="*/ 2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8" name="Freeform 716"/>
            <p:cNvSpPr>
              <a:spLocks/>
            </p:cNvSpPr>
            <p:nvPr/>
          </p:nvSpPr>
          <p:spPr bwMode="auto">
            <a:xfrm>
              <a:off x="41275" y="3663951"/>
              <a:ext cx="34925" cy="44450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1 w 4"/>
                <a:gd name="T7" fmla="*/ 2 h 5"/>
                <a:gd name="T8" fmla="*/ 4 w 4"/>
                <a:gd name="T9" fmla="*/ 5 h 5"/>
                <a:gd name="T10" fmla="*/ 2 w 4"/>
                <a:gd name="T11" fmla="*/ 1 h 5"/>
                <a:gd name="T12" fmla="*/ 1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5"/>
                    <a:pt x="4" y="5"/>
                  </a:cubicBezTo>
                  <a:cubicBezTo>
                    <a:pt x="3" y="4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9" name="Freeform 717"/>
            <p:cNvSpPr>
              <a:spLocks/>
            </p:cNvSpPr>
            <p:nvPr/>
          </p:nvSpPr>
          <p:spPr bwMode="auto">
            <a:xfrm>
              <a:off x="58737" y="3656013"/>
              <a:ext cx="25400" cy="44450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1 h 5"/>
                <a:gd name="T6" fmla="*/ 1 w 3"/>
                <a:gd name="T7" fmla="*/ 2 h 5"/>
                <a:gd name="T8" fmla="*/ 3 w 3"/>
                <a:gd name="T9" fmla="*/ 5 h 5"/>
                <a:gd name="T10" fmla="*/ 1 w 3"/>
                <a:gd name="T11" fmla="*/ 1 h 5"/>
                <a:gd name="T12" fmla="*/ 1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3" y="5"/>
                    <a:pt x="3" y="5"/>
                  </a:cubicBezTo>
                  <a:cubicBezTo>
                    <a:pt x="2" y="4"/>
                    <a:pt x="2" y="2"/>
                    <a:pt x="1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0" name="Freeform 718"/>
            <p:cNvSpPr>
              <a:spLocks/>
            </p:cNvSpPr>
            <p:nvPr/>
          </p:nvSpPr>
          <p:spPr bwMode="auto">
            <a:xfrm>
              <a:off x="76200" y="3532188"/>
              <a:ext cx="34925" cy="168275"/>
            </a:xfrm>
            <a:custGeom>
              <a:avLst/>
              <a:gdLst>
                <a:gd name="T0" fmla="*/ 4 w 4"/>
                <a:gd name="T1" fmla="*/ 19 h 19"/>
                <a:gd name="T2" fmla="*/ 1 w 4"/>
                <a:gd name="T3" fmla="*/ 10 h 19"/>
                <a:gd name="T4" fmla="*/ 0 w 4"/>
                <a:gd name="T5" fmla="*/ 0 h 19"/>
                <a:gd name="T6" fmla="*/ 2 w 4"/>
                <a:gd name="T7" fmla="*/ 9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cubicBezTo>
                    <a:pt x="2" y="16"/>
                    <a:pt x="2" y="13"/>
                    <a:pt x="1" y="10"/>
                  </a:cubicBezTo>
                  <a:cubicBezTo>
                    <a:pt x="0" y="7"/>
                    <a:pt x="0" y="3"/>
                    <a:pt x="0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2"/>
                    <a:pt x="4" y="15"/>
                    <a:pt x="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1" name="Freeform 719"/>
            <p:cNvSpPr>
              <a:spLocks/>
            </p:cNvSpPr>
            <p:nvPr/>
          </p:nvSpPr>
          <p:spPr bwMode="auto">
            <a:xfrm>
              <a:off x="128587" y="3557588"/>
              <a:ext cx="79375" cy="142875"/>
            </a:xfrm>
            <a:custGeom>
              <a:avLst/>
              <a:gdLst>
                <a:gd name="T0" fmla="*/ 0 w 9"/>
                <a:gd name="T1" fmla="*/ 16 h 16"/>
                <a:gd name="T2" fmla="*/ 3 w 9"/>
                <a:gd name="T3" fmla="*/ 7 h 16"/>
                <a:gd name="T4" fmla="*/ 9 w 9"/>
                <a:gd name="T5" fmla="*/ 0 h 16"/>
                <a:gd name="T6" fmla="*/ 5 w 9"/>
                <a:gd name="T7" fmla="*/ 8 h 16"/>
                <a:gd name="T8" fmla="*/ 0 w 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0" y="16"/>
                  </a:moveTo>
                  <a:cubicBezTo>
                    <a:pt x="1" y="13"/>
                    <a:pt x="2" y="10"/>
                    <a:pt x="3" y="7"/>
                  </a:cubicBezTo>
                  <a:cubicBezTo>
                    <a:pt x="5" y="5"/>
                    <a:pt x="7" y="2"/>
                    <a:pt x="9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1"/>
                    <a:pt x="2" y="14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2" name="Freeform 720"/>
            <p:cNvSpPr>
              <a:spLocks/>
            </p:cNvSpPr>
            <p:nvPr/>
          </p:nvSpPr>
          <p:spPr bwMode="auto">
            <a:xfrm>
              <a:off x="138112" y="3663951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8 w 18"/>
                <a:gd name="T3" fmla="*/ 2 h 6"/>
                <a:gd name="T4" fmla="*/ 18 w 18"/>
                <a:gd name="T5" fmla="*/ 0 h 6"/>
                <a:gd name="T6" fmla="*/ 9 w 18"/>
                <a:gd name="T7" fmla="*/ 3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2" y="4"/>
                    <a:pt x="5" y="3"/>
                    <a:pt x="8" y="2"/>
                  </a:cubicBezTo>
                  <a:cubicBezTo>
                    <a:pt x="11" y="1"/>
                    <a:pt x="14" y="0"/>
                    <a:pt x="1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4"/>
                    <a:pt x="3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3" name="Freeform 721"/>
            <p:cNvSpPr>
              <a:spLocks/>
            </p:cNvSpPr>
            <p:nvPr/>
          </p:nvSpPr>
          <p:spPr bwMode="auto">
            <a:xfrm>
              <a:off x="128587" y="3717926"/>
              <a:ext cx="158750" cy="44450"/>
            </a:xfrm>
            <a:custGeom>
              <a:avLst/>
              <a:gdLst>
                <a:gd name="T0" fmla="*/ 0 w 18"/>
                <a:gd name="T1" fmla="*/ 0 h 5"/>
                <a:gd name="T2" fmla="*/ 9 w 18"/>
                <a:gd name="T3" fmla="*/ 1 h 5"/>
                <a:gd name="T4" fmla="*/ 18 w 18"/>
                <a:gd name="T5" fmla="*/ 5 h 5"/>
                <a:gd name="T6" fmla="*/ 9 w 18"/>
                <a:gd name="T7" fmla="*/ 3 h 5"/>
                <a:gd name="T8" fmla="*/ 0 w 1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0" y="0"/>
                  </a:moveTo>
                  <a:cubicBezTo>
                    <a:pt x="3" y="0"/>
                    <a:pt x="6" y="1"/>
                    <a:pt x="9" y="1"/>
                  </a:cubicBezTo>
                  <a:cubicBezTo>
                    <a:pt x="12" y="2"/>
                    <a:pt x="16" y="3"/>
                    <a:pt x="1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2"/>
                    <a:pt x="3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4" name="Freeform 722"/>
            <p:cNvSpPr>
              <a:spLocks/>
            </p:cNvSpPr>
            <p:nvPr/>
          </p:nvSpPr>
          <p:spPr bwMode="auto">
            <a:xfrm>
              <a:off x="120650" y="3744913"/>
              <a:ext cx="61913" cy="150813"/>
            </a:xfrm>
            <a:custGeom>
              <a:avLst/>
              <a:gdLst>
                <a:gd name="T0" fmla="*/ 0 w 7"/>
                <a:gd name="T1" fmla="*/ 0 h 17"/>
                <a:gd name="T2" fmla="*/ 4 w 7"/>
                <a:gd name="T3" fmla="*/ 8 h 17"/>
                <a:gd name="T4" fmla="*/ 7 w 7"/>
                <a:gd name="T5" fmla="*/ 17 h 17"/>
                <a:gd name="T6" fmla="*/ 3 w 7"/>
                <a:gd name="T7" fmla="*/ 8 h 17"/>
                <a:gd name="T8" fmla="*/ 0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0" y="0"/>
                  </a:moveTo>
                  <a:cubicBezTo>
                    <a:pt x="2" y="2"/>
                    <a:pt x="3" y="5"/>
                    <a:pt x="4" y="8"/>
                  </a:cubicBezTo>
                  <a:cubicBezTo>
                    <a:pt x="6" y="11"/>
                    <a:pt x="7" y="14"/>
                    <a:pt x="7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5" name="Freeform 723"/>
            <p:cNvSpPr>
              <a:spLocks/>
            </p:cNvSpPr>
            <p:nvPr/>
          </p:nvSpPr>
          <p:spPr bwMode="auto">
            <a:xfrm>
              <a:off x="41275" y="3735388"/>
              <a:ext cx="61913" cy="160338"/>
            </a:xfrm>
            <a:custGeom>
              <a:avLst/>
              <a:gdLst>
                <a:gd name="T0" fmla="*/ 7 w 7"/>
                <a:gd name="T1" fmla="*/ 0 h 18"/>
                <a:gd name="T2" fmla="*/ 5 w 7"/>
                <a:gd name="T3" fmla="*/ 10 h 18"/>
                <a:gd name="T4" fmla="*/ 0 w 7"/>
                <a:gd name="T5" fmla="*/ 18 h 18"/>
                <a:gd name="T6" fmla="*/ 3 w 7"/>
                <a:gd name="T7" fmla="*/ 9 h 18"/>
                <a:gd name="T8" fmla="*/ 7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7" y="0"/>
                  </a:moveTo>
                  <a:cubicBezTo>
                    <a:pt x="7" y="4"/>
                    <a:pt x="6" y="7"/>
                    <a:pt x="5" y="10"/>
                  </a:cubicBezTo>
                  <a:cubicBezTo>
                    <a:pt x="4" y="12"/>
                    <a:pt x="2" y="16"/>
                    <a:pt x="0" y="1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6"/>
                    <a:pt x="6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6" name="Freeform 724"/>
            <p:cNvSpPr>
              <a:spLocks/>
            </p:cNvSpPr>
            <p:nvPr/>
          </p:nvSpPr>
          <p:spPr bwMode="auto">
            <a:xfrm>
              <a:off x="-57150" y="3727451"/>
              <a:ext cx="150813" cy="69850"/>
            </a:xfrm>
            <a:custGeom>
              <a:avLst/>
              <a:gdLst>
                <a:gd name="T0" fmla="*/ 17 w 17"/>
                <a:gd name="T1" fmla="*/ 0 h 8"/>
                <a:gd name="T2" fmla="*/ 9 w 17"/>
                <a:gd name="T3" fmla="*/ 5 h 8"/>
                <a:gd name="T4" fmla="*/ 0 w 17"/>
                <a:gd name="T5" fmla="*/ 8 h 8"/>
                <a:gd name="T6" fmla="*/ 8 w 17"/>
                <a:gd name="T7" fmla="*/ 4 h 8"/>
                <a:gd name="T8" fmla="*/ 17 w 1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7" y="0"/>
                  </a:moveTo>
                  <a:cubicBezTo>
                    <a:pt x="14" y="2"/>
                    <a:pt x="12" y="4"/>
                    <a:pt x="9" y="5"/>
                  </a:cubicBezTo>
                  <a:cubicBezTo>
                    <a:pt x="6" y="7"/>
                    <a:pt x="3" y="8"/>
                    <a:pt x="0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1" y="3"/>
                    <a:pt x="14" y="1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7" name="Freeform 725"/>
            <p:cNvSpPr>
              <a:spLocks/>
            </p:cNvSpPr>
            <p:nvPr/>
          </p:nvSpPr>
          <p:spPr bwMode="auto">
            <a:xfrm>
              <a:off x="-65088" y="3663951"/>
              <a:ext cx="158750" cy="44450"/>
            </a:xfrm>
            <a:custGeom>
              <a:avLst/>
              <a:gdLst>
                <a:gd name="T0" fmla="*/ 18 w 18"/>
                <a:gd name="T1" fmla="*/ 5 h 5"/>
                <a:gd name="T2" fmla="*/ 9 w 18"/>
                <a:gd name="T3" fmla="*/ 4 h 5"/>
                <a:gd name="T4" fmla="*/ 0 w 18"/>
                <a:gd name="T5" fmla="*/ 0 h 5"/>
                <a:gd name="T6" fmla="*/ 9 w 18"/>
                <a:gd name="T7" fmla="*/ 2 h 5"/>
                <a:gd name="T8" fmla="*/ 18 w 1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8" y="5"/>
                  </a:moveTo>
                  <a:cubicBezTo>
                    <a:pt x="15" y="5"/>
                    <a:pt x="12" y="4"/>
                    <a:pt x="9" y="4"/>
                  </a:cubicBezTo>
                  <a:cubicBezTo>
                    <a:pt x="6" y="3"/>
                    <a:pt x="2" y="2"/>
                    <a:pt x="0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2" y="3"/>
                    <a:pt x="15" y="4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8" name="Freeform 726"/>
            <p:cNvSpPr>
              <a:spLocks/>
            </p:cNvSpPr>
            <p:nvPr/>
          </p:nvSpPr>
          <p:spPr bwMode="auto">
            <a:xfrm>
              <a:off x="-12700" y="3575051"/>
              <a:ext cx="115888" cy="125413"/>
            </a:xfrm>
            <a:custGeom>
              <a:avLst/>
              <a:gdLst>
                <a:gd name="T0" fmla="*/ 13 w 13"/>
                <a:gd name="T1" fmla="*/ 14 h 14"/>
                <a:gd name="T2" fmla="*/ 6 w 13"/>
                <a:gd name="T3" fmla="*/ 8 h 14"/>
                <a:gd name="T4" fmla="*/ 0 w 13"/>
                <a:gd name="T5" fmla="*/ 0 h 14"/>
                <a:gd name="T6" fmla="*/ 7 w 13"/>
                <a:gd name="T7" fmla="*/ 7 h 14"/>
                <a:gd name="T8" fmla="*/ 13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3" y="14"/>
                  </a:moveTo>
                  <a:cubicBezTo>
                    <a:pt x="10" y="13"/>
                    <a:pt x="8" y="11"/>
                    <a:pt x="6" y="8"/>
                  </a:cubicBezTo>
                  <a:cubicBezTo>
                    <a:pt x="4" y="6"/>
                    <a:pt x="2" y="3"/>
                    <a:pt x="0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10"/>
                    <a:pt x="11" y="12"/>
                    <a:pt x="1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42" name="组合 64341"/>
          <p:cNvGrpSpPr/>
          <p:nvPr/>
        </p:nvGrpSpPr>
        <p:grpSpPr>
          <a:xfrm>
            <a:off x="11461750" y="3027584"/>
            <a:ext cx="795338" cy="850900"/>
            <a:chOff x="11530012" y="3097213"/>
            <a:chExt cx="795338" cy="850900"/>
          </a:xfrm>
        </p:grpSpPr>
        <p:sp>
          <p:nvSpPr>
            <p:cNvPr id="64179" name="Freeform 727"/>
            <p:cNvSpPr>
              <a:spLocks/>
            </p:cNvSpPr>
            <p:nvPr/>
          </p:nvSpPr>
          <p:spPr bwMode="auto">
            <a:xfrm>
              <a:off x="11663362" y="3097213"/>
              <a:ext cx="406400" cy="415925"/>
            </a:xfrm>
            <a:custGeom>
              <a:avLst/>
              <a:gdLst>
                <a:gd name="T0" fmla="*/ 32 w 46"/>
                <a:gd name="T1" fmla="*/ 47 h 47"/>
                <a:gd name="T2" fmla="*/ 23 w 46"/>
                <a:gd name="T3" fmla="*/ 6 h 47"/>
                <a:gd name="T4" fmla="*/ 32 w 46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7">
                  <a:moveTo>
                    <a:pt x="32" y="47"/>
                  </a:moveTo>
                  <a:cubicBezTo>
                    <a:pt x="32" y="47"/>
                    <a:pt x="0" y="13"/>
                    <a:pt x="23" y="6"/>
                  </a:cubicBezTo>
                  <a:cubicBezTo>
                    <a:pt x="46" y="0"/>
                    <a:pt x="32" y="47"/>
                    <a:pt x="32" y="4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0" name="Freeform 728"/>
            <p:cNvSpPr>
              <a:spLocks/>
            </p:cNvSpPr>
            <p:nvPr/>
          </p:nvSpPr>
          <p:spPr bwMode="auto">
            <a:xfrm>
              <a:off x="11936412" y="3105150"/>
              <a:ext cx="388938" cy="407988"/>
            </a:xfrm>
            <a:custGeom>
              <a:avLst/>
              <a:gdLst>
                <a:gd name="T0" fmla="*/ 0 w 44"/>
                <a:gd name="T1" fmla="*/ 46 h 46"/>
                <a:gd name="T2" fmla="*/ 24 w 44"/>
                <a:gd name="T3" fmla="*/ 13 h 46"/>
                <a:gd name="T4" fmla="*/ 0 w 44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6">
                  <a:moveTo>
                    <a:pt x="0" y="46"/>
                  </a:moveTo>
                  <a:cubicBezTo>
                    <a:pt x="0" y="46"/>
                    <a:pt x="4" y="0"/>
                    <a:pt x="24" y="13"/>
                  </a:cubicBezTo>
                  <a:cubicBezTo>
                    <a:pt x="44" y="25"/>
                    <a:pt x="0" y="46"/>
                    <a:pt x="0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1" name="Freeform 729"/>
            <p:cNvSpPr>
              <a:spLocks/>
            </p:cNvSpPr>
            <p:nvPr/>
          </p:nvSpPr>
          <p:spPr bwMode="auto">
            <a:xfrm>
              <a:off x="11936412" y="3309938"/>
              <a:ext cx="371475" cy="417513"/>
            </a:xfrm>
            <a:custGeom>
              <a:avLst/>
              <a:gdLst>
                <a:gd name="T0" fmla="*/ 0 w 42"/>
                <a:gd name="T1" fmla="*/ 23 h 47"/>
                <a:gd name="T2" fmla="*/ 41 w 42"/>
                <a:gd name="T3" fmla="*/ 24 h 47"/>
                <a:gd name="T4" fmla="*/ 0 w 42"/>
                <a:gd name="T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7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7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2" name="Freeform 730"/>
            <p:cNvSpPr>
              <a:spLocks/>
            </p:cNvSpPr>
            <p:nvPr/>
          </p:nvSpPr>
          <p:spPr bwMode="auto">
            <a:xfrm>
              <a:off x="11936412" y="3513138"/>
              <a:ext cx="371475" cy="434975"/>
            </a:xfrm>
            <a:custGeom>
              <a:avLst/>
              <a:gdLst>
                <a:gd name="T0" fmla="*/ 0 w 42"/>
                <a:gd name="T1" fmla="*/ 0 h 49"/>
                <a:gd name="T2" fmla="*/ 23 w 42"/>
                <a:gd name="T3" fmla="*/ 34 h 49"/>
                <a:gd name="T4" fmla="*/ 0 w 42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9">
                  <a:moveTo>
                    <a:pt x="0" y="0"/>
                  </a:moveTo>
                  <a:cubicBezTo>
                    <a:pt x="0" y="0"/>
                    <a:pt x="42" y="19"/>
                    <a:pt x="23" y="34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3" name="Freeform 731"/>
            <p:cNvSpPr>
              <a:spLocks/>
            </p:cNvSpPr>
            <p:nvPr/>
          </p:nvSpPr>
          <p:spPr bwMode="auto">
            <a:xfrm>
              <a:off x="11601450" y="3513138"/>
              <a:ext cx="406400" cy="400050"/>
            </a:xfrm>
            <a:custGeom>
              <a:avLst/>
              <a:gdLst>
                <a:gd name="T0" fmla="*/ 38 w 46"/>
                <a:gd name="T1" fmla="*/ 0 h 45"/>
                <a:gd name="T2" fmla="*/ 23 w 46"/>
                <a:gd name="T3" fmla="*/ 38 h 45"/>
                <a:gd name="T4" fmla="*/ 38 w 46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5">
                  <a:moveTo>
                    <a:pt x="38" y="0"/>
                  </a:moveTo>
                  <a:cubicBezTo>
                    <a:pt x="38" y="0"/>
                    <a:pt x="46" y="45"/>
                    <a:pt x="23" y="38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4" name="Freeform 732"/>
            <p:cNvSpPr>
              <a:spLocks/>
            </p:cNvSpPr>
            <p:nvPr/>
          </p:nvSpPr>
          <p:spPr bwMode="auto">
            <a:xfrm>
              <a:off x="11530012" y="3389313"/>
              <a:ext cx="406400" cy="407988"/>
            </a:xfrm>
            <a:custGeom>
              <a:avLst/>
              <a:gdLst>
                <a:gd name="T0" fmla="*/ 46 w 46"/>
                <a:gd name="T1" fmla="*/ 14 h 46"/>
                <a:gd name="T2" fmla="*/ 6 w 46"/>
                <a:gd name="T3" fmla="*/ 23 h 46"/>
                <a:gd name="T4" fmla="*/ 46 w 46"/>
                <a:gd name="T5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46" y="14"/>
                  </a:moveTo>
                  <a:cubicBezTo>
                    <a:pt x="46" y="14"/>
                    <a:pt x="13" y="46"/>
                    <a:pt x="6" y="23"/>
                  </a:cubicBezTo>
                  <a:cubicBezTo>
                    <a:pt x="0" y="0"/>
                    <a:pt x="46" y="14"/>
                    <a:pt x="46" y="1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5" name="Freeform 733"/>
            <p:cNvSpPr>
              <a:spLocks/>
            </p:cNvSpPr>
            <p:nvPr/>
          </p:nvSpPr>
          <p:spPr bwMode="auto">
            <a:xfrm>
              <a:off x="11557000" y="3141663"/>
              <a:ext cx="406400" cy="390525"/>
            </a:xfrm>
            <a:custGeom>
              <a:avLst/>
              <a:gdLst>
                <a:gd name="T0" fmla="*/ 46 w 46"/>
                <a:gd name="T1" fmla="*/ 41 h 44"/>
                <a:gd name="T2" fmla="*/ 9 w 46"/>
                <a:gd name="T3" fmla="*/ 22 h 44"/>
                <a:gd name="T4" fmla="*/ 46 w 46"/>
                <a:gd name="T5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4">
                  <a:moveTo>
                    <a:pt x="46" y="41"/>
                  </a:moveTo>
                  <a:cubicBezTo>
                    <a:pt x="46" y="41"/>
                    <a:pt x="0" y="44"/>
                    <a:pt x="9" y="22"/>
                  </a:cubicBezTo>
                  <a:cubicBezTo>
                    <a:pt x="19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6" name="Freeform 734"/>
            <p:cNvSpPr>
              <a:spLocks/>
            </p:cNvSpPr>
            <p:nvPr/>
          </p:nvSpPr>
          <p:spPr bwMode="auto">
            <a:xfrm>
              <a:off x="11857037" y="3451226"/>
              <a:ext cx="141288" cy="123825"/>
            </a:xfrm>
            <a:custGeom>
              <a:avLst/>
              <a:gdLst>
                <a:gd name="T0" fmla="*/ 15 w 16"/>
                <a:gd name="T1" fmla="*/ 5 h 14"/>
                <a:gd name="T2" fmla="*/ 10 w 16"/>
                <a:gd name="T3" fmla="*/ 13 h 14"/>
                <a:gd name="T4" fmla="*/ 1 w 16"/>
                <a:gd name="T5" fmla="*/ 10 h 14"/>
                <a:gd name="T6" fmla="*/ 6 w 16"/>
                <a:gd name="T7" fmla="*/ 2 h 14"/>
                <a:gd name="T8" fmla="*/ 15 w 1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15" y="5"/>
                  </a:moveTo>
                  <a:cubicBezTo>
                    <a:pt x="16" y="8"/>
                    <a:pt x="14" y="12"/>
                    <a:pt x="10" y="13"/>
                  </a:cubicBezTo>
                  <a:cubicBezTo>
                    <a:pt x="6" y="14"/>
                    <a:pt x="2" y="13"/>
                    <a:pt x="1" y="10"/>
                  </a:cubicBezTo>
                  <a:cubicBezTo>
                    <a:pt x="0" y="7"/>
                    <a:pt x="2" y="3"/>
                    <a:pt x="6" y="2"/>
                  </a:cubicBezTo>
                  <a:cubicBezTo>
                    <a:pt x="10" y="0"/>
                    <a:pt x="14" y="2"/>
                    <a:pt x="15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7" name="Freeform 735"/>
            <p:cNvSpPr>
              <a:spLocks/>
            </p:cNvSpPr>
            <p:nvPr/>
          </p:nvSpPr>
          <p:spPr bwMode="auto">
            <a:xfrm>
              <a:off x="11901487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2 h 6"/>
                <a:gd name="T6" fmla="*/ 1 w 2"/>
                <a:gd name="T7" fmla="*/ 2 h 6"/>
                <a:gd name="T8" fmla="*/ 2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4"/>
                    <a:pt x="2" y="6"/>
                    <a:pt x="2" y="6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8" name="Freeform 736"/>
            <p:cNvSpPr>
              <a:spLocks/>
            </p:cNvSpPr>
            <p:nvPr/>
          </p:nvSpPr>
          <p:spPr bwMode="auto">
            <a:xfrm>
              <a:off x="11918950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9" name="Freeform 737"/>
            <p:cNvSpPr>
              <a:spLocks/>
            </p:cNvSpPr>
            <p:nvPr/>
          </p:nvSpPr>
          <p:spPr bwMode="auto">
            <a:xfrm>
              <a:off x="11936412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0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0" name="Freeform 738"/>
            <p:cNvSpPr>
              <a:spLocks/>
            </p:cNvSpPr>
            <p:nvPr/>
          </p:nvSpPr>
          <p:spPr bwMode="auto">
            <a:xfrm>
              <a:off x="11936412" y="3443288"/>
              <a:ext cx="34925" cy="44450"/>
            </a:xfrm>
            <a:custGeom>
              <a:avLst/>
              <a:gdLst>
                <a:gd name="T0" fmla="*/ 4 w 4"/>
                <a:gd name="T1" fmla="*/ 1 h 5"/>
                <a:gd name="T2" fmla="*/ 4 w 4"/>
                <a:gd name="T3" fmla="*/ 0 h 5"/>
                <a:gd name="T4" fmla="*/ 2 w 4"/>
                <a:gd name="T5" fmla="*/ 1 h 5"/>
                <a:gd name="T6" fmla="*/ 2 w 4"/>
                <a:gd name="T7" fmla="*/ 2 h 5"/>
                <a:gd name="T8" fmla="*/ 0 w 4"/>
                <a:gd name="T9" fmla="*/ 5 h 5"/>
                <a:gd name="T10" fmla="*/ 3 w 4"/>
                <a:gd name="T11" fmla="*/ 2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1" name="Freeform 739"/>
            <p:cNvSpPr>
              <a:spLocks/>
            </p:cNvSpPr>
            <p:nvPr/>
          </p:nvSpPr>
          <p:spPr bwMode="auto">
            <a:xfrm>
              <a:off x="11945937" y="3451226"/>
              <a:ext cx="42863" cy="44450"/>
            </a:xfrm>
            <a:custGeom>
              <a:avLst/>
              <a:gdLst>
                <a:gd name="T0" fmla="*/ 4 w 5"/>
                <a:gd name="T1" fmla="*/ 2 h 5"/>
                <a:gd name="T2" fmla="*/ 4 w 5"/>
                <a:gd name="T3" fmla="*/ 1 h 5"/>
                <a:gd name="T4" fmla="*/ 3 w 5"/>
                <a:gd name="T5" fmla="*/ 1 h 5"/>
                <a:gd name="T6" fmla="*/ 3 w 5"/>
                <a:gd name="T7" fmla="*/ 2 h 5"/>
                <a:gd name="T8" fmla="*/ 0 w 5"/>
                <a:gd name="T9" fmla="*/ 5 h 5"/>
                <a:gd name="T10" fmla="*/ 3 w 5"/>
                <a:gd name="T11" fmla="*/ 2 h 5"/>
                <a:gd name="T12" fmla="*/ 4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2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2" name="Freeform 740"/>
            <p:cNvSpPr>
              <a:spLocks/>
            </p:cNvSpPr>
            <p:nvPr/>
          </p:nvSpPr>
          <p:spPr bwMode="auto">
            <a:xfrm>
              <a:off x="11953875" y="3468688"/>
              <a:ext cx="44450" cy="26988"/>
            </a:xfrm>
            <a:custGeom>
              <a:avLst/>
              <a:gdLst>
                <a:gd name="T0" fmla="*/ 5 w 5"/>
                <a:gd name="T1" fmla="*/ 2 h 3"/>
                <a:gd name="T2" fmla="*/ 5 w 5"/>
                <a:gd name="T3" fmla="*/ 0 h 3"/>
                <a:gd name="T4" fmla="*/ 4 w 5"/>
                <a:gd name="T5" fmla="*/ 0 h 3"/>
                <a:gd name="T6" fmla="*/ 3 w 5"/>
                <a:gd name="T7" fmla="*/ 1 h 3"/>
                <a:gd name="T8" fmla="*/ 0 w 5"/>
                <a:gd name="T9" fmla="*/ 3 h 3"/>
                <a:gd name="T10" fmla="*/ 3 w 5"/>
                <a:gd name="T11" fmla="*/ 2 h 3"/>
                <a:gd name="T12" fmla="*/ 5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3" name="Freeform 741"/>
            <p:cNvSpPr>
              <a:spLocks/>
            </p:cNvSpPr>
            <p:nvPr/>
          </p:nvSpPr>
          <p:spPr bwMode="auto">
            <a:xfrm>
              <a:off x="11953875" y="3487738"/>
              <a:ext cx="53975" cy="17463"/>
            </a:xfrm>
            <a:custGeom>
              <a:avLst/>
              <a:gdLst>
                <a:gd name="T0" fmla="*/ 5 w 6"/>
                <a:gd name="T1" fmla="*/ 2 h 2"/>
                <a:gd name="T2" fmla="*/ 6 w 6"/>
                <a:gd name="T3" fmla="*/ 1 h 2"/>
                <a:gd name="T4" fmla="*/ 5 w 6"/>
                <a:gd name="T5" fmla="*/ 0 h 2"/>
                <a:gd name="T6" fmla="*/ 4 w 6"/>
                <a:gd name="T7" fmla="*/ 1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4" name="Freeform 742"/>
            <p:cNvSpPr>
              <a:spLocks/>
            </p:cNvSpPr>
            <p:nvPr/>
          </p:nvSpPr>
          <p:spPr bwMode="auto">
            <a:xfrm>
              <a:off x="11963400" y="3505201"/>
              <a:ext cx="52388" cy="17463"/>
            </a:xfrm>
            <a:custGeom>
              <a:avLst/>
              <a:gdLst>
                <a:gd name="T0" fmla="*/ 5 w 6"/>
                <a:gd name="T1" fmla="*/ 2 h 2"/>
                <a:gd name="T2" fmla="*/ 5 w 6"/>
                <a:gd name="T3" fmla="*/ 1 h 2"/>
                <a:gd name="T4" fmla="*/ 4 w 6"/>
                <a:gd name="T5" fmla="*/ 0 h 2"/>
                <a:gd name="T6" fmla="*/ 3 w 6"/>
                <a:gd name="T7" fmla="*/ 1 h 2"/>
                <a:gd name="T8" fmla="*/ 0 w 6"/>
                <a:gd name="T9" fmla="*/ 1 h 2"/>
                <a:gd name="T10" fmla="*/ 3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5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5" name="Freeform 743"/>
            <p:cNvSpPr>
              <a:spLocks/>
            </p:cNvSpPr>
            <p:nvPr/>
          </p:nvSpPr>
          <p:spPr bwMode="auto">
            <a:xfrm>
              <a:off x="11963400" y="3522663"/>
              <a:ext cx="44450" cy="17463"/>
            </a:xfrm>
            <a:custGeom>
              <a:avLst/>
              <a:gdLst>
                <a:gd name="T0" fmla="*/ 4 w 5"/>
                <a:gd name="T1" fmla="*/ 2 h 2"/>
                <a:gd name="T2" fmla="*/ 5 w 5"/>
                <a:gd name="T3" fmla="*/ 1 h 2"/>
                <a:gd name="T4" fmla="*/ 4 w 5"/>
                <a:gd name="T5" fmla="*/ 0 h 2"/>
                <a:gd name="T6" fmla="*/ 3 w 5"/>
                <a:gd name="T7" fmla="*/ 1 h 2"/>
                <a:gd name="T8" fmla="*/ 0 w 5"/>
                <a:gd name="T9" fmla="*/ 0 h 2"/>
                <a:gd name="T10" fmla="*/ 3 w 5"/>
                <a:gd name="T11" fmla="*/ 1 h 2"/>
                <a:gd name="T12" fmla="*/ 4 w 5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6" name="Freeform 744"/>
            <p:cNvSpPr>
              <a:spLocks/>
            </p:cNvSpPr>
            <p:nvPr/>
          </p:nvSpPr>
          <p:spPr bwMode="auto">
            <a:xfrm>
              <a:off x="11953875" y="3532188"/>
              <a:ext cx="53975" cy="25400"/>
            </a:xfrm>
            <a:custGeom>
              <a:avLst/>
              <a:gdLst>
                <a:gd name="T0" fmla="*/ 4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4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5" y="3"/>
                    <a:pt x="5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3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7" name="Freeform 745"/>
            <p:cNvSpPr>
              <a:spLocks/>
            </p:cNvSpPr>
            <p:nvPr/>
          </p:nvSpPr>
          <p:spPr bwMode="auto">
            <a:xfrm>
              <a:off x="11953875" y="3540126"/>
              <a:ext cx="44450" cy="34925"/>
            </a:xfrm>
            <a:custGeom>
              <a:avLst/>
              <a:gdLst>
                <a:gd name="T0" fmla="*/ 3 w 5"/>
                <a:gd name="T1" fmla="*/ 4 h 4"/>
                <a:gd name="T2" fmla="*/ 4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3" y="4"/>
                    <a:pt x="4" y="4"/>
                    <a:pt x="4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2"/>
                    <a:pt x="3" y="2"/>
                  </a:cubicBezTo>
                  <a:cubicBezTo>
                    <a:pt x="2" y="3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8" name="Freeform 746"/>
            <p:cNvSpPr>
              <a:spLocks/>
            </p:cNvSpPr>
            <p:nvPr/>
          </p:nvSpPr>
          <p:spPr bwMode="auto">
            <a:xfrm>
              <a:off x="11945937" y="3540126"/>
              <a:ext cx="34925" cy="44450"/>
            </a:xfrm>
            <a:custGeom>
              <a:avLst/>
              <a:gdLst>
                <a:gd name="T0" fmla="*/ 2 w 4"/>
                <a:gd name="T1" fmla="*/ 5 h 5"/>
                <a:gd name="T2" fmla="*/ 4 w 4"/>
                <a:gd name="T3" fmla="*/ 5 h 5"/>
                <a:gd name="T4" fmla="*/ 4 w 4"/>
                <a:gd name="T5" fmla="*/ 4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4 h 5"/>
                <a:gd name="T12" fmla="*/ 2 w 4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9" name="Freeform 747"/>
            <p:cNvSpPr>
              <a:spLocks/>
            </p:cNvSpPr>
            <p:nvPr/>
          </p:nvSpPr>
          <p:spPr bwMode="auto">
            <a:xfrm>
              <a:off x="11945937" y="3549651"/>
              <a:ext cx="17463" cy="44450"/>
            </a:xfrm>
            <a:custGeom>
              <a:avLst/>
              <a:gdLst>
                <a:gd name="T0" fmla="*/ 0 w 2"/>
                <a:gd name="T1" fmla="*/ 5 h 5"/>
                <a:gd name="T2" fmla="*/ 1 w 2"/>
                <a:gd name="T3" fmla="*/ 5 h 5"/>
                <a:gd name="T4" fmla="*/ 2 w 2"/>
                <a:gd name="T5" fmla="*/ 4 h 5"/>
                <a:gd name="T6" fmla="*/ 1 w 2"/>
                <a:gd name="T7" fmla="*/ 3 h 5"/>
                <a:gd name="T8" fmla="*/ 0 w 2"/>
                <a:gd name="T9" fmla="*/ 0 h 5"/>
                <a:gd name="T10" fmla="*/ 0 w 2"/>
                <a:gd name="T11" fmla="*/ 3 h 5"/>
                <a:gd name="T12" fmla="*/ 0 w 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0" name="Freeform 748"/>
            <p:cNvSpPr>
              <a:spLocks/>
            </p:cNvSpPr>
            <p:nvPr/>
          </p:nvSpPr>
          <p:spPr bwMode="auto">
            <a:xfrm>
              <a:off x="11928475" y="3549651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1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6"/>
                    <a:pt x="1" y="6"/>
                    <a:pt x="1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1" name="Freeform 749"/>
            <p:cNvSpPr>
              <a:spLocks/>
            </p:cNvSpPr>
            <p:nvPr/>
          </p:nvSpPr>
          <p:spPr bwMode="auto">
            <a:xfrm>
              <a:off x="11909425" y="3549651"/>
              <a:ext cx="19050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2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2" name="Freeform 750"/>
            <p:cNvSpPr>
              <a:spLocks/>
            </p:cNvSpPr>
            <p:nvPr/>
          </p:nvSpPr>
          <p:spPr bwMode="auto">
            <a:xfrm>
              <a:off x="11891962" y="3549651"/>
              <a:ext cx="26988" cy="44450"/>
            </a:xfrm>
            <a:custGeom>
              <a:avLst/>
              <a:gdLst>
                <a:gd name="T0" fmla="*/ 0 w 3"/>
                <a:gd name="T1" fmla="*/ 4 h 5"/>
                <a:gd name="T2" fmla="*/ 1 w 3"/>
                <a:gd name="T3" fmla="*/ 5 h 5"/>
                <a:gd name="T4" fmla="*/ 2 w 3"/>
                <a:gd name="T5" fmla="*/ 4 h 5"/>
                <a:gd name="T6" fmla="*/ 2 w 3"/>
                <a:gd name="T7" fmla="*/ 4 h 5"/>
                <a:gd name="T8" fmla="*/ 3 w 3"/>
                <a:gd name="T9" fmla="*/ 0 h 5"/>
                <a:gd name="T10" fmla="*/ 1 w 3"/>
                <a:gd name="T11" fmla="*/ 3 h 5"/>
                <a:gd name="T12" fmla="*/ 0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4"/>
                  </a:move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3" name="Freeform 751"/>
            <p:cNvSpPr>
              <a:spLocks/>
            </p:cNvSpPr>
            <p:nvPr/>
          </p:nvSpPr>
          <p:spPr bwMode="auto">
            <a:xfrm>
              <a:off x="11874500" y="3549651"/>
              <a:ext cx="34925" cy="34925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4 h 4"/>
                <a:gd name="T4" fmla="*/ 2 w 4"/>
                <a:gd name="T5" fmla="*/ 4 h 4"/>
                <a:gd name="T6" fmla="*/ 2 w 4"/>
                <a:gd name="T7" fmla="*/ 3 h 4"/>
                <a:gd name="T8" fmla="*/ 4 w 4"/>
                <a:gd name="T9" fmla="*/ 0 h 4"/>
                <a:gd name="T10" fmla="*/ 1 w 4"/>
                <a:gd name="T11" fmla="*/ 2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4" name="Freeform 752"/>
            <p:cNvSpPr>
              <a:spLocks/>
            </p:cNvSpPr>
            <p:nvPr/>
          </p:nvSpPr>
          <p:spPr bwMode="auto">
            <a:xfrm>
              <a:off x="11857037" y="3540126"/>
              <a:ext cx="44450" cy="34925"/>
            </a:xfrm>
            <a:custGeom>
              <a:avLst/>
              <a:gdLst>
                <a:gd name="T0" fmla="*/ 1 w 5"/>
                <a:gd name="T1" fmla="*/ 2 h 4"/>
                <a:gd name="T2" fmla="*/ 1 w 5"/>
                <a:gd name="T3" fmla="*/ 3 h 4"/>
                <a:gd name="T4" fmla="*/ 2 w 5"/>
                <a:gd name="T5" fmla="*/ 3 h 4"/>
                <a:gd name="T6" fmla="*/ 2 w 5"/>
                <a:gd name="T7" fmla="*/ 2 h 4"/>
                <a:gd name="T8" fmla="*/ 5 w 5"/>
                <a:gd name="T9" fmla="*/ 0 h 4"/>
                <a:gd name="T10" fmla="*/ 2 w 5"/>
                <a:gd name="T11" fmla="*/ 2 h 4"/>
                <a:gd name="T12" fmla="*/ 1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4" y="2"/>
                    <a:pt x="5" y="0"/>
                    <a:pt x="5" y="0"/>
                  </a:cubicBezTo>
                  <a:cubicBezTo>
                    <a:pt x="4" y="1"/>
                    <a:pt x="3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5" name="Freeform 753"/>
            <p:cNvSpPr>
              <a:spLocks/>
            </p:cNvSpPr>
            <p:nvPr/>
          </p:nvSpPr>
          <p:spPr bwMode="auto">
            <a:xfrm>
              <a:off x="11847512" y="3532188"/>
              <a:ext cx="53975" cy="25400"/>
            </a:xfrm>
            <a:custGeom>
              <a:avLst/>
              <a:gdLst>
                <a:gd name="T0" fmla="*/ 1 w 6"/>
                <a:gd name="T1" fmla="*/ 1 h 3"/>
                <a:gd name="T2" fmla="*/ 0 w 6"/>
                <a:gd name="T3" fmla="*/ 2 h 3"/>
                <a:gd name="T4" fmla="*/ 2 w 6"/>
                <a:gd name="T5" fmla="*/ 3 h 3"/>
                <a:gd name="T6" fmla="*/ 2 w 6"/>
                <a:gd name="T7" fmla="*/ 2 h 3"/>
                <a:gd name="T8" fmla="*/ 6 w 6"/>
                <a:gd name="T9" fmla="*/ 0 h 3"/>
                <a:gd name="T10" fmla="*/ 2 w 6"/>
                <a:gd name="T11" fmla="*/ 1 h 3"/>
                <a:gd name="T12" fmla="*/ 1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6" y="0"/>
                    <a:pt x="6" y="0"/>
                  </a:cubicBezTo>
                  <a:cubicBezTo>
                    <a:pt x="5" y="1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6" name="Freeform 754"/>
            <p:cNvSpPr>
              <a:spLocks/>
            </p:cNvSpPr>
            <p:nvPr/>
          </p:nvSpPr>
          <p:spPr bwMode="auto">
            <a:xfrm>
              <a:off x="11847512" y="3522663"/>
              <a:ext cx="53975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1 w 6"/>
                <a:gd name="T5" fmla="*/ 2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1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6" y="0"/>
                    <a:pt x="6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7" name="Freeform 755"/>
            <p:cNvSpPr>
              <a:spLocks/>
            </p:cNvSpPr>
            <p:nvPr/>
          </p:nvSpPr>
          <p:spPr bwMode="auto">
            <a:xfrm>
              <a:off x="11847512" y="3505201"/>
              <a:ext cx="44450" cy="17463"/>
            </a:xfrm>
            <a:custGeom>
              <a:avLst/>
              <a:gdLst>
                <a:gd name="T0" fmla="*/ 1 w 5"/>
                <a:gd name="T1" fmla="*/ 0 h 2"/>
                <a:gd name="T2" fmla="*/ 0 w 5"/>
                <a:gd name="T3" fmla="*/ 1 h 2"/>
                <a:gd name="T4" fmla="*/ 1 w 5"/>
                <a:gd name="T5" fmla="*/ 2 h 2"/>
                <a:gd name="T6" fmla="*/ 2 w 5"/>
                <a:gd name="T7" fmla="*/ 1 h 2"/>
                <a:gd name="T8" fmla="*/ 5 w 5"/>
                <a:gd name="T9" fmla="*/ 2 h 2"/>
                <a:gd name="T10" fmla="*/ 2 w 5"/>
                <a:gd name="T11" fmla="*/ 1 h 2"/>
                <a:gd name="T12" fmla="*/ 1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8" name="Freeform 756"/>
            <p:cNvSpPr>
              <a:spLocks/>
            </p:cNvSpPr>
            <p:nvPr/>
          </p:nvSpPr>
          <p:spPr bwMode="auto">
            <a:xfrm>
              <a:off x="11847512" y="3487738"/>
              <a:ext cx="44450" cy="25400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1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3 h 3"/>
                <a:gd name="T10" fmla="*/ 2 w 5"/>
                <a:gd name="T11" fmla="*/ 1 h 3"/>
                <a:gd name="T12" fmla="*/ 1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2"/>
                    <a:pt x="5" y="3"/>
                    <a:pt x="5" y="3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9" name="Freeform 757"/>
            <p:cNvSpPr>
              <a:spLocks/>
            </p:cNvSpPr>
            <p:nvPr/>
          </p:nvSpPr>
          <p:spPr bwMode="auto">
            <a:xfrm>
              <a:off x="11857037" y="3468688"/>
              <a:ext cx="44450" cy="36513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0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2 w 5"/>
                <a:gd name="T11" fmla="*/ 1 h 4"/>
                <a:gd name="T12" fmla="*/ 1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3"/>
                    <a:pt x="3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0" name="Freeform 758"/>
            <p:cNvSpPr>
              <a:spLocks/>
            </p:cNvSpPr>
            <p:nvPr/>
          </p:nvSpPr>
          <p:spPr bwMode="auto">
            <a:xfrm>
              <a:off x="11866562" y="3451226"/>
              <a:ext cx="34925" cy="44450"/>
            </a:xfrm>
            <a:custGeom>
              <a:avLst/>
              <a:gdLst>
                <a:gd name="T0" fmla="*/ 2 w 4"/>
                <a:gd name="T1" fmla="*/ 1 h 5"/>
                <a:gd name="T2" fmla="*/ 1 w 4"/>
                <a:gd name="T3" fmla="*/ 1 h 5"/>
                <a:gd name="T4" fmla="*/ 1 w 4"/>
                <a:gd name="T5" fmla="*/ 2 h 5"/>
                <a:gd name="T6" fmla="*/ 2 w 4"/>
                <a:gd name="T7" fmla="*/ 2 h 5"/>
                <a:gd name="T8" fmla="*/ 4 w 4"/>
                <a:gd name="T9" fmla="*/ 5 h 5"/>
                <a:gd name="T10" fmla="*/ 2 w 4"/>
                <a:gd name="T11" fmla="*/ 2 h 5"/>
                <a:gd name="T12" fmla="*/ 2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1" name="Freeform 759"/>
            <p:cNvSpPr>
              <a:spLocks/>
            </p:cNvSpPr>
            <p:nvPr/>
          </p:nvSpPr>
          <p:spPr bwMode="auto">
            <a:xfrm>
              <a:off x="11884025" y="3443288"/>
              <a:ext cx="25400" cy="44450"/>
            </a:xfrm>
            <a:custGeom>
              <a:avLst/>
              <a:gdLst>
                <a:gd name="T0" fmla="*/ 2 w 3"/>
                <a:gd name="T1" fmla="*/ 1 h 5"/>
                <a:gd name="T2" fmla="*/ 0 w 3"/>
                <a:gd name="T3" fmla="*/ 0 h 5"/>
                <a:gd name="T4" fmla="*/ 0 w 3"/>
                <a:gd name="T5" fmla="*/ 2 h 5"/>
                <a:gd name="T6" fmla="*/ 1 w 3"/>
                <a:gd name="T7" fmla="*/ 2 h 5"/>
                <a:gd name="T8" fmla="*/ 3 w 3"/>
                <a:gd name="T9" fmla="*/ 5 h 5"/>
                <a:gd name="T10" fmla="*/ 2 w 3"/>
                <a:gd name="T11" fmla="*/ 2 h 5"/>
                <a:gd name="T12" fmla="*/ 2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2" name="Freeform 760"/>
            <p:cNvSpPr>
              <a:spLocks/>
            </p:cNvSpPr>
            <p:nvPr/>
          </p:nvSpPr>
          <p:spPr bwMode="auto">
            <a:xfrm>
              <a:off x="11901487" y="3327400"/>
              <a:ext cx="34925" cy="160338"/>
            </a:xfrm>
            <a:custGeom>
              <a:avLst/>
              <a:gdLst>
                <a:gd name="T0" fmla="*/ 4 w 4"/>
                <a:gd name="T1" fmla="*/ 18 h 18"/>
                <a:gd name="T2" fmla="*/ 1 w 4"/>
                <a:gd name="T3" fmla="*/ 9 h 18"/>
                <a:gd name="T4" fmla="*/ 0 w 4"/>
                <a:gd name="T5" fmla="*/ 0 h 18"/>
                <a:gd name="T6" fmla="*/ 3 w 4"/>
                <a:gd name="T7" fmla="*/ 9 h 18"/>
                <a:gd name="T8" fmla="*/ 4 w 4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8">
                  <a:moveTo>
                    <a:pt x="4" y="18"/>
                  </a:moveTo>
                  <a:cubicBezTo>
                    <a:pt x="3" y="15"/>
                    <a:pt x="2" y="12"/>
                    <a:pt x="1" y="9"/>
                  </a:cubicBezTo>
                  <a:cubicBezTo>
                    <a:pt x="1" y="6"/>
                    <a:pt x="0" y="3"/>
                    <a:pt x="0" y="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4" y="15"/>
                    <a:pt x="4" y="1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3" name="Freeform 761"/>
            <p:cNvSpPr>
              <a:spLocks/>
            </p:cNvSpPr>
            <p:nvPr/>
          </p:nvSpPr>
          <p:spPr bwMode="auto">
            <a:xfrm>
              <a:off x="11953875" y="3344863"/>
              <a:ext cx="88900" cy="150813"/>
            </a:xfrm>
            <a:custGeom>
              <a:avLst/>
              <a:gdLst>
                <a:gd name="T0" fmla="*/ 0 w 10"/>
                <a:gd name="T1" fmla="*/ 17 h 17"/>
                <a:gd name="T2" fmla="*/ 4 w 10"/>
                <a:gd name="T3" fmla="*/ 8 h 17"/>
                <a:gd name="T4" fmla="*/ 10 w 10"/>
                <a:gd name="T5" fmla="*/ 0 h 17"/>
                <a:gd name="T6" fmla="*/ 5 w 10"/>
                <a:gd name="T7" fmla="*/ 9 h 17"/>
                <a:gd name="T8" fmla="*/ 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0" y="17"/>
                  </a:moveTo>
                  <a:cubicBezTo>
                    <a:pt x="1" y="13"/>
                    <a:pt x="2" y="11"/>
                    <a:pt x="4" y="8"/>
                  </a:cubicBezTo>
                  <a:cubicBezTo>
                    <a:pt x="5" y="5"/>
                    <a:pt x="7" y="2"/>
                    <a:pt x="10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1"/>
                    <a:pt x="2" y="14"/>
                    <a:pt x="0" y="1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4" name="Freeform 762"/>
            <p:cNvSpPr>
              <a:spLocks/>
            </p:cNvSpPr>
            <p:nvPr/>
          </p:nvSpPr>
          <p:spPr bwMode="auto">
            <a:xfrm>
              <a:off x="11963400" y="3451226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9 w 18"/>
                <a:gd name="T3" fmla="*/ 2 h 6"/>
                <a:gd name="T4" fmla="*/ 18 w 18"/>
                <a:gd name="T5" fmla="*/ 1 h 6"/>
                <a:gd name="T6" fmla="*/ 9 w 18"/>
                <a:gd name="T7" fmla="*/ 4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3" y="4"/>
                    <a:pt x="6" y="3"/>
                    <a:pt x="9" y="2"/>
                  </a:cubicBezTo>
                  <a:cubicBezTo>
                    <a:pt x="12" y="1"/>
                    <a:pt x="15" y="0"/>
                    <a:pt x="18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4"/>
                    <a:pt x="3" y="6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5" name="Freeform 763"/>
            <p:cNvSpPr>
              <a:spLocks/>
            </p:cNvSpPr>
            <p:nvPr/>
          </p:nvSpPr>
          <p:spPr bwMode="auto">
            <a:xfrm>
              <a:off x="11953875" y="3513138"/>
              <a:ext cx="168275" cy="36513"/>
            </a:xfrm>
            <a:custGeom>
              <a:avLst/>
              <a:gdLst>
                <a:gd name="T0" fmla="*/ 0 w 19"/>
                <a:gd name="T1" fmla="*/ 0 h 4"/>
                <a:gd name="T2" fmla="*/ 10 w 19"/>
                <a:gd name="T3" fmla="*/ 1 h 4"/>
                <a:gd name="T4" fmla="*/ 19 w 19"/>
                <a:gd name="T5" fmla="*/ 4 h 4"/>
                <a:gd name="T6" fmla="*/ 9 w 19"/>
                <a:gd name="T7" fmla="*/ 2 h 4"/>
                <a:gd name="T8" fmla="*/ 0 w 1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">
                  <a:moveTo>
                    <a:pt x="0" y="0"/>
                  </a:moveTo>
                  <a:cubicBezTo>
                    <a:pt x="4" y="0"/>
                    <a:pt x="7" y="0"/>
                    <a:pt x="10" y="1"/>
                  </a:cubicBezTo>
                  <a:cubicBezTo>
                    <a:pt x="13" y="2"/>
                    <a:pt x="16" y="2"/>
                    <a:pt x="19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6" name="Freeform 764"/>
            <p:cNvSpPr>
              <a:spLocks/>
            </p:cNvSpPr>
            <p:nvPr/>
          </p:nvSpPr>
          <p:spPr bwMode="auto">
            <a:xfrm>
              <a:off x="11945937" y="3532188"/>
              <a:ext cx="61913" cy="158750"/>
            </a:xfrm>
            <a:custGeom>
              <a:avLst/>
              <a:gdLst>
                <a:gd name="T0" fmla="*/ 0 w 7"/>
                <a:gd name="T1" fmla="*/ 0 h 18"/>
                <a:gd name="T2" fmla="*/ 5 w 7"/>
                <a:gd name="T3" fmla="*/ 8 h 18"/>
                <a:gd name="T4" fmla="*/ 7 w 7"/>
                <a:gd name="T5" fmla="*/ 18 h 18"/>
                <a:gd name="T6" fmla="*/ 4 w 7"/>
                <a:gd name="T7" fmla="*/ 9 h 18"/>
                <a:gd name="T8" fmla="*/ 0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0" y="0"/>
                  </a:moveTo>
                  <a:cubicBezTo>
                    <a:pt x="2" y="3"/>
                    <a:pt x="4" y="5"/>
                    <a:pt x="5" y="8"/>
                  </a:cubicBezTo>
                  <a:cubicBezTo>
                    <a:pt x="6" y="11"/>
                    <a:pt x="7" y="14"/>
                    <a:pt x="7" y="1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7" name="Freeform 765"/>
            <p:cNvSpPr>
              <a:spLocks/>
            </p:cNvSpPr>
            <p:nvPr/>
          </p:nvSpPr>
          <p:spPr bwMode="auto">
            <a:xfrm>
              <a:off x="11874500" y="3532188"/>
              <a:ext cx="61913" cy="150813"/>
            </a:xfrm>
            <a:custGeom>
              <a:avLst/>
              <a:gdLst>
                <a:gd name="T0" fmla="*/ 7 w 7"/>
                <a:gd name="T1" fmla="*/ 0 h 17"/>
                <a:gd name="T2" fmla="*/ 4 w 7"/>
                <a:gd name="T3" fmla="*/ 9 h 17"/>
                <a:gd name="T4" fmla="*/ 0 w 7"/>
                <a:gd name="T5" fmla="*/ 17 h 17"/>
                <a:gd name="T6" fmla="*/ 3 w 7"/>
                <a:gd name="T7" fmla="*/ 8 h 17"/>
                <a:gd name="T8" fmla="*/ 7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6" y="3"/>
                    <a:pt x="5" y="6"/>
                    <a:pt x="4" y="9"/>
                  </a:cubicBezTo>
                  <a:cubicBezTo>
                    <a:pt x="3" y="12"/>
                    <a:pt x="2" y="15"/>
                    <a:pt x="0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6"/>
                    <a:pt x="5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8" name="Freeform 766"/>
            <p:cNvSpPr>
              <a:spLocks/>
            </p:cNvSpPr>
            <p:nvPr/>
          </p:nvSpPr>
          <p:spPr bwMode="auto">
            <a:xfrm>
              <a:off x="11768137" y="3513138"/>
              <a:ext cx="150813" cy="80963"/>
            </a:xfrm>
            <a:custGeom>
              <a:avLst/>
              <a:gdLst>
                <a:gd name="T0" fmla="*/ 17 w 17"/>
                <a:gd name="T1" fmla="*/ 0 h 9"/>
                <a:gd name="T2" fmla="*/ 9 w 17"/>
                <a:gd name="T3" fmla="*/ 6 h 9"/>
                <a:gd name="T4" fmla="*/ 0 w 17"/>
                <a:gd name="T5" fmla="*/ 9 h 9"/>
                <a:gd name="T6" fmla="*/ 9 w 17"/>
                <a:gd name="T7" fmla="*/ 4 h 9"/>
                <a:gd name="T8" fmla="*/ 17 w 1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5" y="3"/>
                    <a:pt x="12" y="4"/>
                    <a:pt x="9" y="6"/>
                  </a:cubicBezTo>
                  <a:cubicBezTo>
                    <a:pt x="7" y="7"/>
                    <a:pt x="4" y="8"/>
                    <a:pt x="0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2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9" name="Freeform 767"/>
            <p:cNvSpPr>
              <a:spLocks/>
            </p:cNvSpPr>
            <p:nvPr/>
          </p:nvSpPr>
          <p:spPr bwMode="auto">
            <a:xfrm>
              <a:off x="11760200" y="3451226"/>
              <a:ext cx="158750" cy="53975"/>
            </a:xfrm>
            <a:custGeom>
              <a:avLst/>
              <a:gdLst>
                <a:gd name="T0" fmla="*/ 18 w 18"/>
                <a:gd name="T1" fmla="*/ 6 h 6"/>
                <a:gd name="T2" fmla="*/ 9 w 18"/>
                <a:gd name="T3" fmla="*/ 4 h 6"/>
                <a:gd name="T4" fmla="*/ 0 w 18"/>
                <a:gd name="T5" fmla="*/ 0 h 6"/>
                <a:gd name="T6" fmla="*/ 9 w 18"/>
                <a:gd name="T7" fmla="*/ 3 h 6"/>
                <a:gd name="T8" fmla="*/ 18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8" y="6"/>
                  </a:moveTo>
                  <a:cubicBezTo>
                    <a:pt x="15" y="6"/>
                    <a:pt x="12" y="5"/>
                    <a:pt x="9" y="4"/>
                  </a:cubicBezTo>
                  <a:cubicBezTo>
                    <a:pt x="6" y="3"/>
                    <a:pt x="3" y="2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4"/>
                    <a:pt x="15" y="4"/>
                    <a:pt x="18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0" name="Freeform 768"/>
            <p:cNvSpPr>
              <a:spLocks/>
            </p:cNvSpPr>
            <p:nvPr/>
          </p:nvSpPr>
          <p:spPr bwMode="auto">
            <a:xfrm>
              <a:off x="11822112" y="3371850"/>
              <a:ext cx="106363" cy="123825"/>
            </a:xfrm>
            <a:custGeom>
              <a:avLst/>
              <a:gdLst>
                <a:gd name="T0" fmla="*/ 12 w 12"/>
                <a:gd name="T1" fmla="*/ 14 h 14"/>
                <a:gd name="T2" fmla="*/ 5 w 12"/>
                <a:gd name="T3" fmla="*/ 8 h 14"/>
                <a:gd name="T4" fmla="*/ 0 w 12"/>
                <a:gd name="T5" fmla="*/ 0 h 14"/>
                <a:gd name="T6" fmla="*/ 6 w 12"/>
                <a:gd name="T7" fmla="*/ 7 h 14"/>
                <a:gd name="T8" fmla="*/ 12 w 1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9"/>
                    <a:pt x="11" y="11"/>
                    <a:pt x="12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9" name="组合 64338"/>
          <p:cNvGrpSpPr/>
          <p:nvPr/>
        </p:nvGrpSpPr>
        <p:grpSpPr>
          <a:xfrm>
            <a:off x="155574" y="1712119"/>
            <a:ext cx="565151" cy="603250"/>
            <a:chOff x="1550987" y="1552575"/>
            <a:chExt cx="565151" cy="603250"/>
          </a:xfrm>
        </p:grpSpPr>
        <p:sp>
          <p:nvSpPr>
            <p:cNvPr id="64221" name="Freeform 769"/>
            <p:cNvSpPr>
              <a:spLocks/>
            </p:cNvSpPr>
            <p:nvPr/>
          </p:nvSpPr>
          <p:spPr bwMode="auto">
            <a:xfrm>
              <a:off x="1647825" y="1552575"/>
              <a:ext cx="292100" cy="301625"/>
            </a:xfrm>
            <a:custGeom>
              <a:avLst/>
              <a:gdLst>
                <a:gd name="T0" fmla="*/ 22 w 33"/>
                <a:gd name="T1" fmla="*/ 34 h 34"/>
                <a:gd name="T2" fmla="*/ 16 w 33"/>
                <a:gd name="T3" fmla="*/ 5 h 34"/>
                <a:gd name="T4" fmla="*/ 22 w 33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4">
                  <a:moveTo>
                    <a:pt x="22" y="34"/>
                  </a:moveTo>
                  <a:cubicBezTo>
                    <a:pt x="22" y="34"/>
                    <a:pt x="0" y="10"/>
                    <a:pt x="16" y="5"/>
                  </a:cubicBezTo>
                  <a:cubicBezTo>
                    <a:pt x="33" y="0"/>
                    <a:pt x="22" y="34"/>
                    <a:pt x="22" y="3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2" name="Freeform 770"/>
            <p:cNvSpPr>
              <a:spLocks/>
            </p:cNvSpPr>
            <p:nvPr/>
          </p:nvSpPr>
          <p:spPr bwMode="auto">
            <a:xfrm>
              <a:off x="1841500" y="1560513"/>
              <a:ext cx="274638" cy="293688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3" name="Freeform 771"/>
            <p:cNvSpPr>
              <a:spLocks/>
            </p:cNvSpPr>
            <p:nvPr/>
          </p:nvSpPr>
          <p:spPr bwMode="auto">
            <a:xfrm>
              <a:off x="1841500" y="1703388"/>
              <a:ext cx="265113" cy="301625"/>
            </a:xfrm>
            <a:custGeom>
              <a:avLst/>
              <a:gdLst>
                <a:gd name="T0" fmla="*/ 0 w 30"/>
                <a:gd name="T1" fmla="*/ 17 h 34"/>
                <a:gd name="T2" fmla="*/ 29 w 30"/>
                <a:gd name="T3" fmla="*/ 17 h 34"/>
                <a:gd name="T4" fmla="*/ 0 w 30"/>
                <a:gd name="T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7"/>
                  </a:moveTo>
                  <a:cubicBezTo>
                    <a:pt x="0" y="17"/>
                    <a:pt x="28" y="0"/>
                    <a:pt x="29" y="17"/>
                  </a:cubicBezTo>
                  <a:cubicBezTo>
                    <a:pt x="30" y="34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4" name="Freeform 772"/>
            <p:cNvSpPr>
              <a:spLocks/>
            </p:cNvSpPr>
            <p:nvPr/>
          </p:nvSpPr>
          <p:spPr bwMode="auto">
            <a:xfrm>
              <a:off x="1841500" y="1854200"/>
              <a:ext cx="265113" cy="301625"/>
            </a:xfrm>
            <a:custGeom>
              <a:avLst/>
              <a:gdLst>
                <a:gd name="T0" fmla="*/ 0 w 30"/>
                <a:gd name="T1" fmla="*/ 0 h 34"/>
                <a:gd name="T2" fmla="*/ 16 w 30"/>
                <a:gd name="T3" fmla="*/ 24 h 34"/>
                <a:gd name="T4" fmla="*/ 0 w 30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0"/>
                  </a:moveTo>
                  <a:cubicBezTo>
                    <a:pt x="0" y="0"/>
                    <a:pt x="30" y="14"/>
                    <a:pt x="16" y="24"/>
                  </a:cubicBezTo>
                  <a:cubicBezTo>
                    <a:pt x="3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5" name="Freeform 773"/>
            <p:cNvSpPr>
              <a:spLocks/>
            </p:cNvSpPr>
            <p:nvPr/>
          </p:nvSpPr>
          <p:spPr bwMode="auto">
            <a:xfrm>
              <a:off x="1603375" y="1854200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6" name="Freeform 774"/>
            <p:cNvSpPr>
              <a:spLocks/>
            </p:cNvSpPr>
            <p:nvPr/>
          </p:nvSpPr>
          <p:spPr bwMode="auto">
            <a:xfrm>
              <a:off x="1550987" y="1765300"/>
              <a:ext cx="290513" cy="284163"/>
            </a:xfrm>
            <a:custGeom>
              <a:avLst/>
              <a:gdLst>
                <a:gd name="T0" fmla="*/ 33 w 33"/>
                <a:gd name="T1" fmla="*/ 10 h 32"/>
                <a:gd name="T2" fmla="*/ 5 w 33"/>
                <a:gd name="T3" fmla="*/ 16 h 32"/>
                <a:gd name="T4" fmla="*/ 33 w 33"/>
                <a:gd name="T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2">
                  <a:moveTo>
                    <a:pt x="33" y="10"/>
                  </a:moveTo>
                  <a:cubicBezTo>
                    <a:pt x="33" y="10"/>
                    <a:pt x="9" y="32"/>
                    <a:pt x="5" y="16"/>
                  </a:cubicBezTo>
                  <a:cubicBezTo>
                    <a:pt x="0" y="0"/>
                    <a:pt x="33" y="10"/>
                    <a:pt x="33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7" name="Freeform 775"/>
            <p:cNvSpPr>
              <a:spLocks/>
            </p:cNvSpPr>
            <p:nvPr/>
          </p:nvSpPr>
          <p:spPr bwMode="auto">
            <a:xfrm>
              <a:off x="1568450" y="1587500"/>
              <a:ext cx="292100" cy="274638"/>
            </a:xfrm>
            <a:custGeom>
              <a:avLst/>
              <a:gdLst>
                <a:gd name="T0" fmla="*/ 33 w 33"/>
                <a:gd name="T1" fmla="*/ 29 h 31"/>
                <a:gd name="T2" fmla="*/ 7 w 33"/>
                <a:gd name="T3" fmla="*/ 16 h 31"/>
                <a:gd name="T4" fmla="*/ 33 w 33"/>
                <a:gd name="T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1">
                  <a:moveTo>
                    <a:pt x="33" y="29"/>
                  </a:moveTo>
                  <a:cubicBezTo>
                    <a:pt x="33" y="29"/>
                    <a:pt x="0" y="31"/>
                    <a:pt x="7" y="16"/>
                  </a:cubicBezTo>
                  <a:cubicBezTo>
                    <a:pt x="14" y="0"/>
                    <a:pt x="33" y="29"/>
                    <a:pt x="33" y="29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8" name="Freeform 776"/>
            <p:cNvSpPr>
              <a:spLocks/>
            </p:cNvSpPr>
            <p:nvPr/>
          </p:nvSpPr>
          <p:spPr bwMode="auto">
            <a:xfrm>
              <a:off x="1781175" y="1809750"/>
              <a:ext cx="104775" cy="88900"/>
            </a:xfrm>
            <a:custGeom>
              <a:avLst/>
              <a:gdLst>
                <a:gd name="T0" fmla="*/ 11 w 12"/>
                <a:gd name="T1" fmla="*/ 3 h 10"/>
                <a:gd name="T2" fmla="*/ 7 w 12"/>
                <a:gd name="T3" fmla="*/ 9 h 10"/>
                <a:gd name="T4" fmla="*/ 1 w 12"/>
                <a:gd name="T5" fmla="*/ 7 h 10"/>
                <a:gd name="T6" fmla="*/ 5 w 12"/>
                <a:gd name="T7" fmla="*/ 1 h 10"/>
                <a:gd name="T8" fmla="*/ 11 w 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1" y="3"/>
                  </a:moveTo>
                  <a:cubicBezTo>
                    <a:pt x="12" y="6"/>
                    <a:pt x="10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7" y="0"/>
                    <a:pt x="10" y="1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9" name="Freeform 777"/>
            <p:cNvSpPr>
              <a:spLocks/>
            </p:cNvSpPr>
            <p:nvPr/>
          </p:nvSpPr>
          <p:spPr bwMode="auto">
            <a:xfrm>
              <a:off x="1816100" y="1800225"/>
              <a:ext cx="7938" cy="36513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1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0" name="Freeform 778"/>
            <p:cNvSpPr>
              <a:spLocks/>
            </p:cNvSpPr>
            <p:nvPr/>
          </p:nvSpPr>
          <p:spPr bwMode="auto">
            <a:xfrm>
              <a:off x="1824037" y="17922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1 w 2"/>
                <a:gd name="T7" fmla="*/ 2 h 5"/>
                <a:gd name="T8" fmla="*/ 1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5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1" name="Freeform 779"/>
            <p:cNvSpPr>
              <a:spLocks/>
            </p:cNvSpPr>
            <p:nvPr/>
          </p:nvSpPr>
          <p:spPr bwMode="auto">
            <a:xfrm>
              <a:off x="1833562" y="1800225"/>
              <a:ext cx="17463" cy="36513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1 w 2"/>
                <a:gd name="T5" fmla="*/ 0 h 4"/>
                <a:gd name="T6" fmla="*/ 1 w 2"/>
                <a:gd name="T7" fmla="*/ 1 h 4"/>
                <a:gd name="T8" fmla="*/ 0 w 2"/>
                <a:gd name="T9" fmla="*/ 4 h 4"/>
                <a:gd name="T10" fmla="*/ 2 w 2"/>
                <a:gd name="T11" fmla="*/ 1 h 4"/>
                <a:gd name="T12" fmla="*/ 2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2" name="Freeform 780"/>
            <p:cNvSpPr>
              <a:spLocks/>
            </p:cNvSpPr>
            <p:nvPr/>
          </p:nvSpPr>
          <p:spPr bwMode="auto">
            <a:xfrm>
              <a:off x="1841500" y="1800225"/>
              <a:ext cx="26988" cy="36513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1 w 3"/>
                <a:gd name="T5" fmla="*/ 1 h 4"/>
                <a:gd name="T6" fmla="*/ 1 w 3"/>
                <a:gd name="T7" fmla="*/ 1 h 4"/>
                <a:gd name="T8" fmla="*/ 0 w 3"/>
                <a:gd name="T9" fmla="*/ 4 h 4"/>
                <a:gd name="T10" fmla="*/ 2 w 3"/>
                <a:gd name="T11" fmla="*/ 2 h 4"/>
                <a:gd name="T12" fmla="*/ 3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3" name="Freeform 781"/>
            <p:cNvSpPr>
              <a:spLocks/>
            </p:cNvSpPr>
            <p:nvPr/>
          </p:nvSpPr>
          <p:spPr bwMode="auto">
            <a:xfrm>
              <a:off x="1851025" y="1809750"/>
              <a:ext cx="26988" cy="26988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0 h 3"/>
                <a:gd name="T4" fmla="*/ 2 w 3"/>
                <a:gd name="T5" fmla="*/ 0 h 3"/>
                <a:gd name="T6" fmla="*/ 2 w 3"/>
                <a:gd name="T7" fmla="*/ 1 h 3"/>
                <a:gd name="T8" fmla="*/ 0 w 3"/>
                <a:gd name="T9" fmla="*/ 3 h 3"/>
                <a:gd name="T10" fmla="*/ 2 w 3"/>
                <a:gd name="T11" fmla="*/ 1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4" name="Freeform 782"/>
            <p:cNvSpPr>
              <a:spLocks/>
            </p:cNvSpPr>
            <p:nvPr/>
          </p:nvSpPr>
          <p:spPr bwMode="auto">
            <a:xfrm>
              <a:off x="1851025" y="1817688"/>
              <a:ext cx="34925" cy="26988"/>
            </a:xfrm>
            <a:custGeom>
              <a:avLst/>
              <a:gdLst>
                <a:gd name="T0" fmla="*/ 3 w 4"/>
                <a:gd name="T1" fmla="*/ 1 h 3"/>
                <a:gd name="T2" fmla="*/ 4 w 4"/>
                <a:gd name="T3" fmla="*/ 1 h 3"/>
                <a:gd name="T4" fmla="*/ 3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5" name="Freeform 783"/>
            <p:cNvSpPr>
              <a:spLocks/>
            </p:cNvSpPr>
            <p:nvPr/>
          </p:nvSpPr>
          <p:spPr bwMode="auto">
            <a:xfrm>
              <a:off x="1851025" y="1836738"/>
              <a:ext cx="44450" cy="7938"/>
            </a:xfrm>
            <a:custGeom>
              <a:avLst/>
              <a:gdLst>
                <a:gd name="T0" fmla="*/ 4 w 5"/>
                <a:gd name="T1" fmla="*/ 1 h 1"/>
                <a:gd name="T2" fmla="*/ 4 w 5"/>
                <a:gd name="T3" fmla="*/ 0 h 1"/>
                <a:gd name="T4" fmla="*/ 3 w 5"/>
                <a:gd name="T5" fmla="*/ 0 h 1"/>
                <a:gd name="T6" fmla="*/ 3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6" name="Freeform 784"/>
            <p:cNvSpPr>
              <a:spLocks/>
            </p:cNvSpPr>
            <p:nvPr/>
          </p:nvSpPr>
          <p:spPr bwMode="auto">
            <a:xfrm>
              <a:off x="1860550" y="1844675"/>
              <a:ext cx="34925" cy="17463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1 h 2"/>
                <a:gd name="T4" fmla="*/ 3 w 4"/>
                <a:gd name="T5" fmla="*/ 0 h 2"/>
                <a:gd name="T6" fmla="*/ 2 w 4"/>
                <a:gd name="T7" fmla="*/ 1 h 2"/>
                <a:gd name="T8" fmla="*/ 0 w 4"/>
                <a:gd name="T9" fmla="*/ 1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7" name="Freeform 785"/>
            <p:cNvSpPr>
              <a:spLocks/>
            </p:cNvSpPr>
            <p:nvPr/>
          </p:nvSpPr>
          <p:spPr bwMode="auto">
            <a:xfrm>
              <a:off x="1860550" y="1854200"/>
              <a:ext cx="34925" cy="17463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3 w 4"/>
                <a:gd name="T5" fmla="*/ 1 h 2"/>
                <a:gd name="T6" fmla="*/ 2 w 4"/>
                <a:gd name="T7" fmla="*/ 1 h 2"/>
                <a:gd name="T8" fmla="*/ 0 w 4"/>
                <a:gd name="T9" fmla="*/ 0 h 2"/>
                <a:gd name="T10" fmla="*/ 2 w 4"/>
                <a:gd name="T11" fmla="*/ 1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8" name="Freeform 786"/>
            <p:cNvSpPr>
              <a:spLocks/>
            </p:cNvSpPr>
            <p:nvPr/>
          </p:nvSpPr>
          <p:spPr bwMode="auto">
            <a:xfrm>
              <a:off x="1851025" y="1862138"/>
              <a:ext cx="34925" cy="19050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3 w 4"/>
                <a:gd name="T7" fmla="*/ 1 h 2"/>
                <a:gd name="T8" fmla="*/ 0 w 4"/>
                <a:gd name="T9" fmla="*/ 0 h 2"/>
                <a:gd name="T10" fmla="*/ 3 w 4"/>
                <a:gd name="T11" fmla="*/ 2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9" name="Freeform 787"/>
            <p:cNvSpPr>
              <a:spLocks/>
            </p:cNvSpPr>
            <p:nvPr/>
          </p:nvSpPr>
          <p:spPr bwMode="auto">
            <a:xfrm>
              <a:off x="1851025" y="1871663"/>
              <a:ext cx="26988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3 w 3"/>
                <a:gd name="T5" fmla="*/ 2 h 3"/>
                <a:gd name="T6" fmla="*/ 2 w 3"/>
                <a:gd name="T7" fmla="*/ 1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0" name="Freeform 788"/>
            <p:cNvSpPr>
              <a:spLocks/>
            </p:cNvSpPr>
            <p:nvPr/>
          </p:nvSpPr>
          <p:spPr bwMode="auto">
            <a:xfrm>
              <a:off x="1851025" y="1871663"/>
              <a:ext cx="17463" cy="34925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1" name="Freeform 789"/>
            <p:cNvSpPr>
              <a:spLocks/>
            </p:cNvSpPr>
            <p:nvPr/>
          </p:nvSpPr>
          <p:spPr bwMode="auto">
            <a:xfrm>
              <a:off x="1841500" y="1871663"/>
              <a:ext cx="19050" cy="44450"/>
            </a:xfrm>
            <a:custGeom>
              <a:avLst/>
              <a:gdLst>
                <a:gd name="T0" fmla="*/ 1 w 2"/>
                <a:gd name="T1" fmla="*/ 4 h 5"/>
                <a:gd name="T2" fmla="*/ 2 w 2"/>
                <a:gd name="T3" fmla="*/ 4 h 5"/>
                <a:gd name="T4" fmla="*/ 2 w 2"/>
                <a:gd name="T5" fmla="*/ 3 h 5"/>
                <a:gd name="T6" fmla="*/ 1 w 2"/>
                <a:gd name="T7" fmla="*/ 3 h 5"/>
                <a:gd name="T8" fmla="*/ 0 w 2"/>
                <a:gd name="T9" fmla="*/ 0 h 5"/>
                <a:gd name="T10" fmla="*/ 1 w 2"/>
                <a:gd name="T11" fmla="*/ 3 h 5"/>
                <a:gd name="T12" fmla="*/ 1 w 2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2" name="Freeform 790"/>
            <p:cNvSpPr>
              <a:spLocks/>
            </p:cNvSpPr>
            <p:nvPr/>
          </p:nvSpPr>
          <p:spPr bwMode="auto">
            <a:xfrm>
              <a:off x="1833562" y="1881188"/>
              <a:ext cx="7938" cy="3492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3" name="Freeform 791"/>
            <p:cNvSpPr>
              <a:spLocks/>
            </p:cNvSpPr>
            <p:nvPr/>
          </p:nvSpPr>
          <p:spPr bwMode="auto">
            <a:xfrm>
              <a:off x="1824037" y="1881188"/>
              <a:ext cx="9525" cy="34925"/>
            </a:xfrm>
            <a:custGeom>
              <a:avLst/>
              <a:gdLst>
                <a:gd name="T0" fmla="*/ 0 w 1"/>
                <a:gd name="T1" fmla="*/ 3 h 4"/>
                <a:gd name="T2" fmla="*/ 0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4" name="Freeform 792"/>
            <p:cNvSpPr>
              <a:spLocks/>
            </p:cNvSpPr>
            <p:nvPr/>
          </p:nvSpPr>
          <p:spPr bwMode="auto">
            <a:xfrm>
              <a:off x="1806575" y="1881188"/>
              <a:ext cx="17463" cy="25400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5" name="Freeform 793"/>
            <p:cNvSpPr>
              <a:spLocks/>
            </p:cNvSpPr>
            <p:nvPr/>
          </p:nvSpPr>
          <p:spPr bwMode="auto">
            <a:xfrm>
              <a:off x="1798637" y="1871663"/>
              <a:ext cx="25400" cy="34925"/>
            </a:xfrm>
            <a:custGeom>
              <a:avLst/>
              <a:gdLst>
                <a:gd name="T0" fmla="*/ 0 w 3"/>
                <a:gd name="T1" fmla="*/ 3 h 4"/>
                <a:gd name="T2" fmla="*/ 0 w 3"/>
                <a:gd name="T3" fmla="*/ 4 h 4"/>
                <a:gd name="T4" fmla="*/ 1 w 3"/>
                <a:gd name="T5" fmla="*/ 3 h 4"/>
                <a:gd name="T6" fmla="*/ 1 w 3"/>
                <a:gd name="T7" fmla="*/ 3 h 4"/>
                <a:gd name="T8" fmla="*/ 3 w 3"/>
                <a:gd name="T9" fmla="*/ 0 h 4"/>
                <a:gd name="T10" fmla="*/ 1 w 3"/>
                <a:gd name="T11" fmla="*/ 2 h 4"/>
                <a:gd name="T12" fmla="*/ 0 w 3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6" name="Freeform 794"/>
            <p:cNvSpPr>
              <a:spLocks/>
            </p:cNvSpPr>
            <p:nvPr/>
          </p:nvSpPr>
          <p:spPr bwMode="auto">
            <a:xfrm>
              <a:off x="1789112" y="1871663"/>
              <a:ext cx="26988" cy="26988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2 h 3"/>
                <a:gd name="T4" fmla="*/ 1 w 3"/>
                <a:gd name="T5" fmla="*/ 2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1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7" name="Freeform 795"/>
            <p:cNvSpPr>
              <a:spLocks/>
            </p:cNvSpPr>
            <p:nvPr/>
          </p:nvSpPr>
          <p:spPr bwMode="auto">
            <a:xfrm>
              <a:off x="1781175" y="1862138"/>
              <a:ext cx="34925" cy="1905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2 h 2"/>
                <a:gd name="T4" fmla="*/ 1 w 4"/>
                <a:gd name="T5" fmla="*/ 2 h 2"/>
                <a:gd name="T6" fmla="*/ 1 w 4"/>
                <a:gd name="T7" fmla="*/ 2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8" name="Freeform 796"/>
            <p:cNvSpPr>
              <a:spLocks/>
            </p:cNvSpPr>
            <p:nvPr/>
          </p:nvSpPr>
          <p:spPr bwMode="auto">
            <a:xfrm>
              <a:off x="1771650" y="1862138"/>
              <a:ext cx="44450" cy="9525"/>
            </a:xfrm>
            <a:custGeom>
              <a:avLst/>
              <a:gdLst>
                <a:gd name="T0" fmla="*/ 1 w 5"/>
                <a:gd name="T1" fmla="*/ 0 h 1"/>
                <a:gd name="T2" fmla="*/ 0 w 5"/>
                <a:gd name="T3" fmla="*/ 0 h 1"/>
                <a:gd name="T4" fmla="*/ 1 w 5"/>
                <a:gd name="T5" fmla="*/ 1 h 1"/>
                <a:gd name="T6" fmla="*/ 2 w 5"/>
                <a:gd name="T7" fmla="*/ 0 h 1"/>
                <a:gd name="T8" fmla="*/ 5 w 5"/>
                <a:gd name="T9" fmla="*/ 0 h 1"/>
                <a:gd name="T10" fmla="*/ 2 w 5"/>
                <a:gd name="T11" fmla="*/ 0 h 1"/>
                <a:gd name="T12" fmla="*/ 1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9" name="Freeform 797"/>
            <p:cNvSpPr>
              <a:spLocks/>
            </p:cNvSpPr>
            <p:nvPr/>
          </p:nvSpPr>
          <p:spPr bwMode="auto">
            <a:xfrm>
              <a:off x="1771650" y="1844675"/>
              <a:ext cx="34925" cy="9525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1 h 1"/>
                <a:gd name="T10" fmla="*/ 2 w 4"/>
                <a:gd name="T11" fmla="*/ 1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0" name="Freeform 798"/>
            <p:cNvSpPr>
              <a:spLocks/>
            </p:cNvSpPr>
            <p:nvPr/>
          </p:nvSpPr>
          <p:spPr bwMode="auto">
            <a:xfrm>
              <a:off x="1781175" y="1836738"/>
              <a:ext cx="34925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0 w 4"/>
                <a:gd name="T5" fmla="*/ 1 h 2"/>
                <a:gd name="T6" fmla="*/ 1 w 4"/>
                <a:gd name="T7" fmla="*/ 1 h 2"/>
                <a:gd name="T8" fmla="*/ 4 w 4"/>
                <a:gd name="T9" fmla="*/ 2 h 2"/>
                <a:gd name="T10" fmla="*/ 1 w 4"/>
                <a:gd name="T11" fmla="*/ 0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1" name="Freeform 799"/>
            <p:cNvSpPr>
              <a:spLocks/>
            </p:cNvSpPr>
            <p:nvPr/>
          </p:nvSpPr>
          <p:spPr bwMode="auto">
            <a:xfrm>
              <a:off x="1781175" y="1817688"/>
              <a:ext cx="34925" cy="26988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1 h 3"/>
                <a:gd name="T4" fmla="*/ 1 w 4"/>
                <a:gd name="T5" fmla="*/ 1 h 3"/>
                <a:gd name="T6" fmla="*/ 1 w 4"/>
                <a:gd name="T7" fmla="*/ 1 h 3"/>
                <a:gd name="T8" fmla="*/ 4 w 4"/>
                <a:gd name="T9" fmla="*/ 3 h 3"/>
                <a:gd name="T10" fmla="*/ 2 w 4"/>
                <a:gd name="T11" fmla="*/ 1 h 3"/>
                <a:gd name="T12" fmla="*/ 1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2"/>
                    <a:pt x="4" y="3"/>
                    <a:pt x="4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2" name="Freeform 800"/>
            <p:cNvSpPr>
              <a:spLocks/>
            </p:cNvSpPr>
            <p:nvPr/>
          </p:nvSpPr>
          <p:spPr bwMode="auto">
            <a:xfrm>
              <a:off x="1789112" y="1809750"/>
              <a:ext cx="26988" cy="26988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0 h 3"/>
                <a:gd name="T4" fmla="*/ 1 w 3"/>
                <a:gd name="T5" fmla="*/ 1 h 3"/>
                <a:gd name="T6" fmla="*/ 1 w 3"/>
                <a:gd name="T7" fmla="*/ 1 h 3"/>
                <a:gd name="T8" fmla="*/ 3 w 3"/>
                <a:gd name="T9" fmla="*/ 3 h 3"/>
                <a:gd name="T10" fmla="*/ 2 w 3"/>
                <a:gd name="T11" fmla="*/ 1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3" name="Freeform 801"/>
            <p:cNvSpPr>
              <a:spLocks/>
            </p:cNvSpPr>
            <p:nvPr/>
          </p:nvSpPr>
          <p:spPr bwMode="auto">
            <a:xfrm>
              <a:off x="1798637" y="1800225"/>
              <a:ext cx="25400" cy="36513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0 h 4"/>
                <a:gd name="T4" fmla="*/ 1 w 3"/>
                <a:gd name="T5" fmla="*/ 1 h 4"/>
                <a:gd name="T6" fmla="*/ 1 w 3"/>
                <a:gd name="T7" fmla="*/ 2 h 4"/>
                <a:gd name="T8" fmla="*/ 3 w 3"/>
                <a:gd name="T9" fmla="*/ 4 h 4"/>
                <a:gd name="T10" fmla="*/ 2 w 3"/>
                <a:gd name="T11" fmla="*/ 1 h 4"/>
                <a:gd name="T12" fmla="*/ 2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4" name="Freeform 802"/>
            <p:cNvSpPr>
              <a:spLocks/>
            </p:cNvSpPr>
            <p:nvPr/>
          </p:nvSpPr>
          <p:spPr bwMode="auto">
            <a:xfrm>
              <a:off x="1816100" y="1720850"/>
              <a:ext cx="25400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6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8"/>
                    <a:pt x="3" y="10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5" name="Freeform 803"/>
            <p:cNvSpPr>
              <a:spLocks/>
            </p:cNvSpPr>
            <p:nvPr/>
          </p:nvSpPr>
          <p:spPr bwMode="auto">
            <a:xfrm>
              <a:off x="1851025" y="1738313"/>
              <a:ext cx="61913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5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2" y="9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6" name="Freeform 804"/>
            <p:cNvSpPr>
              <a:spLocks/>
            </p:cNvSpPr>
            <p:nvPr/>
          </p:nvSpPr>
          <p:spPr bwMode="auto">
            <a:xfrm>
              <a:off x="1860550" y="1809750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3"/>
                    <a:pt x="4" y="2"/>
                    <a:pt x="6" y="1"/>
                  </a:cubicBezTo>
                  <a:cubicBezTo>
                    <a:pt x="8" y="1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7" name="Freeform 805"/>
            <p:cNvSpPr>
              <a:spLocks/>
            </p:cNvSpPr>
            <p:nvPr/>
          </p:nvSpPr>
          <p:spPr bwMode="auto">
            <a:xfrm>
              <a:off x="1851025" y="1854200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0 h 3"/>
                <a:gd name="T4" fmla="*/ 13 w 13"/>
                <a:gd name="T5" fmla="*/ 3 h 3"/>
                <a:gd name="T6" fmla="*/ 7 w 13"/>
                <a:gd name="T7" fmla="*/ 1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9" y="1"/>
                    <a:pt x="12" y="2"/>
                    <a:pt x="13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8" name="Freeform 806"/>
            <p:cNvSpPr>
              <a:spLocks/>
            </p:cNvSpPr>
            <p:nvPr/>
          </p:nvSpPr>
          <p:spPr bwMode="auto">
            <a:xfrm>
              <a:off x="1851025" y="1862138"/>
              <a:ext cx="44450" cy="115888"/>
            </a:xfrm>
            <a:custGeom>
              <a:avLst/>
              <a:gdLst>
                <a:gd name="T0" fmla="*/ 0 w 5"/>
                <a:gd name="T1" fmla="*/ 0 h 13"/>
                <a:gd name="T2" fmla="*/ 3 w 5"/>
                <a:gd name="T3" fmla="*/ 6 h 13"/>
                <a:gd name="T4" fmla="*/ 5 w 5"/>
                <a:gd name="T5" fmla="*/ 13 h 13"/>
                <a:gd name="T6" fmla="*/ 2 w 5"/>
                <a:gd name="T7" fmla="*/ 7 h 13"/>
                <a:gd name="T8" fmla="*/ 0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cubicBezTo>
                    <a:pt x="1" y="2"/>
                    <a:pt x="2" y="4"/>
                    <a:pt x="3" y="6"/>
                  </a:cubicBezTo>
                  <a:cubicBezTo>
                    <a:pt x="4" y="8"/>
                    <a:pt x="5" y="10"/>
                    <a:pt x="5" y="1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9" name="Freeform 807"/>
            <p:cNvSpPr>
              <a:spLocks/>
            </p:cNvSpPr>
            <p:nvPr/>
          </p:nvSpPr>
          <p:spPr bwMode="auto">
            <a:xfrm>
              <a:off x="1789112" y="1862138"/>
              <a:ext cx="44450" cy="115888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6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2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4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0" name="Freeform 808"/>
            <p:cNvSpPr>
              <a:spLocks/>
            </p:cNvSpPr>
            <p:nvPr/>
          </p:nvSpPr>
          <p:spPr bwMode="auto">
            <a:xfrm>
              <a:off x="1719262" y="1854200"/>
              <a:ext cx="114300" cy="52388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1" name="Freeform 809"/>
            <p:cNvSpPr>
              <a:spLocks/>
            </p:cNvSpPr>
            <p:nvPr/>
          </p:nvSpPr>
          <p:spPr bwMode="auto">
            <a:xfrm>
              <a:off x="1719262" y="1809750"/>
              <a:ext cx="114300" cy="34925"/>
            </a:xfrm>
            <a:custGeom>
              <a:avLst/>
              <a:gdLst>
                <a:gd name="T0" fmla="*/ 13 w 13"/>
                <a:gd name="T1" fmla="*/ 4 h 4"/>
                <a:gd name="T2" fmla="*/ 6 w 13"/>
                <a:gd name="T3" fmla="*/ 3 h 4"/>
                <a:gd name="T4" fmla="*/ 0 w 13"/>
                <a:gd name="T5" fmla="*/ 0 h 4"/>
                <a:gd name="T6" fmla="*/ 6 w 13"/>
                <a:gd name="T7" fmla="*/ 2 h 4"/>
                <a:gd name="T8" fmla="*/ 13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4"/>
                  </a:moveTo>
                  <a:cubicBezTo>
                    <a:pt x="10" y="4"/>
                    <a:pt x="8" y="3"/>
                    <a:pt x="6" y="3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2"/>
                    <a:pt x="10" y="3"/>
                    <a:pt x="1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2" name="Freeform 810"/>
            <p:cNvSpPr>
              <a:spLocks/>
            </p:cNvSpPr>
            <p:nvPr/>
          </p:nvSpPr>
          <p:spPr bwMode="auto">
            <a:xfrm>
              <a:off x="1754187" y="1747838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6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9"/>
                    <a:pt x="6" y="8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7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41" name="组合 64340"/>
          <p:cNvGrpSpPr/>
          <p:nvPr/>
        </p:nvGrpSpPr>
        <p:grpSpPr>
          <a:xfrm>
            <a:off x="11330904" y="4174156"/>
            <a:ext cx="573088" cy="603250"/>
            <a:chOff x="11336337" y="4614863"/>
            <a:chExt cx="573088" cy="603250"/>
          </a:xfrm>
        </p:grpSpPr>
        <p:sp>
          <p:nvSpPr>
            <p:cNvPr id="64263" name="Freeform 811"/>
            <p:cNvSpPr>
              <a:spLocks/>
            </p:cNvSpPr>
            <p:nvPr/>
          </p:nvSpPr>
          <p:spPr bwMode="auto">
            <a:xfrm>
              <a:off x="11442700" y="4614863"/>
              <a:ext cx="282575" cy="292100"/>
            </a:xfrm>
            <a:custGeom>
              <a:avLst/>
              <a:gdLst>
                <a:gd name="T0" fmla="*/ 22 w 32"/>
                <a:gd name="T1" fmla="*/ 33 h 33"/>
                <a:gd name="T2" fmla="*/ 16 w 32"/>
                <a:gd name="T3" fmla="*/ 4 h 33"/>
                <a:gd name="T4" fmla="*/ 22 w 32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3">
                  <a:moveTo>
                    <a:pt x="22" y="33"/>
                  </a:moveTo>
                  <a:cubicBezTo>
                    <a:pt x="22" y="33"/>
                    <a:pt x="0" y="9"/>
                    <a:pt x="16" y="4"/>
                  </a:cubicBezTo>
                  <a:cubicBezTo>
                    <a:pt x="32" y="0"/>
                    <a:pt x="22" y="33"/>
                    <a:pt x="22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4" name="Freeform 812"/>
            <p:cNvSpPr>
              <a:spLocks/>
            </p:cNvSpPr>
            <p:nvPr/>
          </p:nvSpPr>
          <p:spPr bwMode="auto">
            <a:xfrm>
              <a:off x="11636375" y="4614863"/>
              <a:ext cx="273050" cy="292100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5" name="Freeform 813"/>
            <p:cNvSpPr>
              <a:spLocks/>
            </p:cNvSpPr>
            <p:nvPr/>
          </p:nvSpPr>
          <p:spPr bwMode="auto">
            <a:xfrm>
              <a:off x="11636375" y="4765676"/>
              <a:ext cx="265113" cy="301625"/>
            </a:xfrm>
            <a:custGeom>
              <a:avLst/>
              <a:gdLst>
                <a:gd name="T0" fmla="*/ 0 w 30"/>
                <a:gd name="T1" fmla="*/ 16 h 34"/>
                <a:gd name="T2" fmla="*/ 29 w 30"/>
                <a:gd name="T3" fmla="*/ 17 h 34"/>
                <a:gd name="T4" fmla="*/ 0 w 30"/>
                <a:gd name="T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6"/>
                  </a:moveTo>
                  <a:cubicBezTo>
                    <a:pt x="0" y="16"/>
                    <a:pt x="28" y="0"/>
                    <a:pt x="29" y="17"/>
                  </a:cubicBezTo>
                  <a:cubicBezTo>
                    <a:pt x="30" y="34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6" name="Freeform 814"/>
            <p:cNvSpPr>
              <a:spLocks/>
            </p:cNvSpPr>
            <p:nvPr/>
          </p:nvSpPr>
          <p:spPr bwMode="auto">
            <a:xfrm>
              <a:off x="11636375" y="4906963"/>
              <a:ext cx="255588" cy="311150"/>
            </a:xfrm>
            <a:custGeom>
              <a:avLst/>
              <a:gdLst>
                <a:gd name="T0" fmla="*/ 0 w 29"/>
                <a:gd name="T1" fmla="*/ 0 h 35"/>
                <a:gd name="T2" fmla="*/ 16 w 29"/>
                <a:gd name="T3" fmla="*/ 24 h 35"/>
                <a:gd name="T4" fmla="*/ 0 w 2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5">
                  <a:moveTo>
                    <a:pt x="0" y="0"/>
                  </a:moveTo>
                  <a:cubicBezTo>
                    <a:pt x="0" y="0"/>
                    <a:pt x="29" y="14"/>
                    <a:pt x="16" y="24"/>
                  </a:cubicBezTo>
                  <a:cubicBezTo>
                    <a:pt x="2" y="3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7" name="Freeform 815"/>
            <p:cNvSpPr>
              <a:spLocks/>
            </p:cNvSpPr>
            <p:nvPr/>
          </p:nvSpPr>
          <p:spPr bwMode="auto">
            <a:xfrm>
              <a:off x="11398250" y="4906963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8" name="Freeform 816"/>
            <p:cNvSpPr>
              <a:spLocks/>
            </p:cNvSpPr>
            <p:nvPr/>
          </p:nvSpPr>
          <p:spPr bwMode="auto">
            <a:xfrm>
              <a:off x="11336337" y="4818063"/>
              <a:ext cx="300038" cy="293688"/>
            </a:xfrm>
            <a:custGeom>
              <a:avLst/>
              <a:gdLst>
                <a:gd name="T0" fmla="*/ 34 w 34"/>
                <a:gd name="T1" fmla="*/ 10 h 33"/>
                <a:gd name="T2" fmla="*/ 5 w 34"/>
                <a:gd name="T3" fmla="*/ 17 h 33"/>
                <a:gd name="T4" fmla="*/ 34 w 34"/>
                <a:gd name="T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3">
                  <a:moveTo>
                    <a:pt x="34" y="10"/>
                  </a:moveTo>
                  <a:cubicBezTo>
                    <a:pt x="34" y="10"/>
                    <a:pt x="10" y="33"/>
                    <a:pt x="5" y="17"/>
                  </a:cubicBezTo>
                  <a:cubicBezTo>
                    <a:pt x="0" y="0"/>
                    <a:pt x="34" y="10"/>
                    <a:pt x="34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9" name="Freeform 817"/>
            <p:cNvSpPr>
              <a:spLocks/>
            </p:cNvSpPr>
            <p:nvPr/>
          </p:nvSpPr>
          <p:spPr bwMode="auto">
            <a:xfrm>
              <a:off x="11361737" y="4640263"/>
              <a:ext cx="284163" cy="284163"/>
            </a:xfrm>
            <a:custGeom>
              <a:avLst/>
              <a:gdLst>
                <a:gd name="T0" fmla="*/ 32 w 32"/>
                <a:gd name="T1" fmla="*/ 30 h 32"/>
                <a:gd name="T2" fmla="*/ 7 w 32"/>
                <a:gd name="T3" fmla="*/ 16 h 32"/>
                <a:gd name="T4" fmla="*/ 32 w 32"/>
                <a:gd name="T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32" y="30"/>
                  </a:moveTo>
                  <a:cubicBezTo>
                    <a:pt x="32" y="30"/>
                    <a:pt x="0" y="32"/>
                    <a:pt x="7" y="16"/>
                  </a:cubicBezTo>
                  <a:cubicBezTo>
                    <a:pt x="13" y="0"/>
                    <a:pt x="32" y="30"/>
                    <a:pt x="32" y="3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0" name="Freeform 818"/>
            <p:cNvSpPr>
              <a:spLocks/>
            </p:cNvSpPr>
            <p:nvPr/>
          </p:nvSpPr>
          <p:spPr bwMode="auto">
            <a:xfrm>
              <a:off x="11574462" y="4872038"/>
              <a:ext cx="106363" cy="79375"/>
            </a:xfrm>
            <a:custGeom>
              <a:avLst/>
              <a:gdLst>
                <a:gd name="T0" fmla="*/ 11 w 12"/>
                <a:gd name="T1" fmla="*/ 3 h 9"/>
                <a:gd name="T2" fmla="*/ 7 w 12"/>
                <a:gd name="T3" fmla="*/ 8 h 9"/>
                <a:gd name="T4" fmla="*/ 1 w 12"/>
                <a:gd name="T5" fmla="*/ 6 h 9"/>
                <a:gd name="T6" fmla="*/ 4 w 12"/>
                <a:gd name="T7" fmla="*/ 1 h 9"/>
                <a:gd name="T8" fmla="*/ 11 w 12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2" y="5"/>
                    <a:pt x="10" y="7"/>
                    <a:pt x="7" y="8"/>
                  </a:cubicBezTo>
                  <a:cubicBezTo>
                    <a:pt x="4" y="9"/>
                    <a:pt x="2" y="8"/>
                    <a:pt x="1" y="6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7" y="0"/>
                    <a:pt x="10" y="0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1" name="Freeform 819"/>
            <p:cNvSpPr>
              <a:spLocks/>
            </p:cNvSpPr>
            <p:nvPr/>
          </p:nvSpPr>
          <p:spPr bwMode="auto">
            <a:xfrm>
              <a:off x="11609387" y="4854576"/>
              <a:ext cx="9525" cy="34925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0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2" name="Freeform 820"/>
            <p:cNvSpPr>
              <a:spLocks/>
            </p:cNvSpPr>
            <p:nvPr/>
          </p:nvSpPr>
          <p:spPr bwMode="auto">
            <a:xfrm>
              <a:off x="11618912" y="4854576"/>
              <a:ext cx="17463" cy="3492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0 w 2"/>
                <a:gd name="T5" fmla="*/ 1 h 4"/>
                <a:gd name="T6" fmla="*/ 1 w 2"/>
                <a:gd name="T7" fmla="*/ 1 h 4"/>
                <a:gd name="T8" fmla="*/ 1 w 2"/>
                <a:gd name="T9" fmla="*/ 4 h 4"/>
                <a:gd name="T10" fmla="*/ 1 w 2"/>
                <a:gd name="T11" fmla="*/ 1 h 4"/>
                <a:gd name="T12" fmla="*/ 1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3" name="Freeform 821"/>
            <p:cNvSpPr>
              <a:spLocks/>
            </p:cNvSpPr>
            <p:nvPr/>
          </p:nvSpPr>
          <p:spPr bwMode="auto">
            <a:xfrm>
              <a:off x="11626850" y="4854576"/>
              <a:ext cx="19050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1 w 2"/>
                <a:gd name="T5" fmla="*/ 1 h 4"/>
                <a:gd name="T6" fmla="*/ 1 w 2"/>
                <a:gd name="T7" fmla="*/ 1 h 4"/>
                <a:gd name="T8" fmla="*/ 0 w 2"/>
                <a:gd name="T9" fmla="*/ 4 h 4"/>
                <a:gd name="T10" fmla="*/ 1 w 2"/>
                <a:gd name="T11" fmla="*/ 1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4" name="Freeform 822"/>
            <p:cNvSpPr>
              <a:spLocks/>
            </p:cNvSpPr>
            <p:nvPr/>
          </p:nvSpPr>
          <p:spPr bwMode="auto">
            <a:xfrm>
              <a:off x="11636375" y="4854576"/>
              <a:ext cx="17463" cy="34925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1 h 4"/>
                <a:gd name="T4" fmla="*/ 1 w 2"/>
                <a:gd name="T5" fmla="*/ 1 h 4"/>
                <a:gd name="T6" fmla="*/ 1 w 2"/>
                <a:gd name="T7" fmla="*/ 2 h 4"/>
                <a:gd name="T8" fmla="*/ 0 w 2"/>
                <a:gd name="T9" fmla="*/ 4 h 4"/>
                <a:gd name="T10" fmla="*/ 2 w 2"/>
                <a:gd name="T11" fmla="*/ 2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5" name="Freeform 823"/>
            <p:cNvSpPr>
              <a:spLocks/>
            </p:cNvSpPr>
            <p:nvPr/>
          </p:nvSpPr>
          <p:spPr bwMode="auto">
            <a:xfrm>
              <a:off x="11636375" y="4862513"/>
              <a:ext cx="34925" cy="26988"/>
            </a:xfrm>
            <a:custGeom>
              <a:avLst/>
              <a:gdLst>
                <a:gd name="T0" fmla="*/ 3 w 4"/>
                <a:gd name="T1" fmla="*/ 2 h 3"/>
                <a:gd name="T2" fmla="*/ 3 w 4"/>
                <a:gd name="T3" fmla="*/ 1 h 3"/>
                <a:gd name="T4" fmla="*/ 2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6" name="Freeform 824"/>
            <p:cNvSpPr>
              <a:spLocks/>
            </p:cNvSpPr>
            <p:nvPr/>
          </p:nvSpPr>
          <p:spPr bwMode="auto">
            <a:xfrm>
              <a:off x="11645900" y="4879976"/>
              <a:ext cx="34925" cy="19050"/>
            </a:xfrm>
            <a:custGeom>
              <a:avLst/>
              <a:gdLst>
                <a:gd name="T0" fmla="*/ 3 w 4"/>
                <a:gd name="T1" fmla="*/ 1 h 2"/>
                <a:gd name="T2" fmla="*/ 3 w 4"/>
                <a:gd name="T3" fmla="*/ 0 h 2"/>
                <a:gd name="T4" fmla="*/ 3 w 4"/>
                <a:gd name="T5" fmla="*/ 0 h 2"/>
                <a:gd name="T6" fmla="*/ 2 w 4"/>
                <a:gd name="T7" fmla="*/ 0 h 2"/>
                <a:gd name="T8" fmla="*/ 0 w 4"/>
                <a:gd name="T9" fmla="*/ 2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7" name="Freeform 825"/>
            <p:cNvSpPr>
              <a:spLocks/>
            </p:cNvSpPr>
            <p:nvPr/>
          </p:nvSpPr>
          <p:spPr bwMode="auto">
            <a:xfrm>
              <a:off x="11645900" y="4889501"/>
              <a:ext cx="34925" cy="9525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0 h 1"/>
                <a:gd name="T4" fmla="*/ 3 w 4"/>
                <a:gd name="T5" fmla="*/ 0 h 1"/>
                <a:gd name="T6" fmla="*/ 3 w 4"/>
                <a:gd name="T7" fmla="*/ 1 h 1"/>
                <a:gd name="T8" fmla="*/ 0 w 4"/>
                <a:gd name="T9" fmla="*/ 1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8" name="Freeform 826"/>
            <p:cNvSpPr>
              <a:spLocks/>
            </p:cNvSpPr>
            <p:nvPr/>
          </p:nvSpPr>
          <p:spPr bwMode="auto">
            <a:xfrm>
              <a:off x="11645900" y="4906963"/>
              <a:ext cx="42863" cy="9525"/>
            </a:xfrm>
            <a:custGeom>
              <a:avLst/>
              <a:gdLst>
                <a:gd name="T0" fmla="*/ 4 w 5"/>
                <a:gd name="T1" fmla="*/ 1 h 1"/>
                <a:gd name="T2" fmla="*/ 5 w 5"/>
                <a:gd name="T3" fmla="*/ 0 h 1"/>
                <a:gd name="T4" fmla="*/ 4 w 5"/>
                <a:gd name="T5" fmla="*/ 0 h 1"/>
                <a:gd name="T6" fmla="*/ 3 w 5"/>
                <a:gd name="T7" fmla="*/ 0 h 1"/>
                <a:gd name="T8" fmla="*/ 0 w 5"/>
                <a:gd name="T9" fmla="*/ 0 h 1"/>
                <a:gd name="T10" fmla="*/ 3 w 5"/>
                <a:gd name="T11" fmla="*/ 0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9" name="Freeform 827"/>
            <p:cNvSpPr>
              <a:spLocks/>
            </p:cNvSpPr>
            <p:nvPr/>
          </p:nvSpPr>
          <p:spPr bwMode="auto">
            <a:xfrm>
              <a:off x="11645900" y="4916488"/>
              <a:ext cx="34925" cy="7938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0" name="Freeform 828"/>
            <p:cNvSpPr>
              <a:spLocks/>
            </p:cNvSpPr>
            <p:nvPr/>
          </p:nvSpPr>
          <p:spPr bwMode="auto">
            <a:xfrm>
              <a:off x="11645900" y="4916488"/>
              <a:ext cx="34925" cy="26988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2 h 3"/>
                <a:gd name="T4" fmla="*/ 3 w 4"/>
                <a:gd name="T5" fmla="*/ 2 h 3"/>
                <a:gd name="T6" fmla="*/ 3 w 4"/>
                <a:gd name="T7" fmla="*/ 2 h 3"/>
                <a:gd name="T8" fmla="*/ 0 w 4"/>
                <a:gd name="T9" fmla="*/ 0 h 3"/>
                <a:gd name="T10" fmla="*/ 2 w 4"/>
                <a:gd name="T11" fmla="*/ 2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1" name="Freeform 829"/>
            <p:cNvSpPr>
              <a:spLocks/>
            </p:cNvSpPr>
            <p:nvPr/>
          </p:nvSpPr>
          <p:spPr bwMode="auto">
            <a:xfrm>
              <a:off x="11645900" y="4924426"/>
              <a:ext cx="25400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3 h 3"/>
                <a:gd name="T4" fmla="*/ 3 w 3"/>
                <a:gd name="T5" fmla="*/ 2 h 3"/>
                <a:gd name="T6" fmla="*/ 2 w 3"/>
                <a:gd name="T7" fmla="*/ 2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2" name="Freeform 830"/>
            <p:cNvSpPr>
              <a:spLocks/>
            </p:cNvSpPr>
            <p:nvPr/>
          </p:nvSpPr>
          <p:spPr bwMode="auto">
            <a:xfrm>
              <a:off x="11645900" y="4924426"/>
              <a:ext cx="17463" cy="36513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3" name="Freeform 831"/>
            <p:cNvSpPr>
              <a:spLocks/>
            </p:cNvSpPr>
            <p:nvPr/>
          </p:nvSpPr>
          <p:spPr bwMode="auto">
            <a:xfrm>
              <a:off x="11636375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4" name="Freeform 832"/>
            <p:cNvSpPr>
              <a:spLocks/>
            </p:cNvSpPr>
            <p:nvPr/>
          </p:nvSpPr>
          <p:spPr bwMode="auto">
            <a:xfrm>
              <a:off x="11626850" y="4933951"/>
              <a:ext cx="9525" cy="3492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3 h 4"/>
                <a:gd name="T8" fmla="*/ 0 w 1"/>
                <a:gd name="T9" fmla="*/ 0 h 4"/>
                <a:gd name="T10" fmla="*/ 0 w 1"/>
                <a:gd name="T11" fmla="*/ 3 h 4"/>
                <a:gd name="T12" fmla="*/ 0 w 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5" name="Freeform 833"/>
            <p:cNvSpPr>
              <a:spLocks/>
            </p:cNvSpPr>
            <p:nvPr/>
          </p:nvSpPr>
          <p:spPr bwMode="auto">
            <a:xfrm>
              <a:off x="11609387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3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6" name="Freeform 834"/>
            <p:cNvSpPr>
              <a:spLocks/>
            </p:cNvSpPr>
            <p:nvPr/>
          </p:nvSpPr>
          <p:spPr bwMode="auto">
            <a:xfrm>
              <a:off x="11601450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0 w 2"/>
                <a:gd name="T3" fmla="*/ 4 h 4"/>
                <a:gd name="T4" fmla="*/ 1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7" name="Freeform 835"/>
            <p:cNvSpPr>
              <a:spLocks/>
            </p:cNvSpPr>
            <p:nvPr/>
          </p:nvSpPr>
          <p:spPr bwMode="auto">
            <a:xfrm>
              <a:off x="11591925" y="4933951"/>
              <a:ext cx="26988" cy="26988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3 h 3"/>
                <a:gd name="T4" fmla="*/ 1 w 3"/>
                <a:gd name="T5" fmla="*/ 3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2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8" name="Freeform 836"/>
            <p:cNvSpPr>
              <a:spLocks/>
            </p:cNvSpPr>
            <p:nvPr/>
          </p:nvSpPr>
          <p:spPr bwMode="auto">
            <a:xfrm>
              <a:off x="11574462" y="4924426"/>
              <a:ext cx="34925" cy="26988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3 h 3"/>
                <a:gd name="T4" fmla="*/ 2 w 4"/>
                <a:gd name="T5" fmla="*/ 3 h 3"/>
                <a:gd name="T6" fmla="*/ 2 w 4"/>
                <a:gd name="T7" fmla="*/ 2 h 3"/>
                <a:gd name="T8" fmla="*/ 4 w 4"/>
                <a:gd name="T9" fmla="*/ 0 h 3"/>
                <a:gd name="T10" fmla="*/ 2 w 4"/>
                <a:gd name="T11" fmla="*/ 2 h 3"/>
                <a:gd name="T12" fmla="*/ 1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9" name="Freeform 837"/>
            <p:cNvSpPr>
              <a:spLocks/>
            </p:cNvSpPr>
            <p:nvPr/>
          </p:nvSpPr>
          <p:spPr bwMode="auto">
            <a:xfrm>
              <a:off x="11574462" y="4924426"/>
              <a:ext cx="34925" cy="19050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0" name="Freeform 838"/>
            <p:cNvSpPr>
              <a:spLocks/>
            </p:cNvSpPr>
            <p:nvPr/>
          </p:nvSpPr>
          <p:spPr bwMode="auto">
            <a:xfrm>
              <a:off x="11564937" y="4916488"/>
              <a:ext cx="36513" cy="7938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0 h 1"/>
                <a:gd name="T10" fmla="*/ 2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1" name="Freeform 839"/>
            <p:cNvSpPr>
              <a:spLocks/>
            </p:cNvSpPr>
            <p:nvPr/>
          </p:nvSpPr>
          <p:spPr bwMode="auto">
            <a:xfrm>
              <a:off x="11564937" y="4899026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1 w 4"/>
                <a:gd name="T5" fmla="*/ 2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2" name="Freeform 840"/>
            <p:cNvSpPr>
              <a:spLocks/>
            </p:cNvSpPr>
            <p:nvPr/>
          </p:nvSpPr>
          <p:spPr bwMode="auto">
            <a:xfrm>
              <a:off x="11564937" y="4889501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1 w 4"/>
                <a:gd name="T5" fmla="*/ 1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3" name="Freeform 841"/>
            <p:cNvSpPr>
              <a:spLocks/>
            </p:cNvSpPr>
            <p:nvPr/>
          </p:nvSpPr>
          <p:spPr bwMode="auto">
            <a:xfrm>
              <a:off x="11574462" y="4872038"/>
              <a:ext cx="34925" cy="26988"/>
            </a:xfrm>
            <a:custGeom>
              <a:avLst/>
              <a:gdLst>
                <a:gd name="T0" fmla="*/ 1 w 4"/>
                <a:gd name="T1" fmla="*/ 1 h 3"/>
                <a:gd name="T2" fmla="*/ 0 w 4"/>
                <a:gd name="T3" fmla="*/ 1 h 3"/>
                <a:gd name="T4" fmla="*/ 1 w 4"/>
                <a:gd name="T5" fmla="*/ 2 h 3"/>
                <a:gd name="T6" fmla="*/ 1 w 4"/>
                <a:gd name="T7" fmla="*/ 2 h 3"/>
                <a:gd name="T8" fmla="*/ 4 w 4"/>
                <a:gd name="T9" fmla="*/ 3 h 3"/>
                <a:gd name="T10" fmla="*/ 2 w 4"/>
                <a:gd name="T11" fmla="*/ 2 h 3"/>
                <a:gd name="T12" fmla="*/ 1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3"/>
                    <a:pt x="4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4" name="Freeform 842"/>
            <p:cNvSpPr>
              <a:spLocks/>
            </p:cNvSpPr>
            <p:nvPr/>
          </p:nvSpPr>
          <p:spPr bwMode="auto">
            <a:xfrm>
              <a:off x="11583987" y="4862513"/>
              <a:ext cx="25400" cy="36513"/>
            </a:xfrm>
            <a:custGeom>
              <a:avLst/>
              <a:gdLst>
                <a:gd name="T0" fmla="*/ 1 w 3"/>
                <a:gd name="T1" fmla="*/ 1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2 h 4"/>
                <a:gd name="T8" fmla="*/ 3 w 3"/>
                <a:gd name="T9" fmla="*/ 4 h 4"/>
                <a:gd name="T10" fmla="*/ 1 w 3"/>
                <a:gd name="T11" fmla="*/ 2 h 4"/>
                <a:gd name="T12" fmla="*/ 1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5" name="Freeform 843"/>
            <p:cNvSpPr>
              <a:spLocks/>
            </p:cNvSpPr>
            <p:nvPr/>
          </p:nvSpPr>
          <p:spPr bwMode="auto">
            <a:xfrm>
              <a:off x="11591925" y="4854576"/>
              <a:ext cx="17463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1 h 4"/>
                <a:gd name="T4" fmla="*/ 1 w 2"/>
                <a:gd name="T5" fmla="*/ 2 h 4"/>
                <a:gd name="T6" fmla="*/ 1 w 2"/>
                <a:gd name="T7" fmla="*/ 2 h 4"/>
                <a:gd name="T8" fmla="*/ 2 w 2"/>
                <a:gd name="T9" fmla="*/ 4 h 4"/>
                <a:gd name="T10" fmla="*/ 1 w 2"/>
                <a:gd name="T11" fmla="*/ 2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6" name="Freeform 844"/>
            <p:cNvSpPr>
              <a:spLocks/>
            </p:cNvSpPr>
            <p:nvPr/>
          </p:nvSpPr>
          <p:spPr bwMode="auto">
            <a:xfrm>
              <a:off x="11609387" y="4773613"/>
              <a:ext cx="26988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9"/>
                    <a:pt x="3" y="11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7" name="Freeform 845"/>
            <p:cNvSpPr>
              <a:spLocks/>
            </p:cNvSpPr>
            <p:nvPr/>
          </p:nvSpPr>
          <p:spPr bwMode="auto">
            <a:xfrm>
              <a:off x="11645900" y="4791076"/>
              <a:ext cx="60325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6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8"/>
                    <a:pt x="1" y="10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8" name="Freeform 846"/>
            <p:cNvSpPr>
              <a:spLocks/>
            </p:cNvSpPr>
            <p:nvPr/>
          </p:nvSpPr>
          <p:spPr bwMode="auto">
            <a:xfrm>
              <a:off x="11653837" y="4872038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8" y="0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9" name="Freeform 847"/>
            <p:cNvSpPr>
              <a:spLocks/>
            </p:cNvSpPr>
            <p:nvPr/>
          </p:nvSpPr>
          <p:spPr bwMode="auto">
            <a:xfrm>
              <a:off x="11645900" y="4906963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1 h 3"/>
                <a:gd name="T4" fmla="*/ 13 w 13"/>
                <a:gd name="T5" fmla="*/ 3 h 3"/>
                <a:gd name="T6" fmla="*/ 7 w 13"/>
                <a:gd name="T7" fmla="*/ 2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2" y="0"/>
                    <a:pt x="5" y="0"/>
                    <a:pt x="7" y="1"/>
                  </a:cubicBezTo>
                  <a:cubicBezTo>
                    <a:pt x="9" y="1"/>
                    <a:pt x="11" y="2"/>
                    <a:pt x="1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0" name="Freeform 848"/>
            <p:cNvSpPr>
              <a:spLocks/>
            </p:cNvSpPr>
            <p:nvPr/>
          </p:nvSpPr>
          <p:spPr bwMode="auto">
            <a:xfrm>
              <a:off x="11636375" y="4924426"/>
              <a:ext cx="44450" cy="106363"/>
            </a:xfrm>
            <a:custGeom>
              <a:avLst/>
              <a:gdLst>
                <a:gd name="T0" fmla="*/ 0 w 5"/>
                <a:gd name="T1" fmla="*/ 0 h 12"/>
                <a:gd name="T2" fmla="*/ 4 w 5"/>
                <a:gd name="T3" fmla="*/ 5 h 12"/>
                <a:gd name="T4" fmla="*/ 5 w 5"/>
                <a:gd name="T5" fmla="*/ 12 h 12"/>
                <a:gd name="T6" fmla="*/ 3 w 5"/>
                <a:gd name="T7" fmla="*/ 6 h 12"/>
                <a:gd name="T8" fmla="*/ 0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cubicBezTo>
                    <a:pt x="2" y="1"/>
                    <a:pt x="3" y="3"/>
                    <a:pt x="4" y="5"/>
                  </a:cubicBezTo>
                  <a:cubicBezTo>
                    <a:pt x="5" y="8"/>
                    <a:pt x="5" y="10"/>
                    <a:pt x="5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1" name="Freeform 849"/>
            <p:cNvSpPr>
              <a:spLocks/>
            </p:cNvSpPr>
            <p:nvPr/>
          </p:nvSpPr>
          <p:spPr bwMode="auto">
            <a:xfrm>
              <a:off x="11583987" y="4916488"/>
              <a:ext cx="42863" cy="114300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7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3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2" name="Freeform 850"/>
            <p:cNvSpPr>
              <a:spLocks/>
            </p:cNvSpPr>
            <p:nvPr/>
          </p:nvSpPr>
          <p:spPr bwMode="auto">
            <a:xfrm>
              <a:off x="11512550" y="4906963"/>
              <a:ext cx="106363" cy="53975"/>
            </a:xfrm>
            <a:custGeom>
              <a:avLst/>
              <a:gdLst>
                <a:gd name="T0" fmla="*/ 12 w 12"/>
                <a:gd name="T1" fmla="*/ 0 h 6"/>
                <a:gd name="T2" fmla="*/ 7 w 12"/>
                <a:gd name="T3" fmla="*/ 4 h 6"/>
                <a:gd name="T4" fmla="*/ 0 w 12"/>
                <a:gd name="T5" fmla="*/ 6 h 6"/>
                <a:gd name="T6" fmla="*/ 6 w 12"/>
                <a:gd name="T7" fmla="*/ 3 h 6"/>
                <a:gd name="T8" fmla="*/ 12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3" name="Freeform 851"/>
            <p:cNvSpPr>
              <a:spLocks/>
            </p:cNvSpPr>
            <p:nvPr/>
          </p:nvSpPr>
          <p:spPr bwMode="auto">
            <a:xfrm>
              <a:off x="11512550" y="4862513"/>
              <a:ext cx="106363" cy="36513"/>
            </a:xfrm>
            <a:custGeom>
              <a:avLst/>
              <a:gdLst>
                <a:gd name="T0" fmla="*/ 12 w 12"/>
                <a:gd name="T1" fmla="*/ 4 h 4"/>
                <a:gd name="T2" fmla="*/ 6 w 12"/>
                <a:gd name="T3" fmla="*/ 3 h 4"/>
                <a:gd name="T4" fmla="*/ 0 w 12"/>
                <a:gd name="T5" fmla="*/ 0 h 4"/>
                <a:gd name="T6" fmla="*/ 6 w 12"/>
                <a:gd name="T7" fmla="*/ 2 h 4"/>
                <a:gd name="T8" fmla="*/ 12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2" y="4"/>
                  </a:moveTo>
                  <a:cubicBezTo>
                    <a:pt x="10" y="4"/>
                    <a:pt x="8" y="4"/>
                    <a:pt x="6" y="3"/>
                  </a:cubicBezTo>
                  <a:cubicBezTo>
                    <a:pt x="4" y="2"/>
                    <a:pt x="1" y="2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3"/>
                    <a:pt x="10" y="3"/>
                    <a:pt x="1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4" name="Freeform 852"/>
            <p:cNvSpPr>
              <a:spLocks/>
            </p:cNvSpPr>
            <p:nvPr/>
          </p:nvSpPr>
          <p:spPr bwMode="auto">
            <a:xfrm>
              <a:off x="11547475" y="4810126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5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8"/>
                    <a:pt x="6" y="7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7" name="组合 64336"/>
          <p:cNvGrpSpPr/>
          <p:nvPr/>
        </p:nvGrpSpPr>
        <p:grpSpPr>
          <a:xfrm>
            <a:off x="10733305" y="873623"/>
            <a:ext cx="406400" cy="434975"/>
            <a:chOff x="9948863" y="1587500"/>
            <a:chExt cx="406400" cy="434975"/>
          </a:xfrm>
        </p:grpSpPr>
        <p:sp>
          <p:nvSpPr>
            <p:cNvPr id="64095" name="Freeform 896"/>
            <p:cNvSpPr>
              <a:spLocks/>
            </p:cNvSpPr>
            <p:nvPr/>
          </p:nvSpPr>
          <p:spPr bwMode="auto">
            <a:xfrm>
              <a:off x="10020300" y="1587500"/>
              <a:ext cx="203200" cy="212725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4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4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6" name="Freeform 897"/>
            <p:cNvSpPr>
              <a:spLocks/>
            </p:cNvSpPr>
            <p:nvPr/>
          </p:nvSpPr>
          <p:spPr bwMode="auto">
            <a:xfrm>
              <a:off x="10161588" y="1597025"/>
              <a:ext cx="193675" cy="203200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3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7" name="Freeform 898"/>
            <p:cNvSpPr>
              <a:spLocks/>
            </p:cNvSpPr>
            <p:nvPr/>
          </p:nvSpPr>
          <p:spPr bwMode="auto">
            <a:xfrm>
              <a:off x="10161588" y="1703388"/>
              <a:ext cx="185738" cy="212725"/>
            </a:xfrm>
            <a:custGeom>
              <a:avLst/>
              <a:gdLst>
                <a:gd name="T0" fmla="*/ 0 w 21"/>
                <a:gd name="T1" fmla="*/ 11 h 24"/>
                <a:gd name="T2" fmla="*/ 21 w 21"/>
                <a:gd name="T3" fmla="*/ 12 h 24"/>
                <a:gd name="T4" fmla="*/ 0 w 21"/>
                <a:gd name="T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1"/>
                  </a:moveTo>
                  <a:cubicBezTo>
                    <a:pt x="0" y="11"/>
                    <a:pt x="20" y="0"/>
                    <a:pt x="21" y="12"/>
                  </a:cubicBezTo>
                  <a:cubicBezTo>
                    <a:pt x="21" y="24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8" name="Freeform 899"/>
            <p:cNvSpPr>
              <a:spLocks/>
            </p:cNvSpPr>
            <p:nvPr/>
          </p:nvSpPr>
          <p:spPr bwMode="auto">
            <a:xfrm>
              <a:off x="10161588" y="1800225"/>
              <a:ext cx="185738" cy="222250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9" name="Freeform 900"/>
            <p:cNvSpPr>
              <a:spLocks/>
            </p:cNvSpPr>
            <p:nvPr/>
          </p:nvSpPr>
          <p:spPr bwMode="auto">
            <a:xfrm>
              <a:off x="9993313" y="1800225"/>
              <a:ext cx="203200" cy="204788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6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0" name="Freeform 901"/>
            <p:cNvSpPr>
              <a:spLocks/>
            </p:cNvSpPr>
            <p:nvPr/>
          </p:nvSpPr>
          <p:spPr bwMode="auto">
            <a:xfrm>
              <a:off x="9948863" y="1738313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1" name="Freeform 902"/>
            <p:cNvSpPr>
              <a:spLocks/>
            </p:cNvSpPr>
            <p:nvPr/>
          </p:nvSpPr>
          <p:spPr bwMode="auto">
            <a:xfrm>
              <a:off x="9967913" y="1614488"/>
              <a:ext cx="201613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10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2" name="Freeform 903"/>
            <p:cNvSpPr>
              <a:spLocks/>
            </p:cNvSpPr>
            <p:nvPr/>
          </p:nvSpPr>
          <p:spPr bwMode="auto">
            <a:xfrm>
              <a:off x="10117138" y="1773238"/>
              <a:ext cx="71438" cy="63500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5 h 7"/>
                <a:gd name="T6" fmla="*/ 3 w 8"/>
                <a:gd name="T7" fmla="*/ 1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4"/>
                    <a:pt x="7" y="6"/>
                    <a:pt x="5" y="6"/>
                  </a:cubicBez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3" name="Freeform 904"/>
            <p:cNvSpPr>
              <a:spLocks/>
            </p:cNvSpPr>
            <p:nvPr/>
          </p:nvSpPr>
          <p:spPr bwMode="auto">
            <a:xfrm>
              <a:off x="10144125" y="1765300"/>
              <a:ext cx="7938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4" name="Freeform 905"/>
            <p:cNvSpPr>
              <a:spLocks/>
            </p:cNvSpPr>
            <p:nvPr/>
          </p:nvSpPr>
          <p:spPr bwMode="auto">
            <a:xfrm>
              <a:off x="10152063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5" name="Freeform 906"/>
            <p:cNvSpPr>
              <a:spLocks/>
            </p:cNvSpPr>
            <p:nvPr/>
          </p:nvSpPr>
          <p:spPr bwMode="auto">
            <a:xfrm>
              <a:off x="10152063" y="1765300"/>
              <a:ext cx="17463" cy="26988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6" name="Freeform 907"/>
            <p:cNvSpPr>
              <a:spLocks/>
            </p:cNvSpPr>
            <p:nvPr/>
          </p:nvSpPr>
          <p:spPr bwMode="auto">
            <a:xfrm>
              <a:off x="10161588" y="1765300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1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7" name="Freeform 908"/>
            <p:cNvSpPr>
              <a:spLocks/>
            </p:cNvSpPr>
            <p:nvPr/>
          </p:nvSpPr>
          <p:spPr bwMode="auto">
            <a:xfrm>
              <a:off x="10161588" y="1773238"/>
              <a:ext cx="26988" cy="19050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8" name="Freeform 909"/>
            <p:cNvSpPr>
              <a:spLocks/>
            </p:cNvSpPr>
            <p:nvPr/>
          </p:nvSpPr>
          <p:spPr bwMode="auto">
            <a:xfrm>
              <a:off x="10169525" y="1782763"/>
              <a:ext cx="19050" cy="952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9" name="Freeform 910"/>
            <p:cNvSpPr>
              <a:spLocks/>
            </p:cNvSpPr>
            <p:nvPr/>
          </p:nvSpPr>
          <p:spPr bwMode="auto">
            <a:xfrm>
              <a:off x="10169525" y="1792288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1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0" name="Freeform 911"/>
            <p:cNvSpPr>
              <a:spLocks/>
            </p:cNvSpPr>
            <p:nvPr/>
          </p:nvSpPr>
          <p:spPr bwMode="auto">
            <a:xfrm>
              <a:off x="10169525" y="1800225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1" name="Freeform 912"/>
            <p:cNvSpPr>
              <a:spLocks/>
            </p:cNvSpPr>
            <p:nvPr/>
          </p:nvSpPr>
          <p:spPr bwMode="auto">
            <a:xfrm>
              <a:off x="10169525" y="1809750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2" name="Freeform 913"/>
            <p:cNvSpPr>
              <a:spLocks/>
            </p:cNvSpPr>
            <p:nvPr/>
          </p:nvSpPr>
          <p:spPr bwMode="auto">
            <a:xfrm>
              <a:off x="10169525" y="1809750"/>
              <a:ext cx="26988" cy="17463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3" name="Freeform 914"/>
            <p:cNvSpPr>
              <a:spLocks/>
            </p:cNvSpPr>
            <p:nvPr/>
          </p:nvSpPr>
          <p:spPr bwMode="auto">
            <a:xfrm>
              <a:off x="10169525" y="1817688"/>
              <a:ext cx="19050" cy="19050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4" name="Freeform 915"/>
            <p:cNvSpPr>
              <a:spLocks/>
            </p:cNvSpPr>
            <p:nvPr/>
          </p:nvSpPr>
          <p:spPr bwMode="auto">
            <a:xfrm>
              <a:off x="10161588" y="1817688"/>
              <a:ext cx="17463" cy="26988"/>
            </a:xfrm>
            <a:custGeom>
              <a:avLst/>
              <a:gdLst>
                <a:gd name="T0" fmla="*/ 1 w 2"/>
                <a:gd name="T1" fmla="*/ 2 h 3"/>
                <a:gd name="T2" fmla="*/ 2 w 2"/>
                <a:gd name="T3" fmla="*/ 2 h 3"/>
                <a:gd name="T4" fmla="*/ 2 w 2"/>
                <a:gd name="T5" fmla="*/ 2 h 3"/>
                <a:gd name="T6" fmla="*/ 2 w 2"/>
                <a:gd name="T7" fmla="*/ 1 h 3"/>
                <a:gd name="T8" fmla="*/ 0 w 2"/>
                <a:gd name="T9" fmla="*/ 0 h 3"/>
                <a:gd name="T10" fmla="*/ 1 w 2"/>
                <a:gd name="T11" fmla="*/ 2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5" name="Freeform 916"/>
            <p:cNvSpPr>
              <a:spLocks/>
            </p:cNvSpPr>
            <p:nvPr/>
          </p:nvSpPr>
          <p:spPr bwMode="auto">
            <a:xfrm>
              <a:off x="10161588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6" name="Freeform 917"/>
            <p:cNvSpPr>
              <a:spLocks/>
            </p:cNvSpPr>
            <p:nvPr/>
          </p:nvSpPr>
          <p:spPr bwMode="auto">
            <a:xfrm>
              <a:off x="10152063" y="1817688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7" name="Freeform 918"/>
            <p:cNvSpPr>
              <a:spLocks/>
            </p:cNvSpPr>
            <p:nvPr/>
          </p:nvSpPr>
          <p:spPr bwMode="auto">
            <a:xfrm>
              <a:off x="10144125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8" name="Freeform 919"/>
            <p:cNvSpPr>
              <a:spLocks/>
            </p:cNvSpPr>
            <p:nvPr/>
          </p:nvSpPr>
          <p:spPr bwMode="auto">
            <a:xfrm>
              <a:off x="10134600" y="1817688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9" name="Freeform 920"/>
            <p:cNvSpPr>
              <a:spLocks/>
            </p:cNvSpPr>
            <p:nvPr/>
          </p:nvSpPr>
          <p:spPr bwMode="auto">
            <a:xfrm>
              <a:off x="10126663" y="1817688"/>
              <a:ext cx="17463" cy="1905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0" name="Freeform 921"/>
            <p:cNvSpPr>
              <a:spLocks/>
            </p:cNvSpPr>
            <p:nvPr/>
          </p:nvSpPr>
          <p:spPr bwMode="auto">
            <a:xfrm>
              <a:off x="10117138" y="1817688"/>
              <a:ext cx="26988" cy="19050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1" name="Freeform 922"/>
            <p:cNvSpPr>
              <a:spLocks/>
            </p:cNvSpPr>
            <p:nvPr/>
          </p:nvSpPr>
          <p:spPr bwMode="auto">
            <a:xfrm>
              <a:off x="10117138" y="1809750"/>
              <a:ext cx="26988" cy="17463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1 w 3"/>
                <a:gd name="T5" fmla="*/ 2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0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2" name="Freeform 923"/>
            <p:cNvSpPr>
              <a:spLocks/>
            </p:cNvSpPr>
            <p:nvPr/>
          </p:nvSpPr>
          <p:spPr bwMode="auto">
            <a:xfrm>
              <a:off x="10109200" y="1809750"/>
              <a:ext cx="25400" cy="7938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3" name="Freeform 924"/>
            <p:cNvSpPr>
              <a:spLocks/>
            </p:cNvSpPr>
            <p:nvPr/>
          </p:nvSpPr>
          <p:spPr bwMode="auto">
            <a:xfrm>
              <a:off x="10109200" y="1800225"/>
              <a:ext cx="25400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4" name="Freeform 925"/>
            <p:cNvSpPr>
              <a:spLocks/>
            </p:cNvSpPr>
            <p:nvPr/>
          </p:nvSpPr>
          <p:spPr bwMode="auto">
            <a:xfrm>
              <a:off x="10117138" y="1792288"/>
              <a:ext cx="17463" cy="793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  <a:gd name="T10" fmla="*/ 1 w 2"/>
                <a:gd name="T11" fmla="*/ 0 h 1"/>
                <a:gd name="T12" fmla="*/ 0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5" name="Freeform 926"/>
            <p:cNvSpPr>
              <a:spLocks/>
            </p:cNvSpPr>
            <p:nvPr/>
          </p:nvSpPr>
          <p:spPr bwMode="auto">
            <a:xfrm>
              <a:off x="10117138" y="1782763"/>
              <a:ext cx="26988" cy="1746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0 h 2"/>
                <a:gd name="T12" fmla="*/ 1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6" name="Freeform 927"/>
            <p:cNvSpPr>
              <a:spLocks/>
            </p:cNvSpPr>
            <p:nvPr/>
          </p:nvSpPr>
          <p:spPr bwMode="auto">
            <a:xfrm>
              <a:off x="10126663" y="1773238"/>
              <a:ext cx="17463" cy="190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7" name="Freeform 928"/>
            <p:cNvSpPr>
              <a:spLocks/>
            </p:cNvSpPr>
            <p:nvPr/>
          </p:nvSpPr>
          <p:spPr bwMode="auto">
            <a:xfrm>
              <a:off x="10134600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8" name="Freeform 929"/>
            <p:cNvSpPr>
              <a:spLocks/>
            </p:cNvSpPr>
            <p:nvPr/>
          </p:nvSpPr>
          <p:spPr bwMode="auto">
            <a:xfrm>
              <a:off x="10144125" y="1703388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9" name="Freeform 930"/>
            <p:cNvSpPr>
              <a:spLocks/>
            </p:cNvSpPr>
            <p:nvPr/>
          </p:nvSpPr>
          <p:spPr bwMode="auto">
            <a:xfrm>
              <a:off x="10169525" y="1720850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4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4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7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0" name="Freeform 931"/>
            <p:cNvSpPr>
              <a:spLocks/>
            </p:cNvSpPr>
            <p:nvPr/>
          </p:nvSpPr>
          <p:spPr bwMode="auto">
            <a:xfrm>
              <a:off x="10169525" y="1773238"/>
              <a:ext cx="80963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2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1" name="Freeform 932"/>
            <p:cNvSpPr>
              <a:spLocks/>
            </p:cNvSpPr>
            <p:nvPr/>
          </p:nvSpPr>
          <p:spPr bwMode="auto">
            <a:xfrm>
              <a:off x="10169525" y="1800225"/>
              <a:ext cx="80963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1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1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2" name="Freeform 933"/>
            <p:cNvSpPr>
              <a:spLocks/>
            </p:cNvSpPr>
            <p:nvPr/>
          </p:nvSpPr>
          <p:spPr bwMode="auto">
            <a:xfrm>
              <a:off x="10161588" y="1809750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5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3" name="Freeform 934"/>
            <p:cNvSpPr>
              <a:spLocks/>
            </p:cNvSpPr>
            <p:nvPr/>
          </p:nvSpPr>
          <p:spPr bwMode="auto">
            <a:xfrm>
              <a:off x="10126663" y="1809750"/>
              <a:ext cx="25400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2 w 3"/>
                <a:gd name="T7" fmla="*/ 5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2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4" name="Freeform 935"/>
            <p:cNvSpPr>
              <a:spLocks/>
            </p:cNvSpPr>
            <p:nvPr/>
          </p:nvSpPr>
          <p:spPr bwMode="auto">
            <a:xfrm>
              <a:off x="10072688" y="1800225"/>
              <a:ext cx="79375" cy="44450"/>
            </a:xfrm>
            <a:custGeom>
              <a:avLst/>
              <a:gdLst>
                <a:gd name="T0" fmla="*/ 9 w 9"/>
                <a:gd name="T1" fmla="*/ 0 h 5"/>
                <a:gd name="T2" fmla="*/ 5 w 9"/>
                <a:gd name="T3" fmla="*/ 3 h 5"/>
                <a:gd name="T4" fmla="*/ 0 w 9"/>
                <a:gd name="T5" fmla="*/ 5 h 5"/>
                <a:gd name="T6" fmla="*/ 4 w 9"/>
                <a:gd name="T7" fmla="*/ 2 h 5"/>
                <a:gd name="T8" fmla="*/ 9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8" y="2"/>
                    <a:pt x="6" y="2"/>
                    <a:pt x="5" y="3"/>
                  </a:cubicBezTo>
                  <a:cubicBezTo>
                    <a:pt x="3" y="4"/>
                    <a:pt x="2" y="4"/>
                    <a:pt x="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5" name="Freeform 936"/>
            <p:cNvSpPr>
              <a:spLocks/>
            </p:cNvSpPr>
            <p:nvPr/>
          </p:nvSpPr>
          <p:spPr bwMode="auto">
            <a:xfrm>
              <a:off x="10072688" y="1773238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1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2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7" y="2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6" name="Freeform 937"/>
            <p:cNvSpPr>
              <a:spLocks/>
            </p:cNvSpPr>
            <p:nvPr/>
          </p:nvSpPr>
          <p:spPr bwMode="auto">
            <a:xfrm>
              <a:off x="10099675" y="1730375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4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2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5" name="组合 264">
            <a:extLst>
              <a:ext uri="{FF2B5EF4-FFF2-40B4-BE49-F238E27FC236}">
                <a16:creationId xmlns:a16="http://schemas.microsoft.com/office/drawing/2014/main" xmlns="" id="{C13543D4-E3B2-4B36-8329-23BDAC15D318}"/>
              </a:ext>
            </a:extLst>
          </p:cNvPr>
          <p:cNvGrpSpPr/>
          <p:nvPr/>
        </p:nvGrpSpPr>
        <p:grpSpPr>
          <a:xfrm>
            <a:off x="2363497" y="2231911"/>
            <a:ext cx="7575315" cy="1446387"/>
            <a:chOff x="2922847" y="2636911"/>
            <a:chExt cx="6440416" cy="1229529"/>
          </a:xfrm>
        </p:grpSpPr>
        <p:sp>
          <p:nvSpPr>
            <p:cNvPr id="266" name="直接连接符 5">
              <a:extLst>
                <a:ext uri="{FF2B5EF4-FFF2-40B4-BE49-F238E27FC236}">
                  <a16:creationId xmlns:a16="http://schemas.microsoft.com/office/drawing/2014/main" xmlns="" id="{5EDDDC8D-E850-49CF-94A0-B61E62CFED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2847" y="3186087"/>
              <a:ext cx="1839656" cy="680353"/>
            </a:xfrm>
            <a:prstGeom prst="line">
              <a:avLst/>
            </a:prstGeom>
            <a:noFill/>
            <a:ln w="9525" cap="flat" cmpd="sng">
              <a:solidFill>
                <a:srgbClr val="0070C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609402"/>
              <a:endParaRPr lang="zh-CN" altLang="en-US" sz="2399">
                <a:solidFill>
                  <a:prstClr val="black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67" name="直接连接符 158">
              <a:extLst>
                <a:ext uri="{FF2B5EF4-FFF2-40B4-BE49-F238E27FC236}">
                  <a16:creationId xmlns:a16="http://schemas.microsoft.com/office/drawing/2014/main" xmlns="" id="{6114250C-4953-4397-AA3D-1C1B4247E11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62503" y="2636911"/>
              <a:ext cx="2628847" cy="1229527"/>
            </a:xfrm>
            <a:prstGeom prst="line">
              <a:avLst/>
            </a:prstGeom>
            <a:noFill/>
            <a:ln w="9525" cap="flat" cmpd="sng">
              <a:solidFill>
                <a:srgbClr val="0070C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609402"/>
              <a:endParaRPr lang="zh-CN" altLang="en-US" sz="2399">
                <a:solidFill>
                  <a:prstClr val="black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68" name="直接连接符 159">
              <a:extLst>
                <a:ext uri="{FF2B5EF4-FFF2-40B4-BE49-F238E27FC236}">
                  <a16:creationId xmlns:a16="http://schemas.microsoft.com/office/drawing/2014/main" xmlns="" id="{0F3D7197-3836-4907-94BF-2060279BDB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91350" y="2636912"/>
              <a:ext cx="1971913" cy="961472"/>
            </a:xfrm>
            <a:prstGeom prst="line">
              <a:avLst/>
            </a:prstGeom>
            <a:noFill/>
            <a:ln w="9525" cap="flat" cmpd="sng">
              <a:solidFill>
                <a:srgbClr val="0070C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609402"/>
              <a:endParaRPr lang="zh-CN" altLang="en-US" sz="2399">
                <a:solidFill>
                  <a:prstClr val="black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269" name="组合 268">
            <a:extLst>
              <a:ext uri="{FF2B5EF4-FFF2-40B4-BE49-F238E27FC236}">
                <a16:creationId xmlns:a16="http://schemas.microsoft.com/office/drawing/2014/main" xmlns="" id="{DA6A5E59-03EE-48D9-8D57-EC1BFC8C92BC}"/>
              </a:ext>
            </a:extLst>
          </p:cNvPr>
          <p:cNvGrpSpPr/>
          <p:nvPr/>
        </p:nvGrpSpPr>
        <p:grpSpPr>
          <a:xfrm>
            <a:off x="1398133" y="2485044"/>
            <a:ext cx="1028480" cy="1070075"/>
            <a:chOff x="2102110" y="2852092"/>
            <a:chExt cx="874397" cy="909637"/>
          </a:xfrm>
        </p:grpSpPr>
        <p:sp>
          <p:nvSpPr>
            <p:cNvPr id="270" name="矩形 2">
              <a:extLst>
                <a:ext uri="{FF2B5EF4-FFF2-40B4-BE49-F238E27FC236}">
                  <a16:creationId xmlns:a16="http://schemas.microsoft.com/office/drawing/2014/main" xmlns="" id="{5D470BD7-6B0A-4D55-AE44-FA3078BC63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2907" y="2852092"/>
              <a:ext cx="863600" cy="909637"/>
            </a:xfrm>
            <a:prstGeom prst="rect">
              <a:avLst/>
            </a:prstGeom>
            <a:solidFill>
              <a:srgbClr val="F7E499"/>
            </a:solidFill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60940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399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等线" panose="02010600030101010101" pitchFamily="2" charset="-122"/>
                <a:sym typeface="宋体" pitchFamily="2" charset="-122"/>
              </a:endParaRPr>
            </a:p>
          </p:txBody>
        </p:sp>
        <p:sp>
          <p:nvSpPr>
            <p:cNvPr id="271" name="文本框 19">
              <a:extLst>
                <a:ext uri="{FF2B5EF4-FFF2-40B4-BE49-F238E27FC236}">
                  <a16:creationId xmlns:a16="http://schemas.microsoft.com/office/drawing/2014/main" xmlns="" id="{7966E37B-5CB7-4344-82F2-7E2E00DF4C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3351" y="2875737"/>
              <a:ext cx="809497" cy="496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ctr" defTabSz="60940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199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01</a:t>
              </a:r>
              <a:endParaRPr kumimoji="0" lang="zh-CN" altLang="en-US" sz="3199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2" name="矩形 271">
              <a:extLst>
                <a:ext uri="{FF2B5EF4-FFF2-40B4-BE49-F238E27FC236}">
                  <a16:creationId xmlns:a16="http://schemas.microsoft.com/office/drawing/2014/main" xmlns="" id="{D31C3A93-6718-4169-8E46-23B09A6C5327}"/>
                </a:ext>
              </a:extLst>
            </p:cNvPr>
            <p:cNvSpPr/>
            <p:nvPr/>
          </p:nvSpPr>
          <p:spPr>
            <a:xfrm>
              <a:off x="2102110" y="3421809"/>
              <a:ext cx="863600" cy="45719"/>
            </a:xfrm>
            <a:prstGeom prst="rect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40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273" name="组合 272">
            <a:extLst>
              <a:ext uri="{FF2B5EF4-FFF2-40B4-BE49-F238E27FC236}">
                <a16:creationId xmlns:a16="http://schemas.microsoft.com/office/drawing/2014/main" xmlns="" id="{B7F4118D-F7F8-4061-BD44-CC6923B2D85F}"/>
              </a:ext>
            </a:extLst>
          </p:cNvPr>
          <p:cNvGrpSpPr/>
          <p:nvPr/>
        </p:nvGrpSpPr>
        <p:grpSpPr>
          <a:xfrm>
            <a:off x="3791155" y="2577205"/>
            <a:ext cx="1399818" cy="1464115"/>
            <a:chOff x="4190466" y="3106258"/>
            <a:chExt cx="1190104" cy="1244600"/>
          </a:xfrm>
          <a:solidFill>
            <a:srgbClr val="E7E7E7"/>
          </a:solidFill>
          <a:effectLst/>
        </p:grpSpPr>
        <p:sp>
          <p:nvSpPr>
            <p:cNvPr id="274" name="矩形 150">
              <a:extLst>
                <a:ext uri="{FF2B5EF4-FFF2-40B4-BE49-F238E27FC236}">
                  <a16:creationId xmlns:a16="http://schemas.microsoft.com/office/drawing/2014/main" xmlns="" id="{10B68A75-8F8B-414E-B3A4-8045BB0F63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9470" y="3106258"/>
              <a:ext cx="1181100" cy="1244600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60940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399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等线" panose="02010600030101010101" pitchFamily="2" charset="-122"/>
                <a:sym typeface="宋体" pitchFamily="2" charset="-122"/>
              </a:endParaRPr>
            </a:p>
          </p:txBody>
        </p:sp>
        <p:sp>
          <p:nvSpPr>
            <p:cNvPr id="275" name="文本框 19">
              <a:extLst>
                <a:ext uri="{FF2B5EF4-FFF2-40B4-BE49-F238E27FC236}">
                  <a16:creationId xmlns:a16="http://schemas.microsoft.com/office/drawing/2014/main" xmlns="" id="{A7776847-ABD6-4CC6-BE56-10A05A488A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6183" y="3272566"/>
              <a:ext cx="1126449" cy="60137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ctr" defTabSz="60940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997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02</a:t>
              </a:r>
              <a:endParaRPr kumimoji="0" lang="zh-CN" altLang="en-US" sz="3997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" name="矩形 275">
              <a:extLst>
                <a:ext uri="{FF2B5EF4-FFF2-40B4-BE49-F238E27FC236}">
                  <a16:creationId xmlns:a16="http://schemas.microsoft.com/office/drawing/2014/main" xmlns="" id="{7866E08B-AC23-4556-8141-93AD60553775}"/>
                </a:ext>
              </a:extLst>
            </p:cNvPr>
            <p:cNvSpPr/>
            <p:nvPr/>
          </p:nvSpPr>
          <p:spPr>
            <a:xfrm>
              <a:off x="4190466" y="4058588"/>
              <a:ext cx="1190104" cy="45719"/>
            </a:xfrm>
            <a:prstGeom prst="rect">
              <a:avLst/>
            </a:pr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40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277" name="组合 276">
            <a:extLst>
              <a:ext uri="{FF2B5EF4-FFF2-40B4-BE49-F238E27FC236}">
                <a16:creationId xmlns:a16="http://schemas.microsoft.com/office/drawing/2014/main" xmlns="" id="{6D5E7F1C-1341-4259-8154-75D22A050CEC}"/>
              </a:ext>
            </a:extLst>
          </p:cNvPr>
          <p:cNvGrpSpPr/>
          <p:nvPr/>
        </p:nvGrpSpPr>
        <p:grpSpPr>
          <a:xfrm>
            <a:off x="6737846" y="1519345"/>
            <a:ext cx="1620767" cy="1708756"/>
            <a:chOff x="6534338" y="2152171"/>
            <a:chExt cx="1377950" cy="1452562"/>
          </a:xfrm>
          <a:solidFill>
            <a:srgbClr val="E7E7E7"/>
          </a:solidFill>
          <a:effectLst/>
        </p:grpSpPr>
        <p:sp>
          <p:nvSpPr>
            <p:cNvPr id="278" name="矩形 156">
              <a:extLst>
                <a:ext uri="{FF2B5EF4-FFF2-40B4-BE49-F238E27FC236}">
                  <a16:creationId xmlns:a16="http://schemas.microsoft.com/office/drawing/2014/main" xmlns="" id="{8ADDB23B-2A67-4D77-A80D-93E7A13C68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4338" y="2152171"/>
              <a:ext cx="1377950" cy="1452562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60940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399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等线" panose="02010600030101010101" pitchFamily="2" charset="-122"/>
                <a:sym typeface="宋体" pitchFamily="2" charset="-122"/>
              </a:endParaRPr>
            </a:p>
          </p:txBody>
        </p:sp>
        <p:sp>
          <p:nvSpPr>
            <p:cNvPr id="279" name="文本框 19">
              <a:extLst>
                <a:ext uri="{FF2B5EF4-FFF2-40B4-BE49-F238E27FC236}">
                  <a16:creationId xmlns:a16="http://schemas.microsoft.com/office/drawing/2014/main" xmlns="" id="{4D4101B1-B151-493C-A82E-09B35451C9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2952" y="2466046"/>
              <a:ext cx="606521" cy="5490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60940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597" b="1" i="0" u="none" strike="noStrike" kern="0" cap="none" spc="-151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03</a:t>
              </a:r>
              <a:endParaRPr kumimoji="0" lang="zh-CN" altLang="en-US" sz="2399" b="1" i="0" u="none" strike="noStrike" kern="0" cap="none" spc="-151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0" name="矩形 279">
              <a:extLst>
                <a:ext uri="{FF2B5EF4-FFF2-40B4-BE49-F238E27FC236}">
                  <a16:creationId xmlns:a16="http://schemas.microsoft.com/office/drawing/2014/main" xmlns="" id="{0014A266-769D-4AEF-98C7-25D93DC81F9F}"/>
                </a:ext>
              </a:extLst>
            </p:cNvPr>
            <p:cNvSpPr/>
            <p:nvPr/>
          </p:nvSpPr>
          <p:spPr>
            <a:xfrm>
              <a:off x="6534338" y="3318189"/>
              <a:ext cx="1377950" cy="54477"/>
            </a:xfrm>
            <a:prstGeom prst="rect">
              <a:avLst/>
            </a:pr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40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281" name="组合 280">
            <a:extLst>
              <a:ext uri="{FF2B5EF4-FFF2-40B4-BE49-F238E27FC236}">
                <a16:creationId xmlns:a16="http://schemas.microsoft.com/office/drawing/2014/main" xmlns="" id="{69E55FC1-073B-4F06-ADBF-BBA5E1C27EA8}"/>
              </a:ext>
            </a:extLst>
          </p:cNvPr>
          <p:cNvGrpSpPr/>
          <p:nvPr/>
        </p:nvGrpSpPr>
        <p:grpSpPr>
          <a:xfrm>
            <a:off x="9601218" y="2373204"/>
            <a:ext cx="1389228" cy="1464115"/>
            <a:chOff x="9036558" y="2991386"/>
            <a:chExt cx="1181100" cy="1244600"/>
          </a:xfrm>
          <a:solidFill>
            <a:srgbClr val="E7E7E7"/>
          </a:solidFill>
          <a:effectLst/>
        </p:grpSpPr>
        <p:sp>
          <p:nvSpPr>
            <p:cNvPr id="282" name="矩形 157">
              <a:extLst>
                <a:ext uri="{FF2B5EF4-FFF2-40B4-BE49-F238E27FC236}">
                  <a16:creationId xmlns:a16="http://schemas.microsoft.com/office/drawing/2014/main" xmlns="" id="{760FC189-73CE-45D2-A8D4-91AFFD0E85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36558" y="2991386"/>
              <a:ext cx="1181100" cy="1244600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60940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399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等线" panose="02010600030101010101" pitchFamily="2" charset="-122"/>
                <a:sym typeface="宋体" pitchFamily="2" charset="-122"/>
              </a:endParaRPr>
            </a:p>
          </p:txBody>
        </p:sp>
        <p:sp>
          <p:nvSpPr>
            <p:cNvPr id="283" name="文本框 19">
              <a:extLst>
                <a:ext uri="{FF2B5EF4-FFF2-40B4-BE49-F238E27FC236}">
                  <a16:creationId xmlns:a16="http://schemas.microsoft.com/office/drawing/2014/main" xmlns="" id="{68F55AD7-05E1-4F86-B030-8CA5A60BD6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92300" y="3220108"/>
              <a:ext cx="639448" cy="5490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60940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597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04</a:t>
              </a:r>
              <a:endParaRPr kumimoji="0" lang="zh-CN" altLang="en-US" sz="2399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4" name="矩形 283">
              <a:extLst>
                <a:ext uri="{FF2B5EF4-FFF2-40B4-BE49-F238E27FC236}">
                  <a16:creationId xmlns:a16="http://schemas.microsoft.com/office/drawing/2014/main" xmlns="" id="{4E223EBA-2951-43A7-9D69-26435D8C5FAA}"/>
                </a:ext>
              </a:extLst>
            </p:cNvPr>
            <p:cNvSpPr/>
            <p:nvPr/>
          </p:nvSpPr>
          <p:spPr>
            <a:xfrm>
              <a:off x="9036558" y="3897848"/>
              <a:ext cx="1181100" cy="45719"/>
            </a:xfrm>
            <a:prstGeom prst="rect">
              <a:avLst/>
            </a:pr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40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285" name="组合 284"/>
          <p:cNvGrpSpPr/>
          <p:nvPr/>
        </p:nvGrpSpPr>
        <p:grpSpPr>
          <a:xfrm>
            <a:off x="720709" y="3862504"/>
            <a:ext cx="2333431" cy="916360"/>
            <a:chOff x="7159246" y="3187184"/>
            <a:chExt cx="2333431" cy="916360"/>
          </a:xfrm>
        </p:grpSpPr>
        <p:sp>
          <p:nvSpPr>
            <p:cNvPr id="286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287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88" name="组合 287"/>
          <p:cNvGrpSpPr/>
          <p:nvPr/>
        </p:nvGrpSpPr>
        <p:grpSpPr>
          <a:xfrm>
            <a:off x="6349638" y="3742485"/>
            <a:ext cx="2333431" cy="916360"/>
            <a:chOff x="7159246" y="3187184"/>
            <a:chExt cx="2333431" cy="916360"/>
          </a:xfrm>
        </p:grpSpPr>
        <p:sp>
          <p:nvSpPr>
            <p:cNvPr id="289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290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91" name="组合 290"/>
          <p:cNvGrpSpPr/>
          <p:nvPr/>
        </p:nvGrpSpPr>
        <p:grpSpPr>
          <a:xfrm>
            <a:off x="3317161" y="4200665"/>
            <a:ext cx="2333431" cy="916360"/>
            <a:chOff x="7159246" y="3187184"/>
            <a:chExt cx="2333431" cy="916360"/>
          </a:xfrm>
        </p:grpSpPr>
        <p:sp>
          <p:nvSpPr>
            <p:cNvPr id="292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293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94" name="组合 293"/>
          <p:cNvGrpSpPr/>
          <p:nvPr/>
        </p:nvGrpSpPr>
        <p:grpSpPr>
          <a:xfrm>
            <a:off x="9012567" y="4200665"/>
            <a:ext cx="2333431" cy="916360"/>
            <a:chOff x="7159246" y="3187184"/>
            <a:chExt cx="2333431" cy="916360"/>
          </a:xfrm>
        </p:grpSpPr>
        <p:sp>
          <p:nvSpPr>
            <p:cNvPr id="295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296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523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EditPoint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CC25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160338" y="911224"/>
            <a:ext cx="0" cy="5026025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938" y="7938"/>
            <a:ext cx="917575" cy="920750"/>
            <a:chOff x="7938" y="7938"/>
            <a:chExt cx="917575" cy="920750"/>
          </a:xfrm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938" y="7938"/>
              <a:ext cx="917575" cy="903288"/>
            </a:xfrm>
            <a:custGeom>
              <a:avLst/>
              <a:gdLst>
                <a:gd name="T0" fmla="*/ 578 w 578"/>
                <a:gd name="T1" fmla="*/ 0 h 569"/>
                <a:gd name="T2" fmla="*/ 382 w 578"/>
                <a:gd name="T3" fmla="*/ 0 h 569"/>
                <a:gd name="T4" fmla="*/ 382 w 578"/>
                <a:gd name="T5" fmla="*/ 222 h 569"/>
                <a:gd name="T6" fmla="*/ 482 w 578"/>
                <a:gd name="T7" fmla="*/ 222 h 569"/>
                <a:gd name="T8" fmla="*/ 482 w 578"/>
                <a:gd name="T9" fmla="*/ 111 h 569"/>
                <a:gd name="T10" fmla="*/ 0 w 578"/>
                <a:gd name="T11" fmla="*/ 111 h 569"/>
                <a:gd name="T12" fmla="*/ 0 w 578"/>
                <a:gd name="T13" fmla="*/ 0 h 569"/>
                <a:gd name="T14" fmla="*/ 96 w 578"/>
                <a:gd name="T15" fmla="*/ 0 h 569"/>
                <a:gd name="T16" fmla="*/ 96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578" y="0"/>
                  </a:moveTo>
                  <a:lnTo>
                    <a:pt x="382" y="0"/>
                  </a:lnTo>
                  <a:lnTo>
                    <a:pt x="382" y="222"/>
                  </a:lnTo>
                  <a:lnTo>
                    <a:pt x="482" y="222"/>
                  </a:lnTo>
                  <a:lnTo>
                    <a:pt x="482" y="111"/>
                  </a:lnTo>
                  <a:lnTo>
                    <a:pt x="0" y="111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938" y="7938"/>
              <a:ext cx="606425" cy="920750"/>
            </a:xfrm>
            <a:custGeom>
              <a:avLst/>
              <a:gdLst>
                <a:gd name="T0" fmla="*/ 0 w 382"/>
                <a:gd name="T1" fmla="*/ 580 h 580"/>
                <a:gd name="T2" fmla="*/ 0 w 382"/>
                <a:gd name="T3" fmla="*/ 454 h 580"/>
                <a:gd name="T4" fmla="*/ 196 w 382"/>
                <a:gd name="T5" fmla="*/ 454 h 580"/>
                <a:gd name="T6" fmla="*/ 196 w 382"/>
                <a:gd name="T7" fmla="*/ 343 h 580"/>
                <a:gd name="T8" fmla="*/ 96 w 382"/>
                <a:gd name="T9" fmla="*/ 343 h 580"/>
                <a:gd name="T10" fmla="*/ 0 w 382"/>
                <a:gd name="T11" fmla="*/ 343 h 580"/>
                <a:gd name="T12" fmla="*/ 0 w 382"/>
                <a:gd name="T13" fmla="*/ 212 h 580"/>
                <a:gd name="T14" fmla="*/ 96 w 382"/>
                <a:gd name="T15" fmla="*/ 212 h 580"/>
                <a:gd name="T16" fmla="*/ 226 w 382"/>
                <a:gd name="T17" fmla="*/ 212 h 580"/>
                <a:gd name="T18" fmla="*/ 226 w 382"/>
                <a:gd name="T19" fmla="*/ 111 h 580"/>
                <a:gd name="T20" fmla="*/ 226 w 382"/>
                <a:gd name="T21" fmla="*/ 0 h 580"/>
                <a:gd name="T22" fmla="*/ 382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580"/>
                  </a:moveTo>
                  <a:lnTo>
                    <a:pt x="0" y="454"/>
                  </a:lnTo>
                  <a:lnTo>
                    <a:pt x="196" y="454"/>
                  </a:lnTo>
                  <a:lnTo>
                    <a:pt x="196" y="343"/>
                  </a:lnTo>
                  <a:lnTo>
                    <a:pt x="96" y="343"/>
                  </a:lnTo>
                  <a:lnTo>
                    <a:pt x="0" y="343"/>
                  </a:lnTo>
                  <a:lnTo>
                    <a:pt x="0" y="212"/>
                  </a:lnTo>
                  <a:lnTo>
                    <a:pt x="96" y="212"/>
                  </a:lnTo>
                  <a:lnTo>
                    <a:pt x="226" y="212"/>
                  </a:lnTo>
                  <a:lnTo>
                    <a:pt x="226" y="111"/>
                  </a:lnTo>
                  <a:lnTo>
                    <a:pt x="226" y="0"/>
                  </a:lnTo>
                  <a:lnTo>
                    <a:pt x="3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19088" y="360363"/>
              <a:ext cx="295275" cy="423863"/>
            </a:xfrm>
            <a:custGeom>
              <a:avLst/>
              <a:gdLst>
                <a:gd name="T0" fmla="*/ 186 w 186"/>
                <a:gd name="T1" fmla="*/ 0 h 267"/>
                <a:gd name="T2" fmla="*/ 186 w 186"/>
                <a:gd name="T3" fmla="*/ 121 h 267"/>
                <a:gd name="T4" fmla="*/ 0 w 186"/>
                <a:gd name="T5" fmla="*/ 121 h 267"/>
                <a:gd name="T6" fmla="*/ 0 w 186"/>
                <a:gd name="T7" fmla="*/ 50 h 267"/>
                <a:gd name="T8" fmla="*/ 110 w 186"/>
                <a:gd name="T9" fmla="*/ 50 h 267"/>
                <a:gd name="T10" fmla="*/ 110 w 186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0"/>
                  </a:moveTo>
                  <a:lnTo>
                    <a:pt x="186" y="121"/>
                  </a:lnTo>
                  <a:lnTo>
                    <a:pt x="0" y="121"/>
                  </a:lnTo>
                  <a:lnTo>
                    <a:pt x="0" y="50"/>
                  </a:lnTo>
                  <a:lnTo>
                    <a:pt x="110" y="50"/>
                  </a:lnTo>
                  <a:lnTo>
                    <a:pt x="110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12034838" y="911225"/>
            <a:ext cx="0" cy="5041900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1269663" y="60190"/>
            <a:ext cx="917575" cy="920750"/>
            <a:chOff x="11269663" y="7938"/>
            <a:chExt cx="917575" cy="920750"/>
          </a:xfrm>
        </p:grpSpPr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1269663" y="7938"/>
              <a:ext cx="917575" cy="903288"/>
            </a:xfrm>
            <a:custGeom>
              <a:avLst/>
              <a:gdLst>
                <a:gd name="T0" fmla="*/ 0 w 578"/>
                <a:gd name="T1" fmla="*/ 0 h 569"/>
                <a:gd name="T2" fmla="*/ 196 w 578"/>
                <a:gd name="T3" fmla="*/ 0 h 569"/>
                <a:gd name="T4" fmla="*/ 196 w 578"/>
                <a:gd name="T5" fmla="*/ 222 h 569"/>
                <a:gd name="T6" fmla="*/ 96 w 578"/>
                <a:gd name="T7" fmla="*/ 222 h 569"/>
                <a:gd name="T8" fmla="*/ 96 w 578"/>
                <a:gd name="T9" fmla="*/ 111 h 569"/>
                <a:gd name="T10" fmla="*/ 578 w 578"/>
                <a:gd name="T11" fmla="*/ 111 h 569"/>
                <a:gd name="T12" fmla="*/ 578 w 578"/>
                <a:gd name="T13" fmla="*/ 0 h 569"/>
                <a:gd name="T14" fmla="*/ 482 w 578"/>
                <a:gd name="T15" fmla="*/ 0 h 569"/>
                <a:gd name="T16" fmla="*/ 482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0" y="0"/>
                  </a:moveTo>
                  <a:lnTo>
                    <a:pt x="196" y="0"/>
                  </a:lnTo>
                  <a:lnTo>
                    <a:pt x="196" y="222"/>
                  </a:lnTo>
                  <a:lnTo>
                    <a:pt x="96" y="222"/>
                  </a:lnTo>
                  <a:lnTo>
                    <a:pt x="96" y="111"/>
                  </a:lnTo>
                  <a:lnTo>
                    <a:pt x="578" y="111"/>
                  </a:lnTo>
                  <a:lnTo>
                    <a:pt x="578" y="0"/>
                  </a:lnTo>
                  <a:lnTo>
                    <a:pt x="482" y="0"/>
                  </a:lnTo>
                  <a:lnTo>
                    <a:pt x="482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1580813" y="7938"/>
              <a:ext cx="606425" cy="920750"/>
            </a:xfrm>
            <a:custGeom>
              <a:avLst/>
              <a:gdLst>
                <a:gd name="T0" fmla="*/ 382 w 382"/>
                <a:gd name="T1" fmla="*/ 580 h 580"/>
                <a:gd name="T2" fmla="*/ 382 w 382"/>
                <a:gd name="T3" fmla="*/ 454 h 580"/>
                <a:gd name="T4" fmla="*/ 191 w 382"/>
                <a:gd name="T5" fmla="*/ 454 h 580"/>
                <a:gd name="T6" fmla="*/ 191 w 382"/>
                <a:gd name="T7" fmla="*/ 343 h 580"/>
                <a:gd name="T8" fmla="*/ 286 w 382"/>
                <a:gd name="T9" fmla="*/ 343 h 580"/>
                <a:gd name="T10" fmla="*/ 382 w 382"/>
                <a:gd name="T11" fmla="*/ 343 h 580"/>
                <a:gd name="T12" fmla="*/ 382 w 382"/>
                <a:gd name="T13" fmla="*/ 212 h 580"/>
                <a:gd name="T14" fmla="*/ 286 w 382"/>
                <a:gd name="T15" fmla="*/ 212 h 580"/>
                <a:gd name="T16" fmla="*/ 156 w 382"/>
                <a:gd name="T17" fmla="*/ 212 h 580"/>
                <a:gd name="T18" fmla="*/ 156 w 382"/>
                <a:gd name="T19" fmla="*/ 111 h 580"/>
                <a:gd name="T20" fmla="*/ 156 w 382"/>
                <a:gd name="T21" fmla="*/ 0 h 580"/>
                <a:gd name="T22" fmla="*/ 0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580"/>
                  </a:moveTo>
                  <a:lnTo>
                    <a:pt x="382" y="454"/>
                  </a:lnTo>
                  <a:lnTo>
                    <a:pt x="191" y="454"/>
                  </a:lnTo>
                  <a:lnTo>
                    <a:pt x="191" y="343"/>
                  </a:lnTo>
                  <a:lnTo>
                    <a:pt x="286" y="343"/>
                  </a:lnTo>
                  <a:lnTo>
                    <a:pt x="382" y="343"/>
                  </a:lnTo>
                  <a:lnTo>
                    <a:pt x="382" y="212"/>
                  </a:lnTo>
                  <a:lnTo>
                    <a:pt x="286" y="212"/>
                  </a:lnTo>
                  <a:lnTo>
                    <a:pt x="156" y="212"/>
                  </a:lnTo>
                  <a:lnTo>
                    <a:pt x="156" y="111"/>
                  </a:lnTo>
                  <a:lnTo>
                    <a:pt x="156" y="0"/>
                  </a:ln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1580813" y="360363"/>
              <a:ext cx="303213" cy="423863"/>
            </a:xfrm>
            <a:custGeom>
              <a:avLst/>
              <a:gdLst>
                <a:gd name="T0" fmla="*/ 0 w 191"/>
                <a:gd name="T1" fmla="*/ 0 h 267"/>
                <a:gd name="T2" fmla="*/ 0 w 191"/>
                <a:gd name="T3" fmla="*/ 121 h 267"/>
                <a:gd name="T4" fmla="*/ 191 w 191"/>
                <a:gd name="T5" fmla="*/ 121 h 267"/>
                <a:gd name="T6" fmla="*/ 191 w 191"/>
                <a:gd name="T7" fmla="*/ 50 h 267"/>
                <a:gd name="T8" fmla="*/ 76 w 191"/>
                <a:gd name="T9" fmla="*/ 50 h 267"/>
                <a:gd name="T10" fmla="*/ 76 w 191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0"/>
                  </a:moveTo>
                  <a:lnTo>
                    <a:pt x="0" y="121"/>
                  </a:lnTo>
                  <a:lnTo>
                    <a:pt x="191" y="121"/>
                  </a:lnTo>
                  <a:lnTo>
                    <a:pt x="191" y="50"/>
                  </a:lnTo>
                  <a:lnTo>
                    <a:pt x="76" y="50"/>
                  </a:lnTo>
                  <a:lnTo>
                    <a:pt x="76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700" y="5937250"/>
            <a:ext cx="12179300" cy="920750"/>
            <a:chOff x="7938" y="3462338"/>
            <a:chExt cx="12179300" cy="920750"/>
          </a:xfrm>
        </p:grpSpPr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1269663" y="3478213"/>
              <a:ext cx="917575" cy="904875"/>
            </a:xfrm>
            <a:custGeom>
              <a:avLst/>
              <a:gdLst>
                <a:gd name="T0" fmla="*/ 0 w 578"/>
                <a:gd name="T1" fmla="*/ 570 h 570"/>
                <a:gd name="T2" fmla="*/ 196 w 578"/>
                <a:gd name="T3" fmla="*/ 570 h 570"/>
                <a:gd name="T4" fmla="*/ 196 w 578"/>
                <a:gd name="T5" fmla="*/ 348 h 570"/>
                <a:gd name="T6" fmla="*/ 96 w 578"/>
                <a:gd name="T7" fmla="*/ 348 h 570"/>
                <a:gd name="T8" fmla="*/ 96 w 578"/>
                <a:gd name="T9" fmla="*/ 459 h 570"/>
                <a:gd name="T10" fmla="*/ 578 w 578"/>
                <a:gd name="T11" fmla="*/ 459 h 570"/>
                <a:gd name="T12" fmla="*/ 578 w 578"/>
                <a:gd name="T13" fmla="*/ 570 h 570"/>
                <a:gd name="T14" fmla="*/ 482 w 578"/>
                <a:gd name="T15" fmla="*/ 570 h 570"/>
                <a:gd name="T16" fmla="*/ 482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0" y="570"/>
                  </a:moveTo>
                  <a:lnTo>
                    <a:pt x="196" y="570"/>
                  </a:lnTo>
                  <a:lnTo>
                    <a:pt x="196" y="348"/>
                  </a:lnTo>
                  <a:lnTo>
                    <a:pt x="96" y="348"/>
                  </a:lnTo>
                  <a:lnTo>
                    <a:pt x="96" y="459"/>
                  </a:lnTo>
                  <a:lnTo>
                    <a:pt x="578" y="459"/>
                  </a:lnTo>
                  <a:lnTo>
                    <a:pt x="578" y="570"/>
                  </a:lnTo>
                  <a:lnTo>
                    <a:pt x="482" y="570"/>
                  </a:lnTo>
                  <a:lnTo>
                    <a:pt x="4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1580813" y="3462338"/>
              <a:ext cx="606425" cy="920750"/>
            </a:xfrm>
            <a:custGeom>
              <a:avLst/>
              <a:gdLst>
                <a:gd name="T0" fmla="*/ 382 w 382"/>
                <a:gd name="T1" fmla="*/ 0 h 580"/>
                <a:gd name="T2" fmla="*/ 382 w 382"/>
                <a:gd name="T3" fmla="*/ 126 h 580"/>
                <a:gd name="T4" fmla="*/ 191 w 382"/>
                <a:gd name="T5" fmla="*/ 126 h 580"/>
                <a:gd name="T6" fmla="*/ 191 w 382"/>
                <a:gd name="T7" fmla="*/ 237 h 580"/>
                <a:gd name="T8" fmla="*/ 286 w 382"/>
                <a:gd name="T9" fmla="*/ 237 h 580"/>
                <a:gd name="T10" fmla="*/ 382 w 382"/>
                <a:gd name="T11" fmla="*/ 237 h 580"/>
                <a:gd name="T12" fmla="*/ 382 w 382"/>
                <a:gd name="T13" fmla="*/ 368 h 580"/>
                <a:gd name="T14" fmla="*/ 286 w 382"/>
                <a:gd name="T15" fmla="*/ 368 h 580"/>
                <a:gd name="T16" fmla="*/ 156 w 382"/>
                <a:gd name="T17" fmla="*/ 368 h 580"/>
                <a:gd name="T18" fmla="*/ 156 w 382"/>
                <a:gd name="T19" fmla="*/ 469 h 580"/>
                <a:gd name="T20" fmla="*/ 156 w 382"/>
                <a:gd name="T21" fmla="*/ 580 h 580"/>
                <a:gd name="T22" fmla="*/ 0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0"/>
                  </a:moveTo>
                  <a:lnTo>
                    <a:pt x="382" y="126"/>
                  </a:lnTo>
                  <a:lnTo>
                    <a:pt x="191" y="126"/>
                  </a:lnTo>
                  <a:lnTo>
                    <a:pt x="191" y="237"/>
                  </a:lnTo>
                  <a:lnTo>
                    <a:pt x="286" y="237"/>
                  </a:lnTo>
                  <a:lnTo>
                    <a:pt x="382" y="237"/>
                  </a:lnTo>
                  <a:lnTo>
                    <a:pt x="382" y="368"/>
                  </a:lnTo>
                  <a:lnTo>
                    <a:pt x="286" y="368"/>
                  </a:lnTo>
                  <a:lnTo>
                    <a:pt x="156" y="368"/>
                  </a:lnTo>
                  <a:lnTo>
                    <a:pt x="156" y="469"/>
                  </a:lnTo>
                  <a:lnTo>
                    <a:pt x="156" y="580"/>
                  </a:lnTo>
                  <a:lnTo>
                    <a:pt x="0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1580813" y="3606800"/>
              <a:ext cx="303213" cy="423863"/>
            </a:xfrm>
            <a:custGeom>
              <a:avLst/>
              <a:gdLst>
                <a:gd name="T0" fmla="*/ 0 w 191"/>
                <a:gd name="T1" fmla="*/ 267 h 267"/>
                <a:gd name="T2" fmla="*/ 0 w 191"/>
                <a:gd name="T3" fmla="*/ 146 h 267"/>
                <a:gd name="T4" fmla="*/ 191 w 191"/>
                <a:gd name="T5" fmla="*/ 146 h 267"/>
                <a:gd name="T6" fmla="*/ 191 w 191"/>
                <a:gd name="T7" fmla="*/ 217 h 267"/>
                <a:gd name="T8" fmla="*/ 76 w 191"/>
                <a:gd name="T9" fmla="*/ 217 h 267"/>
                <a:gd name="T10" fmla="*/ 76 w 191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267"/>
                  </a:moveTo>
                  <a:lnTo>
                    <a:pt x="0" y="146"/>
                  </a:lnTo>
                  <a:lnTo>
                    <a:pt x="191" y="146"/>
                  </a:lnTo>
                  <a:lnTo>
                    <a:pt x="191" y="217"/>
                  </a:lnTo>
                  <a:lnTo>
                    <a:pt x="76" y="217"/>
                  </a:lnTo>
                  <a:lnTo>
                    <a:pt x="7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938" y="3478213"/>
              <a:ext cx="917575" cy="904875"/>
            </a:xfrm>
            <a:custGeom>
              <a:avLst/>
              <a:gdLst>
                <a:gd name="T0" fmla="*/ 578 w 578"/>
                <a:gd name="T1" fmla="*/ 570 h 570"/>
                <a:gd name="T2" fmla="*/ 382 w 578"/>
                <a:gd name="T3" fmla="*/ 570 h 570"/>
                <a:gd name="T4" fmla="*/ 382 w 578"/>
                <a:gd name="T5" fmla="*/ 348 h 570"/>
                <a:gd name="T6" fmla="*/ 482 w 578"/>
                <a:gd name="T7" fmla="*/ 348 h 570"/>
                <a:gd name="T8" fmla="*/ 482 w 578"/>
                <a:gd name="T9" fmla="*/ 459 h 570"/>
                <a:gd name="T10" fmla="*/ 0 w 578"/>
                <a:gd name="T11" fmla="*/ 459 h 570"/>
                <a:gd name="T12" fmla="*/ 0 w 578"/>
                <a:gd name="T13" fmla="*/ 570 h 570"/>
                <a:gd name="T14" fmla="*/ 96 w 578"/>
                <a:gd name="T15" fmla="*/ 570 h 570"/>
                <a:gd name="T16" fmla="*/ 96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578" y="570"/>
                  </a:moveTo>
                  <a:lnTo>
                    <a:pt x="382" y="570"/>
                  </a:lnTo>
                  <a:lnTo>
                    <a:pt x="382" y="348"/>
                  </a:lnTo>
                  <a:lnTo>
                    <a:pt x="482" y="348"/>
                  </a:lnTo>
                  <a:lnTo>
                    <a:pt x="482" y="459"/>
                  </a:lnTo>
                  <a:lnTo>
                    <a:pt x="0" y="459"/>
                  </a:lnTo>
                  <a:lnTo>
                    <a:pt x="0" y="570"/>
                  </a:lnTo>
                  <a:lnTo>
                    <a:pt x="96" y="570"/>
                  </a:lnTo>
                  <a:lnTo>
                    <a:pt x="9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938" y="3462338"/>
              <a:ext cx="606425" cy="920750"/>
            </a:xfrm>
            <a:custGeom>
              <a:avLst/>
              <a:gdLst>
                <a:gd name="T0" fmla="*/ 0 w 382"/>
                <a:gd name="T1" fmla="*/ 0 h 580"/>
                <a:gd name="T2" fmla="*/ 0 w 382"/>
                <a:gd name="T3" fmla="*/ 126 h 580"/>
                <a:gd name="T4" fmla="*/ 196 w 382"/>
                <a:gd name="T5" fmla="*/ 126 h 580"/>
                <a:gd name="T6" fmla="*/ 196 w 382"/>
                <a:gd name="T7" fmla="*/ 237 h 580"/>
                <a:gd name="T8" fmla="*/ 96 w 382"/>
                <a:gd name="T9" fmla="*/ 237 h 580"/>
                <a:gd name="T10" fmla="*/ 0 w 382"/>
                <a:gd name="T11" fmla="*/ 237 h 580"/>
                <a:gd name="T12" fmla="*/ 0 w 382"/>
                <a:gd name="T13" fmla="*/ 368 h 580"/>
                <a:gd name="T14" fmla="*/ 96 w 382"/>
                <a:gd name="T15" fmla="*/ 368 h 580"/>
                <a:gd name="T16" fmla="*/ 226 w 382"/>
                <a:gd name="T17" fmla="*/ 368 h 580"/>
                <a:gd name="T18" fmla="*/ 226 w 382"/>
                <a:gd name="T19" fmla="*/ 469 h 580"/>
                <a:gd name="T20" fmla="*/ 226 w 382"/>
                <a:gd name="T21" fmla="*/ 580 h 580"/>
                <a:gd name="T22" fmla="*/ 382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0"/>
                  </a:moveTo>
                  <a:lnTo>
                    <a:pt x="0" y="126"/>
                  </a:lnTo>
                  <a:lnTo>
                    <a:pt x="196" y="126"/>
                  </a:lnTo>
                  <a:lnTo>
                    <a:pt x="196" y="237"/>
                  </a:lnTo>
                  <a:lnTo>
                    <a:pt x="96" y="237"/>
                  </a:lnTo>
                  <a:lnTo>
                    <a:pt x="0" y="237"/>
                  </a:lnTo>
                  <a:lnTo>
                    <a:pt x="0" y="368"/>
                  </a:lnTo>
                  <a:lnTo>
                    <a:pt x="96" y="368"/>
                  </a:lnTo>
                  <a:lnTo>
                    <a:pt x="226" y="368"/>
                  </a:lnTo>
                  <a:lnTo>
                    <a:pt x="226" y="469"/>
                  </a:lnTo>
                  <a:lnTo>
                    <a:pt x="226" y="580"/>
                  </a:lnTo>
                  <a:lnTo>
                    <a:pt x="382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19088" y="3606800"/>
              <a:ext cx="295275" cy="423863"/>
            </a:xfrm>
            <a:custGeom>
              <a:avLst/>
              <a:gdLst>
                <a:gd name="T0" fmla="*/ 186 w 186"/>
                <a:gd name="T1" fmla="*/ 267 h 267"/>
                <a:gd name="T2" fmla="*/ 186 w 186"/>
                <a:gd name="T3" fmla="*/ 146 h 267"/>
                <a:gd name="T4" fmla="*/ 0 w 186"/>
                <a:gd name="T5" fmla="*/ 146 h 267"/>
                <a:gd name="T6" fmla="*/ 0 w 186"/>
                <a:gd name="T7" fmla="*/ 217 h 267"/>
                <a:gd name="T8" fmla="*/ 110 w 186"/>
                <a:gd name="T9" fmla="*/ 217 h 267"/>
                <a:gd name="T10" fmla="*/ 110 w 186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267"/>
                  </a:moveTo>
                  <a:lnTo>
                    <a:pt x="186" y="146"/>
                  </a:lnTo>
                  <a:lnTo>
                    <a:pt x="0" y="146"/>
                  </a:lnTo>
                  <a:lnTo>
                    <a:pt x="0" y="217"/>
                  </a:lnTo>
                  <a:lnTo>
                    <a:pt x="110" y="217"/>
                  </a:lnTo>
                  <a:lnTo>
                    <a:pt x="11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8" name="Line 11"/>
          <p:cNvSpPr>
            <a:spLocks noChangeShapeType="1"/>
          </p:cNvSpPr>
          <p:nvPr/>
        </p:nvSpPr>
        <p:spPr bwMode="auto">
          <a:xfrm flipH="1" flipV="1">
            <a:off x="319473" y="6665594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Line 11"/>
          <p:cNvSpPr>
            <a:spLocks noChangeShapeType="1"/>
          </p:cNvSpPr>
          <p:nvPr/>
        </p:nvSpPr>
        <p:spPr bwMode="auto">
          <a:xfrm flipH="1" flipV="1">
            <a:off x="387146" y="207963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1448186" y="827039"/>
            <a:ext cx="481149" cy="1558576"/>
            <a:chOff x="1290638" y="809625"/>
            <a:chExt cx="1147763" cy="3717926"/>
          </a:xfrm>
        </p:grpSpPr>
        <p:sp>
          <p:nvSpPr>
            <p:cNvPr id="63" name="Oval 28"/>
            <p:cNvSpPr>
              <a:spLocks noChangeArrowheads="1"/>
            </p:cNvSpPr>
            <p:nvPr/>
          </p:nvSpPr>
          <p:spPr bwMode="auto">
            <a:xfrm>
              <a:off x="1290638" y="1438275"/>
              <a:ext cx="1147763" cy="11303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Line 29"/>
            <p:cNvSpPr>
              <a:spLocks noChangeShapeType="1"/>
            </p:cNvSpPr>
            <p:nvPr/>
          </p:nvSpPr>
          <p:spPr bwMode="auto">
            <a:xfrm>
              <a:off x="1863725" y="1438275"/>
              <a:ext cx="0" cy="113030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auto">
            <a:xfrm>
              <a:off x="1493838" y="1470025"/>
              <a:ext cx="201613" cy="1074738"/>
            </a:xfrm>
            <a:custGeom>
              <a:avLst/>
              <a:gdLst>
                <a:gd name="T0" fmla="*/ 25 w 25"/>
                <a:gd name="T1" fmla="*/ 0 h 135"/>
                <a:gd name="T2" fmla="*/ 25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25" y="0"/>
                  </a:moveTo>
                  <a:cubicBezTo>
                    <a:pt x="25" y="0"/>
                    <a:pt x="0" y="74"/>
                    <a:pt x="25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auto">
            <a:xfrm>
              <a:off x="1331913" y="1606550"/>
              <a:ext cx="128588" cy="803275"/>
            </a:xfrm>
            <a:custGeom>
              <a:avLst/>
              <a:gdLst>
                <a:gd name="T0" fmla="*/ 16 w 16"/>
                <a:gd name="T1" fmla="*/ 0 h 101"/>
                <a:gd name="T2" fmla="*/ 16 w 16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01">
                  <a:moveTo>
                    <a:pt x="16" y="0"/>
                  </a:moveTo>
                  <a:cubicBezTo>
                    <a:pt x="16" y="0"/>
                    <a:pt x="0" y="55"/>
                    <a:pt x="16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auto">
            <a:xfrm>
              <a:off x="2025650" y="1470025"/>
              <a:ext cx="201613" cy="1074738"/>
            </a:xfrm>
            <a:custGeom>
              <a:avLst/>
              <a:gdLst>
                <a:gd name="T0" fmla="*/ 0 w 25"/>
                <a:gd name="T1" fmla="*/ 0 h 135"/>
                <a:gd name="T2" fmla="*/ 0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0" y="0"/>
                  </a:moveTo>
                  <a:cubicBezTo>
                    <a:pt x="0" y="0"/>
                    <a:pt x="25" y="74"/>
                    <a:pt x="0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auto">
            <a:xfrm>
              <a:off x="2260600" y="1606550"/>
              <a:ext cx="136525" cy="803275"/>
            </a:xfrm>
            <a:custGeom>
              <a:avLst/>
              <a:gdLst>
                <a:gd name="T0" fmla="*/ 0 w 17"/>
                <a:gd name="T1" fmla="*/ 0 h 101"/>
                <a:gd name="T2" fmla="*/ 0 w 17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101">
                  <a:moveTo>
                    <a:pt x="0" y="0"/>
                  </a:moveTo>
                  <a:cubicBezTo>
                    <a:pt x="0" y="0"/>
                    <a:pt x="17" y="55"/>
                    <a:pt x="0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auto">
            <a:xfrm>
              <a:off x="1711325" y="1343025"/>
              <a:ext cx="338138" cy="127000"/>
            </a:xfrm>
            <a:custGeom>
              <a:avLst/>
              <a:gdLst>
                <a:gd name="T0" fmla="*/ 0 w 42"/>
                <a:gd name="T1" fmla="*/ 15 h 16"/>
                <a:gd name="T2" fmla="*/ 42 w 42"/>
                <a:gd name="T3" fmla="*/ 16 h 16"/>
                <a:gd name="T4" fmla="*/ 31 w 42"/>
                <a:gd name="T5" fmla="*/ 0 h 16"/>
                <a:gd name="T6" fmla="*/ 11 w 42"/>
                <a:gd name="T7" fmla="*/ 0 h 16"/>
                <a:gd name="T8" fmla="*/ 0 w 42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0" y="15"/>
                  </a:moveTo>
                  <a:cubicBezTo>
                    <a:pt x="0" y="15"/>
                    <a:pt x="21" y="9"/>
                    <a:pt x="42" y="1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0" y="15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35"/>
            <p:cNvSpPr>
              <a:spLocks/>
            </p:cNvSpPr>
            <p:nvPr/>
          </p:nvSpPr>
          <p:spPr bwMode="auto">
            <a:xfrm>
              <a:off x="1695450" y="2544763"/>
              <a:ext cx="338138" cy="128588"/>
            </a:xfrm>
            <a:custGeom>
              <a:avLst/>
              <a:gdLst>
                <a:gd name="T0" fmla="*/ 42 w 42"/>
                <a:gd name="T1" fmla="*/ 1 h 16"/>
                <a:gd name="T2" fmla="*/ 0 w 42"/>
                <a:gd name="T3" fmla="*/ 0 h 16"/>
                <a:gd name="T4" fmla="*/ 12 w 42"/>
                <a:gd name="T5" fmla="*/ 16 h 16"/>
                <a:gd name="T6" fmla="*/ 31 w 42"/>
                <a:gd name="T7" fmla="*/ 16 h 16"/>
                <a:gd name="T8" fmla="*/ 42 w 4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42" y="1"/>
                  </a:moveTo>
                  <a:cubicBezTo>
                    <a:pt x="42" y="1"/>
                    <a:pt x="21" y="6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31" y="16"/>
                    <a:pt x="31" y="16"/>
                    <a:pt x="31" y="16"/>
                  </a:cubicBezTo>
                  <a:lnTo>
                    <a:pt x="42" y="1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auto">
            <a:xfrm>
              <a:off x="1824038" y="1255713"/>
              <a:ext cx="104775" cy="87313"/>
            </a:xfrm>
            <a:custGeom>
              <a:avLst/>
              <a:gdLst>
                <a:gd name="T0" fmla="*/ 0 w 13"/>
                <a:gd name="T1" fmla="*/ 11 h 11"/>
                <a:gd name="T2" fmla="*/ 0 w 13"/>
                <a:gd name="T3" fmla="*/ 7 h 11"/>
                <a:gd name="T4" fmla="*/ 7 w 13"/>
                <a:gd name="T5" fmla="*/ 0 h 11"/>
                <a:gd name="T6" fmla="*/ 7 w 13"/>
                <a:gd name="T7" fmla="*/ 0 h 11"/>
                <a:gd name="T8" fmla="*/ 13 w 13"/>
                <a:gd name="T9" fmla="*/ 7 h 11"/>
                <a:gd name="T10" fmla="*/ 13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3" y="11"/>
                    <a:pt x="13" y="1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37"/>
            <p:cNvSpPr>
              <a:spLocks/>
            </p:cNvSpPr>
            <p:nvPr/>
          </p:nvSpPr>
          <p:spPr bwMode="auto">
            <a:xfrm>
              <a:off x="1816100" y="3875088"/>
              <a:ext cx="112713" cy="652463"/>
            </a:xfrm>
            <a:custGeom>
              <a:avLst/>
              <a:gdLst>
                <a:gd name="T0" fmla="*/ 14 w 14"/>
                <a:gd name="T1" fmla="*/ 82 h 82"/>
                <a:gd name="T2" fmla="*/ 14 w 14"/>
                <a:gd name="T3" fmla="*/ 11 h 82"/>
                <a:gd name="T4" fmla="*/ 14 w 14"/>
                <a:gd name="T5" fmla="*/ 7 h 82"/>
                <a:gd name="T6" fmla="*/ 7 w 14"/>
                <a:gd name="T7" fmla="*/ 0 h 82"/>
                <a:gd name="T8" fmla="*/ 7 w 14"/>
                <a:gd name="T9" fmla="*/ 0 h 82"/>
                <a:gd name="T10" fmla="*/ 0 w 14"/>
                <a:gd name="T11" fmla="*/ 7 h 82"/>
                <a:gd name="T12" fmla="*/ 0 w 14"/>
                <a:gd name="T13" fmla="*/ 11 h 82"/>
                <a:gd name="T14" fmla="*/ 0 w 14"/>
                <a:gd name="T1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82">
                  <a:moveTo>
                    <a:pt x="14" y="8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2"/>
                    <a:pt x="0" y="82"/>
                    <a:pt x="0" y="82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Line 38"/>
            <p:cNvSpPr>
              <a:spLocks noChangeShapeType="1"/>
            </p:cNvSpPr>
            <p:nvPr/>
          </p:nvSpPr>
          <p:spPr bwMode="auto">
            <a:xfrm>
              <a:off x="1863725" y="2673350"/>
              <a:ext cx="0" cy="5413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Oval 39"/>
            <p:cNvSpPr>
              <a:spLocks noChangeArrowheads="1"/>
            </p:cNvSpPr>
            <p:nvPr/>
          </p:nvSpPr>
          <p:spPr bwMode="auto">
            <a:xfrm>
              <a:off x="17589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Oval 40"/>
            <p:cNvSpPr>
              <a:spLocks noChangeArrowheads="1"/>
            </p:cNvSpPr>
            <p:nvPr/>
          </p:nvSpPr>
          <p:spPr bwMode="auto">
            <a:xfrm>
              <a:off x="18732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Oval 41"/>
            <p:cNvSpPr>
              <a:spLocks noChangeArrowheads="1"/>
            </p:cNvSpPr>
            <p:nvPr/>
          </p:nvSpPr>
          <p:spPr bwMode="auto">
            <a:xfrm>
              <a:off x="1758950" y="316706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Oval 42"/>
            <p:cNvSpPr>
              <a:spLocks noChangeArrowheads="1"/>
            </p:cNvSpPr>
            <p:nvPr/>
          </p:nvSpPr>
          <p:spPr bwMode="auto">
            <a:xfrm>
              <a:off x="1863725" y="3167063"/>
              <a:ext cx="106363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Oval 43"/>
            <p:cNvSpPr>
              <a:spLocks noChangeArrowheads="1"/>
            </p:cNvSpPr>
            <p:nvPr/>
          </p:nvSpPr>
          <p:spPr bwMode="auto">
            <a:xfrm>
              <a:off x="1962150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Oval 44"/>
            <p:cNvSpPr>
              <a:spLocks noChangeArrowheads="1"/>
            </p:cNvSpPr>
            <p:nvPr/>
          </p:nvSpPr>
          <p:spPr bwMode="auto">
            <a:xfrm>
              <a:off x="1962150" y="3365500"/>
              <a:ext cx="104775" cy="111125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Oval 45"/>
            <p:cNvSpPr>
              <a:spLocks noChangeArrowheads="1"/>
            </p:cNvSpPr>
            <p:nvPr/>
          </p:nvSpPr>
          <p:spPr bwMode="auto">
            <a:xfrm>
              <a:off x="1654175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Oval 46"/>
            <p:cNvSpPr>
              <a:spLocks noChangeArrowheads="1"/>
            </p:cNvSpPr>
            <p:nvPr/>
          </p:nvSpPr>
          <p:spPr bwMode="auto">
            <a:xfrm>
              <a:off x="1654175" y="3373438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7"/>
            <p:cNvSpPr>
              <a:spLocks/>
            </p:cNvSpPr>
            <p:nvPr/>
          </p:nvSpPr>
          <p:spPr bwMode="auto">
            <a:xfrm>
              <a:off x="1743075" y="3246438"/>
              <a:ext cx="242888" cy="238125"/>
            </a:xfrm>
            <a:custGeom>
              <a:avLst/>
              <a:gdLst>
                <a:gd name="T0" fmla="*/ 76 w 153"/>
                <a:gd name="T1" fmla="*/ 150 h 150"/>
                <a:gd name="T2" fmla="*/ 0 w 153"/>
                <a:gd name="T3" fmla="*/ 75 h 150"/>
                <a:gd name="T4" fmla="*/ 76 w 153"/>
                <a:gd name="T5" fmla="*/ 0 h 150"/>
                <a:gd name="T6" fmla="*/ 153 w 153"/>
                <a:gd name="T7" fmla="*/ 75 h 150"/>
                <a:gd name="T8" fmla="*/ 76 w 153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0">
                  <a:moveTo>
                    <a:pt x="76" y="150"/>
                  </a:moveTo>
                  <a:lnTo>
                    <a:pt x="0" y="75"/>
                  </a:lnTo>
                  <a:lnTo>
                    <a:pt x="76" y="0"/>
                  </a:lnTo>
                  <a:lnTo>
                    <a:pt x="153" y="75"/>
                  </a:lnTo>
                  <a:lnTo>
                    <a:pt x="76" y="150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Line 48"/>
            <p:cNvSpPr>
              <a:spLocks noChangeShapeType="1"/>
            </p:cNvSpPr>
            <p:nvPr/>
          </p:nvSpPr>
          <p:spPr bwMode="auto">
            <a:xfrm>
              <a:off x="1863725" y="3246438"/>
              <a:ext cx="0" cy="238125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Line 49"/>
            <p:cNvSpPr>
              <a:spLocks noChangeShapeType="1"/>
            </p:cNvSpPr>
            <p:nvPr/>
          </p:nvSpPr>
          <p:spPr bwMode="auto">
            <a:xfrm flipH="1">
              <a:off x="1743075" y="3365500"/>
              <a:ext cx="242888" cy="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Line 50"/>
            <p:cNvSpPr>
              <a:spLocks noChangeShapeType="1"/>
            </p:cNvSpPr>
            <p:nvPr/>
          </p:nvSpPr>
          <p:spPr bwMode="auto">
            <a:xfrm>
              <a:off x="1873250" y="3516313"/>
              <a:ext cx="0" cy="10112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Oval 51"/>
            <p:cNvSpPr>
              <a:spLocks noChangeArrowheads="1"/>
            </p:cNvSpPr>
            <p:nvPr/>
          </p:nvSpPr>
          <p:spPr bwMode="auto">
            <a:xfrm>
              <a:off x="1831975" y="1136650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Oval 52"/>
            <p:cNvSpPr>
              <a:spLocks noChangeArrowheads="1"/>
            </p:cNvSpPr>
            <p:nvPr/>
          </p:nvSpPr>
          <p:spPr bwMode="auto">
            <a:xfrm>
              <a:off x="1831975" y="1033463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Oval 53"/>
            <p:cNvSpPr>
              <a:spLocks noChangeArrowheads="1"/>
            </p:cNvSpPr>
            <p:nvPr/>
          </p:nvSpPr>
          <p:spPr bwMode="auto">
            <a:xfrm>
              <a:off x="1831975" y="920750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Oval 54"/>
            <p:cNvSpPr>
              <a:spLocks noChangeArrowheads="1"/>
            </p:cNvSpPr>
            <p:nvPr/>
          </p:nvSpPr>
          <p:spPr bwMode="auto">
            <a:xfrm>
              <a:off x="1831975" y="809625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8" name="组合 64337"/>
          <p:cNvGrpSpPr/>
          <p:nvPr/>
        </p:nvGrpSpPr>
        <p:grpSpPr>
          <a:xfrm>
            <a:off x="-303213" y="3309938"/>
            <a:ext cx="803276" cy="842963"/>
            <a:chOff x="-303213" y="3309938"/>
            <a:chExt cx="803276" cy="842963"/>
          </a:xfrm>
          <a:solidFill>
            <a:srgbClr val="F7E499"/>
          </a:solidFill>
        </p:grpSpPr>
        <p:sp>
          <p:nvSpPr>
            <p:cNvPr id="64137" name="Freeform 685"/>
            <p:cNvSpPr>
              <a:spLocks/>
            </p:cNvSpPr>
            <p:nvPr/>
          </p:nvSpPr>
          <p:spPr bwMode="auto">
            <a:xfrm>
              <a:off x="-161925" y="3309938"/>
              <a:ext cx="406400" cy="407988"/>
            </a:xfrm>
            <a:custGeom>
              <a:avLst/>
              <a:gdLst>
                <a:gd name="T0" fmla="*/ 31 w 46"/>
                <a:gd name="T1" fmla="*/ 46 h 46"/>
                <a:gd name="T2" fmla="*/ 23 w 46"/>
                <a:gd name="T3" fmla="*/ 6 h 46"/>
                <a:gd name="T4" fmla="*/ 31 w 46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31" y="46"/>
                  </a:moveTo>
                  <a:cubicBezTo>
                    <a:pt x="31" y="46"/>
                    <a:pt x="0" y="13"/>
                    <a:pt x="23" y="6"/>
                  </a:cubicBezTo>
                  <a:cubicBezTo>
                    <a:pt x="46" y="0"/>
                    <a:pt x="31" y="46"/>
                    <a:pt x="3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8" name="Freeform 686"/>
            <p:cNvSpPr>
              <a:spLocks/>
            </p:cNvSpPr>
            <p:nvPr/>
          </p:nvSpPr>
          <p:spPr bwMode="auto">
            <a:xfrm>
              <a:off x="111125" y="3317875"/>
              <a:ext cx="388938" cy="400050"/>
            </a:xfrm>
            <a:custGeom>
              <a:avLst/>
              <a:gdLst>
                <a:gd name="T0" fmla="*/ 0 w 44"/>
                <a:gd name="T1" fmla="*/ 45 h 45"/>
                <a:gd name="T2" fmla="*/ 24 w 44"/>
                <a:gd name="T3" fmla="*/ 12 h 45"/>
                <a:gd name="T4" fmla="*/ 0 w 44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5">
                  <a:moveTo>
                    <a:pt x="0" y="45"/>
                  </a:moveTo>
                  <a:cubicBezTo>
                    <a:pt x="0" y="45"/>
                    <a:pt x="3" y="0"/>
                    <a:pt x="24" y="12"/>
                  </a:cubicBezTo>
                  <a:cubicBezTo>
                    <a:pt x="44" y="25"/>
                    <a:pt x="0" y="45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9" name="Freeform 687"/>
            <p:cNvSpPr>
              <a:spLocks/>
            </p:cNvSpPr>
            <p:nvPr/>
          </p:nvSpPr>
          <p:spPr bwMode="auto">
            <a:xfrm>
              <a:off x="111125" y="3513138"/>
              <a:ext cx="371475" cy="427038"/>
            </a:xfrm>
            <a:custGeom>
              <a:avLst/>
              <a:gdLst>
                <a:gd name="T0" fmla="*/ 0 w 42"/>
                <a:gd name="T1" fmla="*/ 23 h 48"/>
                <a:gd name="T2" fmla="*/ 41 w 42"/>
                <a:gd name="T3" fmla="*/ 24 h 48"/>
                <a:gd name="T4" fmla="*/ 0 w 42"/>
                <a:gd name="T5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8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8"/>
                    <a:pt x="0" y="23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0" name="Freeform 688"/>
            <p:cNvSpPr>
              <a:spLocks/>
            </p:cNvSpPr>
            <p:nvPr/>
          </p:nvSpPr>
          <p:spPr bwMode="auto">
            <a:xfrm>
              <a:off x="111125" y="3717926"/>
              <a:ext cx="361950" cy="434975"/>
            </a:xfrm>
            <a:custGeom>
              <a:avLst/>
              <a:gdLst>
                <a:gd name="T0" fmla="*/ 0 w 41"/>
                <a:gd name="T1" fmla="*/ 0 h 49"/>
                <a:gd name="T2" fmla="*/ 23 w 41"/>
                <a:gd name="T3" fmla="*/ 35 h 49"/>
                <a:gd name="T4" fmla="*/ 0 w 41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9">
                  <a:moveTo>
                    <a:pt x="0" y="0"/>
                  </a:moveTo>
                  <a:cubicBezTo>
                    <a:pt x="0" y="0"/>
                    <a:pt x="41" y="20"/>
                    <a:pt x="23" y="35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1" name="Freeform 689"/>
            <p:cNvSpPr>
              <a:spLocks/>
            </p:cNvSpPr>
            <p:nvPr/>
          </p:nvSpPr>
          <p:spPr bwMode="auto">
            <a:xfrm>
              <a:off x="-223838" y="3717926"/>
              <a:ext cx="396875" cy="407988"/>
            </a:xfrm>
            <a:custGeom>
              <a:avLst/>
              <a:gdLst>
                <a:gd name="T0" fmla="*/ 38 w 45"/>
                <a:gd name="T1" fmla="*/ 0 h 46"/>
                <a:gd name="T2" fmla="*/ 23 w 45"/>
                <a:gd name="T3" fmla="*/ 39 h 46"/>
                <a:gd name="T4" fmla="*/ 38 w 45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6">
                  <a:moveTo>
                    <a:pt x="38" y="0"/>
                  </a:moveTo>
                  <a:cubicBezTo>
                    <a:pt x="38" y="0"/>
                    <a:pt x="45" y="46"/>
                    <a:pt x="23" y="39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2" name="Freeform 690"/>
            <p:cNvSpPr>
              <a:spLocks/>
            </p:cNvSpPr>
            <p:nvPr/>
          </p:nvSpPr>
          <p:spPr bwMode="auto">
            <a:xfrm>
              <a:off x="-303213" y="3602038"/>
              <a:ext cx="414338" cy="400050"/>
            </a:xfrm>
            <a:custGeom>
              <a:avLst/>
              <a:gdLst>
                <a:gd name="T0" fmla="*/ 47 w 47"/>
                <a:gd name="T1" fmla="*/ 13 h 45"/>
                <a:gd name="T2" fmla="*/ 7 w 47"/>
                <a:gd name="T3" fmla="*/ 23 h 45"/>
                <a:gd name="T4" fmla="*/ 47 w 47"/>
                <a:gd name="T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5">
                  <a:moveTo>
                    <a:pt x="47" y="13"/>
                  </a:moveTo>
                  <a:cubicBezTo>
                    <a:pt x="47" y="13"/>
                    <a:pt x="14" y="45"/>
                    <a:pt x="7" y="23"/>
                  </a:cubicBezTo>
                  <a:cubicBezTo>
                    <a:pt x="0" y="0"/>
                    <a:pt x="47" y="13"/>
                    <a:pt x="4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3" name="Freeform 691"/>
            <p:cNvSpPr>
              <a:spLocks/>
            </p:cNvSpPr>
            <p:nvPr/>
          </p:nvSpPr>
          <p:spPr bwMode="auto">
            <a:xfrm>
              <a:off x="-277813" y="3354388"/>
              <a:ext cx="406400" cy="381000"/>
            </a:xfrm>
            <a:custGeom>
              <a:avLst/>
              <a:gdLst>
                <a:gd name="T0" fmla="*/ 46 w 46"/>
                <a:gd name="T1" fmla="*/ 41 h 43"/>
                <a:gd name="T2" fmla="*/ 10 w 46"/>
                <a:gd name="T3" fmla="*/ 22 h 43"/>
                <a:gd name="T4" fmla="*/ 46 w 46"/>
                <a:gd name="T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3">
                  <a:moveTo>
                    <a:pt x="46" y="41"/>
                  </a:moveTo>
                  <a:cubicBezTo>
                    <a:pt x="46" y="41"/>
                    <a:pt x="0" y="43"/>
                    <a:pt x="10" y="22"/>
                  </a:cubicBezTo>
                  <a:cubicBezTo>
                    <a:pt x="20" y="0"/>
                    <a:pt x="46" y="41"/>
                    <a:pt x="4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4" name="Freeform 692"/>
            <p:cNvSpPr>
              <a:spLocks/>
            </p:cNvSpPr>
            <p:nvPr/>
          </p:nvSpPr>
          <p:spPr bwMode="auto">
            <a:xfrm>
              <a:off x="22225" y="3663951"/>
              <a:ext cx="150813" cy="125413"/>
            </a:xfrm>
            <a:custGeom>
              <a:avLst/>
              <a:gdLst>
                <a:gd name="T0" fmla="*/ 16 w 17"/>
                <a:gd name="T1" fmla="*/ 5 h 14"/>
                <a:gd name="T2" fmla="*/ 11 w 17"/>
                <a:gd name="T3" fmla="*/ 13 h 14"/>
                <a:gd name="T4" fmla="*/ 2 w 17"/>
                <a:gd name="T5" fmla="*/ 10 h 14"/>
                <a:gd name="T6" fmla="*/ 7 w 17"/>
                <a:gd name="T7" fmla="*/ 1 h 14"/>
                <a:gd name="T8" fmla="*/ 16 w 17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6" y="5"/>
                  </a:moveTo>
                  <a:cubicBezTo>
                    <a:pt x="17" y="8"/>
                    <a:pt x="14" y="11"/>
                    <a:pt x="11" y="13"/>
                  </a:cubicBezTo>
                  <a:cubicBezTo>
                    <a:pt x="7" y="14"/>
                    <a:pt x="3" y="13"/>
                    <a:pt x="2" y="10"/>
                  </a:cubicBezTo>
                  <a:cubicBezTo>
                    <a:pt x="0" y="6"/>
                    <a:pt x="3" y="3"/>
                    <a:pt x="7" y="1"/>
                  </a:cubicBezTo>
                  <a:cubicBezTo>
                    <a:pt x="10" y="0"/>
                    <a:pt x="15" y="1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5" name="Freeform 693"/>
            <p:cNvSpPr>
              <a:spLocks/>
            </p:cNvSpPr>
            <p:nvPr/>
          </p:nvSpPr>
          <p:spPr bwMode="auto">
            <a:xfrm>
              <a:off x="76200" y="3646488"/>
              <a:ext cx="17463" cy="53975"/>
            </a:xfrm>
            <a:custGeom>
              <a:avLst/>
              <a:gdLst>
                <a:gd name="T0" fmla="*/ 1 w 2"/>
                <a:gd name="T1" fmla="*/ 1 h 6"/>
                <a:gd name="T2" fmla="*/ 0 w 2"/>
                <a:gd name="T3" fmla="*/ 0 h 6"/>
                <a:gd name="T4" fmla="*/ 0 w 2"/>
                <a:gd name="T5" fmla="*/ 1 h 6"/>
                <a:gd name="T6" fmla="*/ 0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1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6" name="Freeform 694"/>
            <p:cNvSpPr>
              <a:spLocks/>
            </p:cNvSpPr>
            <p:nvPr/>
          </p:nvSpPr>
          <p:spPr bwMode="auto">
            <a:xfrm>
              <a:off x="93662" y="36464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0 w 2"/>
                <a:gd name="T7" fmla="*/ 2 h 5"/>
                <a:gd name="T8" fmla="*/ 0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7" name="Freeform 695"/>
            <p:cNvSpPr>
              <a:spLocks/>
            </p:cNvSpPr>
            <p:nvPr/>
          </p:nvSpPr>
          <p:spPr bwMode="auto">
            <a:xfrm>
              <a:off x="103187" y="3646488"/>
              <a:ext cx="25400" cy="44450"/>
            </a:xfrm>
            <a:custGeom>
              <a:avLst/>
              <a:gdLst>
                <a:gd name="T0" fmla="*/ 3 w 3"/>
                <a:gd name="T1" fmla="*/ 1 h 5"/>
                <a:gd name="T2" fmla="*/ 2 w 3"/>
                <a:gd name="T3" fmla="*/ 0 h 5"/>
                <a:gd name="T4" fmla="*/ 1 w 3"/>
                <a:gd name="T5" fmla="*/ 1 h 5"/>
                <a:gd name="T6" fmla="*/ 1 w 3"/>
                <a:gd name="T7" fmla="*/ 2 h 5"/>
                <a:gd name="T8" fmla="*/ 0 w 3"/>
                <a:gd name="T9" fmla="*/ 5 h 5"/>
                <a:gd name="T10" fmla="*/ 2 w 3"/>
                <a:gd name="T11" fmla="*/ 2 h 5"/>
                <a:gd name="T12" fmla="*/ 3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8" name="Freeform 696"/>
            <p:cNvSpPr>
              <a:spLocks/>
            </p:cNvSpPr>
            <p:nvPr/>
          </p:nvSpPr>
          <p:spPr bwMode="auto">
            <a:xfrm>
              <a:off x="111125" y="3656013"/>
              <a:ext cx="34925" cy="44450"/>
            </a:xfrm>
            <a:custGeom>
              <a:avLst/>
              <a:gdLst>
                <a:gd name="T0" fmla="*/ 3 w 4"/>
                <a:gd name="T1" fmla="*/ 1 h 5"/>
                <a:gd name="T2" fmla="*/ 3 w 4"/>
                <a:gd name="T3" fmla="*/ 0 h 5"/>
                <a:gd name="T4" fmla="*/ 2 w 4"/>
                <a:gd name="T5" fmla="*/ 0 h 5"/>
                <a:gd name="T6" fmla="*/ 2 w 4"/>
                <a:gd name="T7" fmla="*/ 1 h 5"/>
                <a:gd name="T8" fmla="*/ 0 w 4"/>
                <a:gd name="T9" fmla="*/ 5 h 5"/>
                <a:gd name="T10" fmla="*/ 2 w 4"/>
                <a:gd name="T11" fmla="*/ 2 h 5"/>
                <a:gd name="T12" fmla="*/ 3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2"/>
                    <a:pt x="2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9" name="Freeform 697"/>
            <p:cNvSpPr>
              <a:spLocks/>
            </p:cNvSpPr>
            <p:nvPr/>
          </p:nvSpPr>
          <p:spPr bwMode="auto">
            <a:xfrm>
              <a:off x="120650" y="3663951"/>
              <a:ext cx="34925" cy="36513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0 h 4"/>
                <a:gd name="T4" fmla="*/ 3 w 4"/>
                <a:gd name="T5" fmla="*/ 0 h 4"/>
                <a:gd name="T6" fmla="*/ 2 w 4"/>
                <a:gd name="T7" fmla="*/ 1 h 4"/>
                <a:gd name="T8" fmla="*/ 0 w 4"/>
                <a:gd name="T9" fmla="*/ 4 h 4"/>
                <a:gd name="T10" fmla="*/ 3 w 4"/>
                <a:gd name="T11" fmla="*/ 2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0" name="Freeform 698"/>
            <p:cNvSpPr>
              <a:spLocks/>
            </p:cNvSpPr>
            <p:nvPr/>
          </p:nvSpPr>
          <p:spPr bwMode="auto">
            <a:xfrm>
              <a:off x="120650" y="3683001"/>
              <a:ext cx="52388" cy="25400"/>
            </a:xfrm>
            <a:custGeom>
              <a:avLst/>
              <a:gdLst>
                <a:gd name="T0" fmla="*/ 5 w 6"/>
                <a:gd name="T1" fmla="*/ 1 h 3"/>
                <a:gd name="T2" fmla="*/ 6 w 6"/>
                <a:gd name="T3" fmla="*/ 0 h 3"/>
                <a:gd name="T4" fmla="*/ 4 w 6"/>
                <a:gd name="T5" fmla="*/ 0 h 3"/>
                <a:gd name="T6" fmla="*/ 4 w 6"/>
                <a:gd name="T7" fmla="*/ 1 h 3"/>
                <a:gd name="T8" fmla="*/ 0 w 6"/>
                <a:gd name="T9" fmla="*/ 3 h 3"/>
                <a:gd name="T10" fmla="*/ 4 w 6"/>
                <a:gd name="T11" fmla="*/ 1 h 3"/>
                <a:gd name="T12" fmla="*/ 5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1"/>
                  </a:move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3"/>
                    <a:pt x="0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2"/>
                    <a:pt x="5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1" name="Freeform 699"/>
            <p:cNvSpPr>
              <a:spLocks/>
            </p:cNvSpPr>
            <p:nvPr/>
          </p:nvSpPr>
          <p:spPr bwMode="auto">
            <a:xfrm>
              <a:off x="128587" y="3700463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4 w 6"/>
                <a:gd name="T7" fmla="*/ 0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1"/>
                    <a:pt x="6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4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2" name="Freeform 700"/>
            <p:cNvSpPr>
              <a:spLocks/>
            </p:cNvSpPr>
            <p:nvPr/>
          </p:nvSpPr>
          <p:spPr bwMode="auto">
            <a:xfrm>
              <a:off x="128587" y="3717926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5 w 6"/>
                <a:gd name="T5" fmla="*/ 0 h 2"/>
                <a:gd name="T6" fmla="*/ 4 w 6"/>
                <a:gd name="T7" fmla="*/ 0 h 2"/>
                <a:gd name="T8" fmla="*/ 0 w 6"/>
                <a:gd name="T9" fmla="*/ 0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1"/>
                    <a:pt x="5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3" name="Freeform 701"/>
            <p:cNvSpPr>
              <a:spLocks/>
            </p:cNvSpPr>
            <p:nvPr/>
          </p:nvSpPr>
          <p:spPr bwMode="auto">
            <a:xfrm>
              <a:off x="128587" y="3727451"/>
              <a:ext cx="53975" cy="25400"/>
            </a:xfrm>
            <a:custGeom>
              <a:avLst/>
              <a:gdLst>
                <a:gd name="T0" fmla="*/ 5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5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5" y="3"/>
                    <a:pt x="6" y="2"/>
                    <a:pt x="6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4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4" name="Freeform 702"/>
            <p:cNvSpPr>
              <a:spLocks/>
            </p:cNvSpPr>
            <p:nvPr/>
          </p:nvSpPr>
          <p:spPr bwMode="auto">
            <a:xfrm>
              <a:off x="128587" y="3735388"/>
              <a:ext cx="44450" cy="34925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3"/>
                    <a:pt x="3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5" name="Freeform 703"/>
            <p:cNvSpPr>
              <a:spLocks/>
            </p:cNvSpPr>
            <p:nvPr/>
          </p:nvSpPr>
          <p:spPr bwMode="auto">
            <a:xfrm>
              <a:off x="128587" y="3744913"/>
              <a:ext cx="34925" cy="44450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4 h 5"/>
                <a:gd name="T4" fmla="*/ 3 w 4"/>
                <a:gd name="T5" fmla="*/ 3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3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6" name="Freeform 704"/>
            <p:cNvSpPr>
              <a:spLocks/>
            </p:cNvSpPr>
            <p:nvPr/>
          </p:nvSpPr>
          <p:spPr bwMode="auto">
            <a:xfrm>
              <a:off x="120650" y="3752851"/>
              <a:ext cx="25400" cy="44450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5 h 5"/>
                <a:gd name="T4" fmla="*/ 3 w 3"/>
                <a:gd name="T5" fmla="*/ 3 h 5"/>
                <a:gd name="T6" fmla="*/ 2 w 3"/>
                <a:gd name="T7" fmla="*/ 3 h 5"/>
                <a:gd name="T8" fmla="*/ 0 w 3"/>
                <a:gd name="T9" fmla="*/ 0 h 5"/>
                <a:gd name="T10" fmla="*/ 2 w 3"/>
                <a:gd name="T11" fmla="*/ 3 h 5"/>
                <a:gd name="T12" fmla="*/ 2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1" y="4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7" name="Freeform 705"/>
            <p:cNvSpPr>
              <a:spLocks/>
            </p:cNvSpPr>
            <p:nvPr/>
          </p:nvSpPr>
          <p:spPr bwMode="auto">
            <a:xfrm>
              <a:off x="111125" y="3752851"/>
              <a:ext cx="26988" cy="53975"/>
            </a:xfrm>
            <a:custGeom>
              <a:avLst/>
              <a:gdLst>
                <a:gd name="T0" fmla="*/ 1 w 3"/>
                <a:gd name="T1" fmla="*/ 5 h 6"/>
                <a:gd name="T2" fmla="*/ 2 w 3"/>
                <a:gd name="T3" fmla="*/ 6 h 6"/>
                <a:gd name="T4" fmla="*/ 2 w 3"/>
                <a:gd name="T5" fmla="*/ 5 h 6"/>
                <a:gd name="T6" fmla="*/ 2 w 3"/>
                <a:gd name="T7" fmla="*/ 4 h 6"/>
                <a:gd name="T8" fmla="*/ 0 w 3"/>
                <a:gd name="T9" fmla="*/ 0 h 6"/>
                <a:gd name="T10" fmla="*/ 1 w 3"/>
                <a:gd name="T11" fmla="*/ 4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8" name="Freeform 706"/>
            <p:cNvSpPr>
              <a:spLocks/>
            </p:cNvSpPr>
            <p:nvPr/>
          </p:nvSpPr>
          <p:spPr bwMode="auto">
            <a:xfrm>
              <a:off x="103187" y="3762376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5 h 6"/>
                <a:gd name="T4" fmla="*/ 1 w 2"/>
                <a:gd name="T5" fmla="*/ 4 h 6"/>
                <a:gd name="T6" fmla="*/ 1 w 2"/>
                <a:gd name="T7" fmla="*/ 3 h 6"/>
                <a:gd name="T8" fmla="*/ 0 w 2"/>
                <a:gd name="T9" fmla="*/ 0 h 6"/>
                <a:gd name="T10" fmla="*/ 0 w 2"/>
                <a:gd name="T11" fmla="*/ 3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5"/>
                  </a:cubicBezTo>
                  <a:cubicBezTo>
                    <a:pt x="1" y="5"/>
                    <a:pt x="2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9" name="Freeform 707"/>
            <p:cNvSpPr>
              <a:spLocks/>
            </p:cNvSpPr>
            <p:nvPr/>
          </p:nvSpPr>
          <p:spPr bwMode="auto">
            <a:xfrm>
              <a:off x="84137" y="3762376"/>
              <a:ext cx="9525" cy="44450"/>
            </a:xfrm>
            <a:custGeom>
              <a:avLst/>
              <a:gdLst>
                <a:gd name="T0" fmla="*/ 0 w 1"/>
                <a:gd name="T1" fmla="*/ 4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4 h 5"/>
                <a:gd name="T8" fmla="*/ 1 w 1"/>
                <a:gd name="T9" fmla="*/ 0 h 5"/>
                <a:gd name="T10" fmla="*/ 0 w 1"/>
                <a:gd name="T11" fmla="*/ 3 h 5"/>
                <a:gd name="T12" fmla="*/ 0 w 1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0" name="Freeform 708"/>
            <p:cNvSpPr>
              <a:spLocks/>
            </p:cNvSpPr>
            <p:nvPr/>
          </p:nvSpPr>
          <p:spPr bwMode="auto">
            <a:xfrm>
              <a:off x="58737" y="3762376"/>
              <a:ext cx="34925" cy="44450"/>
            </a:xfrm>
            <a:custGeom>
              <a:avLst/>
              <a:gdLst>
                <a:gd name="T0" fmla="*/ 1 w 4"/>
                <a:gd name="T1" fmla="*/ 4 h 5"/>
                <a:gd name="T2" fmla="*/ 1 w 4"/>
                <a:gd name="T3" fmla="*/ 5 h 5"/>
                <a:gd name="T4" fmla="*/ 2 w 4"/>
                <a:gd name="T5" fmla="*/ 4 h 5"/>
                <a:gd name="T6" fmla="*/ 2 w 4"/>
                <a:gd name="T7" fmla="*/ 3 h 5"/>
                <a:gd name="T8" fmla="*/ 4 w 4"/>
                <a:gd name="T9" fmla="*/ 0 h 5"/>
                <a:gd name="T10" fmla="*/ 2 w 4"/>
                <a:gd name="T11" fmla="*/ 3 h 5"/>
                <a:gd name="T12" fmla="*/ 1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4"/>
                  </a:move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1" name="Freeform 709"/>
            <p:cNvSpPr>
              <a:spLocks/>
            </p:cNvSpPr>
            <p:nvPr/>
          </p:nvSpPr>
          <p:spPr bwMode="auto">
            <a:xfrm>
              <a:off x="49212" y="3752851"/>
              <a:ext cx="34925" cy="44450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5 h 5"/>
                <a:gd name="T4" fmla="*/ 1 w 4"/>
                <a:gd name="T5" fmla="*/ 4 h 5"/>
                <a:gd name="T6" fmla="*/ 1 w 4"/>
                <a:gd name="T7" fmla="*/ 3 h 5"/>
                <a:gd name="T8" fmla="*/ 4 w 4"/>
                <a:gd name="T9" fmla="*/ 0 h 5"/>
                <a:gd name="T10" fmla="*/ 1 w 4"/>
                <a:gd name="T11" fmla="*/ 3 h 5"/>
                <a:gd name="T12" fmla="*/ 0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4"/>
                    <a:pt x="1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2" name="Freeform 710"/>
            <p:cNvSpPr>
              <a:spLocks/>
            </p:cNvSpPr>
            <p:nvPr/>
          </p:nvSpPr>
          <p:spPr bwMode="auto">
            <a:xfrm>
              <a:off x="31750" y="3752851"/>
              <a:ext cx="44450" cy="26988"/>
            </a:xfrm>
            <a:custGeom>
              <a:avLst/>
              <a:gdLst>
                <a:gd name="T0" fmla="*/ 0 w 5"/>
                <a:gd name="T1" fmla="*/ 2 h 3"/>
                <a:gd name="T2" fmla="*/ 0 w 5"/>
                <a:gd name="T3" fmla="*/ 3 h 3"/>
                <a:gd name="T4" fmla="*/ 2 w 5"/>
                <a:gd name="T5" fmla="*/ 3 h 3"/>
                <a:gd name="T6" fmla="*/ 2 w 5"/>
                <a:gd name="T7" fmla="*/ 2 h 3"/>
                <a:gd name="T8" fmla="*/ 5 w 5"/>
                <a:gd name="T9" fmla="*/ 0 h 3"/>
                <a:gd name="T10" fmla="*/ 2 w 5"/>
                <a:gd name="T11" fmla="*/ 2 h 3"/>
                <a:gd name="T12" fmla="*/ 0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3" name="Freeform 711"/>
            <p:cNvSpPr>
              <a:spLocks/>
            </p:cNvSpPr>
            <p:nvPr/>
          </p:nvSpPr>
          <p:spPr bwMode="auto">
            <a:xfrm>
              <a:off x="22225" y="3744913"/>
              <a:ext cx="44450" cy="25400"/>
            </a:xfrm>
            <a:custGeom>
              <a:avLst/>
              <a:gdLst>
                <a:gd name="T0" fmla="*/ 1 w 5"/>
                <a:gd name="T1" fmla="*/ 1 h 3"/>
                <a:gd name="T2" fmla="*/ 0 w 5"/>
                <a:gd name="T3" fmla="*/ 2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2 w 5"/>
                <a:gd name="T11" fmla="*/ 1 h 3"/>
                <a:gd name="T12" fmla="*/ 1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4" name="Freeform 712"/>
            <p:cNvSpPr>
              <a:spLocks/>
            </p:cNvSpPr>
            <p:nvPr/>
          </p:nvSpPr>
          <p:spPr bwMode="auto">
            <a:xfrm>
              <a:off x="14287" y="3735388"/>
              <a:ext cx="52388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2 w 6"/>
                <a:gd name="T5" fmla="*/ 1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0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0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5" name="Freeform 713"/>
            <p:cNvSpPr>
              <a:spLocks/>
            </p:cNvSpPr>
            <p:nvPr/>
          </p:nvSpPr>
          <p:spPr bwMode="auto">
            <a:xfrm>
              <a:off x="14287" y="3717926"/>
              <a:ext cx="52388" cy="9525"/>
            </a:xfrm>
            <a:custGeom>
              <a:avLst/>
              <a:gdLst>
                <a:gd name="T0" fmla="*/ 1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2 w 6"/>
                <a:gd name="T7" fmla="*/ 1 h 1"/>
                <a:gd name="T8" fmla="*/ 6 w 6"/>
                <a:gd name="T9" fmla="*/ 1 h 1"/>
                <a:gd name="T10" fmla="*/ 2 w 6"/>
                <a:gd name="T11" fmla="*/ 0 h 1"/>
                <a:gd name="T12" fmla="*/ 1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1"/>
                    <a:pt x="6" y="1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6" name="Freeform 714"/>
            <p:cNvSpPr>
              <a:spLocks/>
            </p:cNvSpPr>
            <p:nvPr/>
          </p:nvSpPr>
          <p:spPr bwMode="auto">
            <a:xfrm>
              <a:off x="14287" y="3690938"/>
              <a:ext cx="52388" cy="26988"/>
            </a:xfrm>
            <a:custGeom>
              <a:avLst/>
              <a:gdLst>
                <a:gd name="T0" fmla="*/ 2 w 6"/>
                <a:gd name="T1" fmla="*/ 1 h 3"/>
                <a:gd name="T2" fmla="*/ 1 w 6"/>
                <a:gd name="T3" fmla="*/ 1 h 3"/>
                <a:gd name="T4" fmla="*/ 1 w 6"/>
                <a:gd name="T5" fmla="*/ 2 h 3"/>
                <a:gd name="T6" fmla="*/ 2 w 6"/>
                <a:gd name="T7" fmla="*/ 2 h 3"/>
                <a:gd name="T8" fmla="*/ 6 w 6"/>
                <a:gd name="T9" fmla="*/ 3 h 3"/>
                <a:gd name="T10" fmla="*/ 3 w 6"/>
                <a:gd name="T11" fmla="*/ 2 h 3"/>
                <a:gd name="T12" fmla="*/ 2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6" y="3"/>
                    <a:pt x="6" y="3"/>
                  </a:cubicBezTo>
                  <a:cubicBezTo>
                    <a:pt x="5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7" name="Freeform 715"/>
            <p:cNvSpPr>
              <a:spLocks/>
            </p:cNvSpPr>
            <p:nvPr/>
          </p:nvSpPr>
          <p:spPr bwMode="auto">
            <a:xfrm>
              <a:off x="22225" y="3673476"/>
              <a:ext cx="44450" cy="34925"/>
            </a:xfrm>
            <a:custGeom>
              <a:avLst/>
              <a:gdLst>
                <a:gd name="T0" fmla="*/ 2 w 5"/>
                <a:gd name="T1" fmla="*/ 1 h 4"/>
                <a:gd name="T2" fmla="*/ 1 w 5"/>
                <a:gd name="T3" fmla="*/ 1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3 w 5"/>
                <a:gd name="T11" fmla="*/ 2 h 4"/>
                <a:gd name="T12" fmla="*/ 2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8" name="Freeform 716"/>
            <p:cNvSpPr>
              <a:spLocks/>
            </p:cNvSpPr>
            <p:nvPr/>
          </p:nvSpPr>
          <p:spPr bwMode="auto">
            <a:xfrm>
              <a:off x="41275" y="3663951"/>
              <a:ext cx="34925" cy="44450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1 w 4"/>
                <a:gd name="T7" fmla="*/ 2 h 5"/>
                <a:gd name="T8" fmla="*/ 4 w 4"/>
                <a:gd name="T9" fmla="*/ 5 h 5"/>
                <a:gd name="T10" fmla="*/ 2 w 4"/>
                <a:gd name="T11" fmla="*/ 1 h 5"/>
                <a:gd name="T12" fmla="*/ 1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5"/>
                    <a:pt x="4" y="5"/>
                  </a:cubicBezTo>
                  <a:cubicBezTo>
                    <a:pt x="3" y="4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9" name="Freeform 717"/>
            <p:cNvSpPr>
              <a:spLocks/>
            </p:cNvSpPr>
            <p:nvPr/>
          </p:nvSpPr>
          <p:spPr bwMode="auto">
            <a:xfrm>
              <a:off x="58737" y="3656013"/>
              <a:ext cx="25400" cy="44450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1 h 5"/>
                <a:gd name="T6" fmla="*/ 1 w 3"/>
                <a:gd name="T7" fmla="*/ 2 h 5"/>
                <a:gd name="T8" fmla="*/ 3 w 3"/>
                <a:gd name="T9" fmla="*/ 5 h 5"/>
                <a:gd name="T10" fmla="*/ 1 w 3"/>
                <a:gd name="T11" fmla="*/ 1 h 5"/>
                <a:gd name="T12" fmla="*/ 1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3" y="5"/>
                    <a:pt x="3" y="5"/>
                  </a:cubicBezTo>
                  <a:cubicBezTo>
                    <a:pt x="2" y="4"/>
                    <a:pt x="2" y="2"/>
                    <a:pt x="1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0" name="Freeform 718"/>
            <p:cNvSpPr>
              <a:spLocks/>
            </p:cNvSpPr>
            <p:nvPr/>
          </p:nvSpPr>
          <p:spPr bwMode="auto">
            <a:xfrm>
              <a:off x="76200" y="3532188"/>
              <a:ext cx="34925" cy="168275"/>
            </a:xfrm>
            <a:custGeom>
              <a:avLst/>
              <a:gdLst>
                <a:gd name="T0" fmla="*/ 4 w 4"/>
                <a:gd name="T1" fmla="*/ 19 h 19"/>
                <a:gd name="T2" fmla="*/ 1 w 4"/>
                <a:gd name="T3" fmla="*/ 10 h 19"/>
                <a:gd name="T4" fmla="*/ 0 w 4"/>
                <a:gd name="T5" fmla="*/ 0 h 19"/>
                <a:gd name="T6" fmla="*/ 2 w 4"/>
                <a:gd name="T7" fmla="*/ 9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cubicBezTo>
                    <a:pt x="2" y="16"/>
                    <a:pt x="2" y="13"/>
                    <a:pt x="1" y="10"/>
                  </a:cubicBezTo>
                  <a:cubicBezTo>
                    <a:pt x="0" y="7"/>
                    <a:pt x="0" y="3"/>
                    <a:pt x="0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2"/>
                    <a:pt x="4" y="15"/>
                    <a:pt x="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1" name="Freeform 719"/>
            <p:cNvSpPr>
              <a:spLocks/>
            </p:cNvSpPr>
            <p:nvPr/>
          </p:nvSpPr>
          <p:spPr bwMode="auto">
            <a:xfrm>
              <a:off x="128587" y="3557588"/>
              <a:ext cx="79375" cy="142875"/>
            </a:xfrm>
            <a:custGeom>
              <a:avLst/>
              <a:gdLst>
                <a:gd name="T0" fmla="*/ 0 w 9"/>
                <a:gd name="T1" fmla="*/ 16 h 16"/>
                <a:gd name="T2" fmla="*/ 3 w 9"/>
                <a:gd name="T3" fmla="*/ 7 h 16"/>
                <a:gd name="T4" fmla="*/ 9 w 9"/>
                <a:gd name="T5" fmla="*/ 0 h 16"/>
                <a:gd name="T6" fmla="*/ 5 w 9"/>
                <a:gd name="T7" fmla="*/ 8 h 16"/>
                <a:gd name="T8" fmla="*/ 0 w 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0" y="16"/>
                  </a:moveTo>
                  <a:cubicBezTo>
                    <a:pt x="1" y="13"/>
                    <a:pt x="2" y="10"/>
                    <a:pt x="3" y="7"/>
                  </a:cubicBezTo>
                  <a:cubicBezTo>
                    <a:pt x="5" y="5"/>
                    <a:pt x="7" y="2"/>
                    <a:pt x="9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1"/>
                    <a:pt x="2" y="14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2" name="Freeform 720"/>
            <p:cNvSpPr>
              <a:spLocks/>
            </p:cNvSpPr>
            <p:nvPr/>
          </p:nvSpPr>
          <p:spPr bwMode="auto">
            <a:xfrm>
              <a:off x="138112" y="3663951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8 w 18"/>
                <a:gd name="T3" fmla="*/ 2 h 6"/>
                <a:gd name="T4" fmla="*/ 18 w 18"/>
                <a:gd name="T5" fmla="*/ 0 h 6"/>
                <a:gd name="T6" fmla="*/ 9 w 18"/>
                <a:gd name="T7" fmla="*/ 3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2" y="4"/>
                    <a:pt x="5" y="3"/>
                    <a:pt x="8" y="2"/>
                  </a:cubicBezTo>
                  <a:cubicBezTo>
                    <a:pt x="11" y="1"/>
                    <a:pt x="14" y="0"/>
                    <a:pt x="1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4"/>
                    <a:pt x="3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3" name="Freeform 721"/>
            <p:cNvSpPr>
              <a:spLocks/>
            </p:cNvSpPr>
            <p:nvPr/>
          </p:nvSpPr>
          <p:spPr bwMode="auto">
            <a:xfrm>
              <a:off x="128587" y="3717926"/>
              <a:ext cx="158750" cy="44450"/>
            </a:xfrm>
            <a:custGeom>
              <a:avLst/>
              <a:gdLst>
                <a:gd name="T0" fmla="*/ 0 w 18"/>
                <a:gd name="T1" fmla="*/ 0 h 5"/>
                <a:gd name="T2" fmla="*/ 9 w 18"/>
                <a:gd name="T3" fmla="*/ 1 h 5"/>
                <a:gd name="T4" fmla="*/ 18 w 18"/>
                <a:gd name="T5" fmla="*/ 5 h 5"/>
                <a:gd name="T6" fmla="*/ 9 w 18"/>
                <a:gd name="T7" fmla="*/ 3 h 5"/>
                <a:gd name="T8" fmla="*/ 0 w 1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0" y="0"/>
                  </a:moveTo>
                  <a:cubicBezTo>
                    <a:pt x="3" y="0"/>
                    <a:pt x="6" y="1"/>
                    <a:pt x="9" y="1"/>
                  </a:cubicBezTo>
                  <a:cubicBezTo>
                    <a:pt x="12" y="2"/>
                    <a:pt x="16" y="3"/>
                    <a:pt x="1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2"/>
                    <a:pt x="3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4" name="Freeform 722"/>
            <p:cNvSpPr>
              <a:spLocks/>
            </p:cNvSpPr>
            <p:nvPr/>
          </p:nvSpPr>
          <p:spPr bwMode="auto">
            <a:xfrm>
              <a:off x="120650" y="3744913"/>
              <a:ext cx="61913" cy="150813"/>
            </a:xfrm>
            <a:custGeom>
              <a:avLst/>
              <a:gdLst>
                <a:gd name="T0" fmla="*/ 0 w 7"/>
                <a:gd name="T1" fmla="*/ 0 h 17"/>
                <a:gd name="T2" fmla="*/ 4 w 7"/>
                <a:gd name="T3" fmla="*/ 8 h 17"/>
                <a:gd name="T4" fmla="*/ 7 w 7"/>
                <a:gd name="T5" fmla="*/ 17 h 17"/>
                <a:gd name="T6" fmla="*/ 3 w 7"/>
                <a:gd name="T7" fmla="*/ 8 h 17"/>
                <a:gd name="T8" fmla="*/ 0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0" y="0"/>
                  </a:moveTo>
                  <a:cubicBezTo>
                    <a:pt x="2" y="2"/>
                    <a:pt x="3" y="5"/>
                    <a:pt x="4" y="8"/>
                  </a:cubicBezTo>
                  <a:cubicBezTo>
                    <a:pt x="6" y="11"/>
                    <a:pt x="7" y="14"/>
                    <a:pt x="7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5" name="Freeform 723"/>
            <p:cNvSpPr>
              <a:spLocks/>
            </p:cNvSpPr>
            <p:nvPr/>
          </p:nvSpPr>
          <p:spPr bwMode="auto">
            <a:xfrm>
              <a:off x="41275" y="3735388"/>
              <a:ext cx="61913" cy="160338"/>
            </a:xfrm>
            <a:custGeom>
              <a:avLst/>
              <a:gdLst>
                <a:gd name="T0" fmla="*/ 7 w 7"/>
                <a:gd name="T1" fmla="*/ 0 h 18"/>
                <a:gd name="T2" fmla="*/ 5 w 7"/>
                <a:gd name="T3" fmla="*/ 10 h 18"/>
                <a:gd name="T4" fmla="*/ 0 w 7"/>
                <a:gd name="T5" fmla="*/ 18 h 18"/>
                <a:gd name="T6" fmla="*/ 3 w 7"/>
                <a:gd name="T7" fmla="*/ 9 h 18"/>
                <a:gd name="T8" fmla="*/ 7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7" y="0"/>
                  </a:moveTo>
                  <a:cubicBezTo>
                    <a:pt x="7" y="4"/>
                    <a:pt x="6" y="7"/>
                    <a:pt x="5" y="10"/>
                  </a:cubicBezTo>
                  <a:cubicBezTo>
                    <a:pt x="4" y="12"/>
                    <a:pt x="2" y="16"/>
                    <a:pt x="0" y="1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6"/>
                    <a:pt x="6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6" name="Freeform 724"/>
            <p:cNvSpPr>
              <a:spLocks/>
            </p:cNvSpPr>
            <p:nvPr/>
          </p:nvSpPr>
          <p:spPr bwMode="auto">
            <a:xfrm>
              <a:off x="-57150" y="3727451"/>
              <a:ext cx="150813" cy="69850"/>
            </a:xfrm>
            <a:custGeom>
              <a:avLst/>
              <a:gdLst>
                <a:gd name="T0" fmla="*/ 17 w 17"/>
                <a:gd name="T1" fmla="*/ 0 h 8"/>
                <a:gd name="T2" fmla="*/ 9 w 17"/>
                <a:gd name="T3" fmla="*/ 5 h 8"/>
                <a:gd name="T4" fmla="*/ 0 w 17"/>
                <a:gd name="T5" fmla="*/ 8 h 8"/>
                <a:gd name="T6" fmla="*/ 8 w 17"/>
                <a:gd name="T7" fmla="*/ 4 h 8"/>
                <a:gd name="T8" fmla="*/ 17 w 1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7" y="0"/>
                  </a:moveTo>
                  <a:cubicBezTo>
                    <a:pt x="14" y="2"/>
                    <a:pt x="12" y="4"/>
                    <a:pt x="9" y="5"/>
                  </a:cubicBezTo>
                  <a:cubicBezTo>
                    <a:pt x="6" y="7"/>
                    <a:pt x="3" y="8"/>
                    <a:pt x="0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1" y="3"/>
                    <a:pt x="14" y="1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7" name="Freeform 725"/>
            <p:cNvSpPr>
              <a:spLocks/>
            </p:cNvSpPr>
            <p:nvPr/>
          </p:nvSpPr>
          <p:spPr bwMode="auto">
            <a:xfrm>
              <a:off x="-65088" y="3663951"/>
              <a:ext cx="158750" cy="44450"/>
            </a:xfrm>
            <a:custGeom>
              <a:avLst/>
              <a:gdLst>
                <a:gd name="T0" fmla="*/ 18 w 18"/>
                <a:gd name="T1" fmla="*/ 5 h 5"/>
                <a:gd name="T2" fmla="*/ 9 w 18"/>
                <a:gd name="T3" fmla="*/ 4 h 5"/>
                <a:gd name="T4" fmla="*/ 0 w 18"/>
                <a:gd name="T5" fmla="*/ 0 h 5"/>
                <a:gd name="T6" fmla="*/ 9 w 18"/>
                <a:gd name="T7" fmla="*/ 2 h 5"/>
                <a:gd name="T8" fmla="*/ 18 w 1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8" y="5"/>
                  </a:moveTo>
                  <a:cubicBezTo>
                    <a:pt x="15" y="5"/>
                    <a:pt x="12" y="4"/>
                    <a:pt x="9" y="4"/>
                  </a:cubicBezTo>
                  <a:cubicBezTo>
                    <a:pt x="6" y="3"/>
                    <a:pt x="2" y="2"/>
                    <a:pt x="0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2" y="3"/>
                    <a:pt x="15" y="4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8" name="Freeform 726"/>
            <p:cNvSpPr>
              <a:spLocks/>
            </p:cNvSpPr>
            <p:nvPr/>
          </p:nvSpPr>
          <p:spPr bwMode="auto">
            <a:xfrm>
              <a:off x="-12700" y="3575051"/>
              <a:ext cx="115888" cy="125413"/>
            </a:xfrm>
            <a:custGeom>
              <a:avLst/>
              <a:gdLst>
                <a:gd name="T0" fmla="*/ 13 w 13"/>
                <a:gd name="T1" fmla="*/ 14 h 14"/>
                <a:gd name="T2" fmla="*/ 6 w 13"/>
                <a:gd name="T3" fmla="*/ 8 h 14"/>
                <a:gd name="T4" fmla="*/ 0 w 13"/>
                <a:gd name="T5" fmla="*/ 0 h 14"/>
                <a:gd name="T6" fmla="*/ 7 w 13"/>
                <a:gd name="T7" fmla="*/ 7 h 14"/>
                <a:gd name="T8" fmla="*/ 13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3" y="14"/>
                  </a:moveTo>
                  <a:cubicBezTo>
                    <a:pt x="10" y="13"/>
                    <a:pt x="8" y="11"/>
                    <a:pt x="6" y="8"/>
                  </a:cubicBezTo>
                  <a:cubicBezTo>
                    <a:pt x="4" y="6"/>
                    <a:pt x="2" y="3"/>
                    <a:pt x="0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10"/>
                    <a:pt x="11" y="12"/>
                    <a:pt x="1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42" name="组合 64341"/>
          <p:cNvGrpSpPr/>
          <p:nvPr/>
        </p:nvGrpSpPr>
        <p:grpSpPr>
          <a:xfrm>
            <a:off x="11461750" y="3027584"/>
            <a:ext cx="795338" cy="850900"/>
            <a:chOff x="11530012" y="3097213"/>
            <a:chExt cx="795338" cy="850900"/>
          </a:xfrm>
        </p:grpSpPr>
        <p:sp>
          <p:nvSpPr>
            <p:cNvPr id="64179" name="Freeform 727"/>
            <p:cNvSpPr>
              <a:spLocks/>
            </p:cNvSpPr>
            <p:nvPr/>
          </p:nvSpPr>
          <p:spPr bwMode="auto">
            <a:xfrm>
              <a:off x="11663362" y="3097213"/>
              <a:ext cx="406400" cy="415925"/>
            </a:xfrm>
            <a:custGeom>
              <a:avLst/>
              <a:gdLst>
                <a:gd name="T0" fmla="*/ 32 w 46"/>
                <a:gd name="T1" fmla="*/ 47 h 47"/>
                <a:gd name="T2" fmla="*/ 23 w 46"/>
                <a:gd name="T3" fmla="*/ 6 h 47"/>
                <a:gd name="T4" fmla="*/ 32 w 46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7">
                  <a:moveTo>
                    <a:pt x="32" y="47"/>
                  </a:moveTo>
                  <a:cubicBezTo>
                    <a:pt x="32" y="47"/>
                    <a:pt x="0" y="13"/>
                    <a:pt x="23" y="6"/>
                  </a:cubicBezTo>
                  <a:cubicBezTo>
                    <a:pt x="46" y="0"/>
                    <a:pt x="32" y="47"/>
                    <a:pt x="32" y="4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0" name="Freeform 728"/>
            <p:cNvSpPr>
              <a:spLocks/>
            </p:cNvSpPr>
            <p:nvPr/>
          </p:nvSpPr>
          <p:spPr bwMode="auto">
            <a:xfrm>
              <a:off x="11936412" y="3105150"/>
              <a:ext cx="388938" cy="407988"/>
            </a:xfrm>
            <a:custGeom>
              <a:avLst/>
              <a:gdLst>
                <a:gd name="T0" fmla="*/ 0 w 44"/>
                <a:gd name="T1" fmla="*/ 46 h 46"/>
                <a:gd name="T2" fmla="*/ 24 w 44"/>
                <a:gd name="T3" fmla="*/ 13 h 46"/>
                <a:gd name="T4" fmla="*/ 0 w 44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6">
                  <a:moveTo>
                    <a:pt x="0" y="46"/>
                  </a:moveTo>
                  <a:cubicBezTo>
                    <a:pt x="0" y="46"/>
                    <a:pt x="4" y="0"/>
                    <a:pt x="24" y="13"/>
                  </a:cubicBezTo>
                  <a:cubicBezTo>
                    <a:pt x="44" y="25"/>
                    <a:pt x="0" y="46"/>
                    <a:pt x="0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1" name="Freeform 729"/>
            <p:cNvSpPr>
              <a:spLocks/>
            </p:cNvSpPr>
            <p:nvPr/>
          </p:nvSpPr>
          <p:spPr bwMode="auto">
            <a:xfrm>
              <a:off x="11936412" y="3309938"/>
              <a:ext cx="371475" cy="417513"/>
            </a:xfrm>
            <a:custGeom>
              <a:avLst/>
              <a:gdLst>
                <a:gd name="T0" fmla="*/ 0 w 42"/>
                <a:gd name="T1" fmla="*/ 23 h 47"/>
                <a:gd name="T2" fmla="*/ 41 w 42"/>
                <a:gd name="T3" fmla="*/ 24 h 47"/>
                <a:gd name="T4" fmla="*/ 0 w 42"/>
                <a:gd name="T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7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7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2" name="Freeform 730"/>
            <p:cNvSpPr>
              <a:spLocks/>
            </p:cNvSpPr>
            <p:nvPr/>
          </p:nvSpPr>
          <p:spPr bwMode="auto">
            <a:xfrm>
              <a:off x="11936412" y="3513138"/>
              <a:ext cx="371475" cy="434975"/>
            </a:xfrm>
            <a:custGeom>
              <a:avLst/>
              <a:gdLst>
                <a:gd name="T0" fmla="*/ 0 w 42"/>
                <a:gd name="T1" fmla="*/ 0 h 49"/>
                <a:gd name="T2" fmla="*/ 23 w 42"/>
                <a:gd name="T3" fmla="*/ 34 h 49"/>
                <a:gd name="T4" fmla="*/ 0 w 42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9">
                  <a:moveTo>
                    <a:pt x="0" y="0"/>
                  </a:moveTo>
                  <a:cubicBezTo>
                    <a:pt x="0" y="0"/>
                    <a:pt x="42" y="19"/>
                    <a:pt x="23" y="34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3" name="Freeform 731"/>
            <p:cNvSpPr>
              <a:spLocks/>
            </p:cNvSpPr>
            <p:nvPr/>
          </p:nvSpPr>
          <p:spPr bwMode="auto">
            <a:xfrm>
              <a:off x="11601450" y="3513138"/>
              <a:ext cx="406400" cy="400050"/>
            </a:xfrm>
            <a:custGeom>
              <a:avLst/>
              <a:gdLst>
                <a:gd name="T0" fmla="*/ 38 w 46"/>
                <a:gd name="T1" fmla="*/ 0 h 45"/>
                <a:gd name="T2" fmla="*/ 23 w 46"/>
                <a:gd name="T3" fmla="*/ 38 h 45"/>
                <a:gd name="T4" fmla="*/ 38 w 46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5">
                  <a:moveTo>
                    <a:pt x="38" y="0"/>
                  </a:moveTo>
                  <a:cubicBezTo>
                    <a:pt x="38" y="0"/>
                    <a:pt x="46" y="45"/>
                    <a:pt x="23" y="38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4" name="Freeform 732"/>
            <p:cNvSpPr>
              <a:spLocks/>
            </p:cNvSpPr>
            <p:nvPr/>
          </p:nvSpPr>
          <p:spPr bwMode="auto">
            <a:xfrm>
              <a:off x="11530012" y="3389313"/>
              <a:ext cx="406400" cy="407988"/>
            </a:xfrm>
            <a:custGeom>
              <a:avLst/>
              <a:gdLst>
                <a:gd name="T0" fmla="*/ 46 w 46"/>
                <a:gd name="T1" fmla="*/ 14 h 46"/>
                <a:gd name="T2" fmla="*/ 6 w 46"/>
                <a:gd name="T3" fmla="*/ 23 h 46"/>
                <a:gd name="T4" fmla="*/ 46 w 46"/>
                <a:gd name="T5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46" y="14"/>
                  </a:moveTo>
                  <a:cubicBezTo>
                    <a:pt x="46" y="14"/>
                    <a:pt x="13" y="46"/>
                    <a:pt x="6" y="23"/>
                  </a:cubicBezTo>
                  <a:cubicBezTo>
                    <a:pt x="0" y="0"/>
                    <a:pt x="46" y="14"/>
                    <a:pt x="46" y="1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5" name="Freeform 733"/>
            <p:cNvSpPr>
              <a:spLocks/>
            </p:cNvSpPr>
            <p:nvPr/>
          </p:nvSpPr>
          <p:spPr bwMode="auto">
            <a:xfrm>
              <a:off x="11557000" y="3141663"/>
              <a:ext cx="406400" cy="390525"/>
            </a:xfrm>
            <a:custGeom>
              <a:avLst/>
              <a:gdLst>
                <a:gd name="T0" fmla="*/ 46 w 46"/>
                <a:gd name="T1" fmla="*/ 41 h 44"/>
                <a:gd name="T2" fmla="*/ 9 w 46"/>
                <a:gd name="T3" fmla="*/ 22 h 44"/>
                <a:gd name="T4" fmla="*/ 46 w 46"/>
                <a:gd name="T5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4">
                  <a:moveTo>
                    <a:pt x="46" y="41"/>
                  </a:moveTo>
                  <a:cubicBezTo>
                    <a:pt x="46" y="41"/>
                    <a:pt x="0" y="44"/>
                    <a:pt x="9" y="22"/>
                  </a:cubicBezTo>
                  <a:cubicBezTo>
                    <a:pt x="19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6" name="Freeform 734"/>
            <p:cNvSpPr>
              <a:spLocks/>
            </p:cNvSpPr>
            <p:nvPr/>
          </p:nvSpPr>
          <p:spPr bwMode="auto">
            <a:xfrm>
              <a:off x="11857037" y="3451226"/>
              <a:ext cx="141288" cy="123825"/>
            </a:xfrm>
            <a:custGeom>
              <a:avLst/>
              <a:gdLst>
                <a:gd name="T0" fmla="*/ 15 w 16"/>
                <a:gd name="T1" fmla="*/ 5 h 14"/>
                <a:gd name="T2" fmla="*/ 10 w 16"/>
                <a:gd name="T3" fmla="*/ 13 h 14"/>
                <a:gd name="T4" fmla="*/ 1 w 16"/>
                <a:gd name="T5" fmla="*/ 10 h 14"/>
                <a:gd name="T6" fmla="*/ 6 w 16"/>
                <a:gd name="T7" fmla="*/ 2 h 14"/>
                <a:gd name="T8" fmla="*/ 15 w 1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15" y="5"/>
                  </a:moveTo>
                  <a:cubicBezTo>
                    <a:pt x="16" y="8"/>
                    <a:pt x="14" y="12"/>
                    <a:pt x="10" y="13"/>
                  </a:cubicBezTo>
                  <a:cubicBezTo>
                    <a:pt x="6" y="14"/>
                    <a:pt x="2" y="13"/>
                    <a:pt x="1" y="10"/>
                  </a:cubicBezTo>
                  <a:cubicBezTo>
                    <a:pt x="0" y="7"/>
                    <a:pt x="2" y="3"/>
                    <a:pt x="6" y="2"/>
                  </a:cubicBezTo>
                  <a:cubicBezTo>
                    <a:pt x="10" y="0"/>
                    <a:pt x="14" y="2"/>
                    <a:pt x="15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7" name="Freeform 735"/>
            <p:cNvSpPr>
              <a:spLocks/>
            </p:cNvSpPr>
            <p:nvPr/>
          </p:nvSpPr>
          <p:spPr bwMode="auto">
            <a:xfrm>
              <a:off x="11901487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2 h 6"/>
                <a:gd name="T6" fmla="*/ 1 w 2"/>
                <a:gd name="T7" fmla="*/ 2 h 6"/>
                <a:gd name="T8" fmla="*/ 2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4"/>
                    <a:pt x="2" y="6"/>
                    <a:pt x="2" y="6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8" name="Freeform 736"/>
            <p:cNvSpPr>
              <a:spLocks/>
            </p:cNvSpPr>
            <p:nvPr/>
          </p:nvSpPr>
          <p:spPr bwMode="auto">
            <a:xfrm>
              <a:off x="11918950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9" name="Freeform 737"/>
            <p:cNvSpPr>
              <a:spLocks/>
            </p:cNvSpPr>
            <p:nvPr/>
          </p:nvSpPr>
          <p:spPr bwMode="auto">
            <a:xfrm>
              <a:off x="11936412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0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0" name="Freeform 738"/>
            <p:cNvSpPr>
              <a:spLocks/>
            </p:cNvSpPr>
            <p:nvPr/>
          </p:nvSpPr>
          <p:spPr bwMode="auto">
            <a:xfrm>
              <a:off x="11936412" y="3443288"/>
              <a:ext cx="34925" cy="44450"/>
            </a:xfrm>
            <a:custGeom>
              <a:avLst/>
              <a:gdLst>
                <a:gd name="T0" fmla="*/ 4 w 4"/>
                <a:gd name="T1" fmla="*/ 1 h 5"/>
                <a:gd name="T2" fmla="*/ 4 w 4"/>
                <a:gd name="T3" fmla="*/ 0 h 5"/>
                <a:gd name="T4" fmla="*/ 2 w 4"/>
                <a:gd name="T5" fmla="*/ 1 h 5"/>
                <a:gd name="T6" fmla="*/ 2 w 4"/>
                <a:gd name="T7" fmla="*/ 2 h 5"/>
                <a:gd name="T8" fmla="*/ 0 w 4"/>
                <a:gd name="T9" fmla="*/ 5 h 5"/>
                <a:gd name="T10" fmla="*/ 3 w 4"/>
                <a:gd name="T11" fmla="*/ 2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1" name="Freeform 739"/>
            <p:cNvSpPr>
              <a:spLocks/>
            </p:cNvSpPr>
            <p:nvPr/>
          </p:nvSpPr>
          <p:spPr bwMode="auto">
            <a:xfrm>
              <a:off x="11945937" y="3451226"/>
              <a:ext cx="42863" cy="44450"/>
            </a:xfrm>
            <a:custGeom>
              <a:avLst/>
              <a:gdLst>
                <a:gd name="T0" fmla="*/ 4 w 5"/>
                <a:gd name="T1" fmla="*/ 2 h 5"/>
                <a:gd name="T2" fmla="*/ 4 w 5"/>
                <a:gd name="T3" fmla="*/ 1 h 5"/>
                <a:gd name="T4" fmla="*/ 3 w 5"/>
                <a:gd name="T5" fmla="*/ 1 h 5"/>
                <a:gd name="T6" fmla="*/ 3 w 5"/>
                <a:gd name="T7" fmla="*/ 2 h 5"/>
                <a:gd name="T8" fmla="*/ 0 w 5"/>
                <a:gd name="T9" fmla="*/ 5 h 5"/>
                <a:gd name="T10" fmla="*/ 3 w 5"/>
                <a:gd name="T11" fmla="*/ 2 h 5"/>
                <a:gd name="T12" fmla="*/ 4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2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2" name="Freeform 740"/>
            <p:cNvSpPr>
              <a:spLocks/>
            </p:cNvSpPr>
            <p:nvPr/>
          </p:nvSpPr>
          <p:spPr bwMode="auto">
            <a:xfrm>
              <a:off x="11953875" y="3468688"/>
              <a:ext cx="44450" cy="26988"/>
            </a:xfrm>
            <a:custGeom>
              <a:avLst/>
              <a:gdLst>
                <a:gd name="T0" fmla="*/ 5 w 5"/>
                <a:gd name="T1" fmla="*/ 2 h 3"/>
                <a:gd name="T2" fmla="*/ 5 w 5"/>
                <a:gd name="T3" fmla="*/ 0 h 3"/>
                <a:gd name="T4" fmla="*/ 4 w 5"/>
                <a:gd name="T5" fmla="*/ 0 h 3"/>
                <a:gd name="T6" fmla="*/ 3 w 5"/>
                <a:gd name="T7" fmla="*/ 1 h 3"/>
                <a:gd name="T8" fmla="*/ 0 w 5"/>
                <a:gd name="T9" fmla="*/ 3 h 3"/>
                <a:gd name="T10" fmla="*/ 3 w 5"/>
                <a:gd name="T11" fmla="*/ 2 h 3"/>
                <a:gd name="T12" fmla="*/ 5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3" name="Freeform 741"/>
            <p:cNvSpPr>
              <a:spLocks/>
            </p:cNvSpPr>
            <p:nvPr/>
          </p:nvSpPr>
          <p:spPr bwMode="auto">
            <a:xfrm>
              <a:off x="11953875" y="3487738"/>
              <a:ext cx="53975" cy="17463"/>
            </a:xfrm>
            <a:custGeom>
              <a:avLst/>
              <a:gdLst>
                <a:gd name="T0" fmla="*/ 5 w 6"/>
                <a:gd name="T1" fmla="*/ 2 h 2"/>
                <a:gd name="T2" fmla="*/ 6 w 6"/>
                <a:gd name="T3" fmla="*/ 1 h 2"/>
                <a:gd name="T4" fmla="*/ 5 w 6"/>
                <a:gd name="T5" fmla="*/ 0 h 2"/>
                <a:gd name="T6" fmla="*/ 4 w 6"/>
                <a:gd name="T7" fmla="*/ 1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4" name="Freeform 742"/>
            <p:cNvSpPr>
              <a:spLocks/>
            </p:cNvSpPr>
            <p:nvPr/>
          </p:nvSpPr>
          <p:spPr bwMode="auto">
            <a:xfrm>
              <a:off x="11963400" y="3505201"/>
              <a:ext cx="52388" cy="17463"/>
            </a:xfrm>
            <a:custGeom>
              <a:avLst/>
              <a:gdLst>
                <a:gd name="T0" fmla="*/ 5 w 6"/>
                <a:gd name="T1" fmla="*/ 2 h 2"/>
                <a:gd name="T2" fmla="*/ 5 w 6"/>
                <a:gd name="T3" fmla="*/ 1 h 2"/>
                <a:gd name="T4" fmla="*/ 4 w 6"/>
                <a:gd name="T5" fmla="*/ 0 h 2"/>
                <a:gd name="T6" fmla="*/ 3 w 6"/>
                <a:gd name="T7" fmla="*/ 1 h 2"/>
                <a:gd name="T8" fmla="*/ 0 w 6"/>
                <a:gd name="T9" fmla="*/ 1 h 2"/>
                <a:gd name="T10" fmla="*/ 3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5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5" name="Freeform 743"/>
            <p:cNvSpPr>
              <a:spLocks/>
            </p:cNvSpPr>
            <p:nvPr/>
          </p:nvSpPr>
          <p:spPr bwMode="auto">
            <a:xfrm>
              <a:off x="11963400" y="3522663"/>
              <a:ext cx="44450" cy="17463"/>
            </a:xfrm>
            <a:custGeom>
              <a:avLst/>
              <a:gdLst>
                <a:gd name="T0" fmla="*/ 4 w 5"/>
                <a:gd name="T1" fmla="*/ 2 h 2"/>
                <a:gd name="T2" fmla="*/ 5 w 5"/>
                <a:gd name="T3" fmla="*/ 1 h 2"/>
                <a:gd name="T4" fmla="*/ 4 w 5"/>
                <a:gd name="T5" fmla="*/ 0 h 2"/>
                <a:gd name="T6" fmla="*/ 3 w 5"/>
                <a:gd name="T7" fmla="*/ 1 h 2"/>
                <a:gd name="T8" fmla="*/ 0 w 5"/>
                <a:gd name="T9" fmla="*/ 0 h 2"/>
                <a:gd name="T10" fmla="*/ 3 w 5"/>
                <a:gd name="T11" fmla="*/ 1 h 2"/>
                <a:gd name="T12" fmla="*/ 4 w 5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6" name="Freeform 744"/>
            <p:cNvSpPr>
              <a:spLocks/>
            </p:cNvSpPr>
            <p:nvPr/>
          </p:nvSpPr>
          <p:spPr bwMode="auto">
            <a:xfrm>
              <a:off x="11953875" y="3532188"/>
              <a:ext cx="53975" cy="25400"/>
            </a:xfrm>
            <a:custGeom>
              <a:avLst/>
              <a:gdLst>
                <a:gd name="T0" fmla="*/ 4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4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5" y="3"/>
                    <a:pt x="5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3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7" name="Freeform 745"/>
            <p:cNvSpPr>
              <a:spLocks/>
            </p:cNvSpPr>
            <p:nvPr/>
          </p:nvSpPr>
          <p:spPr bwMode="auto">
            <a:xfrm>
              <a:off x="11953875" y="3540126"/>
              <a:ext cx="44450" cy="34925"/>
            </a:xfrm>
            <a:custGeom>
              <a:avLst/>
              <a:gdLst>
                <a:gd name="T0" fmla="*/ 3 w 5"/>
                <a:gd name="T1" fmla="*/ 4 h 4"/>
                <a:gd name="T2" fmla="*/ 4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3" y="4"/>
                    <a:pt x="4" y="4"/>
                    <a:pt x="4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2"/>
                    <a:pt x="3" y="2"/>
                  </a:cubicBezTo>
                  <a:cubicBezTo>
                    <a:pt x="2" y="3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8" name="Freeform 746"/>
            <p:cNvSpPr>
              <a:spLocks/>
            </p:cNvSpPr>
            <p:nvPr/>
          </p:nvSpPr>
          <p:spPr bwMode="auto">
            <a:xfrm>
              <a:off x="11945937" y="3540126"/>
              <a:ext cx="34925" cy="44450"/>
            </a:xfrm>
            <a:custGeom>
              <a:avLst/>
              <a:gdLst>
                <a:gd name="T0" fmla="*/ 2 w 4"/>
                <a:gd name="T1" fmla="*/ 5 h 5"/>
                <a:gd name="T2" fmla="*/ 4 w 4"/>
                <a:gd name="T3" fmla="*/ 5 h 5"/>
                <a:gd name="T4" fmla="*/ 4 w 4"/>
                <a:gd name="T5" fmla="*/ 4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4 h 5"/>
                <a:gd name="T12" fmla="*/ 2 w 4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9" name="Freeform 747"/>
            <p:cNvSpPr>
              <a:spLocks/>
            </p:cNvSpPr>
            <p:nvPr/>
          </p:nvSpPr>
          <p:spPr bwMode="auto">
            <a:xfrm>
              <a:off x="11945937" y="3549651"/>
              <a:ext cx="17463" cy="44450"/>
            </a:xfrm>
            <a:custGeom>
              <a:avLst/>
              <a:gdLst>
                <a:gd name="T0" fmla="*/ 0 w 2"/>
                <a:gd name="T1" fmla="*/ 5 h 5"/>
                <a:gd name="T2" fmla="*/ 1 w 2"/>
                <a:gd name="T3" fmla="*/ 5 h 5"/>
                <a:gd name="T4" fmla="*/ 2 w 2"/>
                <a:gd name="T5" fmla="*/ 4 h 5"/>
                <a:gd name="T6" fmla="*/ 1 w 2"/>
                <a:gd name="T7" fmla="*/ 3 h 5"/>
                <a:gd name="T8" fmla="*/ 0 w 2"/>
                <a:gd name="T9" fmla="*/ 0 h 5"/>
                <a:gd name="T10" fmla="*/ 0 w 2"/>
                <a:gd name="T11" fmla="*/ 3 h 5"/>
                <a:gd name="T12" fmla="*/ 0 w 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0" name="Freeform 748"/>
            <p:cNvSpPr>
              <a:spLocks/>
            </p:cNvSpPr>
            <p:nvPr/>
          </p:nvSpPr>
          <p:spPr bwMode="auto">
            <a:xfrm>
              <a:off x="11928475" y="3549651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1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6"/>
                    <a:pt x="1" y="6"/>
                    <a:pt x="1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1" name="Freeform 749"/>
            <p:cNvSpPr>
              <a:spLocks/>
            </p:cNvSpPr>
            <p:nvPr/>
          </p:nvSpPr>
          <p:spPr bwMode="auto">
            <a:xfrm>
              <a:off x="11909425" y="3549651"/>
              <a:ext cx="19050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2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2" name="Freeform 750"/>
            <p:cNvSpPr>
              <a:spLocks/>
            </p:cNvSpPr>
            <p:nvPr/>
          </p:nvSpPr>
          <p:spPr bwMode="auto">
            <a:xfrm>
              <a:off x="11891962" y="3549651"/>
              <a:ext cx="26988" cy="44450"/>
            </a:xfrm>
            <a:custGeom>
              <a:avLst/>
              <a:gdLst>
                <a:gd name="T0" fmla="*/ 0 w 3"/>
                <a:gd name="T1" fmla="*/ 4 h 5"/>
                <a:gd name="T2" fmla="*/ 1 w 3"/>
                <a:gd name="T3" fmla="*/ 5 h 5"/>
                <a:gd name="T4" fmla="*/ 2 w 3"/>
                <a:gd name="T5" fmla="*/ 4 h 5"/>
                <a:gd name="T6" fmla="*/ 2 w 3"/>
                <a:gd name="T7" fmla="*/ 4 h 5"/>
                <a:gd name="T8" fmla="*/ 3 w 3"/>
                <a:gd name="T9" fmla="*/ 0 h 5"/>
                <a:gd name="T10" fmla="*/ 1 w 3"/>
                <a:gd name="T11" fmla="*/ 3 h 5"/>
                <a:gd name="T12" fmla="*/ 0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4"/>
                  </a:move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3" name="Freeform 751"/>
            <p:cNvSpPr>
              <a:spLocks/>
            </p:cNvSpPr>
            <p:nvPr/>
          </p:nvSpPr>
          <p:spPr bwMode="auto">
            <a:xfrm>
              <a:off x="11874500" y="3549651"/>
              <a:ext cx="34925" cy="34925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4 h 4"/>
                <a:gd name="T4" fmla="*/ 2 w 4"/>
                <a:gd name="T5" fmla="*/ 4 h 4"/>
                <a:gd name="T6" fmla="*/ 2 w 4"/>
                <a:gd name="T7" fmla="*/ 3 h 4"/>
                <a:gd name="T8" fmla="*/ 4 w 4"/>
                <a:gd name="T9" fmla="*/ 0 h 4"/>
                <a:gd name="T10" fmla="*/ 1 w 4"/>
                <a:gd name="T11" fmla="*/ 2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4" name="Freeform 752"/>
            <p:cNvSpPr>
              <a:spLocks/>
            </p:cNvSpPr>
            <p:nvPr/>
          </p:nvSpPr>
          <p:spPr bwMode="auto">
            <a:xfrm>
              <a:off x="11857037" y="3540126"/>
              <a:ext cx="44450" cy="34925"/>
            </a:xfrm>
            <a:custGeom>
              <a:avLst/>
              <a:gdLst>
                <a:gd name="T0" fmla="*/ 1 w 5"/>
                <a:gd name="T1" fmla="*/ 2 h 4"/>
                <a:gd name="T2" fmla="*/ 1 w 5"/>
                <a:gd name="T3" fmla="*/ 3 h 4"/>
                <a:gd name="T4" fmla="*/ 2 w 5"/>
                <a:gd name="T5" fmla="*/ 3 h 4"/>
                <a:gd name="T6" fmla="*/ 2 w 5"/>
                <a:gd name="T7" fmla="*/ 2 h 4"/>
                <a:gd name="T8" fmla="*/ 5 w 5"/>
                <a:gd name="T9" fmla="*/ 0 h 4"/>
                <a:gd name="T10" fmla="*/ 2 w 5"/>
                <a:gd name="T11" fmla="*/ 2 h 4"/>
                <a:gd name="T12" fmla="*/ 1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4" y="2"/>
                    <a:pt x="5" y="0"/>
                    <a:pt x="5" y="0"/>
                  </a:cubicBezTo>
                  <a:cubicBezTo>
                    <a:pt x="4" y="1"/>
                    <a:pt x="3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5" name="Freeform 753"/>
            <p:cNvSpPr>
              <a:spLocks/>
            </p:cNvSpPr>
            <p:nvPr/>
          </p:nvSpPr>
          <p:spPr bwMode="auto">
            <a:xfrm>
              <a:off x="11847512" y="3532188"/>
              <a:ext cx="53975" cy="25400"/>
            </a:xfrm>
            <a:custGeom>
              <a:avLst/>
              <a:gdLst>
                <a:gd name="T0" fmla="*/ 1 w 6"/>
                <a:gd name="T1" fmla="*/ 1 h 3"/>
                <a:gd name="T2" fmla="*/ 0 w 6"/>
                <a:gd name="T3" fmla="*/ 2 h 3"/>
                <a:gd name="T4" fmla="*/ 2 w 6"/>
                <a:gd name="T5" fmla="*/ 3 h 3"/>
                <a:gd name="T6" fmla="*/ 2 w 6"/>
                <a:gd name="T7" fmla="*/ 2 h 3"/>
                <a:gd name="T8" fmla="*/ 6 w 6"/>
                <a:gd name="T9" fmla="*/ 0 h 3"/>
                <a:gd name="T10" fmla="*/ 2 w 6"/>
                <a:gd name="T11" fmla="*/ 1 h 3"/>
                <a:gd name="T12" fmla="*/ 1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6" y="0"/>
                    <a:pt x="6" y="0"/>
                  </a:cubicBezTo>
                  <a:cubicBezTo>
                    <a:pt x="5" y="1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6" name="Freeform 754"/>
            <p:cNvSpPr>
              <a:spLocks/>
            </p:cNvSpPr>
            <p:nvPr/>
          </p:nvSpPr>
          <p:spPr bwMode="auto">
            <a:xfrm>
              <a:off x="11847512" y="3522663"/>
              <a:ext cx="53975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1 w 6"/>
                <a:gd name="T5" fmla="*/ 2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1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6" y="0"/>
                    <a:pt x="6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7" name="Freeform 755"/>
            <p:cNvSpPr>
              <a:spLocks/>
            </p:cNvSpPr>
            <p:nvPr/>
          </p:nvSpPr>
          <p:spPr bwMode="auto">
            <a:xfrm>
              <a:off x="11847512" y="3505201"/>
              <a:ext cx="44450" cy="17463"/>
            </a:xfrm>
            <a:custGeom>
              <a:avLst/>
              <a:gdLst>
                <a:gd name="T0" fmla="*/ 1 w 5"/>
                <a:gd name="T1" fmla="*/ 0 h 2"/>
                <a:gd name="T2" fmla="*/ 0 w 5"/>
                <a:gd name="T3" fmla="*/ 1 h 2"/>
                <a:gd name="T4" fmla="*/ 1 w 5"/>
                <a:gd name="T5" fmla="*/ 2 h 2"/>
                <a:gd name="T6" fmla="*/ 2 w 5"/>
                <a:gd name="T7" fmla="*/ 1 h 2"/>
                <a:gd name="T8" fmla="*/ 5 w 5"/>
                <a:gd name="T9" fmla="*/ 2 h 2"/>
                <a:gd name="T10" fmla="*/ 2 w 5"/>
                <a:gd name="T11" fmla="*/ 1 h 2"/>
                <a:gd name="T12" fmla="*/ 1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8" name="Freeform 756"/>
            <p:cNvSpPr>
              <a:spLocks/>
            </p:cNvSpPr>
            <p:nvPr/>
          </p:nvSpPr>
          <p:spPr bwMode="auto">
            <a:xfrm>
              <a:off x="11847512" y="3487738"/>
              <a:ext cx="44450" cy="25400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1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3 h 3"/>
                <a:gd name="T10" fmla="*/ 2 w 5"/>
                <a:gd name="T11" fmla="*/ 1 h 3"/>
                <a:gd name="T12" fmla="*/ 1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2"/>
                    <a:pt x="5" y="3"/>
                    <a:pt x="5" y="3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9" name="Freeform 757"/>
            <p:cNvSpPr>
              <a:spLocks/>
            </p:cNvSpPr>
            <p:nvPr/>
          </p:nvSpPr>
          <p:spPr bwMode="auto">
            <a:xfrm>
              <a:off x="11857037" y="3468688"/>
              <a:ext cx="44450" cy="36513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0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2 w 5"/>
                <a:gd name="T11" fmla="*/ 1 h 4"/>
                <a:gd name="T12" fmla="*/ 1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3"/>
                    <a:pt x="3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0" name="Freeform 758"/>
            <p:cNvSpPr>
              <a:spLocks/>
            </p:cNvSpPr>
            <p:nvPr/>
          </p:nvSpPr>
          <p:spPr bwMode="auto">
            <a:xfrm>
              <a:off x="11866562" y="3451226"/>
              <a:ext cx="34925" cy="44450"/>
            </a:xfrm>
            <a:custGeom>
              <a:avLst/>
              <a:gdLst>
                <a:gd name="T0" fmla="*/ 2 w 4"/>
                <a:gd name="T1" fmla="*/ 1 h 5"/>
                <a:gd name="T2" fmla="*/ 1 w 4"/>
                <a:gd name="T3" fmla="*/ 1 h 5"/>
                <a:gd name="T4" fmla="*/ 1 w 4"/>
                <a:gd name="T5" fmla="*/ 2 h 5"/>
                <a:gd name="T6" fmla="*/ 2 w 4"/>
                <a:gd name="T7" fmla="*/ 2 h 5"/>
                <a:gd name="T8" fmla="*/ 4 w 4"/>
                <a:gd name="T9" fmla="*/ 5 h 5"/>
                <a:gd name="T10" fmla="*/ 2 w 4"/>
                <a:gd name="T11" fmla="*/ 2 h 5"/>
                <a:gd name="T12" fmla="*/ 2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1" name="Freeform 759"/>
            <p:cNvSpPr>
              <a:spLocks/>
            </p:cNvSpPr>
            <p:nvPr/>
          </p:nvSpPr>
          <p:spPr bwMode="auto">
            <a:xfrm>
              <a:off x="11884025" y="3443288"/>
              <a:ext cx="25400" cy="44450"/>
            </a:xfrm>
            <a:custGeom>
              <a:avLst/>
              <a:gdLst>
                <a:gd name="T0" fmla="*/ 2 w 3"/>
                <a:gd name="T1" fmla="*/ 1 h 5"/>
                <a:gd name="T2" fmla="*/ 0 w 3"/>
                <a:gd name="T3" fmla="*/ 0 h 5"/>
                <a:gd name="T4" fmla="*/ 0 w 3"/>
                <a:gd name="T5" fmla="*/ 2 h 5"/>
                <a:gd name="T6" fmla="*/ 1 w 3"/>
                <a:gd name="T7" fmla="*/ 2 h 5"/>
                <a:gd name="T8" fmla="*/ 3 w 3"/>
                <a:gd name="T9" fmla="*/ 5 h 5"/>
                <a:gd name="T10" fmla="*/ 2 w 3"/>
                <a:gd name="T11" fmla="*/ 2 h 5"/>
                <a:gd name="T12" fmla="*/ 2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2" name="Freeform 760"/>
            <p:cNvSpPr>
              <a:spLocks/>
            </p:cNvSpPr>
            <p:nvPr/>
          </p:nvSpPr>
          <p:spPr bwMode="auto">
            <a:xfrm>
              <a:off x="11901487" y="3327400"/>
              <a:ext cx="34925" cy="160338"/>
            </a:xfrm>
            <a:custGeom>
              <a:avLst/>
              <a:gdLst>
                <a:gd name="T0" fmla="*/ 4 w 4"/>
                <a:gd name="T1" fmla="*/ 18 h 18"/>
                <a:gd name="T2" fmla="*/ 1 w 4"/>
                <a:gd name="T3" fmla="*/ 9 h 18"/>
                <a:gd name="T4" fmla="*/ 0 w 4"/>
                <a:gd name="T5" fmla="*/ 0 h 18"/>
                <a:gd name="T6" fmla="*/ 3 w 4"/>
                <a:gd name="T7" fmla="*/ 9 h 18"/>
                <a:gd name="T8" fmla="*/ 4 w 4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8">
                  <a:moveTo>
                    <a:pt x="4" y="18"/>
                  </a:moveTo>
                  <a:cubicBezTo>
                    <a:pt x="3" y="15"/>
                    <a:pt x="2" y="12"/>
                    <a:pt x="1" y="9"/>
                  </a:cubicBezTo>
                  <a:cubicBezTo>
                    <a:pt x="1" y="6"/>
                    <a:pt x="0" y="3"/>
                    <a:pt x="0" y="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4" y="15"/>
                    <a:pt x="4" y="1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3" name="Freeform 761"/>
            <p:cNvSpPr>
              <a:spLocks/>
            </p:cNvSpPr>
            <p:nvPr/>
          </p:nvSpPr>
          <p:spPr bwMode="auto">
            <a:xfrm>
              <a:off x="11953875" y="3344863"/>
              <a:ext cx="88900" cy="150813"/>
            </a:xfrm>
            <a:custGeom>
              <a:avLst/>
              <a:gdLst>
                <a:gd name="T0" fmla="*/ 0 w 10"/>
                <a:gd name="T1" fmla="*/ 17 h 17"/>
                <a:gd name="T2" fmla="*/ 4 w 10"/>
                <a:gd name="T3" fmla="*/ 8 h 17"/>
                <a:gd name="T4" fmla="*/ 10 w 10"/>
                <a:gd name="T5" fmla="*/ 0 h 17"/>
                <a:gd name="T6" fmla="*/ 5 w 10"/>
                <a:gd name="T7" fmla="*/ 9 h 17"/>
                <a:gd name="T8" fmla="*/ 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0" y="17"/>
                  </a:moveTo>
                  <a:cubicBezTo>
                    <a:pt x="1" y="13"/>
                    <a:pt x="2" y="11"/>
                    <a:pt x="4" y="8"/>
                  </a:cubicBezTo>
                  <a:cubicBezTo>
                    <a:pt x="5" y="5"/>
                    <a:pt x="7" y="2"/>
                    <a:pt x="10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1"/>
                    <a:pt x="2" y="14"/>
                    <a:pt x="0" y="1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4" name="Freeform 762"/>
            <p:cNvSpPr>
              <a:spLocks/>
            </p:cNvSpPr>
            <p:nvPr/>
          </p:nvSpPr>
          <p:spPr bwMode="auto">
            <a:xfrm>
              <a:off x="11963400" y="3451226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9 w 18"/>
                <a:gd name="T3" fmla="*/ 2 h 6"/>
                <a:gd name="T4" fmla="*/ 18 w 18"/>
                <a:gd name="T5" fmla="*/ 1 h 6"/>
                <a:gd name="T6" fmla="*/ 9 w 18"/>
                <a:gd name="T7" fmla="*/ 4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3" y="4"/>
                    <a:pt x="6" y="3"/>
                    <a:pt x="9" y="2"/>
                  </a:cubicBezTo>
                  <a:cubicBezTo>
                    <a:pt x="12" y="1"/>
                    <a:pt x="15" y="0"/>
                    <a:pt x="18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4"/>
                    <a:pt x="3" y="6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5" name="Freeform 763"/>
            <p:cNvSpPr>
              <a:spLocks/>
            </p:cNvSpPr>
            <p:nvPr/>
          </p:nvSpPr>
          <p:spPr bwMode="auto">
            <a:xfrm>
              <a:off x="11953875" y="3513138"/>
              <a:ext cx="168275" cy="36513"/>
            </a:xfrm>
            <a:custGeom>
              <a:avLst/>
              <a:gdLst>
                <a:gd name="T0" fmla="*/ 0 w 19"/>
                <a:gd name="T1" fmla="*/ 0 h 4"/>
                <a:gd name="T2" fmla="*/ 10 w 19"/>
                <a:gd name="T3" fmla="*/ 1 h 4"/>
                <a:gd name="T4" fmla="*/ 19 w 19"/>
                <a:gd name="T5" fmla="*/ 4 h 4"/>
                <a:gd name="T6" fmla="*/ 9 w 19"/>
                <a:gd name="T7" fmla="*/ 2 h 4"/>
                <a:gd name="T8" fmla="*/ 0 w 1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">
                  <a:moveTo>
                    <a:pt x="0" y="0"/>
                  </a:moveTo>
                  <a:cubicBezTo>
                    <a:pt x="4" y="0"/>
                    <a:pt x="7" y="0"/>
                    <a:pt x="10" y="1"/>
                  </a:cubicBezTo>
                  <a:cubicBezTo>
                    <a:pt x="13" y="2"/>
                    <a:pt x="16" y="2"/>
                    <a:pt x="19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6" name="Freeform 764"/>
            <p:cNvSpPr>
              <a:spLocks/>
            </p:cNvSpPr>
            <p:nvPr/>
          </p:nvSpPr>
          <p:spPr bwMode="auto">
            <a:xfrm>
              <a:off x="11945937" y="3532188"/>
              <a:ext cx="61913" cy="158750"/>
            </a:xfrm>
            <a:custGeom>
              <a:avLst/>
              <a:gdLst>
                <a:gd name="T0" fmla="*/ 0 w 7"/>
                <a:gd name="T1" fmla="*/ 0 h 18"/>
                <a:gd name="T2" fmla="*/ 5 w 7"/>
                <a:gd name="T3" fmla="*/ 8 h 18"/>
                <a:gd name="T4" fmla="*/ 7 w 7"/>
                <a:gd name="T5" fmla="*/ 18 h 18"/>
                <a:gd name="T6" fmla="*/ 4 w 7"/>
                <a:gd name="T7" fmla="*/ 9 h 18"/>
                <a:gd name="T8" fmla="*/ 0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0" y="0"/>
                  </a:moveTo>
                  <a:cubicBezTo>
                    <a:pt x="2" y="3"/>
                    <a:pt x="4" y="5"/>
                    <a:pt x="5" y="8"/>
                  </a:cubicBezTo>
                  <a:cubicBezTo>
                    <a:pt x="6" y="11"/>
                    <a:pt x="7" y="14"/>
                    <a:pt x="7" y="1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7" name="Freeform 765"/>
            <p:cNvSpPr>
              <a:spLocks/>
            </p:cNvSpPr>
            <p:nvPr/>
          </p:nvSpPr>
          <p:spPr bwMode="auto">
            <a:xfrm>
              <a:off x="11874500" y="3532188"/>
              <a:ext cx="61913" cy="150813"/>
            </a:xfrm>
            <a:custGeom>
              <a:avLst/>
              <a:gdLst>
                <a:gd name="T0" fmla="*/ 7 w 7"/>
                <a:gd name="T1" fmla="*/ 0 h 17"/>
                <a:gd name="T2" fmla="*/ 4 w 7"/>
                <a:gd name="T3" fmla="*/ 9 h 17"/>
                <a:gd name="T4" fmla="*/ 0 w 7"/>
                <a:gd name="T5" fmla="*/ 17 h 17"/>
                <a:gd name="T6" fmla="*/ 3 w 7"/>
                <a:gd name="T7" fmla="*/ 8 h 17"/>
                <a:gd name="T8" fmla="*/ 7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6" y="3"/>
                    <a:pt x="5" y="6"/>
                    <a:pt x="4" y="9"/>
                  </a:cubicBezTo>
                  <a:cubicBezTo>
                    <a:pt x="3" y="12"/>
                    <a:pt x="2" y="15"/>
                    <a:pt x="0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6"/>
                    <a:pt x="5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8" name="Freeform 766"/>
            <p:cNvSpPr>
              <a:spLocks/>
            </p:cNvSpPr>
            <p:nvPr/>
          </p:nvSpPr>
          <p:spPr bwMode="auto">
            <a:xfrm>
              <a:off x="11768137" y="3513138"/>
              <a:ext cx="150813" cy="80963"/>
            </a:xfrm>
            <a:custGeom>
              <a:avLst/>
              <a:gdLst>
                <a:gd name="T0" fmla="*/ 17 w 17"/>
                <a:gd name="T1" fmla="*/ 0 h 9"/>
                <a:gd name="T2" fmla="*/ 9 w 17"/>
                <a:gd name="T3" fmla="*/ 6 h 9"/>
                <a:gd name="T4" fmla="*/ 0 w 17"/>
                <a:gd name="T5" fmla="*/ 9 h 9"/>
                <a:gd name="T6" fmla="*/ 9 w 17"/>
                <a:gd name="T7" fmla="*/ 4 h 9"/>
                <a:gd name="T8" fmla="*/ 17 w 1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5" y="3"/>
                    <a:pt x="12" y="4"/>
                    <a:pt x="9" y="6"/>
                  </a:cubicBezTo>
                  <a:cubicBezTo>
                    <a:pt x="7" y="7"/>
                    <a:pt x="4" y="8"/>
                    <a:pt x="0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2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9" name="Freeform 767"/>
            <p:cNvSpPr>
              <a:spLocks/>
            </p:cNvSpPr>
            <p:nvPr/>
          </p:nvSpPr>
          <p:spPr bwMode="auto">
            <a:xfrm>
              <a:off x="11760200" y="3451226"/>
              <a:ext cx="158750" cy="53975"/>
            </a:xfrm>
            <a:custGeom>
              <a:avLst/>
              <a:gdLst>
                <a:gd name="T0" fmla="*/ 18 w 18"/>
                <a:gd name="T1" fmla="*/ 6 h 6"/>
                <a:gd name="T2" fmla="*/ 9 w 18"/>
                <a:gd name="T3" fmla="*/ 4 h 6"/>
                <a:gd name="T4" fmla="*/ 0 w 18"/>
                <a:gd name="T5" fmla="*/ 0 h 6"/>
                <a:gd name="T6" fmla="*/ 9 w 18"/>
                <a:gd name="T7" fmla="*/ 3 h 6"/>
                <a:gd name="T8" fmla="*/ 18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8" y="6"/>
                  </a:moveTo>
                  <a:cubicBezTo>
                    <a:pt x="15" y="6"/>
                    <a:pt x="12" y="5"/>
                    <a:pt x="9" y="4"/>
                  </a:cubicBezTo>
                  <a:cubicBezTo>
                    <a:pt x="6" y="3"/>
                    <a:pt x="3" y="2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4"/>
                    <a:pt x="15" y="4"/>
                    <a:pt x="18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0" name="Freeform 768"/>
            <p:cNvSpPr>
              <a:spLocks/>
            </p:cNvSpPr>
            <p:nvPr/>
          </p:nvSpPr>
          <p:spPr bwMode="auto">
            <a:xfrm>
              <a:off x="11822112" y="3371850"/>
              <a:ext cx="106363" cy="123825"/>
            </a:xfrm>
            <a:custGeom>
              <a:avLst/>
              <a:gdLst>
                <a:gd name="T0" fmla="*/ 12 w 12"/>
                <a:gd name="T1" fmla="*/ 14 h 14"/>
                <a:gd name="T2" fmla="*/ 5 w 12"/>
                <a:gd name="T3" fmla="*/ 8 h 14"/>
                <a:gd name="T4" fmla="*/ 0 w 12"/>
                <a:gd name="T5" fmla="*/ 0 h 14"/>
                <a:gd name="T6" fmla="*/ 6 w 12"/>
                <a:gd name="T7" fmla="*/ 7 h 14"/>
                <a:gd name="T8" fmla="*/ 12 w 1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9"/>
                    <a:pt x="11" y="11"/>
                    <a:pt x="12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9" name="组合 64338"/>
          <p:cNvGrpSpPr/>
          <p:nvPr/>
        </p:nvGrpSpPr>
        <p:grpSpPr>
          <a:xfrm>
            <a:off x="155574" y="1712119"/>
            <a:ext cx="565151" cy="603250"/>
            <a:chOff x="1550987" y="1552575"/>
            <a:chExt cx="565151" cy="603250"/>
          </a:xfrm>
        </p:grpSpPr>
        <p:sp>
          <p:nvSpPr>
            <p:cNvPr id="64221" name="Freeform 769"/>
            <p:cNvSpPr>
              <a:spLocks/>
            </p:cNvSpPr>
            <p:nvPr/>
          </p:nvSpPr>
          <p:spPr bwMode="auto">
            <a:xfrm>
              <a:off x="1647825" y="1552575"/>
              <a:ext cx="292100" cy="301625"/>
            </a:xfrm>
            <a:custGeom>
              <a:avLst/>
              <a:gdLst>
                <a:gd name="T0" fmla="*/ 22 w 33"/>
                <a:gd name="T1" fmla="*/ 34 h 34"/>
                <a:gd name="T2" fmla="*/ 16 w 33"/>
                <a:gd name="T3" fmla="*/ 5 h 34"/>
                <a:gd name="T4" fmla="*/ 22 w 33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4">
                  <a:moveTo>
                    <a:pt x="22" y="34"/>
                  </a:moveTo>
                  <a:cubicBezTo>
                    <a:pt x="22" y="34"/>
                    <a:pt x="0" y="10"/>
                    <a:pt x="16" y="5"/>
                  </a:cubicBezTo>
                  <a:cubicBezTo>
                    <a:pt x="33" y="0"/>
                    <a:pt x="22" y="34"/>
                    <a:pt x="22" y="3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2" name="Freeform 770"/>
            <p:cNvSpPr>
              <a:spLocks/>
            </p:cNvSpPr>
            <p:nvPr/>
          </p:nvSpPr>
          <p:spPr bwMode="auto">
            <a:xfrm>
              <a:off x="1841500" y="1560513"/>
              <a:ext cx="274638" cy="293688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3" name="Freeform 771"/>
            <p:cNvSpPr>
              <a:spLocks/>
            </p:cNvSpPr>
            <p:nvPr/>
          </p:nvSpPr>
          <p:spPr bwMode="auto">
            <a:xfrm>
              <a:off x="1841500" y="1703388"/>
              <a:ext cx="265113" cy="301625"/>
            </a:xfrm>
            <a:custGeom>
              <a:avLst/>
              <a:gdLst>
                <a:gd name="T0" fmla="*/ 0 w 30"/>
                <a:gd name="T1" fmla="*/ 17 h 34"/>
                <a:gd name="T2" fmla="*/ 29 w 30"/>
                <a:gd name="T3" fmla="*/ 17 h 34"/>
                <a:gd name="T4" fmla="*/ 0 w 30"/>
                <a:gd name="T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7"/>
                  </a:moveTo>
                  <a:cubicBezTo>
                    <a:pt x="0" y="17"/>
                    <a:pt x="28" y="0"/>
                    <a:pt x="29" y="17"/>
                  </a:cubicBezTo>
                  <a:cubicBezTo>
                    <a:pt x="30" y="34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4" name="Freeform 772"/>
            <p:cNvSpPr>
              <a:spLocks/>
            </p:cNvSpPr>
            <p:nvPr/>
          </p:nvSpPr>
          <p:spPr bwMode="auto">
            <a:xfrm>
              <a:off x="1841500" y="1854200"/>
              <a:ext cx="265113" cy="301625"/>
            </a:xfrm>
            <a:custGeom>
              <a:avLst/>
              <a:gdLst>
                <a:gd name="T0" fmla="*/ 0 w 30"/>
                <a:gd name="T1" fmla="*/ 0 h 34"/>
                <a:gd name="T2" fmla="*/ 16 w 30"/>
                <a:gd name="T3" fmla="*/ 24 h 34"/>
                <a:gd name="T4" fmla="*/ 0 w 30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0"/>
                  </a:moveTo>
                  <a:cubicBezTo>
                    <a:pt x="0" y="0"/>
                    <a:pt x="30" y="14"/>
                    <a:pt x="16" y="24"/>
                  </a:cubicBezTo>
                  <a:cubicBezTo>
                    <a:pt x="3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5" name="Freeform 773"/>
            <p:cNvSpPr>
              <a:spLocks/>
            </p:cNvSpPr>
            <p:nvPr/>
          </p:nvSpPr>
          <p:spPr bwMode="auto">
            <a:xfrm>
              <a:off x="1603375" y="1854200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6" name="Freeform 774"/>
            <p:cNvSpPr>
              <a:spLocks/>
            </p:cNvSpPr>
            <p:nvPr/>
          </p:nvSpPr>
          <p:spPr bwMode="auto">
            <a:xfrm>
              <a:off x="1550987" y="1765300"/>
              <a:ext cx="290513" cy="284163"/>
            </a:xfrm>
            <a:custGeom>
              <a:avLst/>
              <a:gdLst>
                <a:gd name="T0" fmla="*/ 33 w 33"/>
                <a:gd name="T1" fmla="*/ 10 h 32"/>
                <a:gd name="T2" fmla="*/ 5 w 33"/>
                <a:gd name="T3" fmla="*/ 16 h 32"/>
                <a:gd name="T4" fmla="*/ 33 w 33"/>
                <a:gd name="T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2">
                  <a:moveTo>
                    <a:pt x="33" y="10"/>
                  </a:moveTo>
                  <a:cubicBezTo>
                    <a:pt x="33" y="10"/>
                    <a:pt x="9" y="32"/>
                    <a:pt x="5" y="16"/>
                  </a:cubicBezTo>
                  <a:cubicBezTo>
                    <a:pt x="0" y="0"/>
                    <a:pt x="33" y="10"/>
                    <a:pt x="33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7" name="Freeform 775"/>
            <p:cNvSpPr>
              <a:spLocks/>
            </p:cNvSpPr>
            <p:nvPr/>
          </p:nvSpPr>
          <p:spPr bwMode="auto">
            <a:xfrm>
              <a:off x="1568450" y="1587500"/>
              <a:ext cx="292100" cy="274638"/>
            </a:xfrm>
            <a:custGeom>
              <a:avLst/>
              <a:gdLst>
                <a:gd name="T0" fmla="*/ 33 w 33"/>
                <a:gd name="T1" fmla="*/ 29 h 31"/>
                <a:gd name="T2" fmla="*/ 7 w 33"/>
                <a:gd name="T3" fmla="*/ 16 h 31"/>
                <a:gd name="T4" fmla="*/ 33 w 33"/>
                <a:gd name="T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1">
                  <a:moveTo>
                    <a:pt x="33" y="29"/>
                  </a:moveTo>
                  <a:cubicBezTo>
                    <a:pt x="33" y="29"/>
                    <a:pt x="0" y="31"/>
                    <a:pt x="7" y="16"/>
                  </a:cubicBezTo>
                  <a:cubicBezTo>
                    <a:pt x="14" y="0"/>
                    <a:pt x="33" y="29"/>
                    <a:pt x="33" y="29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8" name="Freeform 776"/>
            <p:cNvSpPr>
              <a:spLocks/>
            </p:cNvSpPr>
            <p:nvPr/>
          </p:nvSpPr>
          <p:spPr bwMode="auto">
            <a:xfrm>
              <a:off x="1781175" y="1809750"/>
              <a:ext cx="104775" cy="88900"/>
            </a:xfrm>
            <a:custGeom>
              <a:avLst/>
              <a:gdLst>
                <a:gd name="T0" fmla="*/ 11 w 12"/>
                <a:gd name="T1" fmla="*/ 3 h 10"/>
                <a:gd name="T2" fmla="*/ 7 w 12"/>
                <a:gd name="T3" fmla="*/ 9 h 10"/>
                <a:gd name="T4" fmla="*/ 1 w 12"/>
                <a:gd name="T5" fmla="*/ 7 h 10"/>
                <a:gd name="T6" fmla="*/ 5 w 12"/>
                <a:gd name="T7" fmla="*/ 1 h 10"/>
                <a:gd name="T8" fmla="*/ 11 w 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1" y="3"/>
                  </a:moveTo>
                  <a:cubicBezTo>
                    <a:pt x="12" y="6"/>
                    <a:pt x="10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7" y="0"/>
                    <a:pt x="10" y="1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9" name="Freeform 777"/>
            <p:cNvSpPr>
              <a:spLocks/>
            </p:cNvSpPr>
            <p:nvPr/>
          </p:nvSpPr>
          <p:spPr bwMode="auto">
            <a:xfrm>
              <a:off x="1816100" y="1800225"/>
              <a:ext cx="7938" cy="36513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1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0" name="Freeform 778"/>
            <p:cNvSpPr>
              <a:spLocks/>
            </p:cNvSpPr>
            <p:nvPr/>
          </p:nvSpPr>
          <p:spPr bwMode="auto">
            <a:xfrm>
              <a:off x="1824037" y="17922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1 w 2"/>
                <a:gd name="T7" fmla="*/ 2 h 5"/>
                <a:gd name="T8" fmla="*/ 1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5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1" name="Freeform 779"/>
            <p:cNvSpPr>
              <a:spLocks/>
            </p:cNvSpPr>
            <p:nvPr/>
          </p:nvSpPr>
          <p:spPr bwMode="auto">
            <a:xfrm>
              <a:off x="1833562" y="1800225"/>
              <a:ext cx="17463" cy="36513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1 w 2"/>
                <a:gd name="T5" fmla="*/ 0 h 4"/>
                <a:gd name="T6" fmla="*/ 1 w 2"/>
                <a:gd name="T7" fmla="*/ 1 h 4"/>
                <a:gd name="T8" fmla="*/ 0 w 2"/>
                <a:gd name="T9" fmla="*/ 4 h 4"/>
                <a:gd name="T10" fmla="*/ 2 w 2"/>
                <a:gd name="T11" fmla="*/ 1 h 4"/>
                <a:gd name="T12" fmla="*/ 2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2" name="Freeform 780"/>
            <p:cNvSpPr>
              <a:spLocks/>
            </p:cNvSpPr>
            <p:nvPr/>
          </p:nvSpPr>
          <p:spPr bwMode="auto">
            <a:xfrm>
              <a:off x="1841500" y="1800225"/>
              <a:ext cx="26988" cy="36513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1 w 3"/>
                <a:gd name="T5" fmla="*/ 1 h 4"/>
                <a:gd name="T6" fmla="*/ 1 w 3"/>
                <a:gd name="T7" fmla="*/ 1 h 4"/>
                <a:gd name="T8" fmla="*/ 0 w 3"/>
                <a:gd name="T9" fmla="*/ 4 h 4"/>
                <a:gd name="T10" fmla="*/ 2 w 3"/>
                <a:gd name="T11" fmla="*/ 2 h 4"/>
                <a:gd name="T12" fmla="*/ 3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3" name="Freeform 781"/>
            <p:cNvSpPr>
              <a:spLocks/>
            </p:cNvSpPr>
            <p:nvPr/>
          </p:nvSpPr>
          <p:spPr bwMode="auto">
            <a:xfrm>
              <a:off x="1851025" y="1809750"/>
              <a:ext cx="26988" cy="26988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0 h 3"/>
                <a:gd name="T4" fmla="*/ 2 w 3"/>
                <a:gd name="T5" fmla="*/ 0 h 3"/>
                <a:gd name="T6" fmla="*/ 2 w 3"/>
                <a:gd name="T7" fmla="*/ 1 h 3"/>
                <a:gd name="T8" fmla="*/ 0 w 3"/>
                <a:gd name="T9" fmla="*/ 3 h 3"/>
                <a:gd name="T10" fmla="*/ 2 w 3"/>
                <a:gd name="T11" fmla="*/ 1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4" name="Freeform 782"/>
            <p:cNvSpPr>
              <a:spLocks/>
            </p:cNvSpPr>
            <p:nvPr/>
          </p:nvSpPr>
          <p:spPr bwMode="auto">
            <a:xfrm>
              <a:off x="1851025" y="1817688"/>
              <a:ext cx="34925" cy="26988"/>
            </a:xfrm>
            <a:custGeom>
              <a:avLst/>
              <a:gdLst>
                <a:gd name="T0" fmla="*/ 3 w 4"/>
                <a:gd name="T1" fmla="*/ 1 h 3"/>
                <a:gd name="T2" fmla="*/ 4 w 4"/>
                <a:gd name="T3" fmla="*/ 1 h 3"/>
                <a:gd name="T4" fmla="*/ 3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5" name="Freeform 783"/>
            <p:cNvSpPr>
              <a:spLocks/>
            </p:cNvSpPr>
            <p:nvPr/>
          </p:nvSpPr>
          <p:spPr bwMode="auto">
            <a:xfrm>
              <a:off x="1851025" y="1836738"/>
              <a:ext cx="44450" cy="7938"/>
            </a:xfrm>
            <a:custGeom>
              <a:avLst/>
              <a:gdLst>
                <a:gd name="T0" fmla="*/ 4 w 5"/>
                <a:gd name="T1" fmla="*/ 1 h 1"/>
                <a:gd name="T2" fmla="*/ 4 w 5"/>
                <a:gd name="T3" fmla="*/ 0 h 1"/>
                <a:gd name="T4" fmla="*/ 3 w 5"/>
                <a:gd name="T5" fmla="*/ 0 h 1"/>
                <a:gd name="T6" fmla="*/ 3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6" name="Freeform 784"/>
            <p:cNvSpPr>
              <a:spLocks/>
            </p:cNvSpPr>
            <p:nvPr/>
          </p:nvSpPr>
          <p:spPr bwMode="auto">
            <a:xfrm>
              <a:off x="1860550" y="1844675"/>
              <a:ext cx="34925" cy="17463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1 h 2"/>
                <a:gd name="T4" fmla="*/ 3 w 4"/>
                <a:gd name="T5" fmla="*/ 0 h 2"/>
                <a:gd name="T6" fmla="*/ 2 w 4"/>
                <a:gd name="T7" fmla="*/ 1 h 2"/>
                <a:gd name="T8" fmla="*/ 0 w 4"/>
                <a:gd name="T9" fmla="*/ 1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7" name="Freeform 785"/>
            <p:cNvSpPr>
              <a:spLocks/>
            </p:cNvSpPr>
            <p:nvPr/>
          </p:nvSpPr>
          <p:spPr bwMode="auto">
            <a:xfrm>
              <a:off x="1860550" y="1854200"/>
              <a:ext cx="34925" cy="17463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3 w 4"/>
                <a:gd name="T5" fmla="*/ 1 h 2"/>
                <a:gd name="T6" fmla="*/ 2 w 4"/>
                <a:gd name="T7" fmla="*/ 1 h 2"/>
                <a:gd name="T8" fmla="*/ 0 w 4"/>
                <a:gd name="T9" fmla="*/ 0 h 2"/>
                <a:gd name="T10" fmla="*/ 2 w 4"/>
                <a:gd name="T11" fmla="*/ 1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8" name="Freeform 786"/>
            <p:cNvSpPr>
              <a:spLocks/>
            </p:cNvSpPr>
            <p:nvPr/>
          </p:nvSpPr>
          <p:spPr bwMode="auto">
            <a:xfrm>
              <a:off x="1851025" y="1862138"/>
              <a:ext cx="34925" cy="19050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3 w 4"/>
                <a:gd name="T7" fmla="*/ 1 h 2"/>
                <a:gd name="T8" fmla="*/ 0 w 4"/>
                <a:gd name="T9" fmla="*/ 0 h 2"/>
                <a:gd name="T10" fmla="*/ 3 w 4"/>
                <a:gd name="T11" fmla="*/ 2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9" name="Freeform 787"/>
            <p:cNvSpPr>
              <a:spLocks/>
            </p:cNvSpPr>
            <p:nvPr/>
          </p:nvSpPr>
          <p:spPr bwMode="auto">
            <a:xfrm>
              <a:off x="1851025" y="1871663"/>
              <a:ext cx="26988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3 w 3"/>
                <a:gd name="T5" fmla="*/ 2 h 3"/>
                <a:gd name="T6" fmla="*/ 2 w 3"/>
                <a:gd name="T7" fmla="*/ 1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0" name="Freeform 788"/>
            <p:cNvSpPr>
              <a:spLocks/>
            </p:cNvSpPr>
            <p:nvPr/>
          </p:nvSpPr>
          <p:spPr bwMode="auto">
            <a:xfrm>
              <a:off x="1851025" y="1871663"/>
              <a:ext cx="17463" cy="34925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1" name="Freeform 789"/>
            <p:cNvSpPr>
              <a:spLocks/>
            </p:cNvSpPr>
            <p:nvPr/>
          </p:nvSpPr>
          <p:spPr bwMode="auto">
            <a:xfrm>
              <a:off x="1841500" y="1871663"/>
              <a:ext cx="19050" cy="44450"/>
            </a:xfrm>
            <a:custGeom>
              <a:avLst/>
              <a:gdLst>
                <a:gd name="T0" fmla="*/ 1 w 2"/>
                <a:gd name="T1" fmla="*/ 4 h 5"/>
                <a:gd name="T2" fmla="*/ 2 w 2"/>
                <a:gd name="T3" fmla="*/ 4 h 5"/>
                <a:gd name="T4" fmla="*/ 2 w 2"/>
                <a:gd name="T5" fmla="*/ 3 h 5"/>
                <a:gd name="T6" fmla="*/ 1 w 2"/>
                <a:gd name="T7" fmla="*/ 3 h 5"/>
                <a:gd name="T8" fmla="*/ 0 w 2"/>
                <a:gd name="T9" fmla="*/ 0 h 5"/>
                <a:gd name="T10" fmla="*/ 1 w 2"/>
                <a:gd name="T11" fmla="*/ 3 h 5"/>
                <a:gd name="T12" fmla="*/ 1 w 2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2" name="Freeform 790"/>
            <p:cNvSpPr>
              <a:spLocks/>
            </p:cNvSpPr>
            <p:nvPr/>
          </p:nvSpPr>
          <p:spPr bwMode="auto">
            <a:xfrm>
              <a:off x="1833562" y="1881188"/>
              <a:ext cx="7938" cy="3492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3" name="Freeform 791"/>
            <p:cNvSpPr>
              <a:spLocks/>
            </p:cNvSpPr>
            <p:nvPr/>
          </p:nvSpPr>
          <p:spPr bwMode="auto">
            <a:xfrm>
              <a:off x="1824037" y="1881188"/>
              <a:ext cx="9525" cy="34925"/>
            </a:xfrm>
            <a:custGeom>
              <a:avLst/>
              <a:gdLst>
                <a:gd name="T0" fmla="*/ 0 w 1"/>
                <a:gd name="T1" fmla="*/ 3 h 4"/>
                <a:gd name="T2" fmla="*/ 0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4" name="Freeform 792"/>
            <p:cNvSpPr>
              <a:spLocks/>
            </p:cNvSpPr>
            <p:nvPr/>
          </p:nvSpPr>
          <p:spPr bwMode="auto">
            <a:xfrm>
              <a:off x="1806575" y="1881188"/>
              <a:ext cx="17463" cy="25400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5" name="Freeform 793"/>
            <p:cNvSpPr>
              <a:spLocks/>
            </p:cNvSpPr>
            <p:nvPr/>
          </p:nvSpPr>
          <p:spPr bwMode="auto">
            <a:xfrm>
              <a:off x="1798637" y="1871663"/>
              <a:ext cx="25400" cy="34925"/>
            </a:xfrm>
            <a:custGeom>
              <a:avLst/>
              <a:gdLst>
                <a:gd name="T0" fmla="*/ 0 w 3"/>
                <a:gd name="T1" fmla="*/ 3 h 4"/>
                <a:gd name="T2" fmla="*/ 0 w 3"/>
                <a:gd name="T3" fmla="*/ 4 h 4"/>
                <a:gd name="T4" fmla="*/ 1 w 3"/>
                <a:gd name="T5" fmla="*/ 3 h 4"/>
                <a:gd name="T6" fmla="*/ 1 w 3"/>
                <a:gd name="T7" fmla="*/ 3 h 4"/>
                <a:gd name="T8" fmla="*/ 3 w 3"/>
                <a:gd name="T9" fmla="*/ 0 h 4"/>
                <a:gd name="T10" fmla="*/ 1 w 3"/>
                <a:gd name="T11" fmla="*/ 2 h 4"/>
                <a:gd name="T12" fmla="*/ 0 w 3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6" name="Freeform 794"/>
            <p:cNvSpPr>
              <a:spLocks/>
            </p:cNvSpPr>
            <p:nvPr/>
          </p:nvSpPr>
          <p:spPr bwMode="auto">
            <a:xfrm>
              <a:off x="1789112" y="1871663"/>
              <a:ext cx="26988" cy="26988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2 h 3"/>
                <a:gd name="T4" fmla="*/ 1 w 3"/>
                <a:gd name="T5" fmla="*/ 2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1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7" name="Freeform 795"/>
            <p:cNvSpPr>
              <a:spLocks/>
            </p:cNvSpPr>
            <p:nvPr/>
          </p:nvSpPr>
          <p:spPr bwMode="auto">
            <a:xfrm>
              <a:off x="1781175" y="1862138"/>
              <a:ext cx="34925" cy="1905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2 h 2"/>
                <a:gd name="T4" fmla="*/ 1 w 4"/>
                <a:gd name="T5" fmla="*/ 2 h 2"/>
                <a:gd name="T6" fmla="*/ 1 w 4"/>
                <a:gd name="T7" fmla="*/ 2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8" name="Freeform 796"/>
            <p:cNvSpPr>
              <a:spLocks/>
            </p:cNvSpPr>
            <p:nvPr/>
          </p:nvSpPr>
          <p:spPr bwMode="auto">
            <a:xfrm>
              <a:off x="1771650" y="1862138"/>
              <a:ext cx="44450" cy="9525"/>
            </a:xfrm>
            <a:custGeom>
              <a:avLst/>
              <a:gdLst>
                <a:gd name="T0" fmla="*/ 1 w 5"/>
                <a:gd name="T1" fmla="*/ 0 h 1"/>
                <a:gd name="T2" fmla="*/ 0 w 5"/>
                <a:gd name="T3" fmla="*/ 0 h 1"/>
                <a:gd name="T4" fmla="*/ 1 w 5"/>
                <a:gd name="T5" fmla="*/ 1 h 1"/>
                <a:gd name="T6" fmla="*/ 2 w 5"/>
                <a:gd name="T7" fmla="*/ 0 h 1"/>
                <a:gd name="T8" fmla="*/ 5 w 5"/>
                <a:gd name="T9" fmla="*/ 0 h 1"/>
                <a:gd name="T10" fmla="*/ 2 w 5"/>
                <a:gd name="T11" fmla="*/ 0 h 1"/>
                <a:gd name="T12" fmla="*/ 1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9" name="Freeform 797"/>
            <p:cNvSpPr>
              <a:spLocks/>
            </p:cNvSpPr>
            <p:nvPr/>
          </p:nvSpPr>
          <p:spPr bwMode="auto">
            <a:xfrm>
              <a:off x="1771650" y="1844675"/>
              <a:ext cx="34925" cy="9525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1 h 1"/>
                <a:gd name="T10" fmla="*/ 2 w 4"/>
                <a:gd name="T11" fmla="*/ 1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0" name="Freeform 798"/>
            <p:cNvSpPr>
              <a:spLocks/>
            </p:cNvSpPr>
            <p:nvPr/>
          </p:nvSpPr>
          <p:spPr bwMode="auto">
            <a:xfrm>
              <a:off x="1781175" y="1836738"/>
              <a:ext cx="34925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0 w 4"/>
                <a:gd name="T5" fmla="*/ 1 h 2"/>
                <a:gd name="T6" fmla="*/ 1 w 4"/>
                <a:gd name="T7" fmla="*/ 1 h 2"/>
                <a:gd name="T8" fmla="*/ 4 w 4"/>
                <a:gd name="T9" fmla="*/ 2 h 2"/>
                <a:gd name="T10" fmla="*/ 1 w 4"/>
                <a:gd name="T11" fmla="*/ 0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1" name="Freeform 799"/>
            <p:cNvSpPr>
              <a:spLocks/>
            </p:cNvSpPr>
            <p:nvPr/>
          </p:nvSpPr>
          <p:spPr bwMode="auto">
            <a:xfrm>
              <a:off x="1781175" y="1817688"/>
              <a:ext cx="34925" cy="26988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1 h 3"/>
                <a:gd name="T4" fmla="*/ 1 w 4"/>
                <a:gd name="T5" fmla="*/ 1 h 3"/>
                <a:gd name="T6" fmla="*/ 1 w 4"/>
                <a:gd name="T7" fmla="*/ 1 h 3"/>
                <a:gd name="T8" fmla="*/ 4 w 4"/>
                <a:gd name="T9" fmla="*/ 3 h 3"/>
                <a:gd name="T10" fmla="*/ 2 w 4"/>
                <a:gd name="T11" fmla="*/ 1 h 3"/>
                <a:gd name="T12" fmla="*/ 1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2"/>
                    <a:pt x="4" y="3"/>
                    <a:pt x="4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2" name="Freeform 800"/>
            <p:cNvSpPr>
              <a:spLocks/>
            </p:cNvSpPr>
            <p:nvPr/>
          </p:nvSpPr>
          <p:spPr bwMode="auto">
            <a:xfrm>
              <a:off x="1789112" y="1809750"/>
              <a:ext cx="26988" cy="26988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0 h 3"/>
                <a:gd name="T4" fmla="*/ 1 w 3"/>
                <a:gd name="T5" fmla="*/ 1 h 3"/>
                <a:gd name="T6" fmla="*/ 1 w 3"/>
                <a:gd name="T7" fmla="*/ 1 h 3"/>
                <a:gd name="T8" fmla="*/ 3 w 3"/>
                <a:gd name="T9" fmla="*/ 3 h 3"/>
                <a:gd name="T10" fmla="*/ 2 w 3"/>
                <a:gd name="T11" fmla="*/ 1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3" name="Freeform 801"/>
            <p:cNvSpPr>
              <a:spLocks/>
            </p:cNvSpPr>
            <p:nvPr/>
          </p:nvSpPr>
          <p:spPr bwMode="auto">
            <a:xfrm>
              <a:off x="1798637" y="1800225"/>
              <a:ext cx="25400" cy="36513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0 h 4"/>
                <a:gd name="T4" fmla="*/ 1 w 3"/>
                <a:gd name="T5" fmla="*/ 1 h 4"/>
                <a:gd name="T6" fmla="*/ 1 w 3"/>
                <a:gd name="T7" fmla="*/ 2 h 4"/>
                <a:gd name="T8" fmla="*/ 3 w 3"/>
                <a:gd name="T9" fmla="*/ 4 h 4"/>
                <a:gd name="T10" fmla="*/ 2 w 3"/>
                <a:gd name="T11" fmla="*/ 1 h 4"/>
                <a:gd name="T12" fmla="*/ 2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4" name="Freeform 802"/>
            <p:cNvSpPr>
              <a:spLocks/>
            </p:cNvSpPr>
            <p:nvPr/>
          </p:nvSpPr>
          <p:spPr bwMode="auto">
            <a:xfrm>
              <a:off x="1816100" y="1720850"/>
              <a:ext cx="25400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6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8"/>
                    <a:pt x="3" y="10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5" name="Freeform 803"/>
            <p:cNvSpPr>
              <a:spLocks/>
            </p:cNvSpPr>
            <p:nvPr/>
          </p:nvSpPr>
          <p:spPr bwMode="auto">
            <a:xfrm>
              <a:off x="1851025" y="1738313"/>
              <a:ext cx="61913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5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2" y="9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6" name="Freeform 804"/>
            <p:cNvSpPr>
              <a:spLocks/>
            </p:cNvSpPr>
            <p:nvPr/>
          </p:nvSpPr>
          <p:spPr bwMode="auto">
            <a:xfrm>
              <a:off x="1860550" y="1809750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3"/>
                    <a:pt x="4" y="2"/>
                    <a:pt x="6" y="1"/>
                  </a:cubicBezTo>
                  <a:cubicBezTo>
                    <a:pt x="8" y="1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7" name="Freeform 805"/>
            <p:cNvSpPr>
              <a:spLocks/>
            </p:cNvSpPr>
            <p:nvPr/>
          </p:nvSpPr>
          <p:spPr bwMode="auto">
            <a:xfrm>
              <a:off x="1851025" y="1854200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0 h 3"/>
                <a:gd name="T4" fmla="*/ 13 w 13"/>
                <a:gd name="T5" fmla="*/ 3 h 3"/>
                <a:gd name="T6" fmla="*/ 7 w 13"/>
                <a:gd name="T7" fmla="*/ 1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9" y="1"/>
                    <a:pt x="12" y="2"/>
                    <a:pt x="13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8" name="Freeform 806"/>
            <p:cNvSpPr>
              <a:spLocks/>
            </p:cNvSpPr>
            <p:nvPr/>
          </p:nvSpPr>
          <p:spPr bwMode="auto">
            <a:xfrm>
              <a:off x="1851025" y="1862138"/>
              <a:ext cx="44450" cy="115888"/>
            </a:xfrm>
            <a:custGeom>
              <a:avLst/>
              <a:gdLst>
                <a:gd name="T0" fmla="*/ 0 w 5"/>
                <a:gd name="T1" fmla="*/ 0 h 13"/>
                <a:gd name="T2" fmla="*/ 3 w 5"/>
                <a:gd name="T3" fmla="*/ 6 h 13"/>
                <a:gd name="T4" fmla="*/ 5 w 5"/>
                <a:gd name="T5" fmla="*/ 13 h 13"/>
                <a:gd name="T6" fmla="*/ 2 w 5"/>
                <a:gd name="T7" fmla="*/ 7 h 13"/>
                <a:gd name="T8" fmla="*/ 0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cubicBezTo>
                    <a:pt x="1" y="2"/>
                    <a:pt x="2" y="4"/>
                    <a:pt x="3" y="6"/>
                  </a:cubicBezTo>
                  <a:cubicBezTo>
                    <a:pt x="4" y="8"/>
                    <a:pt x="5" y="10"/>
                    <a:pt x="5" y="1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9" name="Freeform 807"/>
            <p:cNvSpPr>
              <a:spLocks/>
            </p:cNvSpPr>
            <p:nvPr/>
          </p:nvSpPr>
          <p:spPr bwMode="auto">
            <a:xfrm>
              <a:off x="1789112" y="1862138"/>
              <a:ext cx="44450" cy="115888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6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2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4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0" name="Freeform 808"/>
            <p:cNvSpPr>
              <a:spLocks/>
            </p:cNvSpPr>
            <p:nvPr/>
          </p:nvSpPr>
          <p:spPr bwMode="auto">
            <a:xfrm>
              <a:off x="1719262" y="1854200"/>
              <a:ext cx="114300" cy="52388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1" name="Freeform 809"/>
            <p:cNvSpPr>
              <a:spLocks/>
            </p:cNvSpPr>
            <p:nvPr/>
          </p:nvSpPr>
          <p:spPr bwMode="auto">
            <a:xfrm>
              <a:off x="1719262" y="1809750"/>
              <a:ext cx="114300" cy="34925"/>
            </a:xfrm>
            <a:custGeom>
              <a:avLst/>
              <a:gdLst>
                <a:gd name="T0" fmla="*/ 13 w 13"/>
                <a:gd name="T1" fmla="*/ 4 h 4"/>
                <a:gd name="T2" fmla="*/ 6 w 13"/>
                <a:gd name="T3" fmla="*/ 3 h 4"/>
                <a:gd name="T4" fmla="*/ 0 w 13"/>
                <a:gd name="T5" fmla="*/ 0 h 4"/>
                <a:gd name="T6" fmla="*/ 6 w 13"/>
                <a:gd name="T7" fmla="*/ 2 h 4"/>
                <a:gd name="T8" fmla="*/ 13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4"/>
                  </a:moveTo>
                  <a:cubicBezTo>
                    <a:pt x="10" y="4"/>
                    <a:pt x="8" y="3"/>
                    <a:pt x="6" y="3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2"/>
                    <a:pt x="10" y="3"/>
                    <a:pt x="1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2" name="Freeform 810"/>
            <p:cNvSpPr>
              <a:spLocks/>
            </p:cNvSpPr>
            <p:nvPr/>
          </p:nvSpPr>
          <p:spPr bwMode="auto">
            <a:xfrm>
              <a:off x="1754187" y="1747838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6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9"/>
                    <a:pt x="6" y="8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7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41" name="组合 64340"/>
          <p:cNvGrpSpPr/>
          <p:nvPr/>
        </p:nvGrpSpPr>
        <p:grpSpPr>
          <a:xfrm>
            <a:off x="11330904" y="4174156"/>
            <a:ext cx="573088" cy="603250"/>
            <a:chOff x="11336337" y="4614863"/>
            <a:chExt cx="573088" cy="603250"/>
          </a:xfrm>
        </p:grpSpPr>
        <p:sp>
          <p:nvSpPr>
            <p:cNvPr id="64263" name="Freeform 811"/>
            <p:cNvSpPr>
              <a:spLocks/>
            </p:cNvSpPr>
            <p:nvPr/>
          </p:nvSpPr>
          <p:spPr bwMode="auto">
            <a:xfrm>
              <a:off x="11442700" y="4614863"/>
              <a:ext cx="282575" cy="292100"/>
            </a:xfrm>
            <a:custGeom>
              <a:avLst/>
              <a:gdLst>
                <a:gd name="T0" fmla="*/ 22 w 32"/>
                <a:gd name="T1" fmla="*/ 33 h 33"/>
                <a:gd name="T2" fmla="*/ 16 w 32"/>
                <a:gd name="T3" fmla="*/ 4 h 33"/>
                <a:gd name="T4" fmla="*/ 22 w 32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3">
                  <a:moveTo>
                    <a:pt x="22" y="33"/>
                  </a:moveTo>
                  <a:cubicBezTo>
                    <a:pt x="22" y="33"/>
                    <a:pt x="0" y="9"/>
                    <a:pt x="16" y="4"/>
                  </a:cubicBezTo>
                  <a:cubicBezTo>
                    <a:pt x="32" y="0"/>
                    <a:pt x="22" y="33"/>
                    <a:pt x="22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4" name="Freeform 812"/>
            <p:cNvSpPr>
              <a:spLocks/>
            </p:cNvSpPr>
            <p:nvPr/>
          </p:nvSpPr>
          <p:spPr bwMode="auto">
            <a:xfrm>
              <a:off x="11636375" y="4614863"/>
              <a:ext cx="273050" cy="292100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5" name="Freeform 813"/>
            <p:cNvSpPr>
              <a:spLocks/>
            </p:cNvSpPr>
            <p:nvPr/>
          </p:nvSpPr>
          <p:spPr bwMode="auto">
            <a:xfrm>
              <a:off x="11636375" y="4765676"/>
              <a:ext cx="265113" cy="301625"/>
            </a:xfrm>
            <a:custGeom>
              <a:avLst/>
              <a:gdLst>
                <a:gd name="T0" fmla="*/ 0 w 30"/>
                <a:gd name="T1" fmla="*/ 16 h 34"/>
                <a:gd name="T2" fmla="*/ 29 w 30"/>
                <a:gd name="T3" fmla="*/ 17 h 34"/>
                <a:gd name="T4" fmla="*/ 0 w 30"/>
                <a:gd name="T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6"/>
                  </a:moveTo>
                  <a:cubicBezTo>
                    <a:pt x="0" y="16"/>
                    <a:pt x="28" y="0"/>
                    <a:pt x="29" y="17"/>
                  </a:cubicBezTo>
                  <a:cubicBezTo>
                    <a:pt x="30" y="34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6" name="Freeform 814"/>
            <p:cNvSpPr>
              <a:spLocks/>
            </p:cNvSpPr>
            <p:nvPr/>
          </p:nvSpPr>
          <p:spPr bwMode="auto">
            <a:xfrm>
              <a:off x="11636375" y="4906963"/>
              <a:ext cx="255588" cy="311150"/>
            </a:xfrm>
            <a:custGeom>
              <a:avLst/>
              <a:gdLst>
                <a:gd name="T0" fmla="*/ 0 w 29"/>
                <a:gd name="T1" fmla="*/ 0 h 35"/>
                <a:gd name="T2" fmla="*/ 16 w 29"/>
                <a:gd name="T3" fmla="*/ 24 h 35"/>
                <a:gd name="T4" fmla="*/ 0 w 2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5">
                  <a:moveTo>
                    <a:pt x="0" y="0"/>
                  </a:moveTo>
                  <a:cubicBezTo>
                    <a:pt x="0" y="0"/>
                    <a:pt x="29" y="14"/>
                    <a:pt x="16" y="24"/>
                  </a:cubicBezTo>
                  <a:cubicBezTo>
                    <a:pt x="2" y="3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7" name="Freeform 815"/>
            <p:cNvSpPr>
              <a:spLocks/>
            </p:cNvSpPr>
            <p:nvPr/>
          </p:nvSpPr>
          <p:spPr bwMode="auto">
            <a:xfrm>
              <a:off x="11398250" y="4906963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8" name="Freeform 816"/>
            <p:cNvSpPr>
              <a:spLocks/>
            </p:cNvSpPr>
            <p:nvPr/>
          </p:nvSpPr>
          <p:spPr bwMode="auto">
            <a:xfrm>
              <a:off x="11336337" y="4818063"/>
              <a:ext cx="300038" cy="293688"/>
            </a:xfrm>
            <a:custGeom>
              <a:avLst/>
              <a:gdLst>
                <a:gd name="T0" fmla="*/ 34 w 34"/>
                <a:gd name="T1" fmla="*/ 10 h 33"/>
                <a:gd name="T2" fmla="*/ 5 w 34"/>
                <a:gd name="T3" fmla="*/ 17 h 33"/>
                <a:gd name="T4" fmla="*/ 34 w 34"/>
                <a:gd name="T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3">
                  <a:moveTo>
                    <a:pt x="34" y="10"/>
                  </a:moveTo>
                  <a:cubicBezTo>
                    <a:pt x="34" y="10"/>
                    <a:pt x="10" y="33"/>
                    <a:pt x="5" y="17"/>
                  </a:cubicBezTo>
                  <a:cubicBezTo>
                    <a:pt x="0" y="0"/>
                    <a:pt x="34" y="10"/>
                    <a:pt x="34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9" name="Freeform 817"/>
            <p:cNvSpPr>
              <a:spLocks/>
            </p:cNvSpPr>
            <p:nvPr/>
          </p:nvSpPr>
          <p:spPr bwMode="auto">
            <a:xfrm>
              <a:off x="11361737" y="4640263"/>
              <a:ext cx="284163" cy="284163"/>
            </a:xfrm>
            <a:custGeom>
              <a:avLst/>
              <a:gdLst>
                <a:gd name="T0" fmla="*/ 32 w 32"/>
                <a:gd name="T1" fmla="*/ 30 h 32"/>
                <a:gd name="T2" fmla="*/ 7 w 32"/>
                <a:gd name="T3" fmla="*/ 16 h 32"/>
                <a:gd name="T4" fmla="*/ 32 w 32"/>
                <a:gd name="T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32" y="30"/>
                  </a:moveTo>
                  <a:cubicBezTo>
                    <a:pt x="32" y="30"/>
                    <a:pt x="0" y="32"/>
                    <a:pt x="7" y="16"/>
                  </a:cubicBezTo>
                  <a:cubicBezTo>
                    <a:pt x="13" y="0"/>
                    <a:pt x="32" y="30"/>
                    <a:pt x="32" y="3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0" name="Freeform 818"/>
            <p:cNvSpPr>
              <a:spLocks/>
            </p:cNvSpPr>
            <p:nvPr/>
          </p:nvSpPr>
          <p:spPr bwMode="auto">
            <a:xfrm>
              <a:off x="11574462" y="4872038"/>
              <a:ext cx="106363" cy="79375"/>
            </a:xfrm>
            <a:custGeom>
              <a:avLst/>
              <a:gdLst>
                <a:gd name="T0" fmla="*/ 11 w 12"/>
                <a:gd name="T1" fmla="*/ 3 h 9"/>
                <a:gd name="T2" fmla="*/ 7 w 12"/>
                <a:gd name="T3" fmla="*/ 8 h 9"/>
                <a:gd name="T4" fmla="*/ 1 w 12"/>
                <a:gd name="T5" fmla="*/ 6 h 9"/>
                <a:gd name="T6" fmla="*/ 4 w 12"/>
                <a:gd name="T7" fmla="*/ 1 h 9"/>
                <a:gd name="T8" fmla="*/ 11 w 12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2" y="5"/>
                    <a:pt x="10" y="7"/>
                    <a:pt x="7" y="8"/>
                  </a:cubicBezTo>
                  <a:cubicBezTo>
                    <a:pt x="4" y="9"/>
                    <a:pt x="2" y="8"/>
                    <a:pt x="1" y="6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7" y="0"/>
                    <a:pt x="10" y="0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1" name="Freeform 819"/>
            <p:cNvSpPr>
              <a:spLocks/>
            </p:cNvSpPr>
            <p:nvPr/>
          </p:nvSpPr>
          <p:spPr bwMode="auto">
            <a:xfrm>
              <a:off x="11609387" y="4854576"/>
              <a:ext cx="9525" cy="34925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0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2" name="Freeform 820"/>
            <p:cNvSpPr>
              <a:spLocks/>
            </p:cNvSpPr>
            <p:nvPr/>
          </p:nvSpPr>
          <p:spPr bwMode="auto">
            <a:xfrm>
              <a:off x="11618912" y="4854576"/>
              <a:ext cx="17463" cy="3492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0 w 2"/>
                <a:gd name="T5" fmla="*/ 1 h 4"/>
                <a:gd name="T6" fmla="*/ 1 w 2"/>
                <a:gd name="T7" fmla="*/ 1 h 4"/>
                <a:gd name="T8" fmla="*/ 1 w 2"/>
                <a:gd name="T9" fmla="*/ 4 h 4"/>
                <a:gd name="T10" fmla="*/ 1 w 2"/>
                <a:gd name="T11" fmla="*/ 1 h 4"/>
                <a:gd name="T12" fmla="*/ 1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3" name="Freeform 821"/>
            <p:cNvSpPr>
              <a:spLocks/>
            </p:cNvSpPr>
            <p:nvPr/>
          </p:nvSpPr>
          <p:spPr bwMode="auto">
            <a:xfrm>
              <a:off x="11626850" y="4854576"/>
              <a:ext cx="19050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1 w 2"/>
                <a:gd name="T5" fmla="*/ 1 h 4"/>
                <a:gd name="T6" fmla="*/ 1 w 2"/>
                <a:gd name="T7" fmla="*/ 1 h 4"/>
                <a:gd name="T8" fmla="*/ 0 w 2"/>
                <a:gd name="T9" fmla="*/ 4 h 4"/>
                <a:gd name="T10" fmla="*/ 1 w 2"/>
                <a:gd name="T11" fmla="*/ 1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4" name="Freeform 822"/>
            <p:cNvSpPr>
              <a:spLocks/>
            </p:cNvSpPr>
            <p:nvPr/>
          </p:nvSpPr>
          <p:spPr bwMode="auto">
            <a:xfrm>
              <a:off x="11636375" y="4854576"/>
              <a:ext cx="17463" cy="34925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1 h 4"/>
                <a:gd name="T4" fmla="*/ 1 w 2"/>
                <a:gd name="T5" fmla="*/ 1 h 4"/>
                <a:gd name="T6" fmla="*/ 1 w 2"/>
                <a:gd name="T7" fmla="*/ 2 h 4"/>
                <a:gd name="T8" fmla="*/ 0 w 2"/>
                <a:gd name="T9" fmla="*/ 4 h 4"/>
                <a:gd name="T10" fmla="*/ 2 w 2"/>
                <a:gd name="T11" fmla="*/ 2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5" name="Freeform 823"/>
            <p:cNvSpPr>
              <a:spLocks/>
            </p:cNvSpPr>
            <p:nvPr/>
          </p:nvSpPr>
          <p:spPr bwMode="auto">
            <a:xfrm>
              <a:off x="11636375" y="4862513"/>
              <a:ext cx="34925" cy="26988"/>
            </a:xfrm>
            <a:custGeom>
              <a:avLst/>
              <a:gdLst>
                <a:gd name="T0" fmla="*/ 3 w 4"/>
                <a:gd name="T1" fmla="*/ 2 h 3"/>
                <a:gd name="T2" fmla="*/ 3 w 4"/>
                <a:gd name="T3" fmla="*/ 1 h 3"/>
                <a:gd name="T4" fmla="*/ 2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6" name="Freeform 824"/>
            <p:cNvSpPr>
              <a:spLocks/>
            </p:cNvSpPr>
            <p:nvPr/>
          </p:nvSpPr>
          <p:spPr bwMode="auto">
            <a:xfrm>
              <a:off x="11645900" y="4879976"/>
              <a:ext cx="34925" cy="19050"/>
            </a:xfrm>
            <a:custGeom>
              <a:avLst/>
              <a:gdLst>
                <a:gd name="T0" fmla="*/ 3 w 4"/>
                <a:gd name="T1" fmla="*/ 1 h 2"/>
                <a:gd name="T2" fmla="*/ 3 w 4"/>
                <a:gd name="T3" fmla="*/ 0 h 2"/>
                <a:gd name="T4" fmla="*/ 3 w 4"/>
                <a:gd name="T5" fmla="*/ 0 h 2"/>
                <a:gd name="T6" fmla="*/ 2 w 4"/>
                <a:gd name="T7" fmla="*/ 0 h 2"/>
                <a:gd name="T8" fmla="*/ 0 w 4"/>
                <a:gd name="T9" fmla="*/ 2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7" name="Freeform 825"/>
            <p:cNvSpPr>
              <a:spLocks/>
            </p:cNvSpPr>
            <p:nvPr/>
          </p:nvSpPr>
          <p:spPr bwMode="auto">
            <a:xfrm>
              <a:off x="11645900" y="4889501"/>
              <a:ext cx="34925" cy="9525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0 h 1"/>
                <a:gd name="T4" fmla="*/ 3 w 4"/>
                <a:gd name="T5" fmla="*/ 0 h 1"/>
                <a:gd name="T6" fmla="*/ 3 w 4"/>
                <a:gd name="T7" fmla="*/ 1 h 1"/>
                <a:gd name="T8" fmla="*/ 0 w 4"/>
                <a:gd name="T9" fmla="*/ 1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8" name="Freeform 826"/>
            <p:cNvSpPr>
              <a:spLocks/>
            </p:cNvSpPr>
            <p:nvPr/>
          </p:nvSpPr>
          <p:spPr bwMode="auto">
            <a:xfrm>
              <a:off x="11645900" y="4906963"/>
              <a:ext cx="42863" cy="9525"/>
            </a:xfrm>
            <a:custGeom>
              <a:avLst/>
              <a:gdLst>
                <a:gd name="T0" fmla="*/ 4 w 5"/>
                <a:gd name="T1" fmla="*/ 1 h 1"/>
                <a:gd name="T2" fmla="*/ 5 w 5"/>
                <a:gd name="T3" fmla="*/ 0 h 1"/>
                <a:gd name="T4" fmla="*/ 4 w 5"/>
                <a:gd name="T5" fmla="*/ 0 h 1"/>
                <a:gd name="T6" fmla="*/ 3 w 5"/>
                <a:gd name="T7" fmla="*/ 0 h 1"/>
                <a:gd name="T8" fmla="*/ 0 w 5"/>
                <a:gd name="T9" fmla="*/ 0 h 1"/>
                <a:gd name="T10" fmla="*/ 3 w 5"/>
                <a:gd name="T11" fmla="*/ 0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9" name="Freeform 827"/>
            <p:cNvSpPr>
              <a:spLocks/>
            </p:cNvSpPr>
            <p:nvPr/>
          </p:nvSpPr>
          <p:spPr bwMode="auto">
            <a:xfrm>
              <a:off x="11645900" y="4916488"/>
              <a:ext cx="34925" cy="7938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0" name="Freeform 828"/>
            <p:cNvSpPr>
              <a:spLocks/>
            </p:cNvSpPr>
            <p:nvPr/>
          </p:nvSpPr>
          <p:spPr bwMode="auto">
            <a:xfrm>
              <a:off x="11645900" y="4916488"/>
              <a:ext cx="34925" cy="26988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2 h 3"/>
                <a:gd name="T4" fmla="*/ 3 w 4"/>
                <a:gd name="T5" fmla="*/ 2 h 3"/>
                <a:gd name="T6" fmla="*/ 3 w 4"/>
                <a:gd name="T7" fmla="*/ 2 h 3"/>
                <a:gd name="T8" fmla="*/ 0 w 4"/>
                <a:gd name="T9" fmla="*/ 0 h 3"/>
                <a:gd name="T10" fmla="*/ 2 w 4"/>
                <a:gd name="T11" fmla="*/ 2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1" name="Freeform 829"/>
            <p:cNvSpPr>
              <a:spLocks/>
            </p:cNvSpPr>
            <p:nvPr/>
          </p:nvSpPr>
          <p:spPr bwMode="auto">
            <a:xfrm>
              <a:off x="11645900" y="4924426"/>
              <a:ext cx="25400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3 h 3"/>
                <a:gd name="T4" fmla="*/ 3 w 3"/>
                <a:gd name="T5" fmla="*/ 2 h 3"/>
                <a:gd name="T6" fmla="*/ 2 w 3"/>
                <a:gd name="T7" fmla="*/ 2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2" name="Freeform 830"/>
            <p:cNvSpPr>
              <a:spLocks/>
            </p:cNvSpPr>
            <p:nvPr/>
          </p:nvSpPr>
          <p:spPr bwMode="auto">
            <a:xfrm>
              <a:off x="11645900" y="4924426"/>
              <a:ext cx="17463" cy="36513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3" name="Freeform 831"/>
            <p:cNvSpPr>
              <a:spLocks/>
            </p:cNvSpPr>
            <p:nvPr/>
          </p:nvSpPr>
          <p:spPr bwMode="auto">
            <a:xfrm>
              <a:off x="11636375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4" name="Freeform 832"/>
            <p:cNvSpPr>
              <a:spLocks/>
            </p:cNvSpPr>
            <p:nvPr/>
          </p:nvSpPr>
          <p:spPr bwMode="auto">
            <a:xfrm>
              <a:off x="11626850" y="4933951"/>
              <a:ext cx="9525" cy="3492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3 h 4"/>
                <a:gd name="T8" fmla="*/ 0 w 1"/>
                <a:gd name="T9" fmla="*/ 0 h 4"/>
                <a:gd name="T10" fmla="*/ 0 w 1"/>
                <a:gd name="T11" fmla="*/ 3 h 4"/>
                <a:gd name="T12" fmla="*/ 0 w 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5" name="Freeform 833"/>
            <p:cNvSpPr>
              <a:spLocks/>
            </p:cNvSpPr>
            <p:nvPr/>
          </p:nvSpPr>
          <p:spPr bwMode="auto">
            <a:xfrm>
              <a:off x="11609387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3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6" name="Freeform 834"/>
            <p:cNvSpPr>
              <a:spLocks/>
            </p:cNvSpPr>
            <p:nvPr/>
          </p:nvSpPr>
          <p:spPr bwMode="auto">
            <a:xfrm>
              <a:off x="11601450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0 w 2"/>
                <a:gd name="T3" fmla="*/ 4 h 4"/>
                <a:gd name="T4" fmla="*/ 1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7" name="Freeform 835"/>
            <p:cNvSpPr>
              <a:spLocks/>
            </p:cNvSpPr>
            <p:nvPr/>
          </p:nvSpPr>
          <p:spPr bwMode="auto">
            <a:xfrm>
              <a:off x="11591925" y="4933951"/>
              <a:ext cx="26988" cy="26988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3 h 3"/>
                <a:gd name="T4" fmla="*/ 1 w 3"/>
                <a:gd name="T5" fmla="*/ 3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2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8" name="Freeform 836"/>
            <p:cNvSpPr>
              <a:spLocks/>
            </p:cNvSpPr>
            <p:nvPr/>
          </p:nvSpPr>
          <p:spPr bwMode="auto">
            <a:xfrm>
              <a:off x="11574462" y="4924426"/>
              <a:ext cx="34925" cy="26988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3 h 3"/>
                <a:gd name="T4" fmla="*/ 2 w 4"/>
                <a:gd name="T5" fmla="*/ 3 h 3"/>
                <a:gd name="T6" fmla="*/ 2 w 4"/>
                <a:gd name="T7" fmla="*/ 2 h 3"/>
                <a:gd name="T8" fmla="*/ 4 w 4"/>
                <a:gd name="T9" fmla="*/ 0 h 3"/>
                <a:gd name="T10" fmla="*/ 2 w 4"/>
                <a:gd name="T11" fmla="*/ 2 h 3"/>
                <a:gd name="T12" fmla="*/ 1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9" name="Freeform 837"/>
            <p:cNvSpPr>
              <a:spLocks/>
            </p:cNvSpPr>
            <p:nvPr/>
          </p:nvSpPr>
          <p:spPr bwMode="auto">
            <a:xfrm>
              <a:off x="11574462" y="4924426"/>
              <a:ext cx="34925" cy="19050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0" name="Freeform 838"/>
            <p:cNvSpPr>
              <a:spLocks/>
            </p:cNvSpPr>
            <p:nvPr/>
          </p:nvSpPr>
          <p:spPr bwMode="auto">
            <a:xfrm>
              <a:off x="11564937" y="4916488"/>
              <a:ext cx="36513" cy="7938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0 h 1"/>
                <a:gd name="T10" fmla="*/ 2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1" name="Freeform 839"/>
            <p:cNvSpPr>
              <a:spLocks/>
            </p:cNvSpPr>
            <p:nvPr/>
          </p:nvSpPr>
          <p:spPr bwMode="auto">
            <a:xfrm>
              <a:off x="11564937" y="4899026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1 w 4"/>
                <a:gd name="T5" fmla="*/ 2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2" name="Freeform 840"/>
            <p:cNvSpPr>
              <a:spLocks/>
            </p:cNvSpPr>
            <p:nvPr/>
          </p:nvSpPr>
          <p:spPr bwMode="auto">
            <a:xfrm>
              <a:off x="11564937" y="4889501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1 w 4"/>
                <a:gd name="T5" fmla="*/ 1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3" name="Freeform 841"/>
            <p:cNvSpPr>
              <a:spLocks/>
            </p:cNvSpPr>
            <p:nvPr/>
          </p:nvSpPr>
          <p:spPr bwMode="auto">
            <a:xfrm>
              <a:off x="11574462" y="4872038"/>
              <a:ext cx="34925" cy="26988"/>
            </a:xfrm>
            <a:custGeom>
              <a:avLst/>
              <a:gdLst>
                <a:gd name="T0" fmla="*/ 1 w 4"/>
                <a:gd name="T1" fmla="*/ 1 h 3"/>
                <a:gd name="T2" fmla="*/ 0 w 4"/>
                <a:gd name="T3" fmla="*/ 1 h 3"/>
                <a:gd name="T4" fmla="*/ 1 w 4"/>
                <a:gd name="T5" fmla="*/ 2 h 3"/>
                <a:gd name="T6" fmla="*/ 1 w 4"/>
                <a:gd name="T7" fmla="*/ 2 h 3"/>
                <a:gd name="T8" fmla="*/ 4 w 4"/>
                <a:gd name="T9" fmla="*/ 3 h 3"/>
                <a:gd name="T10" fmla="*/ 2 w 4"/>
                <a:gd name="T11" fmla="*/ 2 h 3"/>
                <a:gd name="T12" fmla="*/ 1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3"/>
                    <a:pt x="4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4" name="Freeform 842"/>
            <p:cNvSpPr>
              <a:spLocks/>
            </p:cNvSpPr>
            <p:nvPr/>
          </p:nvSpPr>
          <p:spPr bwMode="auto">
            <a:xfrm>
              <a:off x="11583987" y="4862513"/>
              <a:ext cx="25400" cy="36513"/>
            </a:xfrm>
            <a:custGeom>
              <a:avLst/>
              <a:gdLst>
                <a:gd name="T0" fmla="*/ 1 w 3"/>
                <a:gd name="T1" fmla="*/ 1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2 h 4"/>
                <a:gd name="T8" fmla="*/ 3 w 3"/>
                <a:gd name="T9" fmla="*/ 4 h 4"/>
                <a:gd name="T10" fmla="*/ 1 w 3"/>
                <a:gd name="T11" fmla="*/ 2 h 4"/>
                <a:gd name="T12" fmla="*/ 1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5" name="Freeform 843"/>
            <p:cNvSpPr>
              <a:spLocks/>
            </p:cNvSpPr>
            <p:nvPr/>
          </p:nvSpPr>
          <p:spPr bwMode="auto">
            <a:xfrm>
              <a:off x="11591925" y="4854576"/>
              <a:ext cx="17463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1 h 4"/>
                <a:gd name="T4" fmla="*/ 1 w 2"/>
                <a:gd name="T5" fmla="*/ 2 h 4"/>
                <a:gd name="T6" fmla="*/ 1 w 2"/>
                <a:gd name="T7" fmla="*/ 2 h 4"/>
                <a:gd name="T8" fmla="*/ 2 w 2"/>
                <a:gd name="T9" fmla="*/ 4 h 4"/>
                <a:gd name="T10" fmla="*/ 1 w 2"/>
                <a:gd name="T11" fmla="*/ 2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6" name="Freeform 844"/>
            <p:cNvSpPr>
              <a:spLocks/>
            </p:cNvSpPr>
            <p:nvPr/>
          </p:nvSpPr>
          <p:spPr bwMode="auto">
            <a:xfrm>
              <a:off x="11609387" y="4773613"/>
              <a:ext cx="26988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9"/>
                    <a:pt x="3" y="11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7" name="Freeform 845"/>
            <p:cNvSpPr>
              <a:spLocks/>
            </p:cNvSpPr>
            <p:nvPr/>
          </p:nvSpPr>
          <p:spPr bwMode="auto">
            <a:xfrm>
              <a:off x="11645900" y="4791076"/>
              <a:ext cx="60325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6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8"/>
                    <a:pt x="1" y="10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8" name="Freeform 846"/>
            <p:cNvSpPr>
              <a:spLocks/>
            </p:cNvSpPr>
            <p:nvPr/>
          </p:nvSpPr>
          <p:spPr bwMode="auto">
            <a:xfrm>
              <a:off x="11653837" y="4872038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8" y="0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9" name="Freeform 847"/>
            <p:cNvSpPr>
              <a:spLocks/>
            </p:cNvSpPr>
            <p:nvPr/>
          </p:nvSpPr>
          <p:spPr bwMode="auto">
            <a:xfrm>
              <a:off x="11645900" y="4906963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1 h 3"/>
                <a:gd name="T4" fmla="*/ 13 w 13"/>
                <a:gd name="T5" fmla="*/ 3 h 3"/>
                <a:gd name="T6" fmla="*/ 7 w 13"/>
                <a:gd name="T7" fmla="*/ 2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2" y="0"/>
                    <a:pt x="5" y="0"/>
                    <a:pt x="7" y="1"/>
                  </a:cubicBezTo>
                  <a:cubicBezTo>
                    <a:pt x="9" y="1"/>
                    <a:pt x="11" y="2"/>
                    <a:pt x="1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0" name="Freeform 848"/>
            <p:cNvSpPr>
              <a:spLocks/>
            </p:cNvSpPr>
            <p:nvPr/>
          </p:nvSpPr>
          <p:spPr bwMode="auto">
            <a:xfrm>
              <a:off x="11636375" y="4924426"/>
              <a:ext cx="44450" cy="106363"/>
            </a:xfrm>
            <a:custGeom>
              <a:avLst/>
              <a:gdLst>
                <a:gd name="T0" fmla="*/ 0 w 5"/>
                <a:gd name="T1" fmla="*/ 0 h 12"/>
                <a:gd name="T2" fmla="*/ 4 w 5"/>
                <a:gd name="T3" fmla="*/ 5 h 12"/>
                <a:gd name="T4" fmla="*/ 5 w 5"/>
                <a:gd name="T5" fmla="*/ 12 h 12"/>
                <a:gd name="T6" fmla="*/ 3 w 5"/>
                <a:gd name="T7" fmla="*/ 6 h 12"/>
                <a:gd name="T8" fmla="*/ 0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cubicBezTo>
                    <a:pt x="2" y="1"/>
                    <a:pt x="3" y="3"/>
                    <a:pt x="4" y="5"/>
                  </a:cubicBezTo>
                  <a:cubicBezTo>
                    <a:pt x="5" y="8"/>
                    <a:pt x="5" y="10"/>
                    <a:pt x="5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1" name="Freeform 849"/>
            <p:cNvSpPr>
              <a:spLocks/>
            </p:cNvSpPr>
            <p:nvPr/>
          </p:nvSpPr>
          <p:spPr bwMode="auto">
            <a:xfrm>
              <a:off x="11583987" y="4916488"/>
              <a:ext cx="42863" cy="114300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7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3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2" name="Freeform 850"/>
            <p:cNvSpPr>
              <a:spLocks/>
            </p:cNvSpPr>
            <p:nvPr/>
          </p:nvSpPr>
          <p:spPr bwMode="auto">
            <a:xfrm>
              <a:off x="11512550" y="4906963"/>
              <a:ext cx="106363" cy="53975"/>
            </a:xfrm>
            <a:custGeom>
              <a:avLst/>
              <a:gdLst>
                <a:gd name="T0" fmla="*/ 12 w 12"/>
                <a:gd name="T1" fmla="*/ 0 h 6"/>
                <a:gd name="T2" fmla="*/ 7 w 12"/>
                <a:gd name="T3" fmla="*/ 4 h 6"/>
                <a:gd name="T4" fmla="*/ 0 w 12"/>
                <a:gd name="T5" fmla="*/ 6 h 6"/>
                <a:gd name="T6" fmla="*/ 6 w 12"/>
                <a:gd name="T7" fmla="*/ 3 h 6"/>
                <a:gd name="T8" fmla="*/ 12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3" name="Freeform 851"/>
            <p:cNvSpPr>
              <a:spLocks/>
            </p:cNvSpPr>
            <p:nvPr/>
          </p:nvSpPr>
          <p:spPr bwMode="auto">
            <a:xfrm>
              <a:off x="11512550" y="4862513"/>
              <a:ext cx="106363" cy="36513"/>
            </a:xfrm>
            <a:custGeom>
              <a:avLst/>
              <a:gdLst>
                <a:gd name="T0" fmla="*/ 12 w 12"/>
                <a:gd name="T1" fmla="*/ 4 h 4"/>
                <a:gd name="T2" fmla="*/ 6 w 12"/>
                <a:gd name="T3" fmla="*/ 3 h 4"/>
                <a:gd name="T4" fmla="*/ 0 w 12"/>
                <a:gd name="T5" fmla="*/ 0 h 4"/>
                <a:gd name="T6" fmla="*/ 6 w 12"/>
                <a:gd name="T7" fmla="*/ 2 h 4"/>
                <a:gd name="T8" fmla="*/ 12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2" y="4"/>
                  </a:moveTo>
                  <a:cubicBezTo>
                    <a:pt x="10" y="4"/>
                    <a:pt x="8" y="4"/>
                    <a:pt x="6" y="3"/>
                  </a:cubicBezTo>
                  <a:cubicBezTo>
                    <a:pt x="4" y="2"/>
                    <a:pt x="1" y="2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3"/>
                    <a:pt x="10" y="3"/>
                    <a:pt x="1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4" name="Freeform 852"/>
            <p:cNvSpPr>
              <a:spLocks/>
            </p:cNvSpPr>
            <p:nvPr/>
          </p:nvSpPr>
          <p:spPr bwMode="auto">
            <a:xfrm>
              <a:off x="11547475" y="4810126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5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8"/>
                    <a:pt x="6" y="7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7" name="组合 64336"/>
          <p:cNvGrpSpPr/>
          <p:nvPr/>
        </p:nvGrpSpPr>
        <p:grpSpPr>
          <a:xfrm>
            <a:off x="10733305" y="873623"/>
            <a:ext cx="406400" cy="434975"/>
            <a:chOff x="9948863" y="1587500"/>
            <a:chExt cx="406400" cy="434975"/>
          </a:xfrm>
        </p:grpSpPr>
        <p:sp>
          <p:nvSpPr>
            <p:cNvPr id="64095" name="Freeform 896"/>
            <p:cNvSpPr>
              <a:spLocks/>
            </p:cNvSpPr>
            <p:nvPr/>
          </p:nvSpPr>
          <p:spPr bwMode="auto">
            <a:xfrm>
              <a:off x="10020300" y="1587500"/>
              <a:ext cx="203200" cy="212725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4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4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6" name="Freeform 897"/>
            <p:cNvSpPr>
              <a:spLocks/>
            </p:cNvSpPr>
            <p:nvPr/>
          </p:nvSpPr>
          <p:spPr bwMode="auto">
            <a:xfrm>
              <a:off x="10161588" y="1597025"/>
              <a:ext cx="193675" cy="203200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3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7" name="Freeform 898"/>
            <p:cNvSpPr>
              <a:spLocks/>
            </p:cNvSpPr>
            <p:nvPr/>
          </p:nvSpPr>
          <p:spPr bwMode="auto">
            <a:xfrm>
              <a:off x="10161588" y="1703388"/>
              <a:ext cx="185738" cy="212725"/>
            </a:xfrm>
            <a:custGeom>
              <a:avLst/>
              <a:gdLst>
                <a:gd name="T0" fmla="*/ 0 w 21"/>
                <a:gd name="T1" fmla="*/ 11 h 24"/>
                <a:gd name="T2" fmla="*/ 21 w 21"/>
                <a:gd name="T3" fmla="*/ 12 h 24"/>
                <a:gd name="T4" fmla="*/ 0 w 21"/>
                <a:gd name="T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1"/>
                  </a:moveTo>
                  <a:cubicBezTo>
                    <a:pt x="0" y="11"/>
                    <a:pt x="20" y="0"/>
                    <a:pt x="21" y="12"/>
                  </a:cubicBezTo>
                  <a:cubicBezTo>
                    <a:pt x="21" y="24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8" name="Freeform 899"/>
            <p:cNvSpPr>
              <a:spLocks/>
            </p:cNvSpPr>
            <p:nvPr/>
          </p:nvSpPr>
          <p:spPr bwMode="auto">
            <a:xfrm>
              <a:off x="10161588" y="1800225"/>
              <a:ext cx="185738" cy="222250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9" name="Freeform 900"/>
            <p:cNvSpPr>
              <a:spLocks/>
            </p:cNvSpPr>
            <p:nvPr/>
          </p:nvSpPr>
          <p:spPr bwMode="auto">
            <a:xfrm>
              <a:off x="9993313" y="1800225"/>
              <a:ext cx="203200" cy="204788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6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0" name="Freeform 901"/>
            <p:cNvSpPr>
              <a:spLocks/>
            </p:cNvSpPr>
            <p:nvPr/>
          </p:nvSpPr>
          <p:spPr bwMode="auto">
            <a:xfrm>
              <a:off x="9948863" y="1738313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1" name="Freeform 902"/>
            <p:cNvSpPr>
              <a:spLocks/>
            </p:cNvSpPr>
            <p:nvPr/>
          </p:nvSpPr>
          <p:spPr bwMode="auto">
            <a:xfrm>
              <a:off x="9967913" y="1614488"/>
              <a:ext cx="201613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10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2" name="Freeform 903"/>
            <p:cNvSpPr>
              <a:spLocks/>
            </p:cNvSpPr>
            <p:nvPr/>
          </p:nvSpPr>
          <p:spPr bwMode="auto">
            <a:xfrm>
              <a:off x="10117138" y="1773238"/>
              <a:ext cx="71438" cy="63500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5 h 7"/>
                <a:gd name="T6" fmla="*/ 3 w 8"/>
                <a:gd name="T7" fmla="*/ 1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4"/>
                    <a:pt x="7" y="6"/>
                    <a:pt x="5" y="6"/>
                  </a:cubicBez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3" name="Freeform 904"/>
            <p:cNvSpPr>
              <a:spLocks/>
            </p:cNvSpPr>
            <p:nvPr/>
          </p:nvSpPr>
          <p:spPr bwMode="auto">
            <a:xfrm>
              <a:off x="10144125" y="1765300"/>
              <a:ext cx="7938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4" name="Freeform 905"/>
            <p:cNvSpPr>
              <a:spLocks/>
            </p:cNvSpPr>
            <p:nvPr/>
          </p:nvSpPr>
          <p:spPr bwMode="auto">
            <a:xfrm>
              <a:off x="10152063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5" name="Freeform 906"/>
            <p:cNvSpPr>
              <a:spLocks/>
            </p:cNvSpPr>
            <p:nvPr/>
          </p:nvSpPr>
          <p:spPr bwMode="auto">
            <a:xfrm>
              <a:off x="10152063" y="1765300"/>
              <a:ext cx="17463" cy="26988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6" name="Freeform 907"/>
            <p:cNvSpPr>
              <a:spLocks/>
            </p:cNvSpPr>
            <p:nvPr/>
          </p:nvSpPr>
          <p:spPr bwMode="auto">
            <a:xfrm>
              <a:off x="10161588" y="1765300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1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7" name="Freeform 908"/>
            <p:cNvSpPr>
              <a:spLocks/>
            </p:cNvSpPr>
            <p:nvPr/>
          </p:nvSpPr>
          <p:spPr bwMode="auto">
            <a:xfrm>
              <a:off x="10161588" y="1773238"/>
              <a:ext cx="26988" cy="19050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8" name="Freeform 909"/>
            <p:cNvSpPr>
              <a:spLocks/>
            </p:cNvSpPr>
            <p:nvPr/>
          </p:nvSpPr>
          <p:spPr bwMode="auto">
            <a:xfrm>
              <a:off x="10169525" y="1782763"/>
              <a:ext cx="19050" cy="952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9" name="Freeform 910"/>
            <p:cNvSpPr>
              <a:spLocks/>
            </p:cNvSpPr>
            <p:nvPr/>
          </p:nvSpPr>
          <p:spPr bwMode="auto">
            <a:xfrm>
              <a:off x="10169525" y="1792288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1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0" name="Freeform 911"/>
            <p:cNvSpPr>
              <a:spLocks/>
            </p:cNvSpPr>
            <p:nvPr/>
          </p:nvSpPr>
          <p:spPr bwMode="auto">
            <a:xfrm>
              <a:off x="10169525" y="1800225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1" name="Freeform 912"/>
            <p:cNvSpPr>
              <a:spLocks/>
            </p:cNvSpPr>
            <p:nvPr/>
          </p:nvSpPr>
          <p:spPr bwMode="auto">
            <a:xfrm>
              <a:off x="10169525" y="1809750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2" name="Freeform 913"/>
            <p:cNvSpPr>
              <a:spLocks/>
            </p:cNvSpPr>
            <p:nvPr/>
          </p:nvSpPr>
          <p:spPr bwMode="auto">
            <a:xfrm>
              <a:off x="10169525" y="1809750"/>
              <a:ext cx="26988" cy="17463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3" name="Freeform 914"/>
            <p:cNvSpPr>
              <a:spLocks/>
            </p:cNvSpPr>
            <p:nvPr/>
          </p:nvSpPr>
          <p:spPr bwMode="auto">
            <a:xfrm>
              <a:off x="10169525" y="1817688"/>
              <a:ext cx="19050" cy="19050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4" name="Freeform 915"/>
            <p:cNvSpPr>
              <a:spLocks/>
            </p:cNvSpPr>
            <p:nvPr/>
          </p:nvSpPr>
          <p:spPr bwMode="auto">
            <a:xfrm>
              <a:off x="10161588" y="1817688"/>
              <a:ext cx="17463" cy="26988"/>
            </a:xfrm>
            <a:custGeom>
              <a:avLst/>
              <a:gdLst>
                <a:gd name="T0" fmla="*/ 1 w 2"/>
                <a:gd name="T1" fmla="*/ 2 h 3"/>
                <a:gd name="T2" fmla="*/ 2 w 2"/>
                <a:gd name="T3" fmla="*/ 2 h 3"/>
                <a:gd name="T4" fmla="*/ 2 w 2"/>
                <a:gd name="T5" fmla="*/ 2 h 3"/>
                <a:gd name="T6" fmla="*/ 2 w 2"/>
                <a:gd name="T7" fmla="*/ 1 h 3"/>
                <a:gd name="T8" fmla="*/ 0 w 2"/>
                <a:gd name="T9" fmla="*/ 0 h 3"/>
                <a:gd name="T10" fmla="*/ 1 w 2"/>
                <a:gd name="T11" fmla="*/ 2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5" name="Freeform 916"/>
            <p:cNvSpPr>
              <a:spLocks/>
            </p:cNvSpPr>
            <p:nvPr/>
          </p:nvSpPr>
          <p:spPr bwMode="auto">
            <a:xfrm>
              <a:off x="10161588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6" name="Freeform 917"/>
            <p:cNvSpPr>
              <a:spLocks/>
            </p:cNvSpPr>
            <p:nvPr/>
          </p:nvSpPr>
          <p:spPr bwMode="auto">
            <a:xfrm>
              <a:off x="10152063" y="1817688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7" name="Freeform 918"/>
            <p:cNvSpPr>
              <a:spLocks/>
            </p:cNvSpPr>
            <p:nvPr/>
          </p:nvSpPr>
          <p:spPr bwMode="auto">
            <a:xfrm>
              <a:off x="10144125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8" name="Freeform 919"/>
            <p:cNvSpPr>
              <a:spLocks/>
            </p:cNvSpPr>
            <p:nvPr/>
          </p:nvSpPr>
          <p:spPr bwMode="auto">
            <a:xfrm>
              <a:off x="10134600" y="1817688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9" name="Freeform 920"/>
            <p:cNvSpPr>
              <a:spLocks/>
            </p:cNvSpPr>
            <p:nvPr/>
          </p:nvSpPr>
          <p:spPr bwMode="auto">
            <a:xfrm>
              <a:off x="10126663" y="1817688"/>
              <a:ext cx="17463" cy="1905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0" name="Freeform 921"/>
            <p:cNvSpPr>
              <a:spLocks/>
            </p:cNvSpPr>
            <p:nvPr/>
          </p:nvSpPr>
          <p:spPr bwMode="auto">
            <a:xfrm>
              <a:off x="10117138" y="1817688"/>
              <a:ext cx="26988" cy="19050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1" name="Freeform 922"/>
            <p:cNvSpPr>
              <a:spLocks/>
            </p:cNvSpPr>
            <p:nvPr/>
          </p:nvSpPr>
          <p:spPr bwMode="auto">
            <a:xfrm>
              <a:off x="10117138" y="1809750"/>
              <a:ext cx="26988" cy="17463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1 w 3"/>
                <a:gd name="T5" fmla="*/ 2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0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2" name="Freeform 923"/>
            <p:cNvSpPr>
              <a:spLocks/>
            </p:cNvSpPr>
            <p:nvPr/>
          </p:nvSpPr>
          <p:spPr bwMode="auto">
            <a:xfrm>
              <a:off x="10109200" y="1809750"/>
              <a:ext cx="25400" cy="7938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3" name="Freeform 924"/>
            <p:cNvSpPr>
              <a:spLocks/>
            </p:cNvSpPr>
            <p:nvPr/>
          </p:nvSpPr>
          <p:spPr bwMode="auto">
            <a:xfrm>
              <a:off x="10109200" y="1800225"/>
              <a:ext cx="25400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4" name="Freeform 925"/>
            <p:cNvSpPr>
              <a:spLocks/>
            </p:cNvSpPr>
            <p:nvPr/>
          </p:nvSpPr>
          <p:spPr bwMode="auto">
            <a:xfrm>
              <a:off x="10117138" y="1792288"/>
              <a:ext cx="17463" cy="793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  <a:gd name="T10" fmla="*/ 1 w 2"/>
                <a:gd name="T11" fmla="*/ 0 h 1"/>
                <a:gd name="T12" fmla="*/ 0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5" name="Freeform 926"/>
            <p:cNvSpPr>
              <a:spLocks/>
            </p:cNvSpPr>
            <p:nvPr/>
          </p:nvSpPr>
          <p:spPr bwMode="auto">
            <a:xfrm>
              <a:off x="10117138" y="1782763"/>
              <a:ext cx="26988" cy="1746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0 h 2"/>
                <a:gd name="T12" fmla="*/ 1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6" name="Freeform 927"/>
            <p:cNvSpPr>
              <a:spLocks/>
            </p:cNvSpPr>
            <p:nvPr/>
          </p:nvSpPr>
          <p:spPr bwMode="auto">
            <a:xfrm>
              <a:off x="10126663" y="1773238"/>
              <a:ext cx="17463" cy="190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7" name="Freeform 928"/>
            <p:cNvSpPr>
              <a:spLocks/>
            </p:cNvSpPr>
            <p:nvPr/>
          </p:nvSpPr>
          <p:spPr bwMode="auto">
            <a:xfrm>
              <a:off x="10134600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8" name="Freeform 929"/>
            <p:cNvSpPr>
              <a:spLocks/>
            </p:cNvSpPr>
            <p:nvPr/>
          </p:nvSpPr>
          <p:spPr bwMode="auto">
            <a:xfrm>
              <a:off x="10144125" y="1703388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9" name="Freeform 930"/>
            <p:cNvSpPr>
              <a:spLocks/>
            </p:cNvSpPr>
            <p:nvPr/>
          </p:nvSpPr>
          <p:spPr bwMode="auto">
            <a:xfrm>
              <a:off x="10169525" y="1720850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4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4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7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0" name="Freeform 931"/>
            <p:cNvSpPr>
              <a:spLocks/>
            </p:cNvSpPr>
            <p:nvPr/>
          </p:nvSpPr>
          <p:spPr bwMode="auto">
            <a:xfrm>
              <a:off x="10169525" y="1773238"/>
              <a:ext cx="80963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2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1" name="Freeform 932"/>
            <p:cNvSpPr>
              <a:spLocks/>
            </p:cNvSpPr>
            <p:nvPr/>
          </p:nvSpPr>
          <p:spPr bwMode="auto">
            <a:xfrm>
              <a:off x="10169525" y="1800225"/>
              <a:ext cx="80963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1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1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2" name="Freeform 933"/>
            <p:cNvSpPr>
              <a:spLocks/>
            </p:cNvSpPr>
            <p:nvPr/>
          </p:nvSpPr>
          <p:spPr bwMode="auto">
            <a:xfrm>
              <a:off x="10161588" y="1809750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5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3" name="Freeform 934"/>
            <p:cNvSpPr>
              <a:spLocks/>
            </p:cNvSpPr>
            <p:nvPr/>
          </p:nvSpPr>
          <p:spPr bwMode="auto">
            <a:xfrm>
              <a:off x="10126663" y="1809750"/>
              <a:ext cx="25400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2 w 3"/>
                <a:gd name="T7" fmla="*/ 5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2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4" name="Freeform 935"/>
            <p:cNvSpPr>
              <a:spLocks/>
            </p:cNvSpPr>
            <p:nvPr/>
          </p:nvSpPr>
          <p:spPr bwMode="auto">
            <a:xfrm>
              <a:off x="10072688" y="1800225"/>
              <a:ext cx="79375" cy="44450"/>
            </a:xfrm>
            <a:custGeom>
              <a:avLst/>
              <a:gdLst>
                <a:gd name="T0" fmla="*/ 9 w 9"/>
                <a:gd name="T1" fmla="*/ 0 h 5"/>
                <a:gd name="T2" fmla="*/ 5 w 9"/>
                <a:gd name="T3" fmla="*/ 3 h 5"/>
                <a:gd name="T4" fmla="*/ 0 w 9"/>
                <a:gd name="T5" fmla="*/ 5 h 5"/>
                <a:gd name="T6" fmla="*/ 4 w 9"/>
                <a:gd name="T7" fmla="*/ 2 h 5"/>
                <a:gd name="T8" fmla="*/ 9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8" y="2"/>
                    <a:pt x="6" y="2"/>
                    <a:pt x="5" y="3"/>
                  </a:cubicBezTo>
                  <a:cubicBezTo>
                    <a:pt x="3" y="4"/>
                    <a:pt x="2" y="4"/>
                    <a:pt x="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5" name="Freeform 936"/>
            <p:cNvSpPr>
              <a:spLocks/>
            </p:cNvSpPr>
            <p:nvPr/>
          </p:nvSpPr>
          <p:spPr bwMode="auto">
            <a:xfrm>
              <a:off x="10072688" y="1773238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1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2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7" y="2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6" name="Freeform 937"/>
            <p:cNvSpPr>
              <a:spLocks/>
            </p:cNvSpPr>
            <p:nvPr/>
          </p:nvSpPr>
          <p:spPr bwMode="auto">
            <a:xfrm>
              <a:off x="10099675" y="1730375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4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2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922392" y="1463589"/>
            <a:ext cx="9904914" cy="2298514"/>
            <a:chOff x="922392" y="1463589"/>
            <a:chExt cx="7115068" cy="1651108"/>
          </a:xfrm>
        </p:grpSpPr>
        <p:sp>
          <p:nvSpPr>
            <p:cNvPr id="266" name="Freeform 55"/>
            <p:cNvSpPr/>
            <p:nvPr/>
          </p:nvSpPr>
          <p:spPr>
            <a:xfrm rot="16200000">
              <a:off x="6769640" y="1983243"/>
              <a:ext cx="1185477" cy="1077431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Text" lastClr="000000">
                <a:lumMod val="65000"/>
                <a:lumOff val="3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lIns="67391" tIns="33696" rIns="67391" bIns="33696" rtlCol="0" anchor="ctr"/>
            <a:lstStyle/>
            <a:p>
              <a:pPr marL="0" marR="0" lvl="0" indent="0" algn="ctr" defTabSz="1013677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itchFamily="2" charset="-122"/>
              </a:endParaRPr>
            </a:p>
          </p:txBody>
        </p:sp>
        <p:sp>
          <p:nvSpPr>
            <p:cNvPr id="267" name="Freeform 52"/>
            <p:cNvSpPr/>
            <p:nvPr/>
          </p:nvSpPr>
          <p:spPr>
            <a:xfrm rot="16200000">
              <a:off x="4883640" y="1973909"/>
              <a:ext cx="1185477" cy="1077431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Text" lastClr="000000">
                <a:lumMod val="65000"/>
                <a:lumOff val="3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lIns="67391" tIns="33696" rIns="67391" bIns="33696" rtlCol="0" anchor="ctr"/>
            <a:lstStyle/>
            <a:p>
              <a:pPr marL="0" marR="0" lvl="0" indent="0" algn="ctr" defTabSz="1013677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itchFamily="2" charset="-122"/>
              </a:endParaRPr>
            </a:p>
          </p:txBody>
        </p:sp>
        <p:sp>
          <p:nvSpPr>
            <p:cNvPr id="268" name="Freeform 51"/>
            <p:cNvSpPr/>
            <p:nvPr/>
          </p:nvSpPr>
          <p:spPr>
            <a:xfrm rot="16200000">
              <a:off x="2993411" y="1973911"/>
              <a:ext cx="1185477" cy="1077431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Text" lastClr="000000">
                <a:lumMod val="65000"/>
                <a:lumOff val="3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lIns="67391" tIns="33696" rIns="67391" bIns="33696" rtlCol="0" anchor="ctr"/>
            <a:lstStyle/>
            <a:p>
              <a:pPr marL="0" marR="0" lvl="0" indent="0" algn="ctr" defTabSz="1013677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itchFamily="2" charset="-122"/>
              </a:endParaRPr>
            </a:p>
          </p:txBody>
        </p:sp>
        <p:sp>
          <p:nvSpPr>
            <p:cNvPr id="269" name="Freeform 50"/>
            <p:cNvSpPr/>
            <p:nvPr/>
          </p:nvSpPr>
          <p:spPr>
            <a:xfrm rot="16200000">
              <a:off x="1103600" y="1971425"/>
              <a:ext cx="1185477" cy="1077431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Text" lastClr="000000">
                <a:lumMod val="65000"/>
                <a:lumOff val="3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lIns="67391" tIns="33696" rIns="67391" bIns="33696" rtlCol="0" anchor="ctr"/>
            <a:lstStyle/>
            <a:p>
              <a:pPr marL="0" marR="0" lvl="0" indent="0" algn="ctr" defTabSz="1013677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宋体" pitchFamily="2" charset="-122"/>
              </a:endParaRPr>
            </a:p>
          </p:txBody>
        </p:sp>
        <p:cxnSp>
          <p:nvCxnSpPr>
            <p:cNvPr id="270" name="Straight Connector 29"/>
            <p:cNvCxnSpPr/>
            <p:nvPr/>
          </p:nvCxnSpPr>
          <p:spPr>
            <a:xfrm flipH="1">
              <a:off x="922392" y="2402264"/>
              <a:ext cx="7115068" cy="0"/>
            </a:xfrm>
            <a:prstGeom prst="line">
              <a:avLst/>
            </a:prstGeom>
            <a:noFill/>
            <a:ln w="19050" cap="flat" cmpd="sng" algn="ctr">
              <a:solidFill>
                <a:srgbClr val="262626">
                  <a:lumMod val="50000"/>
                  <a:lumOff val="50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271" name="Freeform 44"/>
            <p:cNvSpPr/>
            <p:nvPr/>
          </p:nvSpPr>
          <p:spPr>
            <a:xfrm rot="16200000">
              <a:off x="1103181" y="1908574"/>
              <a:ext cx="1185477" cy="1077431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E7E7"/>
            </a:solidFill>
            <a:ln w="25400" cap="flat" cmpd="sng" algn="ctr">
              <a:noFill/>
              <a:prstDash val="solid"/>
            </a:ln>
            <a:effectLst/>
          </p:spPr>
          <p:txBody>
            <a:bodyPr lIns="67391" tIns="33696" rIns="67391" bIns="33696" rtlCol="0" anchor="ctr"/>
            <a:lstStyle/>
            <a:p>
              <a:pPr algn="ctr" defTabSz="10136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 dirty="0">
                <a:solidFill>
                  <a:srgbClr val="FFFFFF"/>
                </a:solidFill>
                <a:latin typeface="Arial" panose="020B0604020202020204"/>
                <a:ea typeface="宋体" pitchFamily="2" charset="-122"/>
              </a:endParaRPr>
            </a:p>
          </p:txBody>
        </p:sp>
        <p:sp>
          <p:nvSpPr>
            <p:cNvPr id="272" name="Freeform 53"/>
            <p:cNvSpPr/>
            <p:nvPr/>
          </p:nvSpPr>
          <p:spPr>
            <a:xfrm rot="16200000">
              <a:off x="2993411" y="1908574"/>
              <a:ext cx="1185477" cy="1077431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E7E7"/>
            </a:solidFill>
            <a:ln w="25400" cap="flat" cmpd="sng" algn="ctr">
              <a:noFill/>
              <a:prstDash val="solid"/>
            </a:ln>
            <a:effectLst/>
          </p:spPr>
          <p:txBody>
            <a:bodyPr lIns="67391" tIns="33696" rIns="67391" bIns="33696" rtlCol="0" anchor="ctr"/>
            <a:lstStyle/>
            <a:p>
              <a:pPr algn="ctr" defTabSz="10136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 dirty="0">
                <a:solidFill>
                  <a:srgbClr val="FFFFFF"/>
                </a:solidFill>
                <a:latin typeface="Arial" panose="020B0604020202020204"/>
                <a:ea typeface="宋体" pitchFamily="2" charset="-122"/>
              </a:endParaRPr>
            </a:p>
          </p:txBody>
        </p:sp>
        <p:sp>
          <p:nvSpPr>
            <p:cNvPr id="273" name="Freeform 68"/>
            <p:cNvSpPr/>
            <p:nvPr/>
          </p:nvSpPr>
          <p:spPr>
            <a:xfrm rot="16200000">
              <a:off x="4883640" y="1908572"/>
              <a:ext cx="1185477" cy="1077431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E7E7"/>
            </a:solidFill>
            <a:ln w="25400" cap="flat" cmpd="sng" algn="ctr">
              <a:noFill/>
              <a:prstDash val="solid"/>
            </a:ln>
            <a:effectLst/>
          </p:spPr>
          <p:txBody>
            <a:bodyPr lIns="67391" tIns="33696" rIns="67391" bIns="33696" rtlCol="0" anchor="ctr"/>
            <a:lstStyle/>
            <a:p>
              <a:pPr algn="ctr" defTabSz="10136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 dirty="0">
                <a:solidFill>
                  <a:srgbClr val="FFFFFF"/>
                </a:solidFill>
                <a:latin typeface="Arial" panose="020B0604020202020204"/>
                <a:ea typeface="宋体" pitchFamily="2" charset="-122"/>
              </a:endParaRPr>
            </a:p>
          </p:txBody>
        </p:sp>
        <p:sp>
          <p:nvSpPr>
            <p:cNvPr id="274" name="Freeform 71"/>
            <p:cNvSpPr/>
            <p:nvPr/>
          </p:nvSpPr>
          <p:spPr>
            <a:xfrm rot="16200000">
              <a:off x="6773870" y="1908571"/>
              <a:ext cx="1185477" cy="1077431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E499"/>
            </a:solidFill>
            <a:ln w="25400" cap="flat" cmpd="sng" algn="ctr">
              <a:noFill/>
              <a:prstDash val="solid"/>
            </a:ln>
            <a:effectLst/>
          </p:spPr>
          <p:txBody>
            <a:bodyPr lIns="67391" tIns="33696" rIns="67391" bIns="33696" rtlCol="0" anchor="ctr"/>
            <a:lstStyle/>
            <a:p>
              <a:pPr algn="ctr" defTabSz="10136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 dirty="0">
                <a:solidFill>
                  <a:srgbClr val="FFFFFF"/>
                </a:solidFill>
                <a:latin typeface="Arial" panose="020B0604020202020204"/>
                <a:ea typeface="宋体" pitchFamily="2" charset="-122"/>
              </a:endParaRPr>
            </a:p>
          </p:txBody>
        </p:sp>
        <p:sp>
          <p:nvSpPr>
            <p:cNvPr id="275" name="Arc 30"/>
            <p:cNvSpPr/>
            <p:nvPr/>
          </p:nvSpPr>
          <p:spPr>
            <a:xfrm rot="19051047">
              <a:off x="1990484" y="1463589"/>
              <a:ext cx="1610761" cy="1603501"/>
            </a:xfrm>
            <a:prstGeom prst="arc">
              <a:avLst/>
            </a:prstGeom>
            <a:noFill/>
            <a:ln w="28575" cap="flat" cmpd="sng" algn="ctr">
              <a:solidFill>
                <a:srgbClr val="FFFFFF">
                  <a:lumMod val="65000"/>
                </a:srgbClr>
              </a:solidFill>
              <a:prstDash val="sysDot"/>
              <a:tailEnd type="stealth"/>
            </a:ln>
            <a:effectLst/>
          </p:spPr>
          <p:txBody>
            <a:bodyPr lIns="67391" tIns="33696" rIns="67391" bIns="33696" rtlCol="0" anchor="ctr"/>
            <a:lstStyle/>
            <a:p>
              <a:pPr algn="ctr" defTabSz="10136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 dirty="0">
                <a:solidFill>
                  <a:srgbClr val="262626"/>
                </a:solidFill>
                <a:latin typeface="Arial" panose="020B0604020202020204"/>
                <a:ea typeface="宋体" pitchFamily="2" charset="-122"/>
              </a:endParaRPr>
            </a:p>
          </p:txBody>
        </p:sp>
        <p:sp>
          <p:nvSpPr>
            <p:cNvPr id="276" name="Arc 31"/>
            <p:cNvSpPr/>
            <p:nvPr/>
          </p:nvSpPr>
          <p:spPr>
            <a:xfrm rot="19051047">
              <a:off x="3810063" y="1463590"/>
              <a:ext cx="1610761" cy="1603501"/>
            </a:xfrm>
            <a:prstGeom prst="arc">
              <a:avLst/>
            </a:prstGeom>
            <a:noFill/>
            <a:ln w="28575" cap="flat" cmpd="sng" algn="ctr">
              <a:solidFill>
                <a:srgbClr val="FFFFFF">
                  <a:lumMod val="65000"/>
                </a:srgbClr>
              </a:solidFill>
              <a:prstDash val="sysDot"/>
              <a:tailEnd type="stealth"/>
            </a:ln>
            <a:effectLst/>
          </p:spPr>
          <p:txBody>
            <a:bodyPr lIns="67391" tIns="33696" rIns="67391" bIns="33696" rtlCol="0" anchor="ctr"/>
            <a:lstStyle/>
            <a:p>
              <a:pPr algn="ctr" defTabSz="10136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 dirty="0">
                <a:solidFill>
                  <a:srgbClr val="262626"/>
                </a:solidFill>
                <a:latin typeface="Arial" panose="020B0604020202020204"/>
                <a:ea typeface="宋体" pitchFamily="2" charset="-122"/>
              </a:endParaRPr>
            </a:p>
          </p:txBody>
        </p:sp>
        <p:sp>
          <p:nvSpPr>
            <p:cNvPr id="277" name="Arc 32"/>
            <p:cNvSpPr/>
            <p:nvPr/>
          </p:nvSpPr>
          <p:spPr>
            <a:xfrm rot="19051047">
              <a:off x="5629643" y="1463590"/>
              <a:ext cx="1610761" cy="1603501"/>
            </a:xfrm>
            <a:prstGeom prst="arc">
              <a:avLst/>
            </a:prstGeom>
            <a:noFill/>
            <a:ln w="28575" cap="flat" cmpd="sng" algn="ctr">
              <a:solidFill>
                <a:srgbClr val="FFFFFF">
                  <a:lumMod val="65000"/>
                </a:srgbClr>
              </a:solidFill>
              <a:prstDash val="sysDot"/>
              <a:tailEnd type="stealth"/>
            </a:ln>
            <a:effectLst/>
          </p:spPr>
          <p:txBody>
            <a:bodyPr lIns="67391" tIns="33696" rIns="67391" bIns="33696" rtlCol="0" anchor="ctr"/>
            <a:lstStyle/>
            <a:p>
              <a:pPr algn="ctr" defTabSz="10136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 dirty="0">
                <a:solidFill>
                  <a:srgbClr val="262626"/>
                </a:solidFill>
                <a:latin typeface="Arial" panose="020B0604020202020204"/>
                <a:ea typeface="宋体" pitchFamily="2" charset="-122"/>
              </a:endParaRPr>
            </a:p>
          </p:txBody>
        </p:sp>
        <p:sp>
          <p:nvSpPr>
            <p:cNvPr id="278" name="Freeform 103"/>
            <p:cNvSpPr>
              <a:spLocks noEditPoints="1"/>
            </p:cNvSpPr>
            <p:nvPr/>
          </p:nvSpPr>
          <p:spPr bwMode="auto">
            <a:xfrm>
              <a:off x="1516574" y="2044184"/>
              <a:ext cx="366536" cy="537299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rgbClr val="1D50A2"/>
            </a:solidFill>
            <a:ln w="9525">
              <a:noFill/>
              <a:round/>
            </a:ln>
          </p:spPr>
          <p:txBody>
            <a:bodyPr vert="horz" wrap="square" lIns="89855" tIns="44928" rIns="89855" bIns="44928" numCol="1" anchor="t" anchorCtr="0" compatLnSpc="1"/>
            <a:lstStyle/>
            <a:p>
              <a:pPr defTabSz="10136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262626"/>
                </a:solidFill>
                <a:latin typeface="Arial" panose="020B0604020202020204"/>
                <a:ea typeface="宋体" pitchFamily="2" charset="-122"/>
              </a:endParaRPr>
            </a:p>
          </p:txBody>
        </p:sp>
        <p:sp>
          <p:nvSpPr>
            <p:cNvPr id="279" name="Freeform 52"/>
            <p:cNvSpPr>
              <a:spLocks noEditPoints="1"/>
            </p:cNvSpPr>
            <p:nvPr/>
          </p:nvSpPr>
          <p:spPr bwMode="auto">
            <a:xfrm>
              <a:off x="3371363" y="2044182"/>
              <a:ext cx="456181" cy="488576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rgbClr val="1D50A2"/>
            </a:solidFill>
            <a:ln w="9525">
              <a:noFill/>
              <a:round/>
            </a:ln>
          </p:spPr>
          <p:txBody>
            <a:bodyPr vert="horz" wrap="square" lIns="89855" tIns="44928" rIns="89855" bIns="44928" numCol="1" anchor="t" anchorCtr="0" compatLnSpc="1"/>
            <a:lstStyle/>
            <a:p>
              <a:pPr defTabSz="10136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262626"/>
                </a:solidFill>
                <a:latin typeface="Arial" panose="020B0604020202020204"/>
                <a:ea typeface="宋体" pitchFamily="2" charset="-122"/>
              </a:endParaRPr>
            </a:p>
          </p:txBody>
        </p:sp>
        <p:sp>
          <p:nvSpPr>
            <p:cNvPr id="280" name="Freeform 83"/>
            <p:cNvSpPr>
              <a:spLocks noEditPoints="1"/>
            </p:cNvSpPr>
            <p:nvPr/>
          </p:nvSpPr>
          <p:spPr bwMode="auto">
            <a:xfrm>
              <a:off x="5297144" y="2044856"/>
              <a:ext cx="359371" cy="53662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rgbClr val="1D50A2"/>
            </a:solidFill>
            <a:ln w="9525">
              <a:noFill/>
              <a:round/>
            </a:ln>
          </p:spPr>
          <p:txBody>
            <a:bodyPr vert="horz" wrap="square" lIns="89855" tIns="44928" rIns="89855" bIns="44928" numCol="1" anchor="t" anchorCtr="0" compatLnSpc="1"/>
            <a:lstStyle/>
            <a:p>
              <a:pPr defTabSz="10136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262626"/>
                </a:solidFill>
                <a:latin typeface="Arial" panose="020B0604020202020204"/>
                <a:ea typeface="宋体" pitchFamily="2" charset="-122"/>
              </a:endParaRPr>
            </a:p>
          </p:txBody>
        </p:sp>
        <p:sp>
          <p:nvSpPr>
            <p:cNvPr id="281" name="Freeform 152"/>
            <p:cNvSpPr>
              <a:spLocks noEditPoints="1"/>
            </p:cNvSpPr>
            <p:nvPr/>
          </p:nvSpPr>
          <p:spPr bwMode="auto">
            <a:xfrm>
              <a:off x="7146030" y="2145885"/>
              <a:ext cx="445627" cy="409964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</a:ln>
          </p:spPr>
          <p:txBody>
            <a:bodyPr vert="horz" wrap="square" lIns="89855" tIns="44928" rIns="89855" bIns="44928" numCol="1" anchor="t" anchorCtr="0" compatLnSpc="1"/>
            <a:lstStyle/>
            <a:p>
              <a:pPr defTabSz="10136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262626"/>
                </a:solidFill>
                <a:latin typeface="Arial" panose="020B0604020202020204"/>
                <a:ea typeface="宋体" pitchFamily="2" charset="-122"/>
              </a:endParaRPr>
            </a:p>
          </p:txBody>
        </p:sp>
      </p:grpSp>
      <p:grpSp>
        <p:nvGrpSpPr>
          <p:cNvPr id="282" name="组合 281"/>
          <p:cNvGrpSpPr/>
          <p:nvPr/>
        </p:nvGrpSpPr>
        <p:grpSpPr>
          <a:xfrm>
            <a:off x="748467" y="4083077"/>
            <a:ext cx="2333431" cy="916360"/>
            <a:chOff x="7159246" y="3187184"/>
            <a:chExt cx="2333431" cy="916360"/>
          </a:xfrm>
        </p:grpSpPr>
        <p:sp>
          <p:nvSpPr>
            <p:cNvPr id="283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284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85" name="组合 284"/>
          <p:cNvGrpSpPr/>
          <p:nvPr/>
        </p:nvGrpSpPr>
        <p:grpSpPr>
          <a:xfrm>
            <a:off x="3440139" y="4083077"/>
            <a:ext cx="2333431" cy="916360"/>
            <a:chOff x="7159246" y="3187184"/>
            <a:chExt cx="2333431" cy="916360"/>
          </a:xfrm>
        </p:grpSpPr>
        <p:sp>
          <p:nvSpPr>
            <p:cNvPr id="286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287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88" name="组合 287"/>
          <p:cNvGrpSpPr/>
          <p:nvPr/>
        </p:nvGrpSpPr>
        <p:grpSpPr>
          <a:xfrm>
            <a:off x="6131811" y="4083077"/>
            <a:ext cx="2333431" cy="916360"/>
            <a:chOff x="7159246" y="3187184"/>
            <a:chExt cx="2333431" cy="916360"/>
          </a:xfrm>
        </p:grpSpPr>
        <p:sp>
          <p:nvSpPr>
            <p:cNvPr id="289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290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91" name="组合 290"/>
          <p:cNvGrpSpPr/>
          <p:nvPr/>
        </p:nvGrpSpPr>
        <p:grpSpPr>
          <a:xfrm>
            <a:off x="8823483" y="4083077"/>
            <a:ext cx="2333431" cy="916360"/>
            <a:chOff x="7159246" y="3187184"/>
            <a:chExt cx="2333431" cy="916360"/>
          </a:xfrm>
        </p:grpSpPr>
        <p:sp>
          <p:nvSpPr>
            <p:cNvPr id="292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293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412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EditPoint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CC25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160338" y="911224"/>
            <a:ext cx="0" cy="5026025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938" y="7938"/>
            <a:ext cx="917575" cy="920750"/>
            <a:chOff x="7938" y="7938"/>
            <a:chExt cx="917575" cy="920750"/>
          </a:xfrm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938" y="7938"/>
              <a:ext cx="917575" cy="903288"/>
            </a:xfrm>
            <a:custGeom>
              <a:avLst/>
              <a:gdLst>
                <a:gd name="T0" fmla="*/ 578 w 578"/>
                <a:gd name="T1" fmla="*/ 0 h 569"/>
                <a:gd name="T2" fmla="*/ 382 w 578"/>
                <a:gd name="T3" fmla="*/ 0 h 569"/>
                <a:gd name="T4" fmla="*/ 382 w 578"/>
                <a:gd name="T5" fmla="*/ 222 h 569"/>
                <a:gd name="T6" fmla="*/ 482 w 578"/>
                <a:gd name="T7" fmla="*/ 222 h 569"/>
                <a:gd name="T8" fmla="*/ 482 w 578"/>
                <a:gd name="T9" fmla="*/ 111 h 569"/>
                <a:gd name="T10" fmla="*/ 0 w 578"/>
                <a:gd name="T11" fmla="*/ 111 h 569"/>
                <a:gd name="T12" fmla="*/ 0 w 578"/>
                <a:gd name="T13" fmla="*/ 0 h 569"/>
                <a:gd name="T14" fmla="*/ 96 w 578"/>
                <a:gd name="T15" fmla="*/ 0 h 569"/>
                <a:gd name="T16" fmla="*/ 96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578" y="0"/>
                  </a:moveTo>
                  <a:lnTo>
                    <a:pt x="382" y="0"/>
                  </a:lnTo>
                  <a:lnTo>
                    <a:pt x="382" y="222"/>
                  </a:lnTo>
                  <a:lnTo>
                    <a:pt x="482" y="222"/>
                  </a:lnTo>
                  <a:lnTo>
                    <a:pt x="482" y="111"/>
                  </a:lnTo>
                  <a:lnTo>
                    <a:pt x="0" y="111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938" y="7938"/>
              <a:ext cx="606425" cy="920750"/>
            </a:xfrm>
            <a:custGeom>
              <a:avLst/>
              <a:gdLst>
                <a:gd name="T0" fmla="*/ 0 w 382"/>
                <a:gd name="T1" fmla="*/ 580 h 580"/>
                <a:gd name="T2" fmla="*/ 0 w 382"/>
                <a:gd name="T3" fmla="*/ 454 h 580"/>
                <a:gd name="T4" fmla="*/ 196 w 382"/>
                <a:gd name="T5" fmla="*/ 454 h 580"/>
                <a:gd name="T6" fmla="*/ 196 w 382"/>
                <a:gd name="T7" fmla="*/ 343 h 580"/>
                <a:gd name="T8" fmla="*/ 96 w 382"/>
                <a:gd name="T9" fmla="*/ 343 h 580"/>
                <a:gd name="T10" fmla="*/ 0 w 382"/>
                <a:gd name="T11" fmla="*/ 343 h 580"/>
                <a:gd name="T12" fmla="*/ 0 w 382"/>
                <a:gd name="T13" fmla="*/ 212 h 580"/>
                <a:gd name="T14" fmla="*/ 96 w 382"/>
                <a:gd name="T15" fmla="*/ 212 h 580"/>
                <a:gd name="T16" fmla="*/ 226 w 382"/>
                <a:gd name="T17" fmla="*/ 212 h 580"/>
                <a:gd name="T18" fmla="*/ 226 w 382"/>
                <a:gd name="T19" fmla="*/ 111 h 580"/>
                <a:gd name="T20" fmla="*/ 226 w 382"/>
                <a:gd name="T21" fmla="*/ 0 h 580"/>
                <a:gd name="T22" fmla="*/ 382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580"/>
                  </a:moveTo>
                  <a:lnTo>
                    <a:pt x="0" y="454"/>
                  </a:lnTo>
                  <a:lnTo>
                    <a:pt x="196" y="454"/>
                  </a:lnTo>
                  <a:lnTo>
                    <a:pt x="196" y="343"/>
                  </a:lnTo>
                  <a:lnTo>
                    <a:pt x="96" y="343"/>
                  </a:lnTo>
                  <a:lnTo>
                    <a:pt x="0" y="343"/>
                  </a:lnTo>
                  <a:lnTo>
                    <a:pt x="0" y="212"/>
                  </a:lnTo>
                  <a:lnTo>
                    <a:pt x="96" y="212"/>
                  </a:lnTo>
                  <a:lnTo>
                    <a:pt x="226" y="212"/>
                  </a:lnTo>
                  <a:lnTo>
                    <a:pt x="226" y="111"/>
                  </a:lnTo>
                  <a:lnTo>
                    <a:pt x="226" y="0"/>
                  </a:lnTo>
                  <a:lnTo>
                    <a:pt x="3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19088" y="360363"/>
              <a:ext cx="295275" cy="423863"/>
            </a:xfrm>
            <a:custGeom>
              <a:avLst/>
              <a:gdLst>
                <a:gd name="T0" fmla="*/ 186 w 186"/>
                <a:gd name="T1" fmla="*/ 0 h 267"/>
                <a:gd name="T2" fmla="*/ 186 w 186"/>
                <a:gd name="T3" fmla="*/ 121 h 267"/>
                <a:gd name="T4" fmla="*/ 0 w 186"/>
                <a:gd name="T5" fmla="*/ 121 h 267"/>
                <a:gd name="T6" fmla="*/ 0 w 186"/>
                <a:gd name="T7" fmla="*/ 50 h 267"/>
                <a:gd name="T8" fmla="*/ 110 w 186"/>
                <a:gd name="T9" fmla="*/ 50 h 267"/>
                <a:gd name="T10" fmla="*/ 110 w 186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0"/>
                  </a:moveTo>
                  <a:lnTo>
                    <a:pt x="186" y="121"/>
                  </a:lnTo>
                  <a:lnTo>
                    <a:pt x="0" y="121"/>
                  </a:lnTo>
                  <a:lnTo>
                    <a:pt x="0" y="50"/>
                  </a:lnTo>
                  <a:lnTo>
                    <a:pt x="110" y="50"/>
                  </a:lnTo>
                  <a:lnTo>
                    <a:pt x="110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12034838" y="911225"/>
            <a:ext cx="0" cy="5041900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1269663" y="60190"/>
            <a:ext cx="917575" cy="920750"/>
            <a:chOff x="11269663" y="7938"/>
            <a:chExt cx="917575" cy="920750"/>
          </a:xfrm>
        </p:grpSpPr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1269663" y="7938"/>
              <a:ext cx="917575" cy="903288"/>
            </a:xfrm>
            <a:custGeom>
              <a:avLst/>
              <a:gdLst>
                <a:gd name="T0" fmla="*/ 0 w 578"/>
                <a:gd name="T1" fmla="*/ 0 h 569"/>
                <a:gd name="T2" fmla="*/ 196 w 578"/>
                <a:gd name="T3" fmla="*/ 0 h 569"/>
                <a:gd name="T4" fmla="*/ 196 w 578"/>
                <a:gd name="T5" fmla="*/ 222 h 569"/>
                <a:gd name="T6" fmla="*/ 96 w 578"/>
                <a:gd name="T7" fmla="*/ 222 h 569"/>
                <a:gd name="T8" fmla="*/ 96 w 578"/>
                <a:gd name="T9" fmla="*/ 111 h 569"/>
                <a:gd name="T10" fmla="*/ 578 w 578"/>
                <a:gd name="T11" fmla="*/ 111 h 569"/>
                <a:gd name="T12" fmla="*/ 578 w 578"/>
                <a:gd name="T13" fmla="*/ 0 h 569"/>
                <a:gd name="T14" fmla="*/ 482 w 578"/>
                <a:gd name="T15" fmla="*/ 0 h 569"/>
                <a:gd name="T16" fmla="*/ 482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0" y="0"/>
                  </a:moveTo>
                  <a:lnTo>
                    <a:pt x="196" y="0"/>
                  </a:lnTo>
                  <a:lnTo>
                    <a:pt x="196" y="222"/>
                  </a:lnTo>
                  <a:lnTo>
                    <a:pt x="96" y="222"/>
                  </a:lnTo>
                  <a:lnTo>
                    <a:pt x="96" y="111"/>
                  </a:lnTo>
                  <a:lnTo>
                    <a:pt x="578" y="111"/>
                  </a:lnTo>
                  <a:lnTo>
                    <a:pt x="578" y="0"/>
                  </a:lnTo>
                  <a:lnTo>
                    <a:pt x="482" y="0"/>
                  </a:lnTo>
                  <a:lnTo>
                    <a:pt x="482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1580813" y="7938"/>
              <a:ext cx="606425" cy="920750"/>
            </a:xfrm>
            <a:custGeom>
              <a:avLst/>
              <a:gdLst>
                <a:gd name="T0" fmla="*/ 382 w 382"/>
                <a:gd name="T1" fmla="*/ 580 h 580"/>
                <a:gd name="T2" fmla="*/ 382 w 382"/>
                <a:gd name="T3" fmla="*/ 454 h 580"/>
                <a:gd name="T4" fmla="*/ 191 w 382"/>
                <a:gd name="T5" fmla="*/ 454 h 580"/>
                <a:gd name="T6" fmla="*/ 191 w 382"/>
                <a:gd name="T7" fmla="*/ 343 h 580"/>
                <a:gd name="T8" fmla="*/ 286 w 382"/>
                <a:gd name="T9" fmla="*/ 343 h 580"/>
                <a:gd name="T10" fmla="*/ 382 w 382"/>
                <a:gd name="T11" fmla="*/ 343 h 580"/>
                <a:gd name="T12" fmla="*/ 382 w 382"/>
                <a:gd name="T13" fmla="*/ 212 h 580"/>
                <a:gd name="T14" fmla="*/ 286 w 382"/>
                <a:gd name="T15" fmla="*/ 212 h 580"/>
                <a:gd name="T16" fmla="*/ 156 w 382"/>
                <a:gd name="T17" fmla="*/ 212 h 580"/>
                <a:gd name="T18" fmla="*/ 156 w 382"/>
                <a:gd name="T19" fmla="*/ 111 h 580"/>
                <a:gd name="T20" fmla="*/ 156 w 382"/>
                <a:gd name="T21" fmla="*/ 0 h 580"/>
                <a:gd name="T22" fmla="*/ 0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580"/>
                  </a:moveTo>
                  <a:lnTo>
                    <a:pt x="382" y="454"/>
                  </a:lnTo>
                  <a:lnTo>
                    <a:pt x="191" y="454"/>
                  </a:lnTo>
                  <a:lnTo>
                    <a:pt x="191" y="343"/>
                  </a:lnTo>
                  <a:lnTo>
                    <a:pt x="286" y="343"/>
                  </a:lnTo>
                  <a:lnTo>
                    <a:pt x="382" y="343"/>
                  </a:lnTo>
                  <a:lnTo>
                    <a:pt x="382" y="212"/>
                  </a:lnTo>
                  <a:lnTo>
                    <a:pt x="286" y="212"/>
                  </a:lnTo>
                  <a:lnTo>
                    <a:pt x="156" y="212"/>
                  </a:lnTo>
                  <a:lnTo>
                    <a:pt x="156" y="111"/>
                  </a:lnTo>
                  <a:lnTo>
                    <a:pt x="156" y="0"/>
                  </a:ln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1580813" y="360363"/>
              <a:ext cx="303213" cy="423863"/>
            </a:xfrm>
            <a:custGeom>
              <a:avLst/>
              <a:gdLst>
                <a:gd name="T0" fmla="*/ 0 w 191"/>
                <a:gd name="T1" fmla="*/ 0 h 267"/>
                <a:gd name="T2" fmla="*/ 0 w 191"/>
                <a:gd name="T3" fmla="*/ 121 h 267"/>
                <a:gd name="T4" fmla="*/ 191 w 191"/>
                <a:gd name="T5" fmla="*/ 121 h 267"/>
                <a:gd name="T6" fmla="*/ 191 w 191"/>
                <a:gd name="T7" fmla="*/ 50 h 267"/>
                <a:gd name="T8" fmla="*/ 76 w 191"/>
                <a:gd name="T9" fmla="*/ 50 h 267"/>
                <a:gd name="T10" fmla="*/ 76 w 191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0"/>
                  </a:moveTo>
                  <a:lnTo>
                    <a:pt x="0" y="121"/>
                  </a:lnTo>
                  <a:lnTo>
                    <a:pt x="191" y="121"/>
                  </a:lnTo>
                  <a:lnTo>
                    <a:pt x="191" y="50"/>
                  </a:lnTo>
                  <a:lnTo>
                    <a:pt x="76" y="50"/>
                  </a:lnTo>
                  <a:lnTo>
                    <a:pt x="76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700" y="5937250"/>
            <a:ext cx="12179300" cy="920750"/>
            <a:chOff x="7938" y="3462338"/>
            <a:chExt cx="12179300" cy="920750"/>
          </a:xfrm>
        </p:grpSpPr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1269663" y="3478213"/>
              <a:ext cx="917575" cy="904875"/>
            </a:xfrm>
            <a:custGeom>
              <a:avLst/>
              <a:gdLst>
                <a:gd name="T0" fmla="*/ 0 w 578"/>
                <a:gd name="T1" fmla="*/ 570 h 570"/>
                <a:gd name="T2" fmla="*/ 196 w 578"/>
                <a:gd name="T3" fmla="*/ 570 h 570"/>
                <a:gd name="T4" fmla="*/ 196 w 578"/>
                <a:gd name="T5" fmla="*/ 348 h 570"/>
                <a:gd name="T6" fmla="*/ 96 w 578"/>
                <a:gd name="T7" fmla="*/ 348 h 570"/>
                <a:gd name="T8" fmla="*/ 96 w 578"/>
                <a:gd name="T9" fmla="*/ 459 h 570"/>
                <a:gd name="T10" fmla="*/ 578 w 578"/>
                <a:gd name="T11" fmla="*/ 459 h 570"/>
                <a:gd name="T12" fmla="*/ 578 w 578"/>
                <a:gd name="T13" fmla="*/ 570 h 570"/>
                <a:gd name="T14" fmla="*/ 482 w 578"/>
                <a:gd name="T15" fmla="*/ 570 h 570"/>
                <a:gd name="T16" fmla="*/ 482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0" y="570"/>
                  </a:moveTo>
                  <a:lnTo>
                    <a:pt x="196" y="570"/>
                  </a:lnTo>
                  <a:lnTo>
                    <a:pt x="196" y="348"/>
                  </a:lnTo>
                  <a:lnTo>
                    <a:pt x="96" y="348"/>
                  </a:lnTo>
                  <a:lnTo>
                    <a:pt x="96" y="459"/>
                  </a:lnTo>
                  <a:lnTo>
                    <a:pt x="578" y="459"/>
                  </a:lnTo>
                  <a:lnTo>
                    <a:pt x="578" y="570"/>
                  </a:lnTo>
                  <a:lnTo>
                    <a:pt x="482" y="570"/>
                  </a:lnTo>
                  <a:lnTo>
                    <a:pt x="4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1580813" y="3462338"/>
              <a:ext cx="606425" cy="920750"/>
            </a:xfrm>
            <a:custGeom>
              <a:avLst/>
              <a:gdLst>
                <a:gd name="T0" fmla="*/ 382 w 382"/>
                <a:gd name="T1" fmla="*/ 0 h 580"/>
                <a:gd name="T2" fmla="*/ 382 w 382"/>
                <a:gd name="T3" fmla="*/ 126 h 580"/>
                <a:gd name="T4" fmla="*/ 191 w 382"/>
                <a:gd name="T5" fmla="*/ 126 h 580"/>
                <a:gd name="T6" fmla="*/ 191 w 382"/>
                <a:gd name="T7" fmla="*/ 237 h 580"/>
                <a:gd name="T8" fmla="*/ 286 w 382"/>
                <a:gd name="T9" fmla="*/ 237 h 580"/>
                <a:gd name="T10" fmla="*/ 382 w 382"/>
                <a:gd name="T11" fmla="*/ 237 h 580"/>
                <a:gd name="T12" fmla="*/ 382 w 382"/>
                <a:gd name="T13" fmla="*/ 368 h 580"/>
                <a:gd name="T14" fmla="*/ 286 w 382"/>
                <a:gd name="T15" fmla="*/ 368 h 580"/>
                <a:gd name="T16" fmla="*/ 156 w 382"/>
                <a:gd name="T17" fmla="*/ 368 h 580"/>
                <a:gd name="T18" fmla="*/ 156 w 382"/>
                <a:gd name="T19" fmla="*/ 469 h 580"/>
                <a:gd name="T20" fmla="*/ 156 w 382"/>
                <a:gd name="T21" fmla="*/ 580 h 580"/>
                <a:gd name="T22" fmla="*/ 0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0"/>
                  </a:moveTo>
                  <a:lnTo>
                    <a:pt x="382" y="126"/>
                  </a:lnTo>
                  <a:lnTo>
                    <a:pt x="191" y="126"/>
                  </a:lnTo>
                  <a:lnTo>
                    <a:pt x="191" y="237"/>
                  </a:lnTo>
                  <a:lnTo>
                    <a:pt x="286" y="237"/>
                  </a:lnTo>
                  <a:lnTo>
                    <a:pt x="382" y="237"/>
                  </a:lnTo>
                  <a:lnTo>
                    <a:pt x="382" y="368"/>
                  </a:lnTo>
                  <a:lnTo>
                    <a:pt x="286" y="368"/>
                  </a:lnTo>
                  <a:lnTo>
                    <a:pt x="156" y="368"/>
                  </a:lnTo>
                  <a:lnTo>
                    <a:pt x="156" y="469"/>
                  </a:lnTo>
                  <a:lnTo>
                    <a:pt x="156" y="580"/>
                  </a:lnTo>
                  <a:lnTo>
                    <a:pt x="0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1580813" y="3606800"/>
              <a:ext cx="303213" cy="423863"/>
            </a:xfrm>
            <a:custGeom>
              <a:avLst/>
              <a:gdLst>
                <a:gd name="T0" fmla="*/ 0 w 191"/>
                <a:gd name="T1" fmla="*/ 267 h 267"/>
                <a:gd name="T2" fmla="*/ 0 w 191"/>
                <a:gd name="T3" fmla="*/ 146 h 267"/>
                <a:gd name="T4" fmla="*/ 191 w 191"/>
                <a:gd name="T5" fmla="*/ 146 h 267"/>
                <a:gd name="T6" fmla="*/ 191 w 191"/>
                <a:gd name="T7" fmla="*/ 217 h 267"/>
                <a:gd name="T8" fmla="*/ 76 w 191"/>
                <a:gd name="T9" fmla="*/ 217 h 267"/>
                <a:gd name="T10" fmla="*/ 76 w 191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267"/>
                  </a:moveTo>
                  <a:lnTo>
                    <a:pt x="0" y="146"/>
                  </a:lnTo>
                  <a:lnTo>
                    <a:pt x="191" y="146"/>
                  </a:lnTo>
                  <a:lnTo>
                    <a:pt x="191" y="217"/>
                  </a:lnTo>
                  <a:lnTo>
                    <a:pt x="76" y="217"/>
                  </a:lnTo>
                  <a:lnTo>
                    <a:pt x="7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938" y="3478213"/>
              <a:ext cx="917575" cy="904875"/>
            </a:xfrm>
            <a:custGeom>
              <a:avLst/>
              <a:gdLst>
                <a:gd name="T0" fmla="*/ 578 w 578"/>
                <a:gd name="T1" fmla="*/ 570 h 570"/>
                <a:gd name="T2" fmla="*/ 382 w 578"/>
                <a:gd name="T3" fmla="*/ 570 h 570"/>
                <a:gd name="T4" fmla="*/ 382 w 578"/>
                <a:gd name="T5" fmla="*/ 348 h 570"/>
                <a:gd name="T6" fmla="*/ 482 w 578"/>
                <a:gd name="T7" fmla="*/ 348 h 570"/>
                <a:gd name="T8" fmla="*/ 482 w 578"/>
                <a:gd name="T9" fmla="*/ 459 h 570"/>
                <a:gd name="T10" fmla="*/ 0 w 578"/>
                <a:gd name="T11" fmla="*/ 459 h 570"/>
                <a:gd name="T12" fmla="*/ 0 w 578"/>
                <a:gd name="T13" fmla="*/ 570 h 570"/>
                <a:gd name="T14" fmla="*/ 96 w 578"/>
                <a:gd name="T15" fmla="*/ 570 h 570"/>
                <a:gd name="T16" fmla="*/ 96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578" y="570"/>
                  </a:moveTo>
                  <a:lnTo>
                    <a:pt x="382" y="570"/>
                  </a:lnTo>
                  <a:lnTo>
                    <a:pt x="382" y="348"/>
                  </a:lnTo>
                  <a:lnTo>
                    <a:pt x="482" y="348"/>
                  </a:lnTo>
                  <a:lnTo>
                    <a:pt x="482" y="459"/>
                  </a:lnTo>
                  <a:lnTo>
                    <a:pt x="0" y="459"/>
                  </a:lnTo>
                  <a:lnTo>
                    <a:pt x="0" y="570"/>
                  </a:lnTo>
                  <a:lnTo>
                    <a:pt x="96" y="570"/>
                  </a:lnTo>
                  <a:lnTo>
                    <a:pt x="9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938" y="3462338"/>
              <a:ext cx="606425" cy="920750"/>
            </a:xfrm>
            <a:custGeom>
              <a:avLst/>
              <a:gdLst>
                <a:gd name="T0" fmla="*/ 0 w 382"/>
                <a:gd name="T1" fmla="*/ 0 h 580"/>
                <a:gd name="T2" fmla="*/ 0 w 382"/>
                <a:gd name="T3" fmla="*/ 126 h 580"/>
                <a:gd name="T4" fmla="*/ 196 w 382"/>
                <a:gd name="T5" fmla="*/ 126 h 580"/>
                <a:gd name="T6" fmla="*/ 196 w 382"/>
                <a:gd name="T7" fmla="*/ 237 h 580"/>
                <a:gd name="T8" fmla="*/ 96 w 382"/>
                <a:gd name="T9" fmla="*/ 237 h 580"/>
                <a:gd name="T10" fmla="*/ 0 w 382"/>
                <a:gd name="T11" fmla="*/ 237 h 580"/>
                <a:gd name="T12" fmla="*/ 0 w 382"/>
                <a:gd name="T13" fmla="*/ 368 h 580"/>
                <a:gd name="T14" fmla="*/ 96 w 382"/>
                <a:gd name="T15" fmla="*/ 368 h 580"/>
                <a:gd name="T16" fmla="*/ 226 w 382"/>
                <a:gd name="T17" fmla="*/ 368 h 580"/>
                <a:gd name="T18" fmla="*/ 226 w 382"/>
                <a:gd name="T19" fmla="*/ 469 h 580"/>
                <a:gd name="T20" fmla="*/ 226 w 382"/>
                <a:gd name="T21" fmla="*/ 580 h 580"/>
                <a:gd name="T22" fmla="*/ 382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0"/>
                  </a:moveTo>
                  <a:lnTo>
                    <a:pt x="0" y="126"/>
                  </a:lnTo>
                  <a:lnTo>
                    <a:pt x="196" y="126"/>
                  </a:lnTo>
                  <a:lnTo>
                    <a:pt x="196" y="237"/>
                  </a:lnTo>
                  <a:lnTo>
                    <a:pt x="96" y="237"/>
                  </a:lnTo>
                  <a:lnTo>
                    <a:pt x="0" y="237"/>
                  </a:lnTo>
                  <a:lnTo>
                    <a:pt x="0" y="368"/>
                  </a:lnTo>
                  <a:lnTo>
                    <a:pt x="96" y="368"/>
                  </a:lnTo>
                  <a:lnTo>
                    <a:pt x="226" y="368"/>
                  </a:lnTo>
                  <a:lnTo>
                    <a:pt x="226" y="469"/>
                  </a:lnTo>
                  <a:lnTo>
                    <a:pt x="226" y="580"/>
                  </a:lnTo>
                  <a:lnTo>
                    <a:pt x="382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19088" y="3606800"/>
              <a:ext cx="295275" cy="423863"/>
            </a:xfrm>
            <a:custGeom>
              <a:avLst/>
              <a:gdLst>
                <a:gd name="T0" fmla="*/ 186 w 186"/>
                <a:gd name="T1" fmla="*/ 267 h 267"/>
                <a:gd name="T2" fmla="*/ 186 w 186"/>
                <a:gd name="T3" fmla="*/ 146 h 267"/>
                <a:gd name="T4" fmla="*/ 0 w 186"/>
                <a:gd name="T5" fmla="*/ 146 h 267"/>
                <a:gd name="T6" fmla="*/ 0 w 186"/>
                <a:gd name="T7" fmla="*/ 217 h 267"/>
                <a:gd name="T8" fmla="*/ 110 w 186"/>
                <a:gd name="T9" fmla="*/ 217 h 267"/>
                <a:gd name="T10" fmla="*/ 110 w 186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267"/>
                  </a:moveTo>
                  <a:lnTo>
                    <a:pt x="186" y="146"/>
                  </a:lnTo>
                  <a:lnTo>
                    <a:pt x="0" y="146"/>
                  </a:lnTo>
                  <a:lnTo>
                    <a:pt x="0" y="217"/>
                  </a:lnTo>
                  <a:lnTo>
                    <a:pt x="110" y="217"/>
                  </a:lnTo>
                  <a:lnTo>
                    <a:pt x="11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8" name="Line 11"/>
          <p:cNvSpPr>
            <a:spLocks noChangeShapeType="1"/>
          </p:cNvSpPr>
          <p:nvPr/>
        </p:nvSpPr>
        <p:spPr bwMode="auto">
          <a:xfrm flipH="1" flipV="1">
            <a:off x="319473" y="6665594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Line 11"/>
          <p:cNvSpPr>
            <a:spLocks noChangeShapeType="1"/>
          </p:cNvSpPr>
          <p:nvPr/>
        </p:nvSpPr>
        <p:spPr bwMode="auto">
          <a:xfrm flipH="1" flipV="1">
            <a:off x="387146" y="207963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1448186" y="827039"/>
            <a:ext cx="481149" cy="1558576"/>
            <a:chOff x="1290638" y="809625"/>
            <a:chExt cx="1147763" cy="3717926"/>
          </a:xfrm>
        </p:grpSpPr>
        <p:sp>
          <p:nvSpPr>
            <p:cNvPr id="63" name="Oval 28"/>
            <p:cNvSpPr>
              <a:spLocks noChangeArrowheads="1"/>
            </p:cNvSpPr>
            <p:nvPr/>
          </p:nvSpPr>
          <p:spPr bwMode="auto">
            <a:xfrm>
              <a:off x="1290638" y="1438275"/>
              <a:ext cx="1147763" cy="11303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Line 29"/>
            <p:cNvSpPr>
              <a:spLocks noChangeShapeType="1"/>
            </p:cNvSpPr>
            <p:nvPr/>
          </p:nvSpPr>
          <p:spPr bwMode="auto">
            <a:xfrm>
              <a:off x="1863725" y="1438275"/>
              <a:ext cx="0" cy="113030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auto">
            <a:xfrm>
              <a:off x="1493838" y="1470025"/>
              <a:ext cx="201613" cy="1074738"/>
            </a:xfrm>
            <a:custGeom>
              <a:avLst/>
              <a:gdLst>
                <a:gd name="T0" fmla="*/ 25 w 25"/>
                <a:gd name="T1" fmla="*/ 0 h 135"/>
                <a:gd name="T2" fmla="*/ 25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25" y="0"/>
                  </a:moveTo>
                  <a:cubicBezTo>
                    <a:pt x="25" y="0"/>
                    <a:pt x="0" y="74"/>
                    <a:pt x="25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auto">
            <a:xfrm>
              <a:off x="1331913" y="1606550"/>
              <a:ext cx="128588" cy="803275"/>
            </a:xfrm>
            <a:custGeom>
              <a:avLst/>
              <a:gdLst>
                <a:gd name="T0" fmla="*/ 16 w 16"/>
                <a:gd name="T1" fmla="*/ 0 h 101"/>
                <a:gd name="T2" fmla="*/ 16 w 16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01">
                  <a:moveTo>
                    <a:pt x="16" y="0"/>
                  </a:moveTo>
                  <a:cubicBezTo>
                    <a:pt x="16" y="0"/>
                    <a:pt x="0" y="55"/>
                    <a:pt x="16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auto">
            <a:xfrm>
              <a:off x="2025650" y="1470025"/>
              <a:ext cx="201613" cy="1074738"/>
            </a:xfrm>
            <a:custGeom>
              <a:avLst/>
              <a:gdLst>
                <a:gd name="T0" fmla="*/ 0 w 25"/>
                <a:gd name="T1" fmla="*/ 0 h 135"/>
                <a:gd name="T2" fmla="*/ 0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0" y="0"/>
                  </a:moveTo>
                  <a:cubicBezTo>
                    <a:pt x="0" y="0"/>
                    <a:pt x="25" y="74"/>
                    <a:pt x="0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auto">
            <a:xfrm>
              <a:off x="2260600" y="1606550"/>
              <a:ext cx="136525" cy="803275"/>
            </a:xfrm>
            <a:custGeom>
              <a:avLst/>
              <a:gdLst>
                <a:gd name="T0" fmla="*/ 0 w 17"/>
                <a:gd name="T1" fmla="*/ 0 h 101"/>
                <a:gd name="T2" fmla="*/ 0 w 17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101">
                  <a:moveTo>
                    <a:pt x="0" y="0"/>
                  </a:moveTo>
                  <a:cubicBezTo>
                    <a:pt x="0" y="0"/>
                    <a:pt x="17" y="55"/>
                    <a:pt x="0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auto">
            <a:xfrm>
              <a:off x="1711325" y="1343025"/>
              <a:ext cx="338138" cy="127000"/>
            </a:xfrm>
            <a:custGeom>
              <a:avLst/>
              <a:gdLst>
                <a:gd name="T0" fmla="*/ 0 w 42"/>
                <a:gd name="T1" fmla="*/ 15 h 16"/>
                <a:gd name="T2" fmla="*/ 42 w 42"/>
                <a:gd name="T3" fmla="*/ 16 h 16"/>
                <a:gd name="T4" fmla="*/ 31 w 42"/>
                <a:gd name="T5" fmla="*/ 0 h 16"/>
                <a:gd name="T6" fmla="*/ 11 w 42"/>
                <a:gd name="T7" fmla="*/ 0 h 16"/>
                <a:gd name="T8" fmla="*/ 0 w 42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0" y="15"/>
                  </a:moveTo>
                  <a:cubicBezTo>
                    <a:pt x="0" y="15"/>
                    <a:pt x="21" y="9"/>
                    <a:pt x="42" y="1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0" y="15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35"/>
            <p:cNvSpPr>
              <a:spLocks/>
            </p:cNvSpPr>
            <p:nvPr/>
          </p:nvSpPr>
          <p:spPr bwMode="auto">
            <a:xfrm>
              <a:off x="1695450" y="2544763"/>
              <a:ext cx="338138" cy="128588"/>
            </a:xfrm>
            <a:custGeom>
              <a:avLst/>
              <a:gdLst>
                <a:gd name="T0" fmla="*/ 42 w 42"/>
                <a:gd name="T1" fmla="*/ 1 h 16"/>
                <a:gd name="T2" fmla="*/ 0 w 42"/>
                <a:gd name="T3" fmla="*/ 0 h 16"/>
                <a:gd name="T4" fmla="*/ 12 w 42"/>
                <a:gd name="T5" fmla="*/ 16 h 16"/>
                <a:gd name="T6" fmla="*/ 31 w 42"/>
                <a:gd name="T7" fmla="*/ 16 h 16"/>
                <a:gd name="T8" fmla="*/ 42 w 4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42" y="1"/>
                  </a:moveTo>
                  <a:cubicBezTo>
                    <a:pt x="42" y="1"/>
                    <a:pt x="21" y="6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31" y="16"/>
                    <a:pt x="31" y="16"/>
                    <a:pt x="31" y="16"/>
                  </a:cubicBezTo>
                  <a:lnTo>
                    <a:pt x="42" y="1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auto">
            <a:xfrm>
              <a:off x="1824038" y="1255713"/>
              <a:ext cx="104775" cy="87313"/>
            </a:xfrm>
            <a:custGeom>
              <a:avLst/>
              <a:gdLst>
                <a:gd name="T0" fmla="*/ 0 w 13"/>
                <a:gd name="T1" fmla="*/ 11 h 11"/>
                <a:gd name="T2" fmla="*/ 0 w 13"/>
                <a:gd name="T3" fmla="*/ 7 h 11"/>
                <a:gd name="T4" fmla="*/ 7 w 13"/>
                <a:gd name="T5" fmla="*/ 0 h 11"/>
                <a:gd name="T6" fmla="*/ 7 w 13"/>
                <a:gd name="T7" fmla="*/ 0 h 11"/>
                <a:gd name="T8" fmla="*/ 13 w 13"/>
                <a:gd name="T9" fmla="*/ 7 h 11"/>
                <a:gd name="T10" fmla="*/ 13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3" y="11"/>
                    <a:pt x="13" y="1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37"/>
            <p:cNvSpPr>
              <a:spLocks/>
            </p:cNvSpPr>
            <p:nvPr/>
          </p:nvSpPr>
          <p:spPr bwMode="auto">
            <a:xfrm>
              <a:off x="1816100" y="3875088"/>
              <a:ext cx="112713" cy="652463"/>
            </a:xfrm>
            <a:custGeom>
              <a:avLst/>
              <a:gdLst>
                <a:gd name="T0" fmla="*/ 14 w 14"/>
                <a:gd name="T1" fmla="*/ 82 h 82"/>
                <a:gd name="T2" fmla="*/ 14 w 14"/>
                <a:gd name="T3" fmla="*/ 11 h 82"/>
                <a:gd name="T4" fmla="*/ 14 w 14"/>
                <a:gd name="T5" fmla="*/ 7 h 82"/>
                <a:gd name="T6" fmla="*/ 7 w 14"/>
                <a:gd name="T7" fmla="*/ 0 h 82"/>
                <a:gd name="T8" fmla="*/ 7 w 14"/>
                <a:gd name="T9" fmla="*/ 0 h 82"/>
                <a:gd name="T10" fmla="*/ 0 w 14"/>
                <a:gd name="T11" fmla="*/ 7 h 82"/>
                <a:gd name="T12" fmla="*/ 0 w 14"/>
                <a:gd name="T13" fmla="*/ 11 h 82"/>
                <a:gd name="T14" fmla="*/ 0 w 14"/>
                <a:gd name="T1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82">
                  <a:moveTo>
                    <a:pt x="14" y="8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2"/>
                    <a:pt x="0" y="82"/>
                    <a:pt x="0" y="82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Line 38"/>
            <p:cNvSpPr>
              <a:spLocks noChangeShapeType="1"/>
            </p:cNvSpPr>
            <p:nvPr/>
          </p:nvSpPr>
          <p:spPr bwMode="auto">
            <a:xfrm>
              <a:off x="1863725" y="2673350"/>
              <a:ext cx="0" cy="5413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Oval 39"/>
            <p:cNvSpPr>
              <a:spLocks noChangeArrowheads="1"/>
            </p:cNvSpPr>
            <p:nvPr/>
          </p:nvSpPr>
          <p:spPr bwMode="auto">
            <a:xfrm>
              <a:off x="17589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Oval 40"/>
            <p:cNvSpPr>
              <a:spLocks noChangeArrowheads="1"/>
            </p:cNvSpPr>
            <p:nvPr/>
          </p:nvSpPr>
          <p:spPr bwMode="auto">
            <a:xfrm>
              <a:off x="18732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Oval 41"/>
            <p:cNvSpPr>
              <a:spLocks noChangeArrowheads="1"/>
            </p:cNvSpPr>
            <p:nvPr/>
          </p:nvSpPr>
          <p:spPr bwMode="auto">
            <a:xfrm>
              <a:off x="1758950" y="316706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Oval 42"/>
            <p:cNvSpPr>
              <a:spLocks noChangeArrowheads="1"/>
            </p:cNvSpPr>
            <p:nvPr/>
          </p:nvSpPr>
          <p:spPr bwMode="auto">
            <a:xfrm>
              <a:off x="1863725" y="3167063"/>
              <a:ext cx="106363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Oval 43"/>
            <p:cNvSpPr>
              <a:spLocks noChangeArrowheads="1"/>
            </p:cNvSpPr>
            <p:nvPr/>
          </p:nvSpPr>
          <p:spPr bwMode="auto">
            <a:xfrm>
              <a:off x="1962150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Oval 44"/>
            <p:cNvSpPr>
              <a:spLocks noChangeArrowheads="1"/>
            </p:cNvSpPr>
            <p:nvPr/>
          </p:nvSpPr>
          <p:spPr bwMode="auto">
            <a:xfrm>
              <a:off x="1962150" y="3365500"/>
              <a:ext cx="104775" cy="111125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Oval 45"/>
            <p:cNvSpPr>
              <a:spLocks noChangeArrowheads="1"/>
            </p:cNvSpPr>
            <p:nvPr/>
          </p:nvSpPr>
          <p:spPr bwMode="auto">
            <a:xfrm>
              <a:off x="1654175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Oval 46"/>
            <p:cNvSpPr>
              <a:spLocks noChangeArrowheads="1"/>
            </p:cNvSpPr>
            <p:nvPr/>
          </p:nvSpPr>
          <p:spPr bwMode="auto">
            <a:xfrm>
              <a:off x="1654175" y="3373438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7"/>
            <p:cNvSpPr>
              <a:spLocks/>
            </p:cNvSpPr>
            <p:nvPr/>
          </p:nvSpPr>
          <p:spPr bwMode="auto">
            <a:xfrm>
              <a:off x="1743075" y="3246438"/>
              <a:ext cx="242888" cy="238125"/>
            </a:xfrm>
            <a:custGeom>
              <a:avLst/>
              <a:gdLst>
                <a:gd name="T0" fmla="*/ 76 w 153"/>
                <a:gd name="T1" fmla="*/ 150 h 150"/>
                <a:gd name="T2" fmla="*/ 0 w 153"/>
                <a:gd name="T3" fmla="*/ 75 h 150"/>
                <a:gd name="T4" fmla="*/ 76 w 153"/>
                <a:gd name="T5" fmla="*/ 0 h 150"/>
                <a:gd name="T6" fmla="*/ 153 w 153"/>
                <a:gd name="T7" fmla="*/ 75 h 150"/>
                <a:gd name="T8" fmla="*/ 76 w 153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0">
                  <a:moveTo>
                    <a:pt x="76" y="150"/>
                  </a:moveTo>
                  <a:lnTo>
                    <a:pt x="0" y="75"/>
                  </a:lnTo>
                  <a:lnTo>
                    <a:pt x="76" y="0"/>
                  </a:lnTo>
                  <a:lnTo>
                    <a:pt x="153" y="75"/>
                  </a:lnTo>
                  <a:lnTo>
                    <a:pt x="76" y="150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Line 48"/>
            <p:cNvSpPr>
              <a:spLocks noChangeShapeType="1"/>
            </p:cNvSpPr>
            <p:nvPr/>
          </p:nvSpPr>
          <p:spPr bwMode="auto">
            <a:xfrm>
              <a:off x="1863725" y="3246438"/>
              <a:ext cx="0" cy="238125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Line 49"/>
            <p:cNvSpPr>
              <a:spLocks noChangeShapeType="1"/>
            </p:cNvSpPr>
            <p:nvPr/>
          </p:nvSpPr>
          <p:spPr bwMode="auto">
            <a:xfrm flipH="1">
              <a:off x="1743075" y="3365500"/>
              <a:ext cx="242888" cy="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Line 50"/>
            <p:cNvSpPr>
              <a:spLocks noChangeShapeType="1"/>
            </p:cNvSpPr>
            <p:nvPr/>
          </p:nvSpPr>
          <p:spPr bwMode="auto">
            <a:xfrm>
              <a:off x="1873250" y="3516313"/>
              <a:ext cx="0" cy="10112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Oval 51"/>
            <p:cNvSpPr>
              <a:spLocks noChangeArrowheads="1"/>
            </p:cNvSpPr>
            <p:nvPr/>
          </p:nvSpPr>
          <p:spPr bwMode="auto">
            <a:xfrm>
              <a:off x="1831975" y="1136650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Oval 52"/>
            <p:cNvSpPr>
              <a:spLocks noChangeArrowheads="1"/>
            </p:cNvSpPr>
            <p:nvPr/>
          </p:nvSpPr>
          <p:spPr bwMode="auto">
            <a:xfrm>
              <a:off x="1831975" y="1033463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Oval 53"/>
            <p:cNvSpPr>
              <a:spLocks noChangeArrowheads="1"/>
            </p:cNvSpPr>
            <p:nvPr/>
          </p:nvSpPr>
          <p:spPr bwMode="auto">
            <a:xfrm>
              <a:off x="1831975" y="920750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Oval 54"/>
            <p:cNvSpPr>
              <a:spLocks noChangeArrowheads="1"/>
            </p:cNvSpPr>
            <p:nvPr/>
          </p:nvSpPr>
          <p:spPr bwMode="auto">
            <a:xfrm>
              <a:off x="1831975" y="809625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8" name="组合 64337"/>
          <p:cNvGrpSpPr/>
          <p:nvPr/>
        </p:nvGrpSpPr>
        <p:grpSpPr>
          <a:xfrm>
            <a:off x="-303213" y="3309938"/>
            <a:ext cx="803276" cy="842963"/>
            <a:chOff x="-303213" y="3309938"/>
            <a:chExt cx="803276" cy="842963"/>
          </a:xfrm>
          <a:solidFill>
            <a:srgbClr val="F7E499"/>
          </a:solidFill>
        </p:grpSpPr>
        <p:sp>
          <p:nvSpPr>
            <p:cNvPr id="64137" name="Freeform 685"/>
            <p:cNvSpPr>
              <a:spLocks/>
            </p:cNvSpPr>
            <p:nvPr/>
          </p:nvSpPr>
          <p:spPr bwMode="auto">
            <a:xfrm>
              <a:off x="-161925" y="3309938"/>
              <a:ext cx="406400" cy="407988"/>
            </a:xfrm>
            <a:custGeom>
              <a:avLst/>
              <a:gdLst>
                <a:gd name="T0" fmla="*/ 31 w 46"/>
                <a:gd name="T1" fmla="*/ 46 h 46"/>
                <a:gd name="T2" fmla="*/ 23 w 46"/>
                <a:gd name="T3" fmla="*/ 6 h 46"/>
                <a:gd name="T4" fmla="*/ 31 w 46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31" y="46"/>
                  </a:moveTo>
                  <a:cubicBezTo>
                    <a:pt x="31" y="46"/>
                    <a:pt x="0" y="13"/>
                    <a:pt x="23" y="6"/>
                  </a:cubicBezTo>
                  <a:cubicBezTo>
                    <a:pt x="46" y="0"/>
                    <a:pt x="31" y="46"/>
                    <a:pt x="3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8" name="Freeform 686"/>
            <p:cNvSpPr>
              <a:spLocks/>
            </p:cNvSpPr>
            <p:nvPr/>
          </p:nvSpPr>
          <p:spPr bwMode="auto">
            <a:xfrm>
              <a:off x="111125" y="3317875"/>
              <a:ext cx="388938" cy="400050"/>
            </a:xfrm>
            <a:custGeom>
              <a:avLst/>
              <a:gdLst>
                <a:gd name="T0" fmla="*/ 0 w 44"/>
                <a:gd name="T1" fmla="*/ 45 h 45"/>
                <a:gd name="T2" fmla="*/ 24 w 44"/>
                <a:gd name="T3" fmla="*/ 12 h 45"/>
                <a:gd name="T4" fmla="*/ 0 w 44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5">
                  <a:moveTo>
                    <a:pt x="0" y="45"/>
                  </a:moveTo>
                  <a:cubicBezTo>
                    <a:pt x="0" y="45"/>
                    <a:pt x="3" y="0"/>
                    <a:pt x="24" y="12"/>
                  </a:cubicBezTo>
                  <a:cubicBezTo>
                    <a:pt x="44" y="25"/>
                    <a:pt x="0" y="45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9" name="Freeform 687"/>
            <p:cNvSpPr>
              <a:spLocks/>
            </p:cNvSpPr>
            <p:nvPr/>
          </p:nvSpPr>
          <p:spPr bwMode="auto">
            <a:xfrm>
              <a:off x="111125" y="3513138"/>
              <a:ext cx="371475" cy="427038"/>
            </a:xfrm>
            <a:custGeom>
              <a:avLst/>
              <a:gdLst>
                <a:gd name="T0" fmla="*/ 0 w 42"/>
                <a:gd name="T1" fmla="*/ 23 h 48"/>
                <a:gd name="T2" fmla="*/ 41 w 42"/>
                <a:gd name="T3" fmla="*/ 24 h 48"/>
                <a:gd name="T4" fmla="*/ 0 w 42"/>
                <a:gd name="T5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8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8"/>
                    <a:pt x="0" y="23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0" name="Freeform 688"/>
            <p:cNvSpPr>
              <a:spLocks/>
            </p:cNvSpPr>
            <p:nvPr/>
          </p:nvSpPr>
          <p:spPr bwMode="auto">
            <a:xfrm>
              <a:off x="111125" y="3717926"/>
              <a:ext cx="361950" cy="434975"/>
            </a:xfrm>
            <a:custGeom>
              <a:avLst/>
              <a:gdLst>
                <a:gd name="T0" fmla="*/ 0 w 41"/>
                <a:gd name="T1" fmla="*/ 0 h 49"/>
                <a:gd name="T2" fmla="*/ 23 w 41"/>
                <a:gd name="T3" fmla="*/ 35 h 49"/>
                <a:gd name="T4" fmla="*/ 0 w 41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9">
                  <a:moveTo>
                    <a:pt x="0" y="0"/>
                  </a:moveTo>
                  <a:cubicBezTo>
                    <a:pt x="0" y="0"/>
                    <a:pt x="41" y="20"/>
                    <a:pt x="23" y="35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1" name="Freeform 689"/>
            <p:cNvSpPr>
              <a:spLocks/>
            </p:cNvSpPr>
            <p:nvPr/>
          </p:nvSpPr>
          <p:spPr bwMode="auto">
            <a:xfrm>
              <a:off x="-223838" y="3717926"/>
              <a:ext cx="396875" cy="407988"/>
            </a:xfrm>
            <a:custGeom>
              <a:avLst/>
              <a:gdLst>
                <a:gd name="T0" fmla="*/ 38 w 45"/>
                <a:gd name="T1" fmla="*/ 0 h 46"/>
                <a:gd name="T2" fmla="*/ 23 w 45"/>
                <a:gd name="T3" fmla="*/ 39 h 46"/>
                <a:gd name="T4" fmla="*/ 38 w 45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6">
                  <a:moveTo>
                    <a:pt x="38" y="0"/>
                  </a:moveTo>
                  <a:cubicBezTo>
                    <a:pt x="38" y="0"/>
                    <a:pt x="45" y="46"/>
                    <a:pt x="23" y="39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2" name="Freeform 690"/>
            <p:cNvSpPr>
              <a:spLocks/>
            </p:cNvSpPr>
            <p:nvPr/>
          </p:nvSpPr>
          <p:spPr bwMode="auto">
            <a:xfrm>
              <a:off x="-303213" y="3602038"/>
              <a:ext cx="414338" cy="400050"/>
            </a:xfrm>
            <a:custGeom>
              <a:avLst/>
              <a:gdLst>
                <a:gd name="T0" fmla="*/ 47 w 47"/>
                <a:gd name="T1" fmla="*/ 13 h 45"/>
                <a:gd name="T2" fmla="*/ 7 w 47"/>
                <a:gd name="T3" fmla="*/ 23 h 45"/>
                <a:gd name="T4" fmla="*/ 47 w 47"/>
                <a:gd name="T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5">
                  <a:moveTo>
                    <a:pt x="47" y="13"/>
                  </a:moveTo>
                  <a:cubicBezTo>
                    <a:pt x="47" y="13"/>
                    <a:pt x="14" y="45"/>
                    <a:pt x="7" y="23"/>
                  </a:cubicBezTo>
                  <a:cubicBezTo>
                    <a:pt x="0" y="0"/>
                    <a:pt x="47" y="13"/>
                    <a:pt x="4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3" name="Freeform 691"/>
            <p:cNvSpPr>
              <a:spLocks/>
            </p:cNvSpPr>
            <p:nvPr/>
          </p:nvSpPr>
          <p:spPr bwMode="auto">
            <a:xfrm>
              <a:off x="-277813" y="3354388"/>
              <a:ext cx="406400" cy="381000"/>
            </a:xfrm>
            <a:custGeom>
              <a:avLst/>
              <a:gdLst>
                <a:gd name="T0" fmla="*/ 46 w 46"/>
                <a:gd name="T1" fmla="*/ 41 h 43"/>
                <a:gd name="T2" fmla="*/ 10 w 46"/>
                <a:gd name="T3" fmla="*/ 22 h 43"/>
                <a:gd name="T4" fmla="*/ 46 w 46"/>
                <a:gd name="T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3">
                  <a:moveTo>
                    <a:pt x="46" y="41"/>
                  </a:moveTo>
                  <a:cubicBezTo>
                    <a:pt x="46" y="41"/>
                    <a:pt x="0" y="43"/>
                    <a:pt x="10" y="22"/>
                  </a:cubicBezTo>
                  <a:cubicBezTo>
                    <a:pt x="20" y="0"/>
                    <a:pt x="46" y="41"/>
                    <a:pt x="4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4" name="Freeform 692"/>
            <p:cNvSpPr>
              <a:spLocks/>
            </p:cNvSpPr>
            <p:nvPr/>
          </p:nvSpPr>
          <p:spPr bwMode="auto">
            <a:xfrm>
              <a:off x="22225" y="3663951"/>
              <a:ext cx="150813" cy="125413"/>
            </a:xfrm>
            <a:custGeom>
              <a:avLst/>
              <a:gdLst>
                <a:gd name="T0" fmla="*/ 16 w 17"/>
                <a:gd name="T1" fmla="*/ 5 h 14"/>
                <a:gd name="T2" fmla="*/ 11 w 17"/>
                <a:gd name="T3" fmla="*/ 13 h 14"/>
                <a:gd name="T4" fmla="*/ 2 w 17"/>
                <a:gd name="T5" fmla="*/ 10 h 14"/>
                <a:gd name="T6" fmla="*/ 7 w 17"/>
                <a:gd name="T7" fmla="*/ 1 h 14"/>
                <a:gd name="T8" fmla="*/ 16 w 17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6" y="5"/>
                  </a:moveTo>
                  <a:cubicBezTo>
                    <a:pt x="17" y="8"/>
                    <a:pt x="14" y="11"/>
                    <a:pt x="11" y="13"/>
                  </a:cubicBezTo>
                  <a:cubicBezTo>
                    <a:pt x="7" y="14"/>
                    <a:pt x="3" y="13"/>
                    <a:pt x="2" y="10"/>
                  </a:cubicBezTo>
                  <a:cubicBezTo>
                    <a:pt x="0" y="6"/>
                    <a:pt x="3" y="3"/>
                    <a:pt x="7" y="1"/>
                  </a:cubicBezTo>
                  <a:cubicBezTo>
                    <a:pt x="10" y="0"/>
                    <a:pt x="15" y="1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5" name="Freeform 693"/>
            <p:cNvSpPr>
              <a:spLocks/>
            </p:cNvSpPr>
            <p:nvPr/>
          </p:nvSpPr>
          <p:spPr bwMode="auto">
            <a:xfrm>
              <a:off x="76200" y="3646488"/>
              <a:ext cx="17463" cy="53975"/>
            </a:xfrm>
            <a:custGeom>
              <a:avLst/>
              <a:gdLst>
                <a:gd name="T0" fmla="*/ 1 w 2"/>
                <a:gd name="T1" fmla="*/ 1 h 6"/>
                <a:gd name="T2" fmla="*/ 0 w 2"/>
                <a:gd name="T3" fmla="*/ 0 h 6"/>
                <a:gd name="T4" fmla="*/ 0 w 2"/>
                <a:gd name="T5" fmla="*/ 1 h 6"/>
                <a:gd name="T6" fmla="*/ 0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1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6" name="Freeform 694"/>
            <p:cNvSpPr>
              <a:spLocks/>
            </p:cNvSpPr>
            <p:nvPr/>
          </p:nvSpPr>
          <p:spPr bwMode="auto">
            <a:xfrm>
              <a:off x="93662" y="36464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0 w 2"/>
                <a:gd name="T7" fmla="*/ 2 h 5"/>
                <a:gd name="T8" fmla="*/ 0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7" name="Freeform 695"/>
            <p:cNvSpPr>
              <a:spLocks/>
            </p:cNvSpPr>
            <p:nvPr/>
          </p:nvSpPr>
          <p:spPr bwMode="auto">
            <a:xfrm>
              <a:off x="103187" y="3646488"/>
              <a:ext cx="25400" cy="44450"/>
            </a:xfrm>
            <a:custGeom>
              <a:avLst/>
              <a:gdLst>
                <a:gd name="T0" fmla="*/ 3 w 3"/>
                <a:gd name="T1" fmla="*/ 1 h 5"/>
                <a:gd name="T2" fmla="*/ 2 w 3"/>
                <a:gd name="T3" fmla="*/ 0 h 5"/>
                <a:gd name="T4" fmla="*/ 1 w 3"/>
                <a:gd name="T5" fmla="*/ 1 h 5"/>
                <a:gd name="T6" fmla="*/ 1 w 3"/>
                <a:gd name="T7" fmla="*/ 2 h 5"/>
                <a:gd name="T8" fmla="*/ 0 w 3"/>
                <a:gd name="T9" fmla="*/ 5 h 5"/>
                <a:gd name="T10" fmla="*/ 2 w 3"/>
                <a:gd name="T11" fmla="*/ 2 h 5"/>
                <a:gd name="T12" fmla="*/ 3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8" name="Freeform 696"/>
            <p:cNvSpPr>
              <a:spLocks/>
            </p:cNvSpPr>
            <p:nvPr/>
          </p:nvSpPr>
          <p:spPr bwMode="auto">
            <a:xfrm>
              <a:off x="111125" y="3656013"/>
              <a:ext cx="34925" cy="44450"/>
            </a:xfrm>
            <a:custGeom>
              <a:avLst/>
              <a:gdLst>
                <a:gd name="T0" fmla="*/ 3 w 4"/>
                <a:gd name="T1" fmla="*/ 1 h 5"/>
                <a:gd name="T2" fmla="*/ 3 w 4"/>
                <a:gd name="T3" fmla="*/ 0 h 5"/>
                <a:gd name="T4" fmla="*/ 2 w 4"/>
                <a:gd name="T5" fmla="*/ 0 h 5"/>
                <a:gd name="T6" fmla="*/ 2 w 4"/>
                <a:gd name="T7" fmla="*/ 1 h 5"/>
                <a:gd name="T8" fmla="*/ 0 w 4"/>
                <a:gd name="T9" fmla="*/ 5 h 5"/>
                <a:gd name="T10" fmla="*/ 2 w 4"/>
                <a:gd name="T11" fmla="*/ 2 h 5"/>
                <a:gd name="T12" fmla="*/ 3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2"/>
                    <a:pt x="2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9" name="Freeform 697"/>
            <p:cNvSpPr>
              <a:spLocks/>
            </p:cNvSpPr>
            <p:nvPr/>
          </p:nvSpPr>
          <p:spPr bwMode="auto">
            <a:xfrm>
              <a:off x="120650" y="3663951"/>
              <a:ext cx="34925" cy="36513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0 h 4"/>
                <a:gd name="T4" fmla="*/ 3 w 4"/>
                <a:gd name="T5" fmla="*/ 0 h 4"/>
                <a:gd name="T6" fmla="*/ 2 w 4"/>
                <a:gd name="T7" fmla="*/ 1 h 4"/>
                <a:gd name="T8" fmla="*/ 0 w 4"/>
                <a:gd name="T9" fmla="*/ 4 h 4"/>
                <a:gd name="T10" fmla="*/ 3 w 4"/>
                <a:gd name="T11" fmla="*/ 2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0" name="Freeform 698"/>
            <p:cNvSpPr>
              <a:spLocks/>
            </p:cNvSpPr>
            <p:nvPr/>
          </p:nvSpPr>
          <p:spPr bwMode="auto">
            <a:xfrm>
              <a:off x="120650" y="3683001"/>
              <a:ext cx="52388" cy="25400"/>
            </a:xfrm>
            <a:custGeom>
              <a:avLst/>
              <a:gdLst>
                <a:gd name="T0" fmla="*/ 5 w 6"/>
                <a:gd name="T1" fmla="*/ 1 h 3"/>
                <a:gd name="T2" fmla="*/ 6 w 6"/>
                <a:gd name="T3" fmla="*/ 0 h 3"/>
                <a:gd name="T4" fmla="*/ 4 w 6"/>
                <a:gd name="T5" fmla="*/ 0 h 3"/>
                <a:gd name="T6" fmla="*/ 4 w 6"/>
                <a:gd name="T7" fmla="*/ 1 h 3"/>
                <a:gd name="T8" fmla="*/ 0 w 6"/>
                <a:gd name="T9" fmla="*/ 3 h 3"/>
                <a:gd name="T10" fmla="*/ 4 w 6"/>
                <a:gd name="T11" fmla="*/ 1 h 3"/>
                <a:gd name="T12" fmla="*/ 5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1"/>
                  </a:move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3"/>
                    <a:pt x="0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2"/>
                    <a:pt x="5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1" name="Freeform 699"/>
            <p:cNvSpPr>
              <a:spLocks/>
            </p:cNvSpPr>
            <p:nvPr/>
          </p:nvSpPr>
          <p:spPr bwMode="auto">
            <a:xfrm>
              <a:off x="128587" y="3700463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4 w 6"/>
                <a:gd name="T7" fmla="*/ 0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1"/>
                    <a:pt x="6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4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2" name="Freeform 700"/>
            <p:cNvSpPr>
              <a:spLocks/>
            </p:cNvSpPr>
            <p:nvPr/>
          </p:nvSpPr>
          <p:spPr bwMode="auto">
            <a:xfrm>
              <a:off x="128587" y="3717926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5 w 6"/>
                <a:gd name="T5" fmla="*/ 0 h 2"/>
                <a:gd name="T6" fmla="*/ 4 w 6"/>
                <a:gd name="T7" fmla="*/ 0 h 2"/>
                <a:gd name="T8" fmla="*/ 0 w 6"/>
                <a:gd name="T9" fmla="*/ 0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1"/>
                    <a:pt x="5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3" name="Freeform 701"/>
            <p:cNvSpPr>
              <a:spLocks/>
            </p:cNvSpPr>
            <p:nvPr/>
          </p:nvSpPr>
          <p:spPr bwMode="auto">
            <a:xfrm>
              <a:off x="128587" y="3727451"/>
              <a:ext cx="53975" cy="25400"/>
            </a:xfrm>
            <a:custGeom>
              <a:avLst/>
              <a:gdLst>
                <a:gd name="T0" fmla="*/ 5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5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5" y="3"/>
                    <a:pt x="6" y="2"/>
                    <a:pt x="6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4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4" name="Freeform 702"/>
            <p:cNvSpPr>
              <a:spLocks/>
            </p:cNvSpPr>
            <p:nvPr/>
          </p:nvSpPr>
          <p:spPr bwMode="auto">
            <a:xfrm>
              <a:off x="128587" y="3735388"/>
              <a:ext cx="44450" cy="34925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3"/>
                    <a:pt x="3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5" name="Freeform 703"/>
            <p:cNvSpPr>
              <a:spLocks/>
            </p:cNvSpPr>
            <p:nvPr/>
          </p:nvSpPr>
          <p:spPr bwMode="auto">
            <a:xfrm>
              <a:off x="128587" y="3744913"/>
              <a:ext cx="34925" cy="44450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4 h 5"/>
                <a:gd name="T4" fmla="*/ 3 w 4"/>
                <a:gd name="T5" fmla="*/ 3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3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6" name="Freeform 704"/>
            <p:cNvSpPr>
              <a:spLocks/>
            </p:cNvSpPr>
            <p:nvPr/>
          </p:nvSpPr>
          <p:spPr bwMode="auto">
            <a:xfrm>
              <a:off x="120650" y="3752851"/>
              <a:ext cx="25400" cy="44450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5 h 5"/>
                <a:gd name="T4" fmla="*/ 3 w 3"/>
                <a:gd name="T5" fmla="*/ 3 h 5"/>
                <a:gd name="T6" fmla="*/ 2 w 3"/>
                <a:gd name="T7" fmla="*/ 3 h 5"/>
                <a:gd name="T8" fmla="*/ 0 w 3"/>
                <a:gd name="T9" fmla="*/ 0 h 5"/>
                <a:gd name="T10" fmla="*/ 2 w 3"/>
                <a:gd name="T11" fmla="*/ 3 h 5"/>
                <a:gd name="T12" fmla="*/ 2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1" y="4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7" name="Freeform 705"/>
            <p:cNvSpPr>
              <a:spLocks/>
            </p:cNvSpPr>
            <p:nvPr/>
          </p:nvSpPr>
          <p:spPr bwMode="auto">
            <a:xfrm>
              <a:off x="111125" y="3752851"/>
              <a:ext cx="26988" cy="53975"/>
            </a:xfrm>
            <a:custGeom>
              <a:avLst/>
              <a:gdLst>
                <a:gd name="T0" fmla="*/ 1 w 3"/>
                <a:gd name="T1" fmla="*/ 5 h 6"/>
                <a:gd name="T2" fmla="*/ 2 w 3"/>
                <a:gd name="T3" fmla="*/ 6 h 6"/>
                <a:gd name="T4" fmla="*/ 2 w 3"/>
                <a:gd name="T5" fmla="*/ 5 h 6"/>
                <a:gd name="T6" fmla="*/ 2 w 3"/>
                <a:gd name="T7" fmla="*/ 4 h 6"/>
                <a:gd name="T8" fmla="*/ 0 w 3"/>
                <a:gd name="T9" fmla="*/ 0 h 6"/>
                <a:gd name="T10" fmla="*/ 1 w 3"/>
                <a:gd name="T11" fmla="*/ 4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8" name="Freeform 706"/>
            <p:cNvSpPr>
              <a:spLocks/>
            </p:cNvSpPr>
            <p:nvPr/>
          </p:nvSpPr>
          <p:spPr bwMode="auto">
            <a:xfrm>
              <a:off x="103187" y="3762376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5 h 6"/>
                <a:gd name="T4" fmla="*/ 1 w 2"/>
                <a:gd name="T5" fmla="*/ 4 h 6"/>
                <a:gd name="T6" fmla="*/ 1 w 2"/>
                <a:gd name="T7" fmla="*/ 3 h 6"/>
                <a:gd name="T8" fmla="*/ 0 w 2"/>
                <a:gd name="T9" fmla="*/ 0 h 6"/>
                <a:gd name="T10" fmla="*/ 0 w 2"/>
                <a:gd name="T11" fmla="*/ 3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5"/>
                  </a:cubicBezTo>
                  <a:cubicBezTo>
                    <a:pt x="1" y="5"/>
                    <a:pt x="2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9" name="Freeform 707"/>
            <p:cNvSpPr>
              <a:spLocks/>
            </p:cNvSpPr>
            <p:nvPr/>
          </p:nvSpPr>
          <p:spPr bwMode="auto">
            <a:xfrm>
              <a:off x="84137" y="3762376"/>
              <a:ext cx="9525" cy="44450"/>
            </a:xfrm>
            <a:custGeom>
              <a:avLst/>
              <a:gdLst>
                <a:gd name="T0" fmla="*/ 0 w 1"/>
                <a:gd name="T1" fmla="*/ 4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4 h 5"/>
                <a:gd name="T8" fmla="*/ 1 w 1"/>
                <a:gd name="T9" fmla="*/ 0 h 5"/>
                <a:gd name="T10" fmla="*/ 0 w 1"/>
                <a:gd name="T11" fmla="*/ 3 h 5"/>
                <a:gd name="T12" fmla="*/ 0 w 1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0" name="Freeform 708"/>
            <p:cNvSpPr>
              <a:spLocks/>
            </p:cNvSpPr>
            <p:nvPr/>
          </p:nvSpPr>
          <p:spPr bwMode="auto">
            <a:xfrm>
              <a:off x="58737" y="3762376"/>
              <a:ext cx="34925" cy="44450"/>
            </a:xfrm>
            <a:custGeom>
              <a:avLst/>
              <a:gdLst>
                <a:gd name="T0" fmla="*/ 1 w 4"/>
                <a:gd name="T1" fmla="*/ 4 h 5"/>
                <a:gd name="T2" fmla="*/ 1 w 4"/>
                <a:gd name="T3" fmla="*/ 5 h 5"/>
                <a:gd name="T4" fmla="*/ 2 w 4"/>
                <a:gd name="T5" fmla="*/ 4 h 5"/>
                <a:gd name="T6" fmla="*/ 2 w 4"/>
                <a:gd name="T7" fmla="*/ 3 h 5"/>
                <a:gd name="T8" fmla="*/ 4 w 4"/>
                <a:gd name="T9" fmla="*/ 0 h 5"/>
                <a:gd name="T10" fmla="*/ 2 w 4"/>
                <a:gd name="T11" fmla="*/ 3 h 5"/>
                <a:gd name="T12" fmla="*/ 1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4"/>
                  </a:move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1" name="Freeform 709"/>
            <p:cNvSpPr>
              <a:spLocks/>
            </p:cNvSpPr>
            <p:nvPr/>
          </p:nvSpPr>
          <p:spPr bwMode="auto">
            <a:xfrm>
              <a:off x="49212" y="3752851"/>
              <a:ext cx="34925" cy="44450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5 h 5"/>
                <a:gd name="T4" fmla="*/ 1 w 4"/>
                <a:gd name="T5" fmla="*/ 4 h 5"/>
                <a:gd name="T6" fmla="*/ 1 w 4"/>
                <a:gd name="T7" fmla="*/ 3 h 5"/>
                <a:gd name="T8" fmla="*/ 4 w 4"/>
                <a:gd name="T9" fmla="*/ 0 h 5"/>
                <a:gd name="T10" fmla="*/ 1 w 4"/>
                <a:gd name="T11" fmla="*/ 3 h 5"/>
                <a:gd name="T12" fmla="*/ 0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4"/>
                    <a:pt x="1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2" name="Freeform 710"/>
            <p:cNvSpPr>
              <a:spLocks/>
            </p:cNvSpPr>
            <p:nvPr/>
          </p:nvSpPr>
          <p:spPr bwMode="auto">
            <a:xfrm>
              <a:off x="31750" y="3752851"/>
              <a:ext cx="44450" cy="26988"/>
            </a:xfrm>
            <a:custGeom>
              <a:avLst/>
              <a:gdLst>
                <a:gd name="T0" fmla="*/ 0 w 5"/>
                <a:gd name="T1" fmla="*/ 2 h 3"/>
                <a:gd name="T2" fmla="*/ 0 w 5"/>
                <a:gd name="T3" fmla="*/ 3 h 3"/>
                <a:gd name="T4" fmla="*/ 2 w 5"/>
                <a:gd name="T5" fmla="*/ 3 h 3"/>
                <a:gd name="T6" fmla="*/ 2 w 5"/>
                <a:gd name="T7" fmla="*/ 2 h 3"/>
                <a:gd name="T8" fmla="*/ 5 w 5"/>
                <a:gd name="T9" fmla="*/ 0 h 3"/>
                <a:gd name="T10" fmla="*/ 2 w 5"/>
                <a:gd name="T11" fmla="*/ 2 h 3"/>
                <a:gd name="T12" fmla="*/ 0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3" name="Freeform 711"/>
            <p:cNvSpPr>
              <a:spLocks/>
            </p:cNvSpPr>
            <p:nvPr/>
          </p:nvSpPr>
          <p:spPr bwMode="auto">
            <a:xfrm>
              <a:off x="22225" y="3744913"/>
              <a:ext cx="44450" cy="25400"/>
            </a:xfrm>
            <a:custGeom>
              <a:avLst/>
              <a:gdLst>
                <a:gd name="T0" fmla="*/ 1 w 5"/>
                <a:gd name="T1" fmla="*/ 1 h 3"/>
                <a:gd name="T2" fmla="*/ 0 w 5"/>
                <a:gd name="T3" fmla="*/ 2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2 w 5"/>
                <a:gd name="T11" fmla="*/ 1 h 3"/>
                <a:gd name="T12" fmla="*/ 1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4" name="Freeform 712"/>
            <p:cNvSpPr>
              <a:spLocks/>
            </p:cNvSpPr>
            <p:nvPr/>
          </p:nvSpPr>
          <p:spPr bwMode="auto">
            <a:xfrm>
              <a:off x="14287" y="3735388"/>
              <a:ext cx="52388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2 w 6"/>
                <a:gd name="T5" fmla="*/ 1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0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0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5" name="Freeform 713"/>
            <p:cNvSpPr>
              <a:spLocks/>
            </p:cNvSpPr>
            <p:nvPr/>
          </p:nvSpPr>
          <p:spPr bwMode="auto">
            <a:xfrm>
              <a:off x="14287" y="3717926"/>
              <a:ext cx="52388" cy="9525"/>
            </a:xfrm>
            <a:custGeom>
              <a:avLst/>
              <a:gdLst>
                <a:gd name="T0" fmla="*/ 1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2 w 6"/>
                <a:gd name="T7" fmla="*/ 1 h 1"/>
                <a:gd name="T8" fmla="*/ 6 w 6"/>
                <a:gd name="T9" fmla="*/ 1 h 1"/>
                <a:gd name="T10" fmla="*/ 2 w 6"/>
                <a:gd name="T11" fmla="*/ 0 h 1"/>
                <a:gd name="T12" fmla="*/ 1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1"/>
                    <a:pt x="6" y="1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6" name="Freeform 714"/>
            <p:cNvSpPr>
              <a:spLocks/>
            </p:cNvSpPr>
            <p:nvPr/>
          </p:nvSpPr>
          <p:spPr bwMode="auto">
            <a:xfrm>
              <a:off x="14287" y="3690938"/>
              <a:ext cx="52388" cy="26988"/>
            </a:xfrm>
            <a:custGeom>
              <a:avLst/>
              <a:gdLst>
                <a:gd name="T0" fmla="*/ 2 w 6"/>
                <a:gd name="T1" fmla="*/ 1 h 3"/>
                <a:gd name="T2" fmla="*/ 1 w 6"/>
                <a:gd name="T3" fmla="*/ 1 h 3"/>
                <a:gd name="T4" fmla="*/ 1 w 6"/>
                <a:gd name="T5" fmla="*/ 2 h 3"/>
                <a:gd name="T6" fmla="*/ 2 w 6"/>
                <a:gd name="T7" fmla="*/ 2 h 3"/>
                <a:gd name="T8" fmla="*/ 6 w 6"/>
                <a:gd name="T9" fmla="*/ 3 h 3"/>
                <a:gd name="T10" fmla="*/ 3 w 6"/>
                <a:gd name="T11" fmla="*/ 2 h 3"/>
                <a:gd name="T12" fmla="*/ 2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6" y="3"/>
                    <a:pt x="6" y="3"/>
                  </a:cubicBezTo>
                  <a:cubicBezTo>
                    <a:pt x="5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7" name="Freeform 715"/>
            <p:cNvSpPr>
              <a:spLocks/>
            </p:cNvSpPr>
            <p:nvPr/>
          </p:nvSpPr>
          <p:spPr bwMode="auto">
            <a:xfrm>
              <a:off x="22225" y="3673476"/>
              <a:ext cx="44450" cy="34925"/>
            </a:xfrm>
            <a:custGeom>
              <a:avLst/>
              <a:gdLst>
                <a:gd name="T0" fmla="*/ 2 w 5"/>
                <a:gd name="T1" fmla="*/ 1 h 4"/>
                <a:gd name="T2" fmla="*/ 1 w 5"/>
                <a:gd name="T3" fmla="*/ 1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3 w 5"/>
                <a:gd name="T11" fmla="*/ 2 h 4"/>
                <a:gd name="T12" fmla="*/ 2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8" name="Freeform 716"/>
            <p:cNvSpPr>
              <a:spLocks/>
            </p:cNvSpPr>
            <p:nvPr/>
          </p:nvSpPr>
          <p:spPr bwMode="auto">
            <a:xfrm>
              <a:off x="41275" y="3663951"/>
              <a:ext cx="34925" cy="44450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1 w 4"/>
                <a:gd name="T7" fmla="*/ 2 h 5"/>
                <a:gd name="T8" fmla="*/ 4 w 4"/>
                <a:gd name="T9" fmla="*/ 5 h 5"/>
                <a:gd name="T10" fmla="*/ 2 w 4"/>
                <a:gd name="T11" fmla="*/ 1 h 5"/>
                <a:gd name="T12" fmla="*/ 1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5"/>
                    <a:pt x="4" y="5"/>
                  </a:cubicBezTo>
                  <a:cubicBezTo>
                    <a:pt x="3" y="4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9" name="Freeform 717"/>
            <p:cNvSpPr>
              <a:spLocks/>
            </p:cNvSpPr>
            <p:nvPr/>
          </p:nvSpPr>
          <p:spPr bwMode="auto">
            <a:xfrm>
              <a:off x="58737" y="3656013"/>
              <a:ext cx="25400" cy="44450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1 h 5"/>
                <a:gd name="T6" fmla="*/ 1 w 3"/>
                <a:gd name="T7" fmla="*/ 2 h 5"/>
                <a:gd name="T8" fmla="*/ 3 w 3"/>
                <a:gd name="T9" fmla="*/ 5 h 5"/>
                <a:gd name="T10" fmla="*/ 1 w 3"/>
                <a:gd name="T11" fmla="*/ 1 h 5"/>
                <a:gd name="T12" fmla="*/ 1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3" y="5"/>
                    <a:pt x="3" y="5"/>
                  </a:cubicBezTo>
                  <a:cubicBezTo>
                    <a:pt x="2" y="4"/>
                    <a:pt x="2" y="2"/>
                    <a:pt x="1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0" name="Freeform 718"/>
            <p:cNvSpPr>
              <a:spLocks/>
            </p:cNvSpPr>
            <p:nvPr/>
          </p:nvSpPr>
          <p:spPr bwMode="auto">
            <a:xfrm>
              <a:off x="76200" y="3532188"/>
              <a:ext cx="34925" cy="168275"/>
            </a:xfrm>
            <a:custGeom>
              <a:avLst/>
              <a:gdLst>
                <a:gd name="T0" fmla="*/ 4 w 4"/>
                <a:gd name="T1" fmla="*/ 19 h 19"/>
                <a:gd name="T2" fmla="*/ 1 w 4"/>
                <a:gd name="T3" fmla="*/ 10 h 19"/>
                <a:gd name="T4" fmla="*/ 0 w 4"/>
                <a:gd name="T5" fmla="*/ 0 h 19"/>
                <a:gd name="T6" fmla="*/ 2 w 4"/>
                <a:gd name="T7" fmla="*/ 9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cubicBezTo>
                    <a:pt x="2" y="16"/>
                    <a:pt x="2" y="13"/>
                    <a:pt x="1" y="10"/>
                  </a:cubicBezTo>
                  <a:cubicBezTo>
                    <a:pt x="0" y="7"/>
                    <a:pt x="0" y="3"/>
                    <a:pt x="0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2"/>
                    <a:pt x="4" y="15"/>
                    <a:pt x="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1" name="Freeform 719"/>
            <p:cNvSpPr>
              <a:spLocks/>
            </p:cNvSpPr>
            <p:nvPr/>
          </p:nvSpPr>
          <p:spPr bwMode="auto">
            <a:xfrm>
              <a:off x="128587" y="3557588"/>
              <a:ext cx="79375" cy="142875"/>
            </a:xfrm>
            <a:custGeom>
              <a:avLst/>
              <a:gdLst>
                <a:gd name="T0" fmla="*/ 0 w 9"/>
                <a:gd name="T1" fmla="*/ 16 h 16"/>
                <a:gd name="T2" fmla="*/ 3 w 9"/>
                <a:gd name="T3" fmla="*/ 7 h 16"/>
                <a:gd name="T4" fmla="*/ 9 w 9"/>
                <a:gd name="T5" fmla="*/ 0 h 16"/>
                <a:gd name="T6" fmla="*/ 5 w 9"/>
                <a:gd name="T7" fmla="*/ 8 h 16"/>
                <a:gd name="T8" fmla="*/ 0 w 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0" y="16"/>
                  </a:moveTo>
                  <a:cubicBezTo>
                    <a:pt x="1" y="13"/>
                    <a:pt x="2" y="10"/>
                    <a:pt x="3" y="7"/>
                  </a:cubicBezTo>
                  <a:cubicBezTo>
                    <a:pt x="5" y="5"/>
                    <a:pt x="7" y="2"/>
                    <a:pt x="9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1"/>
                    <a:pt x="2" y="14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2" name="Freeform 720"/>
            <p:cNvSpPr>
              <a:spLocks/>
            </p:cNvSpPr>
            <p:nvPr/>
          </p:nvSpPr>
          <p:spPr bwMode="auto">
            <a:xfrm>
              <a:off x="138112" y="3663951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8 w 18"/>
                <a:gd name="T3" fmla="*/ 2 h 6"/>
                <a:gd name="T4" fmla="*/ 18 w 18"/>
                <a:gd name="T5" fmla="*/ 0 h 6"/>
                <a:gd name="T6" fmla="*/ 9 w 18"/>
                <a:gd name="T7" fmla="*/ 3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2" y="4"/>
                    <a:pt x="5" y="3"/>
                    <a:pt x="8" y="2"/>
                  </a:cubicBezTo>
                  <a:cubicBezTo>
                    <a:pt x="11" y="1"/>
                    <a:pt x="14" y="0"/>
                    <a:pt x="1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4"/>
                    <a:pt x="3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3" name="Freeform 721"/>
            <p:cNvSpPr>
              <a:spLocks/>
            </p:cNvSpPr>
            <p:nvPr/>
          </p:nvSpPr>
          <p:spPr bwMode="auto">
            <a:xfrm>
              <a:off x="128587" y="3717926"/>
              <a:ext cx="158750" cy="44450"/>
            </a:xfrm>
            <a:custGeom>
              <a:avLst/>
              <a:gdLst>
                <a:gd name="T0" fmla="*/ 0 w 18"/>
                <a:gd name="T1" fmla="*/ 0 h 5"/>
                <a:gd name="T2" fmla="*/ 9 w 18"/>
                <a:gd name="T3" fmla="*/ 1 h 5"/>
                <a:gd name="T4" fmla="*/ 18 w 18"/>
                <a:gd name="T5" fmla="*/ 5 h 5"/>
                <a:gd name="T6" fmla="*/ 9 w 18"/>
                <a:gd name="T7" fmla="*/ 3 h 5"/>
                <a:gd name="T8" fmla="*/ 0 w 1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0" y="0"/>
                  </a:moveTo>
                  <a:cubicBezTo>
                    <a:pt x="3" y="0"/>
                    <a:pt x="6" y="1"/>
                    <a:pt x="9" y="1"/>
                  </a:cubicBezTo>
                  <a:cubicBezTo>
                    <a:pt x="12" y="2"/>
                    <a:pt x="16" y="3"/>
                    <a:pt x="1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2"/>
                    <a:pt x="3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4" name="Freeform 722"/>
            <p:cNvSpPr>
              <a:spLocks/>
            </p:cNvSpPr>
            <p:nvPr/>
          </p:nvSpPr>
          <p:spPr bwMode="auto">
            <a:xfrm>
              <a:off x="120650" y="3744913"/>
              <a:ext cx="61913" cy="150813"/>
            </a:xfrm>
            <a:custGeom>
              <a:avLst/>
              <a:gdLst>
                <a:gd name="T0" fmla="*/ 0 w 7"/>
                <a:gd name="T1" fmla="*/ 0 h 17"/>
                <a:gd name="T2" fmla="*/ 4 w 7"/>
                <a:gd name="T3" fmla="*/ 8 h 17"/>
                <a:gd name="T4" fmla="*/ 7 w 7"/>
                <a:gd name="T5" fmla="*/ 17 h 17"/>
                <a:gd name="T6" fmla="*/ 3 w 7"/>
                <a:gd name="T7" fmla="*/ 8 h 17"/>
                <a:gd name="T8" fmla="*/ 0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0" y="0"/>
                  </a:moveTo>
                  <a:cubicBezTo>
                    <a:pt x="2" y="2"/>
                    <a:pt x="3" y="5"/>
                    <a:pt x="4" y="8"/>
                  </a:cubicBezTo>
                  <a:cubicBezTo>
                    <a:pt x="6" y="11"/>
                    <a:pt x="7" y="14"/>
                    <a:pt x="7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5" name="Freeform 723"/>
            <p:cNvSpPr>
              <a:spLocks/>
            </p:cNvSpPr>
            <p:nvPr/>
          </p:nvSpPr>
          <p:spPr bwMode="auto">
            <a:xfrm>
              <a:off x="41275" y="3735388"/>
              <a:ext cx="61913" cy="160338"/>
            </a:xfrm>
            <a:custGeom>
              <a:avLst/>
              <a:gdLst>
                <a:gd name="T0" fmla="*/ 7 w 7"/>
                <a:gd name="T1" fmla="*/ 0 h 18"/>
                <a:gd name="T2" fmla="*/ 5 w 7"/>
                <a:gd name="T3" fmla="*/ 10 h 18"/>
                <a:gd name="T4" fmla="*/ 0 w 7"/>
                <a:gd name="T5" fmla="*/ 18 h 18"/>
                <a:gd name="T6" fmla="*/ 3 w 7"/>
                <a:gd name="T7" fmla="*/ 9 h 18"/>
                <a:gd name="T8" fmla="*/ 7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7" y="0"/>
                  </a:moveTo>
                  <a:cubicBezTo>
                    <a:pt x="7" y="4"/>
                    <a:pt x="6" y="7"/>
                    <a:pt x="5" y="10"/>
                  </a:cubicBezTo>
                  <a:cubicBezTo>
                    <a:pt x="4" y="12"/>
                    <a:pt x="2" y="16"/>
                    <a:pt x="0" y="1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6"/>
                    <a:pt x="6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6" name="Freeform 724"/>
            <p:cNvSpPr>
              <a:spLocks/>
            </p:cNvSpPr>
            <p:nvPr/>
          </p:nvSpPr>
          <p:spPr bwMode="auto">
            <a:xfrm>
              <a:off x="-57150" y="3727451"/>
              <a:ext cx="150813" cy="69850"/>
            </a:xfrm>
            <a:custGeom>
              <a:avLst/>
              <a:gdLst>
                <a:gd name="T0" fmla="*/ 17 w 17"/>
                <a:gd name="T1" fmla="*/ 0 h 8"/>
                <a:gd name="T2" fmla="*/ 9 w 17"/>
                <a:gd name="T3" fmla="*/ 5 h 8"/>
                <a:gd name="T4" fmla="*/ 0 w 17"/>
                <a:gd name="T5" fmla="*/ 8 h 8"/>
                <a:gd name="T6" fmla="*/ 8 w 17"/>
                <a:gd name="T7" fmla="*/ 4 h 8"/>
                <a:gd name="T8" fmla="*/ 17 w 1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7" y="0"/>
                  </a:moveTo>
                  <a:cubicBezTo>
                    <a:pt x="14" y="2"/>
                    <a:pt x="12" y="4"/>
                    <a:pt x="9" y="5"/>
                  </a:cubicBezTo>
                  <a:cubicBezTo>
                    <a:pt x="6" y="7"/>
                    <a:pt x="3" y="8"/>
                    <a:pt x="0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1" y="3"/>
                    <a:pt x="14" y="1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7" name="Freeform 725"/>
            <p:cNvSpPr>
              <a:spLocks/>
            </p:cNvSpPr>
            <p:nvPr/>
          </p:nvSpPr>
          <p:spPr bwMode="auto">
            <a:xfrm>
              <a:off x="-65088" y="3663951"/>
              <a:ext cx="158750" cy="44450"/>
            </a:xfrm>
            <a:custGeom>
              <a:avLst/>
              <a:gdLst>
                <a:gd name="T0" fmla="*/ 18 w 18"/>
                <a:gd name="T1" fmla="*/ 5 h 5"/>
                <a:gd name="T2" fmla="*/ 9 w 18"/>
                <a:gd name="T3" fmla="*/ 4 h 5"/>
                <a:gd name="T4" fmla="*/ 0 w 18"/>
                <a:gd name="T5" fmla="*/ 0 h 5"/>
                <a:gd name="T6" fmla="*/ 9 w 18"/>
                <a:gd name="T7" fmla="*/ 2 h 5"/>
                <a:gd name="T8" fmla="*/ 18 w 1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8" y="5"/>
                  </a:moveTo>
                  <a:cubicBezTo>
                    <a:pt x="15" y="5"/>
                    <a:pt x="12" y="4"/>
                    <a:pt x="9" y="4"/>
                  </a:cubicBezTo>
                  <a:cubicBezTo>
                    <a:pt x="6" y="3"/>
                    <a:pt x="2" y="2"/>
                    <a:pt x="0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2" y="3"/>
                    <a:pt x="15" y="4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8" name="Freeform 726"/>
            <p:cNvSpPr>
              <a:spLocks/>
            </p:cNvSpPr>
            <p:nvPr/>
          </p:nvSpPr>
          <p:spPr bwMode="auto">
            <a:xfrm>
              <a:off x="-12700" y="3575051"/>
              <a:ext cx="115888" cy="125413"/>
            </a:xfrm>
            <a:custGeom>
              <a:avLst/>
              <a:gdLst>
                <a:gd name="T0" fmla="*/ 13 w 13"/>
                <a:gd name="T1" fmla="*/ 14 h 14"/>
                <a:gd name="T2" fmla="*/ 6 w 13"/>
                <a:gd name="T3" fmla="*/ 8 h 14"/>
                <a:gd name="T4" fmla="*/ 0 w 13"/>
                <a:gd name="T5" fmla="*/ 0 h 14"/>
                <a:gd name="T6" fmla="*/ 7 w 13"/>
                <a:gd name="T7" fmla="*/ 7 h 14"/>
                <a:gd name="T8" fmla="*/ 13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3" y="14"/>
                  </a:moveTo>
                  <a:cubicBezTo>
                    <a:pt x="10" y="13"/>
                    <a:pt x="8" y="11"/>
                    <a:pt x="6" y="8"/>
                  </a:cubicBezTo>
                  <a:cubicBezTo>
                    <a:pt x="4" y="6"/>
                    <a:pt x="2" y="3"/>
                    <a:pt x="0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10"/>
                    <a:pt x="11" y="12"/>
                    <a:pt x="1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42" name="组合 64341"/>
          <p:cNvGrpSpPr/>
          <p:nvPr/>
        </p:nvGrpSpPr>
        <p:grpSpPr>
          <a:xfrm>
            <a:off x="11461750" y="3027584"/>
            <a:ext cx="795338" cy="850900"/>
            <a:chOff x="11530012" y="3097213"/>
            <a:chExt cx="795338" cy="850900"/>
          </a:xfrm>
        </p:grpSpPr>
        <p:sp>
          <p:nvSpPr>
            <p:cNvPr id="64179" name="Freeform 727"/>
            <p:cNvSpPr>
              <a:spLocks/>
            </p:cNvSpPr>
            <p:nvPr/>
          </p:nvSpPr>
          <p:spPr bwMode="auto">
            <a:xfrm>
              <a:off x="11663362" y="3097213"/>
              <a:ext cx="406400" cy="415925"/>
            </a:xfrm>
            <a:custGeom>
              <a:avLst/>
              <a:gdLst>
                <a:gd name="T0" fmla="*/ 32 w 46"/>
                <a:gd name="T1" fmla="*/ 47 h 47"/>
                <a:gd name="T2" fmla="*/ 23 w 46"/>
                <a:gd name="T3" fmla="*/ 6 h 47"/>
                <a:gd name="T4" fmla="*/ 32 w 46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7">
                  <a:moveTo>
                    <a:pt x="32" y="47"/>
                  </a:moveTo>
                  <a:cubicBezTo>
                    <a:pt x="32" y="47"/>
                    <a:pt x="0" y="13"/>
                    <a:pt x="23" y="6"/>
                  </a:cubicBezTo>
                  <a:cubicBezTo>
                    <a:pt x="46" y="0"/>
                    <a:pt x="32" y="47"/>
                    <a:pt x="32" y="4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0" name="Freeform 728"/>
            <p:cNvSpPr>
              <a:spLocks/>
            </p:cNvSpPr>
            <p:nvPr/>
          </p:nvSpPr>
          <p:spPr bwMode="auto">
            <a:xfrm>
              <a:off x="11936412" y="3105150"/>
              <a:ext cx="388938" cy="407988"/>
            </a:xfrm>
            <a:custGeom>
              <a:avLst/>
              <a:gdLst>
                <a:gd name="T0" fmla="*/ 0 w 44"/>
                <a:gd name="T1" fmla="*/ 46 h 46"/>
                <a:gd name="T2" fmla="*/ 24 w 44"/>
                <a:gd name="T3" fmla="*/ 13 h 46"/>
                <a:gd name="T4" fmla="*/ 0 w 44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6">
                  <a:moveTo>
                    <a:pt x="0" y="46"/>
                  </a:moveTo>
                  <a:cubicBezTo>
                    <a:pt x="0" y="46"/>
                    <a:pt x="4" y="0"/>
                    <a:pt x="24" y="13"/>
                  </a:cubicBezTo>
                  <a:cubicBezTo>
                    <a:pt x="44" y="25"/>
                    <a:pt x="0" y="46"/>
                    <a:pt x="0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1" name="Freeform 729"/>
            <p:cNvSpPr>
              <a:spLocks/>
            </p:cNvSpPr>
            <p:nvPr/>
          </p:nvSpPr>
          <p:spPr bwMode="auto">
            <a:xfrm>
              <a:off x="11936412" y="3309938"/>
              <a:ext cx="371475" cy="417513"/>
            </a:xfrm>
            <a:custGeom>
              <a:avLst/>
              <a:gdLst>
                <a:gd name="T0" fmla="*/ 0 w 42"/>
                <a:gd name="T1" fmla="*/ 23 h 47"/>
                <a:gd name="T2" fmla="*/ 41 w 42"/>
                <a:gd name="T3" fmla="*/ 24 h 47"/>
                <a:gd name="T4" fmla="*/ 0 w 42"/>
                <a:gd name="T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7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7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2" name="Freeform 730"/>
            <p:cNvSpPr>
              <a:spLocks/>
            </p:cNvSpPr>
            <p:nvPr/>
          </p:nvSpPr>
          <p:spPr bwMode="auto">
            <a:xfrm>
              <a:off x="11936412" y="3513138"/>
              <a:ext cx="371475" cy="434975"/>
            </a:xfrm>
            <a:custGeom>
              <a:avLst/>
              <a:gdLst>
                <a:gd name="T0" fmla="*/ 0 w 42"/>
                <a:gd name="T1" fmla="*/ 0 h 49"/>
                <a:gd name="T2" fmla="*/ 23 w 42"/>
                <a:gd name="T3" fmla="*/ 34 h 49"/>
                <a:gd name="T4" fmla="*/ 0 w 42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9">
                  <a:moveTo>
                    <a:pt x="0" y="0"/>
                  </a:moveTo>
                  <a:cubicBezTo>
                    <a:pt x="0" y="0"/>
                    <a:pt x="42" y="19"/>
                    <a:pt x="23" y="34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3" name="Freeform 731"/>
            <p:cNvSpPr>
              <a:spLocks/>
            </p:cNvSpPr>
            <p:nvPr/>
          </p:nvSpPr>
          <p:spPr bwMode="auto">
            <a:xfrm>
              <a:off x="11601450" y="3513138"/>
              <a:ext cx="406400" cy="400050"/>
            </a:xfrm>
            <a:custGeom>
              <a:avLst/>
              <a:gdLst>
                <a:gd name="T0" fmla="*/ 38 w 46"/>
                <a:gd name="T1" fmla="*/ 0 h 45"/>
                <a:gd name="T2" fmla="*/ 23 w 46"/>
                <a:gd name="T3" fmla="*/ 38 h 45"/>
                <a:gd name="T4" fmla="*/ 38 w 46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5">
                  <a:moveTo>
                    <a:pt x="38" y="0"/>
                  </a:moveTo>
                  <a:cubicBezTo>
                    <a:pt x="38" y="0"/>
                    <a:pt x="46" y="45"/>
                    <a:pt x="23" y="38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4" name="Freeform 732"/>
            <p:cNvSpPr>
              <a:spLocks/>
            </p:cNvSpPr>
            <p:nvPr/>
          </p:nvSpPr>
          <p:spPr bwMode="auto">
            <a:xfrm>
              <a:off x="11530012" y="3389313"/>
              <a:ext cx="406400" cy="407988"/>
            </a:xfrm>
            <a:custGeom>
              <a:avLst/>
              <a:gdLst>
                <a:gd name="T0" fmla="*/ 46 w 46"/>
                <a:gd name="T1" fmla="*/ 14 h 46"/>
                <a:gd name="T2" fmla="*/ 6 w 46"/>
                <a:gd name="T3" fmla="*/ 23 h 46"/>
                <a:gd name="T4" fmla="*/ 46 w 46"/>
                <a:gd name="T5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46" y="14"/>
                  </a:moveTo>
                  <a:cubicBezTo>
                    <a:pt x="46" y="14"/>
                    <a:pt x="13" y="46"/>
                    <a:pt x="6" y="23"/>
                  </a:cubicBezTo>
                  <a:cubicBezTo>
                    <a:pt x="0" y="0"/>
                    <a:pt x="46" y="14"/>
                    <a:pt x="46" y="1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5" name="Freeform 733"/>
            <p:cNvSpPr>
              <a:spLocks/>
            </p:cNvSpPr>
            <p:nvPr/>
          </p:nvSpPr>
          <p:spPr bwMode="auto">
            <a:xfrm>
              <a:off x="11557000" y="3141663"/>
              <a:ext cx="406400" cy="390525"/>
            </a:xfrm>
            <a:custGeom>
              <a:avLst/>
              <a:gdLst>
                <a:gd name="T0" fmla="*/ 46 w 46"/>
                <a:gd name="T1" fmla="*/ 41 h 44"/>
                <a:gd name="T2" fmla="*/ 9 w 46"/>
                <a:gd name="T3" fmla="*/ 22 h 44"/>
                <a:gd name="T4" fmla="*/ 46 w 46"/>
                <a:gd name="T5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4">
                  <a:moveTo>
                    <a:pt x="46" y="41"/>
                  </a:moveTo>
                  <a:cubicBezTo>
                    <a:pt x="46" y="41"/>
                    <a:pt x="0" y="44"/>
                    <a:pt x="9" y="22"/>
                  </a:cubicBezTo>
                  <a:cubicBezTo>
                    <a:pt x="19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6" name="Freeform 734"/>
            <p:cNvSpPr>
              <a:spLocks/>
            </p:cNvSpPr>
            <p:nvPr/>
          </p:nvSpPr>
          <p:spPr bwMode="auto">
            <a:xfrm>
              <a:off x="11857037" y="3451226"/>
              <a:ext cx="141288" cy="123825"/>
            </a:xfrm>
            <a:custGeom>
              <a:avLst/>
              <a:gdLst>
                <a:gd name="T0" fmla="*/ 15 w 16"/>
                <a:gd name="T1" fmla="*/ 5 h 14"/>
                <a:gd name="T2" fmla="*/ 10 w 16"/>
                <a:gd name="T3" fmla="*/ 13 h 14"/>
                <a:gd name="T4" fmla="*/ 1 w 16"/>
                <a:gd name="T5" fmla="*/ 10 h 14"/>
                <a:gd name="T6" fmla="*/ 6 w 16"/>
                <a:gd name="T7" fmla="*/ 2 h 14"/>
                <a:gd name="T8" fmla="*/ 15 w 1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15" y="5"/>
                  </a:moveTo>
                  <a:cubicBezTo>
                    <a:pt x="16" y="8"/>
                    <a:pt x="14" y="12"/>
                    <a:pt x="10" y="13"/>
                  </a:cubicBezTo>
                  <a:cubicBezTo>
                    <a:pt x="6" y="14"/>
                    <a:pt x="2" y="13"/>
                    <a:pt x="1" y="10"/>
                  </a:cubicBezTo>
                  <a:cubicBezTo>
                    <a:pt x="0" y="7"/>
                    <a:pt x="2" y="3"/>
                    <a:pt x="6" y="2"/>
                  </a:cubicBezTo>
                  <a:cubicBezTo>
                    <a:pt x="10" y="0"/>
                    <a:pt x="14" y="2"/>
                    <a:pt x="15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7" name="Freeform 735"/>
            <p:cNvSpPr>
              <a:spLocks/>
            </p:cNvSpPr>
            <p:nvPr/>
          </p:nvSpPr>
          <p:spPr bwMode="auto">
            <a:xfrm>
              <a:off x="11901487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2 h 6"/>
                <a:gd name="T6" fmla="*/ 1 w 2"/>
                <a:gd name="T7" fmla="*/ 2 h 6"/>
                <a:gd name="T8" fmla="*/ 2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4"/>
                    <a:pt x="2" y="6"/>
                    <a:pt x="2" y="6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8" name="Freeform 736"/>
            <p:cNvSpPr>
              <a:spLocks/>
            </p:cNvSpPr>
            <p:nvPr/>
          </p:nvSpPr>
          <p:spPr bwMode="auto">
            <a:xfrm>
              <a:off x="11918950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9" name="Freeform 737"/>
            <p:cNvSpPr>
              <a:spLocks/>
            </p:cNvSpPr>
            <p:nvPr/>
          </p:nvSpPr>
          <p:spPr bwMode="auto">
            <a:xfrm>
              <a:off x="11936412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0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0" name="Freeform 738"/>
            <p:cNvSpPr>
              <a:spLocks/>
            </p:cNvSpPr>
            <p:nvPr/>
          </p:nvSpPr>
          <p:spPr bwMode="auto">
            <a:xfrm>
              <a:off x="11936412" y="3443288"/>
              <a:ext cx="34925" cy="44450"/>
            </a:xfrm>
            <a:custGeom>
              <a:avLst/>
              <a:gdLst>
                <a:gd name="T0" fmla="*/ 4 w 4"/>
                <a:gd name="T1" fmla="*/ 1 h 5"/>
                <a:gd name="T2" fmla="*/ 4 w 4"/>
                <a:gd name="T3" fmla="*/ 0 h 5"/>
                <a:gd name="T4" fmla="*/ 2 w 4"/>
                <a:gd name="T5" fmla="*/ 1 h 5"/>
                <a:gd name="T6" fmla="*/ 2 w 4"/>
                <a:gd name="T7" fmla="*/ 2 h 5"/>
                <a:gd name="T8" fmla="*/ 0 w 4"/>
                <a:gd name="T9" fmla="*/ 5 h 5"/>
                <a:gd name="T10" fmla="*/ 3 w 4"/>
                <a:gd name="T11" fmla="*/ 2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1" name="Freeform 739"/>
            <p:cNvSpPr>
              <a:spLocks/>
            </p:cNvSpPr>
            <p:nvPr/>
          </p:nvSpPr>
          <p:spPr bwMode="auto">
            <a:xfrm>
              <a:off x="11945937" y="3451226"/>
              <a:ext cx="42863" cy="44450"/>
            </a:xfrm>
            <a:custGeom>
              <a:avLst/>
              <a:gdLst>
                <a:gd name="T0" fmla="*/ 4 w 5"/>
                <a:gd name="T1" fmla="*/ 2 h 5"/>
                <a:gd name="T2" fmla="*/ 4 w 5"/>
                <a:gd name="T3" fmla="*/ 1 h 5"/>
                <a:gd name="T4" fmla="*/ 3 w 5"/>
                <a:gd name="T5" fmla="*/ 1 h 5"/>
                <a:gd name="T6" fmla="*/ 3 w 5"/>
                <a:gd name="T7" fmla="*/ 2 h 5"/>
                <a:gd name="T8" fmla="*/ 0 w 5"/>
                <a:gd name="T9" fmla="*/ 5 h 5"/>
                <a:gd name="T10" fmla="*/ 3 w 5"/>
                <a:gd name="T11" fmla="*/ 2 h 5"/>
                <a:gd name="T12" fmla="*/ 4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2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2" name="Freeform 740"/>
            <p:cNvSpPr>
              <a:spLocks/>
            </p:cNvSpPr>
            <p:nvPr/>
          </p:nvSpPr>
          <p:spPr bwMode="auto">
            <a:xfrm>
              <a:off x="11953875" y="3468688"/>
              <a:ext cx="44450" cy="26988"/>
            </a:xfrm>
            <a:custGeom>
              <a:avLst/>
              <a:gdLst>
                <a:gd name="T0" fmla="*/ 5 w 5"/>
                <a:gd name="T1" fmla="*/ 2 h 3"/>
                <a:gd name="T2" fmla="*/ 5 w 5"/>
                <a:gd name="T3" fmla="*/ 0 h 3"/>
                <a:gd name="T4" fmla="*/ 4 w 5"/>
                <a:gd name="T5" fmla="*/ 0 h 3"/>
                <a:gd name="T6" fmla="*/ 3 w 5"/>
                <a:gd name="T7" fmla="*/ 1 h 3"/>
                <a:gd name="T8" fmla="*/ 0 w 5"/>
                <a:gd name="T9" fmla="*/ 3 h 3"/>
                <a:gd name="T10" fmla="*/ 3 w 5"/>
                <a:gd name="T11" fmla="*/ 2 h 3"/>
                <a:gd name="T12" fmla="*/ 5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3" name="Freeform 741"/>
            <p:cNvSpPr>
              <a:spLocks/>
            </p:cNvSpPr>
            <p:nvPr/>
          </p:nvSpPr>
          <p:spPr bwMode="auto">
            <a:xfrm>
              <a:off x="11953875" y="3487738"/>
              <a:ext cx="53975" cy="17463"/>
            </a:xfrm>
            <a:custGeom>
              <a:avLst/>
              <a:gdLst>
                <a:gd name="T0" fmla="*/ 5 w 6"/>
                <a:gd name="T1" fmla="*/ 2 h 2"/>
                <a:gd name="T2" fmla="*/ 6 w 6"/>
                <a:gd name="T3" fmla="*/ 1 h 2"/>
                <a:gd name="T4" fmla="*/ 5 w 6"/>
                <a:gd name="T5" fmla="*/ 0 h 2"/>
                <a:gd name="T6" fmla="*/ 4 w 6"/>
                <a:gd name="T7" fmla="*/ 1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4" name="Freeform 742"/>
            <p:cNvSpPr>
              <a:spLocks/>
            </p:cNvSpPr>
            <p:nvPr/>
          </p:nvSpPr>
          <p:spPr bwMode="auto">
            <a:xfrm>
              <a:off x="11963400" y="3505201"/>
              <a:ext cx="52388" cy="17463"/>
            </a:xfrm>
            <a:custGeom>
              <a:avLst/>
              <a:gdLst>
                <a:gd name="T0" fmla="*/ 5 w 6"/>
                <a:gd name="T1" fmla="*/ 2 h 2"/>
                <a:gd name="T2" fmla="*/ 5 w 6"/>
                <a:gd name="T3" fmla="*/ 1 h 2"/>
                <a:gd name="T4" fmla="*/ 4 w 6"/>
                <a:gd name="T5" fmla="*/ 0 h 2"/>
                <a:gd name="T6" fmla="*/ 3 w 6"/>
                <a:gd name="T7" fmla="*/ 1 h 2"/>
                <a:gd name="T8" fmla="*/ 0 w 6"/>
                <a:gd name="T9" fmla="*/ 1 h 2"/>
                <a:gd name="T10" fmla="*/ 3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5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5" name="Freeform 743"/>
            <p:cNvSpPr>
              <a:spLocks/>
            </p:cNvSpPr>
            <p:nvPr/>
          </p:nvSpPr>
          <p:spPr bwMode="auto">
            <a:xfrm>
              <a:off x="11963400" y="3522663"/>
              <a:ext cx="44450" cy="17463"/>
            </a:xfrm>
            <a:custGeom>
              <a:avLst/>
              <a:gdLst>
                <a:gd name="T0" fmla="*/ 4 w 5"/>
                <a:gd name="T1" fmla="*/ 2 h 2"/>
                <a:gd name="T2" fmla="*/ 5 w 5"/>
                <a:gd name="T3" fmla="*/ 1 h 2"/>
                <a:gd name="T4" fmla="*/ 4 w 5"/>
                <a:gd name="T5" fmla="*/ 0 h 2"/>
                <a:gd name="T6" fmla="*/ 3 w 5"/>
                <a:gd name="T7" fmla="*/ 1 h 2"/>
                <a:gd name="T8" fmla="*/ 0 w 5"/>
                <a:gd name="T9" fmla="*/ 0 h 2"/>
                <a:gd name="T10" fmla="*/ 3 w 5"/>
                <a:gd name="T11" fmla="*/ 1 h 2"/>
                <a:gd name="T12" fmla="*/ 4 w 5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6" name="Freeform 744"/>
            <p:cNvSpPr>
              <a:spLocks/>
            </p:cNvSpPr>
            <p:nvPr/>
          </p:nvSpPr>
          <p:spPr bwMode="auto">
            <a:xfrm>
              <a:off x="11953875" y="3532188"/>
              <a:ext cx="53975" cy="25400"/>
            </a:xfrm>
            <a:custGeom>
              <a:avLst/>
              <a:gdLst>
                <a:gd name="T0" fmla="*/ 4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4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5" y="3"/>
                    <a:pt x="5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3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7" name="Freeform 745"/>
            <p:cNvSpPr>
              <a:spLocks/>
            </p:cNvSpPr>
            <p:nvPr/>
          </p:nvSpPr>
          <p:spPr bwMode="auto">
            <a:xfrm>
              <a:off x="11953875" y="3540126"/>
              <a:ext cx="44450" cy="34925"/>
            </a:xfrm>
            <a:custGeom>
              <a:avLst/>
              <a:gdLst>
                <a:gd name="T0" fmla="*/ 3 w 5"/>
                <a:gd name="T1" fmla="*/ 4 h 4"/>
                <a:gd name="T2" fmla="*/ 4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3" y="4"/>
                    <a:pt x="4" y="4"/>
                    <a:pt x="4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2"/>
                    <a:pt x="3" y="2"/>
                  </a:cubicBezTo>
                  <a:cubicBezTo>
                    <a:pt x="2" y="3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8" name="Freeform 746"/>
            <p:cNvSpPr>
              <a:spLocks/>
            </p:cNvSpPr>
            <p:nvPr/>
          </p:nvSpPr>
          <p:spPr bwMode="auto">
            <a:xfrm>
              <a:off x="11945937" y="3540126"/>
              <a:ext cx="34925" cy="44450"/>
            </a:xfrm>
            <a:custGeom>
              <a:avLst/>
              <a:gdLst>
                <a:gd name="T0" fmla="*/ 2 w 4"/>
                <a:gd name="T1" fmla="*/ 5 h 5"/>
                <a:gd name="T2" fmla="*/ 4 w 4"/>
                <a:gd name="T3" fmla="*/ 5 h 5"/>
                <a:gd name="T4" fmla="*/ 4 w 4"/>
                <a:gd name="T5" fmla="*/ 4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4 h 5"/>
                <a:gd name="T12" fmla="*/ 2 w 4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9" name="Freeform 747"/>
            <p:cNvSpPr>
              <a:spLocks/>
            </p:cNvSpPr>
            <p:nvPr/>
          </p:nvSpPr>
          <p:spPr bwMode="auto">
            <a:xfrm>
              <a:off x="11945937" y="3549651"/>
              <a:ext cx="17463" cy="44450"/>
            </a:xfrm>
            <a:custGeom>
              <a:avLst/>
              <a:gdLst>
                <a:gd name="T0" fmla="*/ 0 w 2"/>
                <a:gd name="T1" fmla="*/ 5 h 5"/>
                <a:gd name="T2" fmla="*/ 1 w 2"/>
                <a:gd name="T3" fmla="*/ 5 h 5"/>
                <a:gd name="T4" fmla="*/ 2 w 2"/>
                <a:gd name="T5" fmla="*/ 4 h 5"/>
                <a:gd name="T6" fmla="*/ 1 w 2"/>
                <a:gd name="T7" fmla="*/ 3 h 5"/>
                <a:gd name="T8" fmla="*/ 0 w 2"/>
                <a:gd name="T9" fmla="*/ 0 h 5"/>
                <a:gd name="T10" fmla="*/ 0 w 2"/>
                <a:gd name="T11" fmla="*/ 3 h 5"/>
                <a:gd name="T12" fmla="*/ 0 w 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0" name="Freeform 748"/>
            <p:cNvSpPr>
              <a:spLocks/>
            </p:cNvSpPr>
            <p:nvPr/>
          </p:nvSpPr>
          <p:spPr bwMode="auto">
            <a:xfrm>
              <a:off x="11928475" y="3549651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1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6"/>
                    <a:pt x="1" y="6"/>
                    <a:pt x="1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1" name="Freeform 749"/>
            <p:cNvSpPr>
              <a:spLocks/>
            </p:cNvSpPr>
            <p:nvPr/>
          </p:nvSpPr>
          <p:spPr bwMode="auto">
            <a:xfrm>
              <a:off x="11909425" y="3549651"/>
              <a:ext cx="19050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2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2" name="Freeform 750"/>
            <p:cNvSpPr>
              <a:spLocks/>
            </p:cNvSpPr>
            <p:nvPr/>
          </p:nvSpPr>
          <p:spPr bwMode="auto">
            <a:xfrm>
              <a:off x="11891962" y="3549651"/>
              <a:ext cx="26988" cy="44450"/>
            </a:xfrm>
            <a:custGeom>
              <a:avLst/>
              <a:gdLst>
                <a:gd name="T0" fmla="*/ 0 w 3"/>
                <a:gd name="T1" fmla="*/ 4 h 5"/>
                <a:gd name="T2" fmla="*/ 1 w 3"/>
                <a:gd name="T3" fmla="*/ 5 h 5"/>
                <a:gd name="T4" fmla="*/ 2 w 3"/>
                <a:gd name="T5" fmla="*/ 4 h 5"/>
                <a:gd name="T6" fmla="*/ 2 w 3"/>
                <a:gd name="T7" fmla="*/ 4 h 5"/>
                <a:gd name="T8" fmla="*/ 3 w 3"/>
                <a:gd name="T9" fmla="*/ 0 h 5"/>
                <a:gd name="T10" fmla="*/ 1 w 3"/>
                <a:gd name="T11" fmla="*/ 3 h 5"/>
                <a:gd name="T12" fmla="*/ 0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4"/>
                  </a:move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3" name="Freeform 751"/>
            <p:cNvSpPr>
              <a:spLocks/>
            </p:cNvSpPr>
            <p:nvPr/>
          </p:nvSpPr>
          <p:spPr bwMode="auto">
            <a:xfrm>
              <a:off x="11874500" y="3549651"/>
              <a:ext cx="34925" cy="34925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4 h 4"/>
                <a:gd name="T4" fmla="*/ 2 w 4"/>
                <a:gd name="T5" fmla="*/ 4 h 4"/>
                <a:gd name="T6" fmla="*/ 2 w 4"/>
                <a:gd name="T7" fmla="*/ 3 h 4"/>
                <a:gd name="T8" fmla="*/ 4 w 4"/>
                <a:gd name="T9" fmla="*/ 0 h 4"/>
                <a:gd name="T10" fmla="*/ 1 w 4"/>
                <a:gd name="T11" fmla="*/ 2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4" name="Freeform 752"/>
            <p:cNvSpPr>
              <a:spLocks/>
            </p:cNvSpPr>
            <p:nvPr/>
          </p:nvSpPr>
          <p:spPr bwMode="auto">
            <a:xfrm>
              <a:off x="11857037" y="3540126"/>
              <a:ext cx="44450" cy="34925"/>
            </a:xfrm>
            <a:custGeom>
              <a:avLst/>
              <a:gdLst>
                <a:gd name="T0" fmla="*/ 1 w 5"/>
                <a:gd name="T1" fmla="*/ 2 h 4"/>
                <a:gd name="T2" fmla="*/ 1 w 5"/>
                <a:gd name="T3" fmla="*/ 3 h 4"/>
                <a:gd name="T4" fmla="*/ 2 w 5"/>
                <a:gd name="T5" fmla="*/ 3 h 4"/>
                <a:gd name="T6" fmla="*/ 2 w 5"/>
                <a:gd name="T7" fmla="*/ 2 h 4"/>
                <a:gd name="T8" fmla="*/ 5 w 5"/>
                <a:gd name="T9" fmla="*/ 0 h 4"/>
                <a:gd name="T10" fmla="*/ 2 w 5"/>
                <a:gd name="T11" fmla="*/ 2 h 4"/>
                <a:gd name="T12" fmla="*/ 1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4" y="2"/>
                    <a:pt x="5" y="0"/>
                    <a:pt x="5" y="0"/>
                  </a:cubicBezTo>
                  <a:cubicBezTo>
                    <a:pt x="4" y="1"/>
                    <a:pt x="3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5" name="Freeform 753"/>
            <p:cNvSpPr>
              <a:spLocks/>
            </p:cNvSpPr>
            <p:nvPr/>
          </p:nvSpPr>
          <p:spPr bwMode="auto">
            <a:xfrm>
              <a:off x="11847512" y="3532188"/>
              <a:ext cx="53975" cy="25400"/>
            </a:xfrm>
            <a:custGeom>
              <a:avLst/>
              <a:gdLst>
                <a:gd name="T0" fmla="*/ 1 w 6"/>
                <a:gd name="T1" fmla="*/ 1 h 3"/>
                <a:gd name="T2" fmla="*/ 0 w 6"/>
                <a:gd name="T3" fmla="*/ 2 h 3"/>
                <a:gd name="T4" fmla="*/ 2 w 6"/>
                <a:gd name="T5" fmla="*/ 3 h 3"/>
                <a:gd name="T6" fmla="*/ 2 w 6"/>
                <a:gd name="T7" fmla="*/ 2 h 3"/>
                <a:gd name="T8" fmla="*/ 6 w 6"/>
                <a:gd name="T9" fmla="*/ 0 h 3"/>
                <a:gd name="T10" fmla="*/ 2 w 6"/>
                <a:gd name="T11" fmla="*/ 1 h 3"/>
                <a:gd name="T12" fmla="*/ 1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6" y="0"/>
                    <a:pt x="6" y="0"/>
                  </a:cubicBezTo>
                  <a:cubicBezTo>
                    <a:pt x="5" y="1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6" name="Freeform 754"/>
            <p:cNvSpPr>
              <a:spLocks/>
            </p:cNvSpPr>
            <p:nvPr/>
          </p:nvSpPr>
          <p:spPr bwMode="auto">
            <a:xfrm>
              <a:off x="11847512" y="3522663"/>
              <a:ext cx="53975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1 w 6"/>
                <a:gd name="T5" fmla="*/ 2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1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6" y="0"/>
                    <a:pt x="6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7" name="Freeform 755"/>
            <p:cNvSpPr>
              <a:spLocks/>
            </p:cNvSpPr>
            <p:nvPr/>
          </p:nvSpPr>
          <p:spPr bwMode="auto">
            <a:xfrm>
              <a:off x="11847512" y="3505201"/>
              <a:ext cx="44450" cy="17463"/>
            </a:xfrm>
            <a:custGeom>
              <a:avLst/>
              <a:gdLst>
                <a:gd name="T0" fmla="*/ 1 w 5"/>
                <a:gd name="T1" fmla="*/ 0 h 2"/>
                <a:gd name="T2" fmla="*/ 0 w 5"/>
                <a:gd name="T3" fmla="*/ 1 h 2"/>
                <a:gd name="T4" fmla="*/ 1 w 5"/>
                <a:gd name="T5" fmla="*/ 2 h 2"/>
                <a:gd name="T6" fmla="*/ 2 w 5"/>
                <a:gd name="T7" fmla="*/ 1 h 2"/>
                <a:gd name="T8" fmla="*/ 5 w 5"/>
                <a:gd name="T9" fmla="*/ 2 h 2"/>
                <a:gd name="T10" fmla="*/ 2 w 5"/>
                <a:gd name="T11" fmla="*/ 1 h 2"/>
                <a:gd name="T12" fmla="*/ 1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8" name="Freeform 756"/>
            <p:cNvSpPr>
              <a:spLocks/>
            </p:cNvSpPr>
            <p:nvPr/>
          </p:nvSpPr>
          <p:spPr bwMode="auto">
            <a:xfrm>
              <a:off x="11847512" y="3487738"/>
              <a:ext cx="44450" cy="25400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1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3 h 3"/>
                <a:gd name="T10" fmla="*/ 2 w 5"/>
                <a:gd name="T11" fmla="*/ 1 h 3"/>
                <a:gd name="T12" fmla="*/ 1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2"/>
                    <a:pt x="5" y="3"/>
                    <a:pt x="5" y="3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9" name="Freeform 757"/>
            <p:cNvSpPr>
              <a:spLocks/>
            </p:cNvSpPr>
            <p:nvPr/>
          </p:nvSpPr>
          <p:spPr bwMode="auto">
            <a:xfrm>
              <a:off x="11857037" y="3468688"/>
              <a:ext cx="44450" cy="36513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0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2 w 5"/>
                <a:gd name="T11" fmla="*/ 1 h 4"/>
                <a:gd name="T12" fmla="*/ 1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3"/>
                    <a:pt x="3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0" name="Freeform 758"/>
            <p:cNvSpPr>
              <a:spLocks/>
            </p:cNvSpPr>
            <p:nvPr/>
          </p:nvSpPr>
          <p:spPr bwMode="auto">
            <a:xfrm>
              <a:off x="11866562" y="3451226"/>
              <a:ext cx="34925" cy="44450"/>
            </a:xfrm>
            <a:custGeom>
              <a:avLst/>
              <a:gdLst>
                <a:gd name="T0" fmla="*/ 2 w 4"/>
                <a:gd name="T1" fmla="*/ 1 h 5"/>
                <a:gd name="T2" fmla="*/ 1 w 4"/>
                <a:gd name="T3" fmla="*/ 1 h 5"/>
                <a:gd name="T4" fmla="*/ 1 w 4"/>
                <a:gd name="T5" fmla="*/ 2 h 5"/>
                <a:gd name="T6" fmla="*/ 2 w 4"/>
                <a:gd name="T7" fmla="*/ 2 h 5"/>
                <a:gd name="T8" fmla="*/ 4 w 4"/>
                <a:gd name="T9" fmla="*/ 5 h 5"/>
                <a:gd name="T10" fmla="*/ 2 w 4"/>
                <a:gd name="T11" fmla="*/ 2 h 5"/>
                <a:gd name="T12" fmla="*/ 2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1" name="Freeform 759"/>
            <p:cNvSpPr>
              <a:spLocks/>
            </p:cNvSpPr>
            <p:nvPr/>
          </p:nvSpPr>
          <p:spPr bwMode="auto">
            <a:xfrm>
              <a:off x="11884025" y="3443288"/>
              <a:ext cx="25400" cy="44450"/>
            </a:xfrm>
            <a:custGeom>
              <a:avLst/>
              <a:gdLst>
                <a:gd name="T0" fmla="*/ 2 w 3"/>
                <a:gd name="T1" fmla="*/ 1 h 5"/>
                <a:gd name="T2" fmla="*/ 0 w 3"/>
                <a:gd name="T3" fmla="*/ 0 h 5"/>
                <a:gd name="T4" fmla="*/ 0 w 3"/>
                <a:gd name="T5" fmla="*/ 2 h 5"/>
                <a:gd name="T6" fmla="*/ 1 w 3"/>
                <a:gd name="T7" fmla="*/ 2 h 5"/>
                <a:gd name="T8" fmla="*/ 3 w 3"/>
                <a:gd name="T9" fmla="*/ 5 h 5"/>
                <a:gd name="T10" fmla="*/ 2 w 3"/>
                <a:gd name="T11" fmla="*/ 2 h 5"/>
                <a:gd name="T12" fmla="*/ 2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2" name="Freeform 760"/>
            <p:cNvSpPr>
              <a:spLocks/>
            </p:cNvSpPr>
            <p:nvPr/>
          </p:nvSpPr>
          <p:spPr bwMode="auto">
            <a:xfrm>
              <a:off x="11901487" y="3327400"/>
              <a:ext cx="34925" cy="160338"/>
            </a:xfrm>
            <a:custGeom>
              <a:avLst/>
              <a:gdLst>
                <a:gd name="T0" fmla="*/ 4 w 4"/>
                <a:gd name="T1" fmla="*/ 18 h 18"/>
                <a:gd name="T2" fmla="*/ 1 w 4"/>
                <a:gd name="T3" fmla="*/ 9 h 18"/>
                <a:gd name="T4" fmla="*/ 0 w 4"/>
                <a:gd name="T5" fmla="*/ 0 h 18"/>
                <a:gd name="T6" fmla="*/ 3 w 4"/>
                <a:gd name="T7" fmla="*/ 9 h 18"/>
                <a:gd name="T8" fmla="*/ 4 w 4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8">
                  <a:moveTo>
                    <a:pt x="4" y="18"/>
                  </a:moveTo>
                  <a:cubicBezTo>
                    <a:pt x="3" y="15"/>
                    <a:pt x="2" y="12"/>
                    <a:pt x="1" y="9"/>
                  </a:cubicBezTo>
                  <a:cubicBezTo>
                    <a:pt x="1" y="6"/>
                    <a:pt x="0" y="3"/>
                    <a:pt x="0" y="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4" y="15"/>
                    <a:pt x="4" y="1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3" name="Freeform 761"/>
            <p:cNvSpPr>
              <a:spLocks/>
            </p:cNvSpPr>
            <p:nvPr/>
          </p:nvSpPr>
          <p:spPr bwMode="auto">
            <a:xfrm>
              <a:off x="11953875" y="3344863"/>
              <a:ext cx="88900" cy="150813"/>
            </a:xfrm>
            <a:custGeom>
              <a:avLst/>
              <a:gdLst>
                <a:gd name="T0" fmla="*/ 0 w 10"/>
                <a:gd name="T1" fmla="*/ 17 h 17"/>
                <a:gd name="T2" fmla="*/ 4 w 10"/>
                <a:gd name="T3" fmla="*/ 8 h 17"/>
                <a:gd name="T4" fmla="*/ 10 w 10"/>
                <a:gd name="T5" fmla="*/ 0 h 17"/>
                <a:gd name="T6" fmla="*/ 5 w 10"/>
                <a:gd name="T7" fmla="*/ 9 h 17"/>
                <a:gd name="T8" fmla="*/ 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0" y="17"/>
                  </a:moveTo>
                  <a:cubicBezTo>
                    <a:pt x="1" y="13"/>
                    <a:pt x="2" y="11"/>
                    <a:pt x="4" y="8"/>
                  </a:cubicBezTo>
                  <a:cubicBezTo>
                    <a:pt x="5" y="5"/>
                    <a:pt x="7" y="2"/>
                    <a:pt x="10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1"/>
                    <a:pt x="2" y="14"/>
                    <a:pt x="0" y="1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4" name="Freeform 762"/>
            <p:cNvSpPr>
              <a:spLocks/>
            </p:cNvSpPr>
            <p:nvPr/>
          </p:nvSpPr>
          <p:spPr bwMode="auto">
            <a:xfrm>
              <a:off x="11963400" y="3451226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9 w 18"/>
                <a:gd name="T3" fmla="*/ 2 h 6"/>
                <a:gd name="T4" fmla="*/ 18 w 18"/>
                <a:gd name="T5" fmla="*/ 1 h 6"/>
                <a:gd name="T6" fmla="*/ 9 w 18"/>
                <a:gd name="T7" fmla="*/ 4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3" y="4"/>
                    <a:pt x="6" y="3"/>
                    <a:pt x="9" y="2"/>
                  </a:cubicBezTo>
                  <a:cubicBezTo>
                    <a:pt x="12" y="1"/>
                    <a:pt x="15" y="0"/>
                    <a:pt x="18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4"/>
                    <a:pt x="3" y="6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5" name="Freeform 763"/>
            <p:cNvSpPr>
              <a:spLocks/>
            </p:cNvSpPr>
            <p:nvPr/>
          </p:nvSpPr>
          <p:spPr bwMode="auto">
            <a:xfrm>
              <a:off x="11953875" y="3513138"/>
              <a:ext cx="168275" cy="36513"/>
            </a:xfrm>
            <a:custGeom>
              <a:avLst/>
              <a:gdLst>
                <a:gd name="T0" fmla="*/ 0 w 19"/>
                <a:gd name="T1" fmla="*/ 0 h 4"/>
                <a:gd name="T2" fmla="*/ 10 w 19"/>
                <a:gd name="T3" fmla="*/ 1 h 4"/>
                <a:gd name="T4" fmla="*/ 19 w 19"/>
                <a:gd name="T5" fmla="*/ 4 h 4"/>
                <a:gd name="T6" fmla="*/ 9 w 19"/>
                <a:gd name="T7" fmla="*/ 2 h 4"/>
                <a:gd name="T8" fmla="*/ 0 w 1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">
                  <a:moveTo>
                    <a:pt x="0" y="0"/>
                  </a:moveTo>
                  <a:cubicBezTo>
                    <a:pt x="4" y="0"/>
                    <a:pt x="7" y="0"/>
                    <a:pt x="10" y="1"/>
                  </a:cubicBezTo>
                  <a:cubicBezTo>
                    <a:pt x="13" y="2"/>
                    <a:pt x="16" y="2"/>
                    <a:pt x="19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6" name="Freeform 764"/>
            <p:cNvSpPr>
              <a:spLocks/>
            </p:cNvSpPr>
            <p:nvPr/>
          </p:nvSpPr>
          <p:spPr bwMode="auto">
            <a:xfrm>
              <a:off x="11945937" y="3532188"/>
              <a:ext cx="61913" cy="158750"/>
            </a:xfrm>
            <a:custGeom>
              <a:avLst/>
              <a:gdLst>
                <a:gd name="T0" fmla="*/ 0 w 7"/>
                <a:gd name="T1" fmla="*/ 0 h 18"/>
                <a:gd name="T2" fmla="*/ 5 w 7"/>
                <a:gd name="T3" fmla="*/ 8 h 18"/>
                <a:gd name="T4" fmla="*/ 7 w 7"/>
                <a:gd name="T5" fmla="*/ 18 h 18"/>
                <a:gd name="T6" fmla="*/ 4 w 7"/>
                <a:gd name="T7" fmla="*/ 9 h 18"/>
                <a:gd name="T8" fmla="*/ 0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0" y="0"/>
                  </a:moveTo>
                  <a:cubicBezTo>
                    <a:pt x="2" y="3"/>
                    <a:pt x="4" y="5"/>
                    <a:pt x="5" y="8"/>
                  </a:cubicBezTo>
                  <a:cubicBezTo>
                    <a:pt x="6" y="11"/>
                    <a:pt x="7" y="14"/>
                    <a:pt x="7" y="1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7" name="Freeform 765"/>
            <p:cNvSpPr>
              <a:spLocks/>
            </p:cNvSpPr>
            <p:nvPr/>
          </p:nvSpPr>
          <p:spPr bwMode="auto">
            <a:xfrm>
              <a:off x="11874500" y="3532188"/>
              <a:ext cx="61913" cy="150813"/>
            </a:xfrm>
            <a:custGeom>
              <a:avLst/>
              <a:gdLst>
                <a:gd name="T0" fmla="*/ 7 w 7"/>
                <a:gd name="T1" fmla="*/ 0 h 17"/>
                <a:gd name="T2" fmla="*/ 4 w 7"/>
                <a:gd name="T3" fmla="*/ 9 h 17"/>
                <a:gd name="T4" fmla="*/ 0 w 7"/>
                <a:gd name="T5" fmla="*/ 17 h 17"/>
                <a:gd name="T6" fmla="*/ 3 w 7"/>
                <a:gd name="T7" fmla="*/ 8 h 17"/>
                <a:gd name="T8" fmla="*/ 7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6" y="3"/>
                    <a:pt x="5" y="6"/>
                    <a:pt x="4" y="9"/>
                  </a:cubicBezTo>
                  <a:cubicBezTo>
                    <a:pt x="3" y="12"/>
                    <a:pt x="2" y="15"/>
                    <a:pt x="0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6"/>
                    <a:pt x="5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8" name="Freeform 766"/>
            <p:cNvSpPr>
              <a:spLocks/>
            </p:cNvSpPr>
            <p:nvPr/>
          </p:nvSpPr>
          <p:spPr bwMode="auto">
            <a:xfrm>
              <a:off x="11768137" y="3513138"/>
              <a:ext cx="150813" cy="80963"/>
            </a:xfrm>
            <a:custGeom>
              <a:avLst/>
              <a:gdLst>
                <a:gd name="T0" fmla="*/ 17 w 17"/>
                <a:gd name="T1" fmla="*/ 0 h 9"/>
                <a:gd name="T2" fmla="*/ 9 w 17"/>
                <a:gd name="T3" fmla="*/ 6 h 9"/>
                <a:gd name="T4" fmla="*/ 0 w 17"/>
                <a:gd name="T5" fmla="*/ 9 h 9"/>
                <a:gd name="T6" fmla="*/ 9 w 17"/>
                <a:gd name="T7" fmla="*/ 4 h 9"/>
                <a:gd name="T8" fmla="*/ 17 w 1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5" y="3"/>
                    <a:pt x="12" y="4"/>
                    <a:pt x="9" y="6"/>
                  </a:cubicBezTo>
                  <a:cubicBezTo>
                    <a:pt x="7" y="7"/>
                    <a:pt x="4" y="8"/>
                    <a:pt x="0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2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9" name="Freeform 767"/>
            <p:cNvSpPr>
              <a:spLocks/>
            </p:cNvSpPr>
            <p:nvPr/>
          </p:nvSpPr>
          <p:spPr bwMode="auto">
            <a:xfrm>
              <a:off x="11760200" y="3451226"/>
              <a:ext cx="158750" cy="53975"/>
            </a:xfrm>
            <a:custGeom>
              <a:avLst/>
              <a:gdLst>
                <a:gd name="T0" fmla="*/ 18 w 18"/>
                <a:gd name="T1" fmla="*/ 6 h 6"/>
                <a:gd name="T2" fmla="*/ 9 w 18"/>
                <a:gd name="T3" fmla="*/ 4 h 6"/>
                <a:gd name="T4" fmla="*/ 0 w 18"/>
                <a:gd name="T5" fmla="*/ 0 h 6"/>
                <a:gd name="T6" fmla="*/ 9 w 18"/>
                <a:gd name="T7" fmla="*/ 3 h 6"/>
                <a:gd name="T8" fmla="*/ 18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8" y="6"/>
                  </a:moveTo>
                  <a:cubicBezTo>
                    <a:pt x="15" y="6"/>
                    <a:pt x="12" y="5"/>
                    <a:pt x="9" y="4"/>
                  </a:cubicBezTo>
                  <a:cubicBezTo>
                    <a:pt x="6" y="3"/>
                    <a:pt x="3" y="2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4"/>
                    <a:pt x="15" y="4"/>
                    <a:pt x="18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0" name="Freeform 768"/>
            <p:cNvSpPr>
              <a:spLocks/>
            </p:cNvSpPr>
            <p:nvPr/>
          </p:nvSpPr>
          <p:spPr bwMode="auto">
            <a:xfrm>
              <a:off x="11822112" y="3371850"/>
              <a:ext cx="106363" cy="123825"/>
            </a:xfrm>
            <a:custGeom>
              <a:avLst/>
              <a:gdLst>
                <a:gd name="T0" fmla="*/ 12 w 12"/>
                <a:gd name="T1" fmla="*/ 14 h 14"/>
                <a:gd name="T2" fmla="*/ 5 w 12"/>
                <a:gd name="T3" fmla="*/ 8 h 14"/>
                <a:gd name="T4" fmla="*/ 0 w 12"/>
                <a:gd name="T5" fmla="*/ 0 h 14"/>
                <a:gd name="T6" fmla="*/ 6 w 12"/>
                <a:gd name="T7" fmla="*/ 7 h 14"/>
                <a:gd name="T8" fmla="*/ 12 w 1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9"/>
                    <a:pt x="11" y="11"/>
                    <a:pt x="12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9" name="组合 64338"/>
          <p:cNvGrpSpPr/>
          <p:nvPr/>
        </p:nvGrpSpPr>
        <p:grpSpPr>
          <a:xfrm>
            <a:off x="155574" y="1712119"/>
            <a:ext cx="565151" cy="603250"/>
            <a:chOff x="1550987" y="1552575"/>
            <a:chExt cx="565151" cy="603250"/>
          </a:xfrm>
        </p:grpSpPr>
        <p:sp>
          <p:nvSpPr>
            <p:cNvPr id="64221" name="Freeform 769"/>
            <p:cNvSpPr>
              <a:spLocks/>
            </p:cNvSpPr>
            <p:nvPr/>
          </p:nvSpPr>
          <p:spPr bwMode="auto">
            <a:xfrm>
              <a:off x="1647825" y="1552575"/>
              <a:ext cx="292100" cy="301625"/>
            </a:xfrm>
            <a:custGeom>
              <a:avLst/>
              <a:gdLst>
                <a:gd name="T0" fmla="*/ 22 w 33"/>
                <a:gd name="T1" fmla="*/ 34 h 34"/>
                <a:gd name="T2" fmla="*/ 16 w 33"/>
                <a:gd name="T3" fmla="*/ 5 h 34"/>
                <a:gd name="T4" fmla="*/ 22 w 33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4">
                  <a:moveTo>
                    <a:pt x="22" y="34"/>
                  </a:moveTo>
                  <a:cubicBezTo>
                    <a:pt x="22" y="34"/>
                    <a:pt x="0" y="10"/>
                    <a:pt x="16" y="5"/>
                  </a:cubicBezTo>
                  <a:cubicBezTo>
                    <a:pt x="33" y="0"/>
                    <a:pt x="22" y="34"/>
                    <a:pt x="22" y="3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2" name="Freeform 770"/>
            <p:cNvSpPr>
              <a:spLocks/>
            </p:cNvSpPr>
            <p:nvPr/>
          </p:nvSpPr>
          <p:spPr bwMode="auto">
            <a:xfrm>
              <a:off x="1841500" y="1560513"/>
              <a:ext cx="274638" cy="293688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3" name="Freeform 771"/>
            <p:cNvSpPr>
              <a:spLocks/>
            </p:cNvSpPr>
            <p:nvPr/>
          </p:nvSpPr>
          <p:spPr bwMode="auto">
            <a:xfrm>
              <a:off x="1841500" y="1703388"/>
              <a:ext cx="265113" cy="301625"/>
            </a:xfrm>
            <a:custGeom>
              <a:avLst/>
              <a:gdLst>
                <a:gd name="T0" fmla="*/ 0 w 30"/>
                <a:gd name="T1" fmla="*/ 17 h 34"/>
                <a:gd name="T2" fmla="*/ 29 w 30"/>
                <a:gd name="T3" fmla="*/ 17 h 34"/>
                <a:gd name="T4" fmla="*/ 0 w 30"/>
                <a:gd name="T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7"/>
                  </a:moveTo>
                  <a:cubicBezTo>
                    <a:pt x="0" y="17"/>
                    <a:pt x="28" y="0"/>
                    <a:pt x="29" y="17"/>
                  </a:cubicBezTo>
                  <a:cubicBezTo>
                    <a:pt x="30" y="34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4" name="Freeform 772"/>
            <p:cNvSpPr>
              <a:spLocks/>
            </p:cNvSpPr>
            <p:nvPr/>
          </p:nvSpPr>
          <p:spPr bwMode="auto">
            <a:xfrm>
              <a:off x="1841500" y="1854200"/>
              <a:ext cx="265113" cy="301625"/>
            </a:xfrm>
            <a:custGeom>
              <a:avLst/>
              <a:gdLst>
                <a:gd name="T0" fmla="*/ 0 w 30"/>
                <a:gd name="T1" fmla="*/ 0 h 34"/>
                <a:gd name="T2" fmla="*/ 16 w 30"/>
                <a:gd name="T3" fmla="*/ 24 h 34"/>
                <a:gd name="T4" fmla="*/ 0 w 30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0"/>
                  </a:moveTo>
                  <a:cubicBezTo>
                    <a:pt x="0" y="0"/>
                    <a:pt x="30" y="14"/>
                    <a:pt x="16" y="24"/>
                  </a:cubicBezTo>
                  <a:cubicBezTo>
                    <a:pt x="3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5" name="Freeform 773"/>
            <p:cNvSpPr>
              <a:spLocks/>
            </p:cNvSpPr>
            <p:nvPr/>
          </p:nvSpPr>
          <p:spPr bwMode="auto">
            <a:xfrm>
              <a:off x="1603375" y="1854200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6" name="Freeform 774"/>
            <p:cNvSpPr>
              <a:spLocks/>
            </p:cNvSpPr>
            <p:nvPr/>
          </p:nvSpPr>
          <p:spPr bwMode="auto">
            <a:xfrm>
              <a:off x="1550987" y="1765300"/>
              <a:ext cx="290513" cy="284163"/>
            </a:xfrm>
            <a:custGeom>
              <a:avLst/>
              <a:gdLst>
                <a:gd name="T0" fmla="*/ 33 w 33"/>
                <a:gd name="T1" fmla="*/ 10 h 32"/>
                <a:gd name="T2" fmla="*/ 5 w 33"/>
                <a:gd name="T3" fmla="*/ 16 h 32"/>
                <a:gd name="T4" fmla="*/ 33 w 33"/>
                <a:gd name="T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2">
                  <a:moveTo>
                    <a:pt x="33" y="10"/>
                  </a:moveTo>
                  <a:cubicBezTo>
                    <a:pt x="33" y="10"/>
                    <a:pt x="9" y="32"/>
                    <a:pt x="5" y="16"/>
                  </a:cubicBezTo>
                  <a:cubicBezTo>
                    <a:pt x="0" y="0"/>
                    <a:pt x="33" y="10"/>
                    <a:pt x="33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7" name="Freeform 775"/>
            <p:cNvSpPr>
              <a:spLocks/>
            </p:cNvSpPr>
            <p:nvPr/>
          </p:nvSpPr>
          <p:spPr bwMode="auto">
            <a:xfrm>
              <a:off x="1568450" y="1587500"/>
              <a:ext cx="292100" cy="274638"/>
            </a:xfrm>
            <a:custGeom>
              <a:avLst/>
              <a:gdLst>
                <a:gd name="T0" fmla="*/ 33 w 33"/>
                <a:gd name="T1" fmla="*/ 29 h 31"/>
                <a:gd name="T2" fmla="*/ 7 w 33"/>
                <a:gd name="T3" fmla="*/ 16 h 31"/>
                <a:gd name="T4" fmla="*/ 33 w 33"/>
                <a:gd name="T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1">
                  <a:moveTo>
                    <a:pt x="33" y="29"/>
                  </a:moveTo>
                  <a:cubicBezTo>
                    <a:pt x="33" y="29"/>
                    <a:pt x="0" y="31"/>
                    <a:pt x="7" y="16"/>
                  </a:cubicBezTo>
                  <a:cubicBezTo>
                    <a:pt x="14" y="0"/>
                    <a:pt x="33" y="29"/>
                    <a:pt x="33" y="29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8" name="Freeform 776"/>
            <p:cNvSpPr>
              <a:spLocks/>
            </p:cNvSpPr>
            <p:nvPr/>
          </p:nvSpPr>
          <p:spPr bwMode="auto">
            <a:xfrm>
              <a:off x="1781175" y="1809750"/>
              <a:ext cx="104775" cy="88900"/>
            </a:xfrm>
            <a:custGeom>
              <a:avLst/>
              <a:gdLst>
                <a:gd name="T0" fmla="*/ 11 w 12"/>
                <a:gd name="T1" fmla="*/ 3 h 10"/>
                <a:gd name="T2" fmla="*/ 7 w 12"/>
                <a:gd name="T3" fmla="*/ 9 h 10"/>
                <a:gd name="T4" fmla="*/ 1 w 12"/>
                <a:gd name="T5" fmla="*/ 7 h 10"/>
                <a:gd name="T6" fmla="*/ 5 w 12"/>
                <a:gd name="T7" fmla="*/ 1 h 10"/>
                <a:gd name="T8" fmla="*/ 11 w 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1" y="3"/>
                  </a:moveTo>
                  <a:cubicBezTo>
                    <a:pt x="12" y="6"/>
                    <a:pt x="10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7" y="0"/>
                    <a:pt x="10" y="1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9" name="Freeform 777"/>
            <p:cNvSpPr>
              <a:spLocks/>
            </p:cNvSpPr>
            <p:nvPr/>
          </p:nvSpPr>
          <p:spPr bwMode="auto">
            <a:xfrm>
              <a:off x="1816100" y="1800225"/>
              <a:ext cx="7938" cy="36513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1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0" name="Freeform 778"/>
            <p:cNvSpPr>
              <a:spLocks/>
            </p:cNvSpPr>
            <p:nvPr/>
          </p:nvSpPr>
          <p:spPr bwMode="auto">
            <a:xfrm>
              <a:off x="1824037" y="17922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1 w 2"/>
                <a:gd name="T7" fmla="*/ 2 h 5"/>
                <a:gd name="T8" fmla="*/ 1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5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1" name="Freeform 779"/>
            <p:cNvSpPr>
              <a:spLocks/>
            </p:cNvSpPr>
            <p:nvPr/>
          </p:nvSpPr>
          <p:spPr bwMode="auto">
            <a:xfrm>
              <a:off x="1833562" y="1800225"/>
              <a:ext cx="17463" cy="36513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1 w 2"/>
                <a:gd name="T5" fmla="*/ 0 h 4"/>
                <a:gd name="T6" fmla="*/ 1 w 2"/>
                <a:gd name="T7" fmla="*/ 1 h 4"/>
                <a:gd name="T8" fmla="*/ 0 w 2"/>
                <a:gd name="T9" fmla="*/ 4 h 4"/>
                <a:gd name="T10" fmla="*/ 2 w 2"/>
                <a:gd name="T11" fmla="*/ 1 h 4"/>
                <a:gd name="T12" fmla="*/ 2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2" name="Freeform 780"/>
            <p:cNvSpPr>
              <a:spLocks/>
            </p:cNvSpPr>
            <p:nvPr/>
          </p:nvSpPr>
          <p:spPr bwMode="auto">
            <a:xfrm>
              <a:off x="1841500" y="1800225"/>
              <a:ext cx="26988" cy="36513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1 w 3"/>
                <a:gd name="T5" fmla="*/ 1 h 4"/>
                <a:gd name="T6" fmla="*/ 1 w 3"/>
                <a:gd name="T7" fmla="*/ 1 h 4"/>
                <a:gd name="T8" fmla="*/ 0 w 3"/>
                <a:gd name="T9" fmla="*/ 4 h 4"/>
                <a:gd name="T10" fmla="*/ 2 w 3"/>
                <a:gd name="T11" fmla="*/ 2 h 4"/>
                <a:gd name="T12" fmla="*/ 3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3" name="Freeform 781"/>
            <p:cNvSpPr>
              <a:spLocks/>
            </p:cNvSpPr>
            <p:nvPr/>
          </p:nvSpPr>
          <p:spPr bwMode="auto">
            <a:xfrm>
              <a:off x="1851025" y="1809750"/>
              <a:ext cx="26988" cy="26988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0 h 3"/>
                <a:gd name="T4" fmla="*/ 2 w 3"/>
                <a:gd name="T5" fmla="*/ 0 h 3"/>
                <a:gd name="T6" fmla="*/ 2 w 3"/>
                <a:gd name="T7" fmla="*/ 1 h 3"/>
                <a:gd name="T8" fmla="*/ 0 w 3"/>
                <a:gd name="T9" fmla="*/ 3 h 3"/>
                <a:gd name="T10" fmla="*/ 2 w 3"/>
                <a:gd name="T11" fmla="*/ 1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4" name="Freeform 782"/>
            <p:cNvSpPr>
              <a:spLocks/>
            </p:cNvSpPr>
            <p:nvPr/>
          </p:nvSpPr>
          <p:spPr bwMode="auto">
            <a:xfrm>
              <a:off x="1851025" y="1817688"/>
              <a:ext cx="34925" cy="26988"/>
            </a:xfrm>
            <a:custGeom>
              <a:avLst/>
              <a:gdLst>
                <a:gd name="T0" fmla="*/ 3 w 4"/>
                <a:gd name="T1" fmla="*/ 1 h 3"/>
                <a:gd name="T2" fmla="*/ 4 w 4"/>
                <a:gd name="T3" fmla="*/ 1 h 3"/>
                <a:gd name="T4" fmla="*/ 3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5" name="Freeform 783"/>
            <p:cNvSpPr>
              <a:spLocks/>
            </p:cNvSpPr>
            <p:nvPr/>
          </p:nvSpPr>
          <p:spPr bwMode="auto">
            <a:xfrm>
              <a:off x="1851025" y="1836738"/>
              <a:ext cx="44450" cy="7938"/>
            </a:xfrm>
            <a:custGeom>
              <a:avLst/>
              <a:gdLst>
                <a:gd name="T0" fmla="*/ 4 w 5"/>
                <a:gd name="T1" fmla="*/ 1 h 1"/>
                <a:gd name="T2" fmla="*/ 4 w 5"/>
                <a:gd name="T3" fmla="*/ 0 h 1"/>
                <a:gd name="T4" fmla="*/ 3 w 5"/>
                <a:gd name="T5" fmla="*/ 0 h 1"/>
                <a:gd name="T6" fmla="*/ 3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6" name="Freeform 784"/>
            <p:cNvSpPr>
              <a:spLocks/>
            </p:cNvSpPr>
            <p:nvPr/>
          </p:nvSpPr>
          <p:spPr bwMode="auto">
            <a:xfrm>
              <a:off x="1860550" y="1844675"/>
              <a:ext cx="34925" cy="17463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1 h 2"/>
                <a:gd name="T4" fmla="*/ 3 w 4"/>
                <a:gd name="T5" fmla="*/ 0 h 2"/>
                <a:gd name="T6" fmla="*/ 2 w 4"/>
                <a:gd name="T7" fmla="*/ 1 h 2"/>
                <a:gd name="T8" fmla="*/ 0 w 4"/>
                <a:gd name="T9" fmla="*/ 1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7" name="Freeform 785"/>
            <p:cNvSpPr>
              <a:spLocks/>
            </p:cNvSpPr>
            <p:nvPr/>
          </p:nvSpPr>
          <p:spPr bwMode="auto">
            <a:xfrm>
              <a:off x="1860550" y="1854200"/>
              <a:ext cx="34925" cy="17463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3 w 4"/>
                <a:gd name="T5" fmla="*/ 1 h 2"/>
                <a:gd name="T6" fmla="*/ 2 w 4"/>
                <a:gd name="T7" fmla="*/ 1 h 2"/>
                <a:gd name="T8" fmla="*/ 0 w 4"/>
                <a:gd name="T9" fmla="*/ 0 h 2"/>
                <a:gd name="T10" fmla="*/ 2 w 4"/>
                <a:gd name="T11" fmla="*/ 1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8" name="Freeform 786"/>
            <p:cNvSpPr>
              <a:spLocks/>
            </p:cNvSpPr>
            <p:nvPr/>
          </p:nvSpPr>
          <p:spPr bwMode="auto">
            <a:xfrm>
              <a:off x="1851025" y="1862138"/>
              <a:ext cx="34925" cy="19050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3 w 4"/>
                <a:gd name="T7" fmla="*/ 1 h 2"/>
                <a:gd name="T8" fmla="*/ 0 w 4"/>
                <a:gd name="T9" fmla="*/ 0 h 2"/>
                <a:gd name="T10" fmla="*/ 3 w 4"/>
                <a:gd name="T11" fmla="*/ 2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9" name="Freeform 787"/>
            <p:cNvSpPr>
              <a:spLocks/>
            </p:cNvSpPr>
            <p:nvPr/>
          </p:nvSpPr>
          <p:spPr bwMode="auto">
            <a:xfrm>
              <a:off x="1851025" y="1871663"/>
              <a:ext cx="26988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3 w 3"/>
                <a:gd name="T5" fmla="*/ 2 h 3"/>
                <a:gd name="T6" fmla="*/ 2 w 3"/>
                <a:gd name="T7" fmla="*/ 1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0" name="Freeform 788"/>
            <p:cNvSpPr>
              <a:spLocks/>
            </p:cNvSpPr>
            <p:nvPr/>
          </p:nvSpPr>
          <p:spPr bwMode="auto">
            <a:xfrm>
              <a:off x="1851025" y="1871663"/>
              <a:ext cx="17463" cy="34925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1" name="Freeform 789"/>
            <p:cNvSpPr>
              <a:spLocks/>
            </p:cNvSpPr>
            <p:nvPr/>
          </p:nvSpPr>
          <p:spPr bwMode="auto">
            <a:xfrm>
              <a:off x="1841500" y="1871663"/>
              <a:ext cx="19050" cy="44450"/>
            </a:xfrm>
            <a:custGeom>
              <a:avLst/>
              <a:gdLst>
                <a:gd name="T0" fmla="*/ 1 w 2"/>
                <a:gd name="T1" fmla="*/ 4 h 5"/>
                <a:gd name="T2" fmla="*/ 2 w 2"/>
                <a:gd name="T3" fmla="*/ 4 h 5"/>
                <a:gd name="T4" fmla="*/ 2 w 2"/>
                <a:gd name="T5" fmla="*/ 3 h 5"/>
                <a:gd name="T6" fmla="*/ 1 w 2"/>
                <a:gd name="T7" fmla="*/ 3 h 5"/>
                <a:gd name="T8" fmla="*/ 0 w 2"/>
                <a:gd name="T9" fmla="*/ 0 h 5"/>
                <a:gd name="T10" fmla="*/ 1 w 2"/>
                <a:gd name="T11" fmla="*/ 3 h 5"/>
                <a:gd name="T12" fmla="*/ 1 w 2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2" name="Freeform 790"/>
            <p:cNvSpPr>
              <a:spLocks/>
            </p:cNvSpPr>
            <p:nvPr/>
          </p:nvSpPr>
          <p:spPr bwMode="auto">
            <a:xfrm>
              <a:off x="1833562" y="1881188"/>
              <a:ext cx="7938" cy="3492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3" name="Freeform 791"/>
            <p:cNvSpPr>
              <a:spLocks/>
            </p:cNvSpPr>
            <p:nvPr/>
          </p:nvSpPr>
          <p:spPr bwMode="auto">
            <a:xfrm>
              <a:off x="1824037" y="1881188"/>
              <a:ext cx="9525" cy="34925"/>
            </a:xfrm>
            <a:custGeom>
              <a:avLst/>
              <a:gdLst>
                <a:gd name="T0" fmla="*/ 0 w 1"/>
                <a:gd name="T1" fmla="*/ 3 h 4"/>
                <a:gd name="T2" fmla="*/ 0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4" name="Freeform 792"/>
            <p:cNvSpPr>
              <a:spLocks/>
            </p:cNvSpPr>
            <p:nvPr/>
          </p:nvSpPr>
          <p:spPr bwMode="auto">
            <a:xfrm>
              <a:off x="1806575" y="1881188"/>
              <a:ext cx="17463" cy="25400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5" name="Freeform 793"/>
            <p:cNvSpPr>
              <a:spLocks/>
            </p:cNvSpPr>
            <p:nvPr/>
          </p:nvSpPr>
          <p:spPr bwMode="auto">
            <a:xfrm>
              <a:off x="1798637" y="1871663"/>
              <a:ext cx="25400" cy="34925"/>
            </a:xfrm>
            <a:custGeom>
              <a:avLst/>
              <a:gdLst>
                <a:gd name="T0" fmla="*/ 0 w 3"/>
                <a:gd name="T1" fmla="*/ 3 h 4"/>
                <a:gd name="T2" fmla="*/ 0 w 3"/>
                <a:gd name="T3" fmla="*/ 4 h 4"/>
                <a:gd name="T4" fmla="*/ 1 w 3"/>
                <a:gd name="T5" fmla="*/ 3 h 4"/>
                <a:gd name="T6" fmla="*/ 1 w 3"/>
                <a:gd name="T7" fmla="*/ 3 h 4"/>
                <a:gd name="T8" fmla="*/ 3 w 3"/>
                <a:gd name="T9" fmla="*/ 0 h 4"/>
                <a:gd name="T10" fmla="*/ 1 w 3"/>
                <a:gd name="T11" fmla="*/ 2 h 4"/>
                <a:gd name="T12" fmla="*/ 0 w 3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6" name="Freeform 794"/>
            <p:cNvSpPr>
              <a:spLocks/>
            </p:cNvSpPr>
            <p:nvPr/>
          </p:nvSpPr>
          <p:spPr bwMode="auto">
            <a:xfrm>
              <a:off x="1789112" y="1871663"/>
              <a:ext cx="26988" cy="26988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2 h 3"/>
                <a:gd name="T4" fmla="*/ 1 w 3"/>
                <a:gd name="T5" fmla="*/ 2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1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7" name="Freeform 795"/>
            <p:cNvSpPr>
              <a:spLocks/>
            </p:cNvSpPr>
            <p:nvPr/>
          </p:nvSpPr>
          <p:spPr bwMode="auto">
            <a:xfrm>
              <a:off x="1781175" y="1862138"/>
              <a:ext cx="34925" cy="1905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2 h 2"/>
                <a:gd name="T4" fmla="*/ 1 w 4"/>
                <a:gd name="T5" fmla="*/ 2 h 2"/>
                <a:gd name="T6" fmla="*/ 1 w 4"/>
                <a:gd name="T7" fmla="*/ 2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8" name="Freeform 796"/>
            <p:cNvSpPr>
              <a:spLocks/>
            </p:cNvSpPr>
            <p:nvPr/>
          </p:nvSpPr>
          <p:spPr bwMode="auto">
            <a:xfrm>
              <a:off x="1771650" y="1862138"/>
              <a:ext cx="44450" cy="9525"/>
            </a:xfrm>
            <a:custGeom>
              <a:avLst/>
              <a:gdLst>
                <a:gd name="T0" fmla="*/ 1 w 5"/>
                <a:gd name="T1" fmla="*/ 0 h 1"/>
                <a:gd name="T2" fmla="*/ 0 w 5"/>
                <a:gd name="T3" fmla="*/ 0 h 1"/>
                <a:gd name="T4" fmla="*/ 1 w 5"/>
                <a:gd name="T5" fmla="*/ 1 h 1"/>
                <a:gd name="T6" fmla="*/ 2 w 5"/>
                <a:gd name="T7" fmla="*/ 0 h 1"/>
                <a:gd name="T8" fmla="*/ 5 w 5"/>
                <a:gd name="T9" fmla="*/ 0 h 1"/>
                <a:gd name="T10" fmla="*/ 2 w 5"/>
                <a:gd name="T11" fmla="*/ 0 h 1"/>
                <a:gd name="T12" fmla="*/ 1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9" name="Freeform 797"/>
            <p:cNvSpPr>
              <a:spLocks/>
            </p:cNvSpPr>
            <p:nvPr/>
          </p:nvSpPr>
          <p:spPr bwMode="auto">
            <a:xfrm>
              <a:off x="1771650" y="1844675"/>
              <a:ext cx="34925" cy="9525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1 h 1"/>
                <a:gd name="T10" fmla="*/ 2 w 4"/>
                <a:gd name="T11" fmla="*/ 1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0" name="Freeform 798"/>
            <p:cNvSpPr>
              <a:spLocks/>
            </p:cNvSpPr>
            <p:nvPr/>
          </p:nvSpPr>
          <p:spPr bwMode="auto">
            <a:xfrm>
              <a:off x="1781175" y="1836738"/>
              <a:ext cx="34925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0 w 4"/>
                <a:gd name="T5" fmla="*/ 1 h 2"/>
                <a:gd name="T6" fmla="*/ 1 w 4"/>
                <a:gd name="T7" fmla="*/ 1 h 2"/>
                <a:gd name="T8" fmla="*/ 4 w 4"/>
                <a:gd name="T9" fmla="*/ 2 h 2"/>
                <a:gd name="T10" fmla="*/ 1 w 4"/>
                <a:gd name="T11" fmla="*/ 0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1" name="Freeform 799"/>
            <p:cNvSpPr>
              <a:spLocks/>
            </p:cNvSpPr>
            <p:nvPr/>
          </p:nvSpPr>
          <p:spPr bwMode="auto">
            <a:xfrm>
              <a:off x="1781175" y="1817688"/>
              <a:ext cx="34925" cy="26988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1 h 3"/>
                <a:gd name="T4" fmla="*/ 1 w 4"/>
                <a:gd name="T5" fmla="*/ 1 h 3"/>
                <a:gd name="T6" fmla="*/ 1 w 4"/>
                <a:gd name="T7" fmla="*/ 1 h 3"/>
                <a:gd name="T8" fmla="*/ 4 w 4"/>
                <a:gd name="T9" fmla="*/ 3 h 3"/>
                <a:gd name="T10" fmla="*/ 2 w 4"/>
                <a:gd name="T11" fmla="*/ 1 h 3"/>
                <a:gd name="T12" fmla="*/ 1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2"/>
                    <a:pt x="4" y="3"/>
                    <a:pt x="4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2" name="Freeform 800"/>
            <p:cNvSpPr>
              <a:spLocks/>
            </p:cNvSpPr>
            <p:nvPr/>
          </p:nvSpPr>
          <p:spPr bwMode="auto">
            <a:xfrm>
              <a:off x="1789112" y="1809750"/>
              <a:ext cx="26988" cy="26988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0 h 3"/>
                <a:gd name="T4" fmla="*/ 1 w 3"/>
                <a:gd name="T5" fmla="*/ 1 h 3"/>
                <a:gd name="T6" fmla="*/ 1 w 3"/>
                <a:gd name="T7" fmla="*/ 1 h 3"/>
                <a:gd name="T8" fmla="*/ 3 w 3"/>
                <a:gd name="T9" fmla="*/ 3 h 3"/>
                <a:gd name="T10" fmla="*/ 2 w 3"/>
                <a:gd name="T11" fmla="*/ 1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3" name="Freeform 801"/>
            <p:cNvSpPr>
              <a:spLocks/>
            </p:cNvSpPr>
            <p:nvPr/>
          </p:nvSpPr>
          <p:spPr bwMode="auto">
            <a:xfrm>
              <a:off x="1798637" y="1800225"/>
              <a:ext cx="25400" cy="36513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0 h 4"/>
                <a:gd name="T4" fmla="*/ 1 w 3"/>
                <a:gd name="T5" fmla="*/ 1 h 4"/>
                <a:gd name="T6" fmla="*/ 1 w 3"/>
                <a:gd name="T7" fmla="*/ 2 h 4"/>
                <a:gd name="T8" fmla="*/ 3 w 3"/>
                <a:gd name="T9" fmla="*/ 4 h 4"/>
                <a:gd name="T10" fmla="*/ 2 w 3"/>
                <a:gd name="T11" fmla="*/ 1 h 4"/>
                <a:gd name="T12" fmla="*/ 2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4" name="Freeform 802"/>
            <p:cNvSpPr>
              <a:spLocks/>
            </p:cNvSpPr>
            <p:nvPr/>
          </p:nvSpPr>
          <p:spPr bwMode="auto">
            <a:xfrm>
              <a:off x="1816100" y="1720850"/>
              <a:ext cx="25400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6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8"/>
                    <a:pt x="3" y="10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5" name="Freeform 803"/>
            <p:cNvSpPr>
              <a:spLocks/>
            </p:cNvSpPr>
            <p:nvPr/>
          </p:nvSpPr>
          <p:spPr bwMode="auto">
            <a:xfrm>
              <a:off x="1851025" y="1738313"/>
              <a:ext cx="61913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5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2" y="9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6" name="Freeform 804"/>
            <p:cNvSpPr>
              <a:spLocks/>
            </p:cNvSpPr>
            <p:nvPr/>
          </p:nvSpPr>
          <p:spPr bwMode="auto">
            <a:xfrm>
              <a:off x="1860550" y="1809750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3"/>
                    <a:pt x="4" y="2"/>
                    <a:pt x="6" y="1"/>
                  </a:cubicBezTo>
                  <a:cubicBezTo>
                    <a:pt x="8" y="1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7" name="Freeform 805"/>
            <p:cNvSpPr>
              <a:spLocks/>
            </p:cNvSpPr>
            <p:nvPr/>
          </p:nvSpPr>
          <p:spPr bwMode="auto">
            <a:xfrm>
              <a:off x="1851025" y="1854200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0 h 3"/>
                <a:gd name="T4" fmla="*/ 13 w 13"/>
                <a:gd name="T5" fmla="*/ 3 h 3"/>
                <a:gd name="T6" fmla="*/ 7 w 13"/>
                <a:gd name="T7" fmla="*/ 1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9" y="1"/>
                    <a:pt x="12" y="2"/>
                    <a:pt x="13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8" name="Freeform 806"/>
            <p:cNvSpPr>
              <a:spLocks/>
            </p:cNvSpPr>
            <p:nvPr/>
          </p:nvSpPr>
          <p:spPr bwMode="auto">
            <a:xfrm>
              <a:off x="1851025" y="1862138"/>
              <a:ext cx="44450" cy="115888"/>
            </a:xfrm>
            <a:custGeom>
              <a:avLst/>
              <a:gdLst>
                <a:gd name="T0" fmla="*/ 0 w 5"/>
                <a:gd name="T1" fmla="*/ 0 h 13"/>
                <a:gd name="T2" fmla="*/ 3 w 5"/>
                <a:gd name="T3" fmla="*/ 6 h 13"/>
                <a:gd name="T4" fmla="*/ 5 w 5"/>
                <a:gd name="T5" fmla="*/ 13 h 13"/>
                <a:gd name="T6" fmla="*/ 2 w 5"/>
                <a:gd name="T7" fmla="*/ 7 h 13"/>
                <a:gd name="T8" fmla="*/ 0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cubicBezTo>
                    <a:pt x="1" y="2"/>
                    <a:pt x="2" y="4"/>
                    <a:pt x="3" y="6"/>
                  </a:cubicBezTo>
                  <a:cubicBezTo>
                    <a:pt x="4" y="8"/>
                    <a:pt x="5" y="10"/>
                    <a:pt x="5" y="1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9" name="Freeform 807"/>
            <p:cNvSpPr>
              <a:spLocks/>
            </p:cNvSpPr>
            <p:nvPr/>
          </p:nvSpPr>
          <p:spPr bwMode="auto">
            <a:xfrm>
              <a:off x="1789112" y="1862138"/>
              <a:ext cx="44450" cy="115888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6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2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4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0" name="Freeform 808"/>
            <p:cNvSpPr>
              <a:spLocks/>
            </p:cNvSpPr>
            <p:nvPr/>
          </p:nvSpPr>
          <p:spPr bwMode="auto">
            <a:xfrm>
              <a:off x="1719262" y="1854200"/>
              <a:ext cx="114300" cy="52388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1" name="Freeform 809"/>
            <p:cNvSpPr>
              <a:spLocks/>
            </p:cNvSpPr>
            <p:nvPr/>
          </p:nvSpPr>
          <p:spPr bwMode="auto">
            <a:xfrm>
              <a:off x="1719262" y="1809750"/>
              <a:ext cx="114300" cy="34925"/>
            </a:xfrm>
            <a:custGeom>
              <a:avLst/>
              <a:gdLst>
                <a:gd name="T0" fmla="*/ 13 w 13"/>
                <a:gd name="T1" fmla="*/ 4 h 4"/>
                <a:gd name="T2" fmla="*/ 6 w 13"/>
                <a:gd name="T3" fmla="*/ 3 h 4"/>
                <a:gd name="T4" fmla="*/ 0 w 13"/>
                <a:gd name="T5" fmla="*/ 0 h 4"/>
                <a:gd name="T6" fmla="*/ 6 w 13"/>
                <a:gd name="T7" fmla="*/ 2 h 4"/>
                <a:gd name="T8" fmla="*/ 13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4"/>
                  </a:moveTo>
                  <a:cubicBezTo>
                    <a:pt x="10" y="4"/>
                    <a:pt x="8" y="3"/>
                    <a:pt x="6" y="3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2"/>
                    <a:pt x="10" y="3"/>
                    <a:pt x="1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2" name="Freeform 810"/>
            <p:cNvSpPr>
              <a:spLocks/>
            </p:cNvSpPr>
            <p:nvPr/>
          </p:nvSpPr>
          <p:spPr bwMode="auto">
            <a:xfrm>
              <a:off x="1754187" y="1747838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6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9"/>
                    <a:pt x="6" y="8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7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41" name="组合 64340"/>
          <p:cNvGrpSpPr/>
          <p:nvPr/>
        </p:nvGrpSpPr>
        <p:grpSpPr>
          <a:xfrm>
            <a:off x="11330904" y="4174156"/>
            <a:ext cx="573088" cy="603250"/>
            <a:chOff x="11336337" y="4614863"/>
            <a:chExt cx="573088" cy="603250"/>
          </a:xfrm>
        </p:grpSpPr>
        <p:sp>
          <p:nvSpPr>
            <p:cNvPr id="64263" name="Freeform 811"/>
            <p:cNvSpPr>
              <a:spLocks/>
            </p:cNvSpPr>
            <p:nvPr/>
          </p:nvSpPr>
          <p:spPr bwMode="auto">
            <a:xfrm>
              <a:off x="11442700" y="4614863"/>
              <a:ext cx="282575" cy="292100"/>
            </a:xfrm>
            <a:custGeom>
              <a:avLst/>
              <a:gdLst>
                <a:gd name="T0" fmla="*/ 22 w 32"/>
                <a:gd name="T1" fmla="*/ 33 h 33"/>
                <a:gd name="T2" fmla="*/ 16 w 32"/>
                <a:gd name="T3" fmla="*/ 4 h 33"/>
                <a:gd name="T4" fmla="*/ 22 w 32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3">
                  <a:moveTo>
                    <a:pt x="22" y="33"/>
                  </a:moveTo>
                  <a:cubicBezTo>
                    <a:pt x="22" y="33"/>
                    <a:pt x="0" y="9"/>
                    <a:pt x="16" y="4"/>
                  </a:cubicBezTo>
                  <a:cubicBezTo>
                    <a:pt x="32" y="0"/>
                    <a:pt x="22" y="33"/>
                    <a:pt x="22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4" name="Freeform 812"/>
            <p:cNvSpPr>
              <a:spLocks/>
            </p:cNvSpPr>
            <p:nvPr/>
          </p:nvSpPr>
          <p:spPr bwMode="auto">
            <a:xfrm>
              <a:off x="11636375" y="4614863"/>
              <a:ext cx="273050" cy="292100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5" name="Freeform 813"/>
            <p:cNvSpPr>
              <a:spLocks/>
            </p:cNvSpPr>
            <p:nvPr/>
          </p:nvSpPr>
          <p:spPr bwMode="auto">
            <a:xfrm>
              <a:off x="11636375" y="4765676"/>
              <a:ext cx="265113" cy="301625"/>
            </a:xfrm>
            <a:custGeom>
              <a:avLst/>
              <a:gdLst>
                <a:gd name="T0" fmla="*/ 0 w 30"/>
                <a:gd name="T1" fmla="*/ 16 h 34"/>
                <a:gd name="T2" fmla="*/ 29 w 30"/>
                <a:gd name="T3" fmla="*/ 17 h 34"/>
                <a:gd name="T4" fmla="*/ 0 w 30"/>
                <a:gd name="T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6"/>
                  </a:moveTo>
                  <a:cubicBezTo>
                    <a:pt x="0" y="16"/>
                    <a:pt x="28" y="0"/>
                    <a:pt x="29" y="17"/>
                  </a:cubicBezTo>
                  <a:cubicBezTo>
                    <a:pt x="30" y="34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6" name="Freeform 814"/>
            <p:cNvSpPr>
              <a:spLocks/>
            </p:cNvSpPr>
            <p:nvPr/>
          </p:nvSpPr>
          <p:spPr bwMode="auto">
            <a:xfrm>
              <a:off x="11636375" y="4906963"/>
              <a:ext cx="255588" cy="311150"/>
            </a:xfrm>
            <a:custGeom>
              <a:avLst/>
              <a:gdLst>
                <a:gd name="T0" fmla="*/ 0 w 29"/>
                <a:gd name="T1" fmla="*/ 0 h 35"/>
                <a:gd name="T2" fmla="*/ 16 w 29"/>
                <a:gd name="T3" fmla="*/ 24 h 35"/>
                <a:gd name="T4" fmla="*/ 0 w 2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5">
                  <a:moveTo>
                    <a:pt x="0" y="0"/>
                  </a:moveTo>
                  <a:cubicBezTo>
                    <a:pt x="0" y="0"/>
                    <a:pt x="29" y="14"/>
                    <a:pt x="16" y="24"/>
                  </a:cubicBezTo>
                  <a:cubicBezTo>
                    <a:pt x="2" y="3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7" name="Freeform 815"/>
            <p:cNvSpPr>
              <a:spLocks/>
            </p:cNvSpPr>
            <p:nvPr/>
          </p:nvSpPr>
          <p:spPr bwMode="auto">
            <a:xfrm>
              <a:off x="11398250" y="4906963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8" name="Freeform 816"/>
            <p:cNvSpPr>
              <a:spLocks/>
            </p:cNvSpPr>
            <p:nvPr/>
          </p:nvSpPr>
          <p:spPr bwMode="auto">
            <a:xfrm>
              <a:off x="11336337" y="4818063"/>
              <a:ext cx="300038" cy="293688"/>
            </a:xfrm>
            <a:custGeom>
              <a:avLst/>
              <a:gdLst>
                <a:gd name="T0" fmla="*/ 34 w 34"/>
                <a:gd name="T1" fmla="*/ 10 h 33"/>
                <a:gd name="T2" fmla="*/ 5 w 34"/>
                <a:gd name="T3" fmla="*/ 17 h 33"/>
                <a:gd name="T4" fmla="*/ 34 w 34"/>
                <a:gd name="T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3">
                  <a:moveTo>
                    <a:pt x="34" y="10"/>
                  </a:moveTo>
                  <a:cubicBezTo>
                    <a:pt x="34" y="10"/>
                    <a:pt x="10" y="33"/>
                    <a:pt x="5" y="17"/>
                  </a:cubicBezTo>
                  <a:cubicBezTo>
                    <a:pt x="0" y="0"/>
                    <a:pt x="34" y="10"/>
                    <a:pt x="34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9" name="Freeform 817"/>
            <p:cNvSpPr>
              <a:spLocks/>
            </p:cNvSpPr>
            <p:nvPr/>
          </p:nvSpPr>
          <p:spPr bwMode="auto">
            <a:xfrm>
              <a:off x="11361737" y="4640263"/>
              <a:ext cx="284163" cy="284163"/>
            </a:xfrm>
            <a:custGeom>
              <a:avLst/>
              <a:gdLst>
                <a:gd name="T0" fmla="*/ 32 w 32"/>
                <a:gd name="T1" fmla="*/ 30 h 32"/>
                <a:gd name="T2" fmla="*/ 7 w 32"/>
                <a:gd name="T3" fmla="*/ 16 h 32"/>
                <a:gd name="T4" fmla="*/ 32 w 32"/>
                <a:gd name="T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32" y="30"/>
                  </a:moveTo>
                  <a:cubicBezTo>
                    <a:pt x="32" y="30"/>
                    <a:pt x="0" y="32"/>
                    <a:pt x="7" y="16"/>
                  </a:cubicBezTo>
                  <a:cubicBezTo>
                    <a:pt x="13" y="0"/>
                    <a:pt x="32" y="30"/>
                    <a:pt x="32" y="3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0" name="Freeform 818"/>
            <p:cNvSpPr>
              <a:spLocks/>
            </p:cNvSpPr>
            <p:nvPr/>
          </p:nvSpPr>
          <p:spPr bwMode="auto">
            <a:xfrm>
              <a:off x="11574462" y="4872038"/>
              <a:ext cx="106363" cy="79375"/>
            </a:xfrm>
            <a:custGeom>
              <a:avLst/>
              <a:gdLst>
                <a:gd name="T0" fmla="*/ 11 w 12"/>
                <a:gd name="T1" fmla="*/ 3 h 9"/>
                <a:gd name="T2" fmla="*/ 7 w 12"/>
                <a:gd name="T3" fmla="*/ 8 h 9"/>
                <a:gd name="T4" fmla="*/ 1 w 12"/>
                <a:gd name="T5" fmla="*/ 6 h 9"/>
                <a:gd name="T6" fmla="*/ 4 w 12"/>
                <a:gd name="T7" fmla="*/ 1 h 9"/>
                <a:gd name="T8" fmla="*/ 11 w 12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2" y="5"/>
                    <a:pt x="10" y="7"/>
                    <a:pt x="7" y="8"/>
                  </a:cubicBezTo>
                  <a:cubicBezTo>
                    <a:pt x="4" y="9"/>
                    <a:pt x="2" y="8"/>
                    <a:pt x="1" y="6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7" y="0"/>
                    <a:pt x="10" y="0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1" name="Freeform 819"/>
            <p:cNvSpPr>
              <a:spLocks/>
            </p:cNvSpPr>
            <p:nvPr/>
          </p:nvSpPr>
          <p:spPr bwMode="auto">
            <a:xfrm>
              <a:off x="11609387" y="4854576"/>
              <a:ext cx="9525" cy="34925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0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2" name="Freeform 820"/>
            <p:cNvSpPr>
              <a:spLocks/>
            </p:cNvSpPr>
            <p:nvPr/>
          </p:nvSpPr>
          <p:spPr bwMode="auto">
            <a:xfrm>
              <a:off x="11618912" y="4854576"/>
              <a:ext cx="17463" cy="3492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0 w 2"/>
                <a:gd name="T5" fmla="*/ 1 h 4"/>
                <a:gd name="T6" fmla="*/ 1 w 2"/>
                <a:gd name="T7" fmla="*/ 1 h 4"/>
                <a:gd name="T8" fmla="*/ 1 w 2"/>
                <a:gd name="T9" fmla="*/ 4 h 4"/>
                <a:gd name="T10" fmla="*/ 1 w 2"/>
                <a:gd name="T11" fmla="*/ 1 h 4"/>
                <a:gd name="T12" fmla="*/ 1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3" name="Freeform 821"/>
            <p:cNvSpPr>
              <a:spLocks/>
            </p:cNvSpPr>
            <p:nvPr/>
          </p:nvSpPr>
          <p:spPr bwMode="auto">
            <a:xfrm>
              <a:off x="11626850" y="4854576"/>
              <a:ext cx="19050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1 w 2"/>
                <a:gd name="T5" fmla="*/ 1 h 4"/>
                <a:gd name="T6" fmla="*/ 1 w 2"/>
                <a:gd name="T7" fmla="*/ 1 h 4"/>
                <a:gd name="T8" fmla="*/ 0 w 2"/>
                <a:gd name="T9" fmla="*/ 4 h 4"/>
                <a:gd name="T10" fmla="*/ 1 w 2"/>
                <a:gd name="T11" fmla="*/ 1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4" name="Freeform 822"/>
            <p:cNvSpPr>
              <a:spLocks/>
            </p:cNvSpPr>
            <p:nvPr/>
          </p:nvSpPr>
          <p:spPr bwMode="auto">
            <a:xfrm>
              <a:off x="11636375" y="4854576"/>
              <a:ext cx="17463" cy="34925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1 h 4"/>
                <a:gd name="T4" fmla="*/ 1 w 2"/>
                <a:gd name="T5" fmla="*/ 1 h 4"/>
                <a:gd name="T6" fmla="*/ 1 w 2"/>
                <a:gd name="T7" fmla="*/ 2 h 4"/>
                <a:gd name="T8" fmla="*/ 0 w 2"/>
                <a:gd name="T9" fmla="*/ 4 h 4"/>
                <a:gd name="T10" fmla="*/ 2 w 2"/>
                <a:gd name="T11" fmla="*/ 2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5" name="Freeform 823"/>
            <p:cNvSpPr>
              <a:spLocks/>
            </p:cNvSpPr>
            <p:nvPr/>
          </p:nvSpPr>
          <p:spPr bwMode="auto">
            <a:xfrm>
              <a:off x="11636375" y="4862513"/>
              <a:ext cx="34925" cy="26988"/>
            </a:xfrm>
            <a:custGeom>
              <a:avLst/>
              <a:gdLst>
                <a:gd name="T0" fmla="*/ 3 w 4"/>
                <a:gd name="T1" fmla="*/ 2 h 3"/>
                <a:gd name="T2" fmla="*/ 3 w 4"/>
                <a:gd name="T3" fmla="*/ 1 h 3"/>
                <a:gd name="T4" fmla="*/ 2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6" name="Freeform 824"/>
            <p:cNvSpPr>
              <a:spLocks/>
            </p:cNvSpPr>
            <p:nvPr/>
          </p:nvSpPr>
          <p:spPr bwMode="auto">
            <a:xfrm>
              <a:off x="11645900" y="4879976"/>
              <a:ext cx="34925" cy="19050"/>
            </a:xfrm>
            <a:custGeom>
              <a:avLst/>
              <a:gdLst>
                <a:gd name="T0" fmla="*/ 3 w 4"/>
                <a:gd name="T1" fmla="*/ 1 h 2"/>
                <a:gd name="T2" fmla="*/ 3 w 4"/>
                <a:gd name="T3" fmla="*/ 0 h 2"/>
                <a:gd name="T4" fmla="*/ 3 w 4"/>
                <a:gd name="T5" fmla="*/ 0 h 2"/>
                <a:gd name="T6" fmla="*/ 2 w 4"/>
                <a:gd name="T7" fmla="*/ 0 h 2"/>
                <a:gd name="T8" fmla="*/ 0 w 4"/>
                <a:gd name="T9" fmla="*/ 2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7" name="Freeform 825"/>
            <p:cNvSpPr>
              <a:spLocks/>
            </p:cNvSpPr>
            <p:nvPr/>
          </p:nvSpPr>
          <p:spPr bwMode="auto">
            <a:xfrm>
              <a:off x="11645900" y="4889501"/>
              <a:ext cx="34925" cy="9525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0 h 1"/>
                <a:gd name="T4" fmla="*/ 3 w 4"/>
                <a:gd name="T5" fmla="*/ 0 h 1"/>
                <a:gd name="T6" fmla="*/ 3 w 4"/>
                <a:gd name="T7" fmla="*/ 1 h 1"/>
                <a:gd name="T8" fmla="*/ 0 w 4"/>
                <a:gd name="T9" fmla="*/ 1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8" name="Freeform 826"/>
            <p:cNvSpPr>
              <a:spLocks/>
            </p:cNvSpPr>
            <p:nvPr/>
          </p:nvSpPr>
          <p:spPr bwMode="auto">
            <a:xfrm>
              <a:off x="11645900" y="4906963"/>
              <a:ext cx="42863" cy="9525"/>
            </a:xfrm>
            <a:custGeom>
              <a:avLst/>
              <a:gdLst>
                <a:gd name="T0" fmla="*/ 4 w 5"/>
                <a:gd name="T1" fmla="*/ 1 h 1"/>
                <a:gd name="T2" fmla="*/ 5 w 5"/>
                <a:gd name="T3" fmla="*/ 0 h 1"/>
                <a:gd name="T4" fmla="*/ 4 w 5"/>
                <a:gd name="T5" fmla="*/ 0 h 1"/>
                <a:gd name="T6" fmla="*/ 3 w 5"/>
                <a:gd name="T7" fmla="*/ 0 h 1"/>
                <a:gd name="T8" fmla="*/ 0 w 5"/>
                <a:gd name="T9" fmla="*/ 0 h 1"/>
                <a:gd name="T10" fmla="*/ 3 w 5"/>
                <a:gd name="T11" fmla="*/ 0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9" name="Freeform 827"/>
            <p:cNvSpPr>
              <a:spLocks/>
            </p:cNvSpPr>
            <p:nvPr/>
          </p:nvSpPr>
          <p:spPr bwMode="auto">
            <a:xfrm>
              <a:off x="11645900" y="4916488"/>
              <a:ext cx="34925" cy="7938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0" name="Freeform 828"/>
            <p:cNvSpPr>
              <a:spLocks/>
            </p:cNvSpPr>
            <p:nvPr/>
          </p:nvSpPr>
          <p:spPr bwMode="auto">
            <a:xfrm>
              <a:off x="11645900" y="4916488"/>
              <a:ext cx="34925" cy="26988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2 h 3"/>
                <a:gd name="T4" fmla="*/ 3 w 4"/>
                <a:gd name="T5" fmla="*/ 2 h 3"/>
                <a:gd name="T6" fmla="*/ 3 w 4"/>
                <a:gd name="T7" fmla="*/ 2 h 3"/>
                <a:gd name="T8" fmla="*/ 0 w 4"/>
                <a:gd name="T9" fmla="*/ 0 h 3"/>
                <a:gd name="T10" fmla="*/ 2 w 4"/>
                <a:gd name="T11" fmla="*/ 2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1" name="Freeform 829"/>
            <p:cNvSpPr>
              <a:spLocks/>
            </p:cNvSpPr>
            <p:nvPr/>
          </p:nvSpPr>
          <p:spPr bwMode="auto">
            <a:xfrm>
              <a:off x="11645900" y="4924426"/>
              <a:ext cx="25400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3 h 3"/>
                <a:gd name="T4" fmla="*/ 3 w 3"/>
                <a:gd name="T5" fmla="*/ 2 h 3"/>
                <a:gd name="T6" fmla="*/ 2 w 3"/>
                <a:gd name="T7" fmla="*/ 2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2" name="Freeform 830"/>
            <p:cNvSpPr>
              <a:spLocks/>
            </p:cNvSpPr>
            <p:nvPr/>
          </p:nvSpPr>
          <p:spPr bwMode="auto">
            <a:xfrm>
              <a:off x="11645900" y="4924426"/>
              <a:ext cx="17463" cy="36513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3" name="Freeform 831"/>
            <p:cNvSpPr>
              <a:spLocks/>
            </p:cNvSpPr>
            <p:nvPr/>
          </p:nvSpPr>
          <p:spPr bwMode="auto">
            <a:xfrm>
              <a:off x="11636375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4" name="Freeform 832"/>
            <p:cNvSpPr>
              <a:spLocks/>
            </p:cNvSpPr>
            <p:nvPr/>
          </p:nvSpPr>
          <p:spPr bwMode="auto">
            <a:xfrm>
              <a:off x="11626850" y="4933951"/>
              <a:ext cx="9525" cy="3492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3 h 4"/>
                <a:gd name="T8" fmla="*/ 0 w 1"/>
                <a:gd name="T9" fmla="*/ 0 h 4"/>
                <a:gd name="T10" fmla="*/ 0 w 1"/>
                <a:gd name="T11" fmla="*/ 3 h 4"/>
                <a:gd name="T12" fmla="*/ 0 w 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5" name="Freeform 833"/>
            <p:cNvSpPr>
              <a:spLocks/>
            </p:cNvSpPr>
            <p:nvPr/>
          </p:nvSpPr>
          <p:spPr bwMode="auto">
            <a:xfrm>
              <a:off x="11609387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3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6" name="Freeform 834"/>
            <p:cNvSpPr>
              <a:spLocks/>
            </p:cNvSpPr>
            <p:nvPr/>
          </p:nvSpPr>
          <p:spPr bwMode="auto">
            <a:xfrm>
              <a:off x="11601450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0 w 2"/>
                <a:gd name="T3" fmla="*/ 4 h 4"/>
                <a:gd name="T4" fmla="*/ 1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7" name="Freeform 835"/>
            <p:cNvSpPr>
              <a:spLocks/>
            </p:cNvSpPr>
            <p:nvPr/>
          </p:nvSpPr>
          <p:spPr bwMode="auto">
            <a:xfrm>
              <a:off x="11591925" y="4933951"/>
              <a:ext cx="26988" cy="26988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3 h 3"/>
                <a:gd name="T4" fmla="*/ 1 w 3"/>
                <a:gd name="T5" fmla="*/ 3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2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8" name="Freeform 836"/>
            <p:cNvSpPr>
              <a:spLocks/>
            </p:cNvSpPr>
            <p:nvPr/>
          </p:nvSpPr>
          <p:spPr bwMode="auto">
            <a:xfrm>
              <a:off x="11574462" y="4924426"/>
              <a:ext cx="34925" cy="26988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3 h 3"/>
                <a:gd name="T4" fmla="*/ 2 w 4"/>
                <a:gd name="T5" fmla="*/ 3 h 3"/>
                <a:gd name="T6" fmla="*/ 2 w 4"/>
                <a:gd name="T7" fmla="*/ 2 h 3"/>
                <a:gd name="T8" fmla="*/ 4 w 4"/>
                <a:gd name="T9" fmla="*/ 0 h 3"/>
                <a:gd name="T10" fmla="*/ 2 w 4"/>
                <a:gd name="T11" fmla="*/ 2 h 3"/>
                <a:gd name="T12" fmla="*/ 1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9" name="Freeform 837"/>
            <p:cNvSpPr>
              <a:spLocks/>
            </p:cNvSpPr>
            <p:nvPr/>
          </p:nvSpPr>
          <p:spPr bwMode="auto">
            <a:xfrm>
              <a:off x="11574462" y="4924426"/>
              <a:ext cx="34925" cy="19050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0" name="Freeform 838"/>
            <p:cNvSpPr>
              <a:spLocks/>
            </p:cNvSpPr>
            <p:nvPr/>
          </p:nvSpPr>
          <p:spPr bwMode="auto">
            <a:xfrm>
              <a:off x="11564937" y="4916488"/>
              <a:ext cx="36513" cy="7938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0 h 1"/>
                <a:gd name="T10" fmla="*/ 2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1" name="Freeform 839"/>
            <p:cNvSpPr>
              <a:spLocks/>
            </p:cNvSpPr>
            <p:nvPr/>
          </p:nvSpPr>
          <p:spPr bwMode="auto">
            <a:xfrm>
              <a:off x="11564937" y="4899026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1 w 4"/>
                <a:gd name="T5" fmla="*/ 2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2" name="Freeform 840"/>
            <p:cNvSpPr>
              <a:spLocks/>
            </p:cNvSpPr>
            <p:nvPr/>
          </p:nvSpPr>
          <p:spPr bwMode="auto">
            <a:xfrm>
              <a:off x="11564937" y="4889501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1 w 4"/>
                <a:gd name="T5" fmla="*/ 1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3" name="Freeform 841"/>
            <p:cNvSpPr>
              <a:spLocks/>
            </p:cNvSpPr>
            <p:nvPr/>
          </p:nvSpPr>
          <p:spPr bwMode="auto">
            <a:xfrm>
              <a:off x="11574462" y="4872038"/>
              <a:ext cx="34925" cy="26988"/>
            </a:xfrm>
            <a:custGeom>
              <a:avLst/>
              <a:gdLst>
                <a:gd name="T0" fmla="*/ 1 w 4"/>
                <a:gd name="T1" fmla="*/ 1 h 3"/>
                <a:gd name="T2" fmla="*/ 0 w 4"/>
                <a:gd name="T3" fmla="*/ 1 h 3"/>
                <a:gd name="T4" fmla="*/ 1 w 4"/>
                <a:gd name="T5" fmla="*/ 2 h 3"/>
                <a:gd name="T6" fmla="*/ 1 w 4"/>
                <a:gd name="T7" fmla="*/ 2 h 3"/>
                <a:gd name="T8" fmla="*/ 4 w 4"/>
                <a:gd name="T9" fmla="*/ 3 h 3"/>
                <a:gd name="T10" fmla="*/ 2 w 4"/>
                <a:gd name="T11" fmla="*/ 2 h 3"/>
                <a:gd name="T12" fmla="*/ 1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3"/>
                    <a:pt x="4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4" name="Freeform 842"/>
            <p:cNvSpPr>
              <a:spLocks/>
            </p:cNvSpPr>
            <p:nvPr/>
          </p:nvSpPr>
          <p:spPr bwMode="auto">
            <a:xfrm>
              <a:off x="11583987" y="4862513"/>
              <a:ext cx="25400" cy="36513"/>
            </a:xfrm>
            <a:custGeom>
              <a:avLst/>
              <a:gdLst>
                <a:gd name="T0" fmla="*/ 1 w 3"/>
                <a:gd name="T1" fmla="*/ 1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2 h 4"/>
                <a:gd name="T8" fmla="*/ 3 w 3"/>
                <a:gd name="T9" fmla="*/ 4 h 4"/>
                <a:gd name="T10" fmla="*/ 1 w 3"/>
                <a:gd name="T11" fmla="*/ 2 h 4"/>
                <a:gd name="T12" fmla="*/ 1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5" name="Freeform 843"/>
            <p:cNvSpPr>
              <a:spLocks/>
            </p:cNvSpPr>
            <p:nvPr/>
          </p:nvSpPr>
          <p:spPr bwMode="auto">
            <a:xfrm>
              <a:off x="11591925" y="4854576"/>
              <a:ext cx="17463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1 h 4"/>
                <a:gd name="T4" fmla="*/ 1 w 2"/>
                <a:gd name="T5" fmla="*/ 2 h 4"/>
                <a:gd name="T6" fmla="*/ 1 w 2"/>
                <a:gd name="T7" fmla="*/ 2 h 4"/>
                <a:gd name="T8" fmla="*/ 2 w 2"/>
                <a:gd name="T9" fmla="*/ 4 h 4"/>
                <a:gd name="T10" fmla="*/ 1 w 2"/>
                <a:gd name="T11" fmla="*/ 2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6" name="Freeform 844"/>
            <p:cNvSpPr>
              <a:spLocks/>
            </p:cNvSpPr>
            <p:nvPr/>
          </p:nvSpPr>
          <p:spPr bwMode="auto">
            <a:xfrm>
              <a:off x="11609387" y="4773613"/>
              <a:ext cx="26988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9"/>
                    <a:pt x="3" y="11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7" name="Freeform 845"/>
            <p:cNvSpPr>
              <a:spLocks/>
            </p:cNvSpPr>
            <p:nvPr/>
          </p:nvSpPr>
          <p:spPr bwMode="auto">
            <a:xfrm>
              <a:off x="11645900" y="4791076"/>
              <a:ext cx="60325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6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8"/>
                    <a:pt x="1" y="10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8" name="Freeform 846"/>
            <p:cNvSpPr>
              <a:spLocks/>
            </p:cNvSpPr>
            <p:nvPr/>
          </p:nvSpPr>
          <p:spPr bwMode="auto">
            <a:xfrm>
              <a:off x="11653837" y="4872038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8" y="0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9" name="Freeform 847"/>
            <p:cNvSpPr>
              <a:spLocks/>
            </p:cNvSpPr>
            <p:nvPr/>
          </p:nvSpPr>
          <p:spPr bwMode="auto">
            <a:xfrm>
              <a:off x="11645900" y="4906963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1 h 3"/>
                <a:gd name="T4" fmla="*/ 13 w 13"/>
                <a:gd name="T5" fmla="*/ 3 h 3"/>
                <a:gd name="T6" fmla="*/ 7 w 13"/>
                <a:gd name="T7" fmla="*/ 2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2" y="0"/>
                    <a:pt x="5" y="0"/>
                    <a:pt x="7" y="1"/>
                  </a:cubicBezTo>
                  <a:cubicBezTo>
                    <a:pt x="9" y="1"/>
                    <a:pt x="11" y="2"/>
                    <a:pt x="1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0" name="Freeform 848"/>
            <p:cNvSpPr>
              <a:spLocks/>
            </p:cNvSpPr>
            <p:nvPr/>
          </p:nvSpPr>
          <p:spPr bwMode="auto">
            <a:xfrm>
              <a:off x="11636375" y="4924426"/>
              <a:ext cx="44450" cy="106363"/>
            </a:xfrm>
            <a:custGeom>
              <a:avLst/>
              <a:gdLst>
                <a:gd name="T0" fmla="*/ 0 w 5"/>
                <a:gd name="T1" fmla="*/ 0 h 12"/>
                <a:gd name="T2" fmla="*/ 4 w 5"/>
                <a:gd name="T3" fmla="*/ 5 h 12"/>
                <a:gd name="T4" fmla="*/ 5 w 5"/>
                <a:gd name="T5" fmla="*/ 12 h 12"/>
                <a:gd name="T6" fmla="*/ 3 w 5"/>
                <a:gd name="T7" fmla="*/ 6 h 12"/>
                <a:gd name="T8" fmla="*/ 0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cubicBezTo>
                    <a:pt x="2" y="1"/>
                    <a:pt x="3" y="3"/>
                    <a:pt x="4" y="5"/>
                  </a:cubicBezTo>
                  <a:cubicBezTo>
                    <a:pt x="5" y="8"/>
                    <a:pt x="5" y="10"/>
                    <a:pt x="5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1" name="Freeform 849"/>
            <p:cNvSpPr>
              <a:spLocks/>
            </p:cNvSpPr>
            <p:nvPr/>
          </p:nvSpPr>
          <p:spPr bwMode="auto">
            <a:xfrm>
              <a:off x="11583987" y="4916488"/>
              <a:ext cx="42863" cy="114300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7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3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2" name="Freeform 850"/>
            <p:cNvSpPr>
              <a:spLocks/>
            </p:cNvSpPr>
            <p:nvPr/>
          </p:nvSpPr>
          <p:spPr bwMode="auto">
            <a:xfrm>
              <a:off x="11512550" y="4906963"/>
              <a:ext cx="106363" cy="53975"/>
            </a:xfrm>
            <a:custGeom>
              <a:avLst/>
              <a:gdLst>
                <a:gd name="T0" fmla="*/ 12 w 12"/>
                <a:gd name="T1" fmla="*/ 0 h 6"/>
                <a:gd name="T2" fmla="*/ 7 w 12"/>
                <a:gd name="T3" fmla="*/ 4 h 6"/>
                <a:gd name="T4" fmla="*/ 0 w 12"/>
                <a:gd name="T5" fmla="*/ 6 h 6"/>
                <a:gd name="T6" fmla="*/ 6 w 12"/>
                <a:gd name="T7" fmla="*/ 3 h 6"/>
                <a:gd name="T8" fmla="*/ 12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3" name="Freeform 851"/>
            <p:cNvSpPr>
              <a:spLocks/>
            </p:cNvSpPr>
            <p:nvPr/>
          </p:nvSpPr>
          <p:spPr bwMode="auto">
            <a:xfrm>
              <a:off x="11512550" y="4862513"/>
              <a:ext cx="106363" cy="36513"/>
            </a:xfrm>
            <a:custGeom>
              <a:avLst/>
              <a:gdLst>
                <a:gd name="T0" fmla="*/ 12 w 12"/>
                <a:gd name="T1" fmla="*/ 4 h 4"/>
                <a:gd name="T2" fmla="*/ 6 w 12"/>
                <a:gd name="T3" fmla="*/ 3 h 4"/>
                <a:gd name="T4" fmla="*/ 0 w 12"/>
                <a:gd name="T5" fmla="*/ 0 h 4"/>
                <a:gd name="T6" fmla="*/ 6 w 12"/>
                <a:gd name="T7" fmla="*/ 2 h 4"/>
                <a:gd name="T8" fmla="*/ 12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2" y="4"/>
                  </a:moveTo>
                  <a:cubicBezTo>
                    <a:pt x="10" y="4"/>
                    <a:pt x="8" y="4"/>
                    <a:pt x="6" y="3"/>
                  </a:cubicBezTo>
                  <a:cubicBezTo>
                    <a:pt x="4" y="2"/>
                    <a:pt x="1" y="2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3"/>
                    <a:pt x="10" y="3"/>
                    <a:pt x="1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4" name="Freeform 852"/>
            <p:cNvSpPr>
              <a:spLocks/>
            </p:cNvSpPr>
            <p:nvPr/>
          </p:nvSpPr>
          <p:spPr bwMode="auto">
            <a:xfrm>
              <a:off x="11547475" y="4810126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5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8"/>
                    <a:pt x="6" y="7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7" name="组合 64336"/>
          <p:cNvGrpSpPr/>
          <p:nvPr/>
        </p:nvGrpSpPr>
        <p:grpSpPr>
          <a:xfrm>
            <a:off x="10733305" y="873623"/>
            <a:ext cx="406400" cy="434975"/>
            <a:chOff x="9948863" y="1587500"/>
            <a:chExt cx="406400" cy="434975"/>
          </a:xfrm>
        </p:grpSpPr>
        <p:sp>
          <p:nvSpPr>
            <p:cNvPr id="64095" name="Freeform 896"/>
            <p:cNvSpPr>
              <a:spLocks/>
            </p:cNvSpPr>
            <p:nvPr/>
          </p:nvSpPr>
          <p:spPr bwMode="auto">
            <a:xfrm>
              <a:off x="10020300" y="1587500"/>
              <a:ext cx="203200" cy="212725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4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4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6" name="Freeform 897"/>
            <p:cNvSpPr>
              <a:spLocks/>
            </p:cNvSpPr>
            <p:nvPr/>
          </p:nvSpPr>
          <p:spPr bwMode="auto">
            <a:xfrm>
              <a:off x="10161588" y="1597025"/>
              <a:ext cx="193675" cy="203200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3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7" name="Freeform 898"/>
            <p:cNvSpPr>
              <a:spLocks/>
            </p:cNvSpPr>
            <p:nvPr/>
          </p:nvSpPr>
          <p:spPr bwMode="auto">
            <a:xfrm>
              <a:off x="10161588" y="1703388"/>
              <a:ext cx="185738" cy="212725"/>
            </a:xfrm>
            <a:custGeom>
              <a:avLst/>
              <a:gdLst>
                <a:gd name="T0" fmla="*/ 0 w 21"/>
                <a:gd name="T1" fmla="*/ 11 h 24"/>
                <a:gd name="T2" fmla="*/ 21 w 21"/>
                <a:gd name="T3" fmla="*/ 12 h 24"/>
                <a:gd name="T4" fmla="*/ 0 w 21"/>
                <a:gd name="T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1"/>
                  </a:moveTo>
                  <a:cubicBezTo>
                    <a:pt x="0" y="11"/>
                    <a:pt x="20" y="0"/>
                    <a:pt x="21" y="12"/>
                  </a:cubicBezTo>
                  <a:cubicBezTo>
                    <a:pt x="21" y="24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8" name="Freeform 899"/>
            <p:cNvSpPr>
              <a:spLocks/>
            </p:cNvSpPr>
            <p:nvPr/>
          </p:nvSpPr>
          <p:spPr bwMode="auto">
            <a:xfrm>
              <a:off x="10161588" y="1800225"/>
              <a:ext cx="185738" cy="222250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9" name="Freeform 900"/>
            <p:cNvSpPr>
              <a:spLocks/>
            </p:cNvSpPr>
            <p:nvPr/>
          </p:nvSpPr>
          <p:spPr bwMode="auto">
            <a:xfrm>
              <a:off x="9993313" y="1800225"/>
              <a:ext cx="203200" cy="204788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6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0" name="Freeform 901"/>
            <p:cNvSpPr>
              <a:spLocks/>
            </p:cNvSpPr>
            <p:nvPr/>
          </p:nvSpPr>
          <p:spPr bwMode="auto">
            <a:xfrm>
              <a:off x="9948863" y="1738313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1" name="Freeform 902"/>
            <p:cNvSpPr>
              <a:spLocks/>
            </p:cNvSpPr>
            <p:nvPr/>
          </p:nvSpPr>
          <p:spPr bwMode="auto">
            <a:xfrm>
              <a:off x="9967913" y="1614488"/>
              <a:ext cx="201613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10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2" name="Freeform 903"/>
            <p:cNvSpPr>
              <a:spLocks/>
            </p:cNvSpPr>
            <p:nvPr/>
          </p:nvSpPr>
          <p:spPr bwMode="auto">
            <a:xfrm>
              <a:off x="10117138" y="1773238"/>
              <a:ext cx="71438" cy="63500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5 h 7"/>
                <a:gd name="T6" fmla="*/ 3 w 8"/>
                <a:gd name="T7" fmla="*/ 1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4"/>
                    <a:pt x="7" y="6"/>
                    <a:pt x="5" y="6"/>
                  </a:cubicBez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3" name="Freeform 904"/>
            <p:cNvSpPr>
              <a:spLocks/>
            </p:cNvSpPr>
            <p:nvPr/>
          </p:nvSpPr>
          <p:spPr bwMode="auto">
            <a:xfrm>
              <a:off x="10144125" y="1765300"/>
              <a:ext cx="7938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4" name="Freeform 905"/>
            <p:cNvSpPr>
              <a:spLocks/>
            </p:cNvSpPr>
            <p:nvPr/>
          </p:nvSpPr>
          <p:spPr bwMode="auto">
            <a:xfrm>
              <a:off x="10152063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5" name="Freeform 906"/>
            <p:cNvSpPr>
              <a:spLocks/>
            </p:cNvSpPr>
            <p:nvPr/>
          </p:nvSpPr>
          <p:spPr bwMode="auto">
            <a:xfrm>
              <a:off x="10152063" y="1765300"/>
              <a:ext cx="17463" cy="26988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6" name="Freeform 907"/>
            <p:cNvSpPr>
              <a:spLocks/>
            </p:cNvSpPr>
            <p:nvPr/>
          </p:nvSpPr>
          <p:spPr bwMode="auto">
            <a:xfrm>
              <a:off x="10161588" y="1765300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1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7" name="Freeform 908"/>
            <p:cNvSpPr>
              <a:spLocks/>
            </p:cNvSpPr>
            <p:nvPr/>
          </p:nvSpPr>
          <p:spPr bwMode="auto">
            <a:xfrm>
              <a:off x="10161588" y="1773238"/>
              <a:ext cx="26988" cy="19050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8" name="Freeform 909"/>
            <p:cNvSpPr>
              <a:spLocks/>
            </p:cNvSpPr>
            <p:nvPr/>
          </p:nvSpPr>
          <p:spPr bwMode="auto">
            <a:xfrm>
              <a:off x="10169525" y="1782763"/>
              <a:ext cx="19050" cy="952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9" name="Freeform 910"/>
            <p:cNvSpPr>
              <a:spLocks/>
            </p:cNvSpPr>
            <p:nvPr/>
          </p:nvSpPr>
          <p:spPr bwMode="auto">
            <a:xfrm>
              <a:off x="10169525" y="1792288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1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0" name="Freeform 911"/>
            <p:cNvSpPr>
              <a:spLocks/>
            </p:cNvSpPr>
            <p:nvPr/>
          </p:nvSpPr>
          <p:spPr bwMode="auto">
            <a:xfrm>
              <a:off x="10169525" y="1800225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1" name="Freeform 912"/>
            <p:cNvSpPr>
              <a:spLocks/>
            </p:cNvSpPr>
            <p:nvPr/>
          </p:nvSpPr>
          <p:spPr bwMode="auto">
            <a:xfrm>
              <a:off x="10169525" y="1809750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2" name="Freeform 913"/>
            <p:cNvSpPr>
              <a:spLocks/>
            </p:cNvSpPr>
            <p:nvPr/>
          </p:nvSpPr>
          <p:spPr bwMode="auto">
            <a:xfrm>
              <a:off x="10169525" y="1809750"/>
              <a:ext cx="26988" cy="17463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3" name="Freeform 914"/>
            <p:cNvSpPr>
              <a:spLocks/>
            </p:cNvSpPr>
            <p:nvPr/>
          </p:nvSpPr>
          <p:spPr bwMode="auto">
            <a:xfrm>
              <a:off x="10169525" y="1817688"/>
              <a:ext cx="19050" cy="19050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4" name="Freeform 915"/>
            <p:cNvSpPr>
              <a:spLocks/>
            </p:cNvSpPr>
            <p:nvPr/>
          </p:nvSpPr>
          <p:spPr bwMode="auto">
            <a:xfrm>
              <a:off x="10161588" y="1817688"/>
              <a:ext cx="17463" cy="26988"/>
            </a:xfrm>
            <a:custGeom>
              <a:avLst/>
              <a:gdLst>
                <a:gd name="T0" fmla="*/ 1 w 2"/>
                <a:gd name="T1" fmla="*/ 2 h 3"/>
                <a:gd name="T2" fmla="*/ 2 w 2"/>
                <a:gd name="T3" fmla="*/ 2 h 3"/>
                <a:gd name="T4" fmla="*/ 2 w 2"/>
                <a:gd name="T5" fmla="*/ 2 h 3"/>
                <a:gd name="T6" fmla="*/ 2 w 2"/>
                <a:gd name="T7" fmla="*/ 1 h 3"/>
                <a:gd name="T8" fmla="*/ 0 w 2"/>
                <a:gd name="T9" fmla="*/ 0 h 3"/>
                <a:gd name="T10" fmla="*/ 1 w 2"/>
                <a:gd name="T11" fmla="*/ 2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5" name="Freeform 916"/>
            <p:cNvSpPr>
              <a:spLocks/>
            </p:cNvSpPr>
            <p:nvPr/>
          </p:nvSpPr>
          <p:spPr bwMode="auto">
            <a:xfrm>
              <a:off x="10161588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6" name="Freeform 917"/>
            <p:cNvSpPr>
              <a:spLocks/>
            </p:cNvSpPr>
            <p:nvPr/>
          </p:nvSpPr>
          <p:spPr bwMode="auto">
            <a:xfrm>
              <a:off x="10152063" y="1817688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7" name="Freeform 918"/>
            <p:cNvSpPr>
              <a:spLocks/>
            </p:cNvSpPr>
            <p:nvPr/>
          </p:nvSpPr>
          <p:spPr bwMode="auto">
            <a:xfrm>
              <a:off x="10144125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8" name="Freeform 919"/>
            <p:cNvSpPr>
              <a:spLocks/>
            </p:cNvSpPr>
            <p:nvPr/>
          </p:nvSpPr>
          <p:spPr bwMode="auto">
            <a:xfrm>
              <a:off x="10134600" y="1817688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9" name="Freeform 920"/>
            <p:cNvSpPr>
              <a:spLocks/>
            </p:cNvSpPr>
            <p:nvPr/>
          </p:nvSpPr>
          <p:spPr bwMode="auto">
            <a:xfrm>
              <a:off x="10126663" y="1817688"/>
              <a:ext cx="17463" cy="1905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0" name="Freeform 921"/>
            <p:cNvSpPr>
              <a:spLocks/>
            </p:cNvSpPr>
            <p:nvPr/>
          </p:nvSpPr>
          <p:spPr bwMode="auto">
            <a:xfrm>
              <a:off x="10117138" y="1817688"/>
              <a:ext cx="26988" cy="19050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1" name="Freeform 922"/>
            <p:cNvSpPr>
              <a:spLocks/>
            </p:cNvSpPr>
            <p:nvPr/>
          </p:nvSpPr>
          <p:spPr bwMode="auto">
            <a:xfrm>
              <a:off x="10117138" y="1809750"/>
              <a:ext cx="26988" cy="17463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1 w 3"/>
                <a:gd name="T5" fmla="*/ 2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0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2" name="Freeform 923"/>
            <p:cNvSpPr>
              <a:spLocks/>
            </p:cNvSpPr>
            <p:nvPr/>
          </p:nvSpPr>
          <p:spPr bwMode="auto">
            <a:xfrm>
              <a:off x="10109200" y="1809750"/>
              <a:ext cx="25400" cy="7938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3" name="Freeform 924"/>
            <p:cNvSpPr>
              <a:spLocks/>
            </p:cNvSpPr>
            <p:nvPr/>
          </p:nvSpPr>
          <p:spPr bwMode="auto">
            <a:xfrm>
              <a:off x="10109200" y="1800225"/>
              <a:ext cx="25400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4" name="Freeform 925"/>
            <p:cNvSpPr>
              <a:spLocks/>
            </p:cNvSpPr>
            <p:nvPr/>
          </p:nvSpPr>
          <p:spPr bwMode="auto">
            <a:xfrm>
              <a:off x="10117138" y="1792288"/>
              <a:ext cx="17463" cy="793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  <a:gd name="T10" fmla="*/ 1 w 2"/>
                <a:gd name="T11" fmla="*/ 0 h 1"/>
                <a:gd name="T12" fmla="*/ 0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5" name="Freeform 926"/>
            <p:cNvSpPr>
              <a:spLocks/>
            </p:cNvSpPr>
            <p:nvPr/>
          </p:nvSpPr>
          <p:spPr bwMode="auto">
            <a:xfrm>
              <a:off x="10117138" y="1782763"/>
              <a:ext cx="26988" cy="1746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0 h 2"/>
                <a:gd name="T12" fmla="*/ 1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6" name="Freeform 927"/>
            <p:cNvSpPr>
              <a:spLocks/>
            </p:cNvSpPr>
            <p:nvPr/>
          </p:nvSpPr>
          <p:spPr bwMode="auto">
            <a:xfrm>
              <a:off x="10126663" y="1773238"/>
              <a:ext cx="17463" cy="190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7" name="Freeform 928"/>
            <p:cNvSpPr>
              <a:spLocks/>
            </p:cNvSpPr>
            <p:nvPr/>
          </p:nvSpPr>
          <p:spPr bwMode="auto">
            <a:xfrm>
              <a:off x="10134600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8" name="Freeform 929"/>
            <p:cNvSpPr>
              <a:spLocks/>
            </p:cNvSpPr>
            <p:nvPr/>
          </p:nvSpPr>
          <p:spPr bwMode="auto">
            <a:xfrm>
              <a:off x="10144125" y="1703388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9" name="Freeform 930"/>
            <p:cNvSpPr>
              <a:spLocks/>
            </p:cNvSpPr>
            <p:nvPr/>
          </p:nvSpPr>
          <p:spPr bwMode="auto">
            <a:xfrm>
              <a:off x="10169525" y="1720850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4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4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7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0" name="Freeform 931"/>
            <p:cNvSpPr>
              <a:spLocks/>
            </p:cNvSpPr>
            <p:nvPr/>
          </p:nvSpPr>
          <p:spPr bwMode="auto">
            <a:xfrm>
              <a:off x="10169525" y="1773238"/>
              <a:ext cx="80963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2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1" name="Freeform 932"/>
            <p:cNvSpPr>
              <a:spLocks/>
            </p:cNvSpPr>
            <p:nvPr/>
          </p:nvSpPr>
          <p:spPr bwMode="auto">
            <a:xfrm>
              <a:off x="10169525" y="1800225"/>
              <a:ext cx="80963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1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1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2" name="Freeform 933"/>
            <p:cNvSpPr>
              <a:spLocks/>
            </p:cNvSpPr>
            <p:nvPr/>
          </p:nvSpPr>
          <p:spPr bwMode="auto">
            <a:xfrm>
              <a:off x="10161588" y="1809750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5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3" name="Freeform 934"/>
            <p:cNvSpPr>
              <a:spLocks/>
            </p:cNvSpPr>
            <p:nvPr/>
          </p:nvSpPr>
          <p:spPr bwMode="auto">
            <a:xfrm>
              <a:off x="10126663" y="1809750"/>
              <a:ext cx="25400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2 w 3"/>
                <a:gd name="T7" fmla="*/ 5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2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4" name="Freeform 935"/>
            <p:cNvSpPr>
              <a:spLocks/>
            </p:cNvSpPr>
            <p:nvPr/>
          </p:nvSpPr>
          <p:spPr bwMode="auto">
            <a:xfrm>
              <a:off x="10072688" y="1800225"/>
              <a:ext cx="79375" cy="44450"/>
            </a:xfrm>
            <a:custGeom>
              <a:avLst/>
              <a:gdLst>
                <a:gd name="T0" fmla="*/ 9 w 9"/>
                <a:gd name="T1" fmla="*/ 0 h 5"/>
                <a:gd name="T2" fmla="*/ 5 w 9"/>
                <a:gd name="T3" fmla="*/ 3 h 5"/>
                <a:gd name="T4" fmla="*/ 0 w 9"/>
                <a:gd name="T5" fmla="*/ 5 h 5"/>
                <a:gd name="T6" fmla="*/ 4 w 9"/>
                <a:gd name="T7" fmla="*/ 2 h 5"/>
                <a:gd name="T8" fmla="*/ 9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8" y="2"/>
                    <a:pt x="6" y="2"/>
                    <a:pt x="5" y="3"/>
                  </a:cubicBezTo>
                  <a:cubicBezTo>
                    <a:pt x="3" y="4"/>
                    <a:pt x="2" y="4"/>
                    <a:pt x="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5" name="Freeform 936"/>
            <p:cNvSpPr>
              <a:spLocks/>
            </p:cNvSpPr>
            <p:nvPr/>
          </p:nvSpPr>
          <p:spPr bwMode="auto">
            <a:xfrm>
              <a:off x="10072688" y="1773238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1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2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7" y="2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6" name="Freeform 937"/>
            <p:cNvSpPr>
              <a:spLocks/>
            </p:cNvSpPr>
            <p:nvPr/>
          </p:nvSpPr>
          <p:spPr bwMode="auto">
            <a:xfrm>
              <a:off x="10099675" y="1730375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4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2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65" name="Chevron 13"/>
          <p:cNvSpPr/>
          <p:nvPr/>
        </p:nvSpPr>
        <p:spPr>
          <a:xfrm>
            <a:off x="9126956" y="2522991"/>
            <a:ext cx="2116601" cy="402507"/>
          </a:xfrm>
          <a:prstGeom prst="chevron">
            <a:avLst>
              <a:gd name="adj" fmla="val 32323"/>
            </a:avLst>
          </a:prstGeom>
          <a:solidFill>
            <a:srgbClr val="F7E499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lIns="67391" tIns="33696" rIns="67391" bIns="33696"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66" name="Oval 45"/>
          <p:cNvSpPr/>
          <p:nvPr/>
        </p:nvSpPr>
        <p:spPr>
          <a:xfrm>
            <a:off x="10127821" y="2654871"/>
            <a:ext cx="114871" cy="114353"/>
          </a:xfrm>
          <a:prstGeom prst="ellipse">
            <a:avLst/>
          </a:prstGeom>
          <a:solidFill>
            <a:schemeClr val="tx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67391" tIns="33696" rIns="67391" bIns="33696"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67" name="Chevron 12"/>
          <p:cNvSpPr/>
          <p:nvPr/>
        </p:nvSpPr>
        <p:spPr>
          <a:xfrm>
            <a:off x="7110093" y="2522991"/>
            <a:ext cx="2116601" cy="402507"/>
          </a:xfrm>
          <a:prstGeom prst="chevron">
            <a:avLst>
              <a:gd name="adj" fmla="val 32323"/>
            </a:avLst>
          </a:prstGeom>
          <a:solidFill>
            <a:srgbClr val="E7E7E7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lIns="67391" tIns="33696" rIns="67391" bIns="33696"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68" name="Oval 44"/>
          <p:cNvSpPr/>
          <p:nvPr/>
        </p:nvSpPr>
        <p:spPr>
          <a:xfrm>
            <a:off x="8110958" y="2654871"/>
            <a:ext cx="114871" cy="114353"/>
          </a:xfrm>
          <a:prstGeom prst="ellipse">
            <a:avLst/>
          </a:prstGeom>
          <a:solidFill>
            <a:srgbClr val="1D50A2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67391" tIns="33696" rIns="67391" bIns="33696"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69" name="Chevron 11"/>
          <p:cNvSpPr/>
          <p:nvPr/>
        </p:nvSpPr>
        <p:spPr>
          <a:xfrm>
            <a:off x="5093231" y="2522991"/>
            <a:ext cx="2116601" cy="402507"/>
          </a:xfrm>
          <a:prstGeom prst="chevron">
            <a:avLst>
              <a:gd name="adj" fmla="val 32323"/>
            </a:avLst>
          </a:prstGeom>
          <a:solidFill>
            <a:srgbClr val="F7E499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lIns="67391" tIns="33696" rIns="67391" bIns="33696"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70" name="Oval 43"/>
          <p:cNvSpPr/>
          <p:nvPr/>
        </p:nvSpPr>
        <p:spPr>
          <a:xfrm>
            <a:off x="6094097" y="2654871"/>
            <a:ext cx="114871" cy="114353"/>
          </a:xfrm>
          <a:prstGeom prst="ellipse">
            <a:avLst/>
          </a:prstGeom>
          <a:solidFill>
            <a:schemeClr val="tx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67391" tIns="33696" rIns="67391" bIns="33696"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71" name="Chevron 10"/>
          <p:cNvSpPr/>
          <p:nvPr/>
        </p:nvSpPr>
        <p:spPr>
          <a:xfrm>
            <a:off x="3034065" y="2522991"/>
            <a:ext cx="2116601" cy="402507"/>
          </a:xfrm>
          <a:prstGeom prst="chevron">
            <a:avLst>
              <a:gd name="adj" fmla="val 32323"/>
            </a:avLst>
          </a:prstGeom>
          <a:solidFill>
            <a:srgbClr val="E7E7E7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lIns="67391" tIns="33696" rIns="67391" bIns="33696"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72" name="Oval 42"/>
          <p:cNvSpPr/>
          <p:nvPr/>
        </p:nvSpPr>
        <p:spPr>
          <a:xfrm>
            <a:off x="4077234" y="2654871"/>
            <a:ext cx="114871" cy="114353"/>
          </a:xfrm>
          <a:prstGeom prst="ellipse">
            <a:avLst/>
          </a:prstGeom>
          <a:solidFill>
            <a:srgbClr val="1D50A2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67391" tIns="33696" rIns="67391" bIns="33696"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73" name="Oval 15"/>
          <p:cNvSpPr/>
          <p:nvPr/>
        </p:nvSpPr>
        <p:spPr>
          <a:xfrm>
            <a:off x="1765550" y="3428634"/>
            <a:ext cx="704514" cy="701337"/>
          </a:xfrm>
          <a:prstGeom prst="ellipse">
            <a:avLst/>
          </a:prstGeom>
          <a:solidFill>
            <a:srgbClr val="1D50A2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67391" tIns="33696" rIns="67391" bIns="33696"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74" name="Oval 19"/>
          <p:cNvSpPr/>
          <p:nvPr/>
        </p:nvSpPr>
        <p:spPr>
          <a:xfrm>
            <a:off x="9832998" y="3428634"/>
            <a:ext cx="704514" cy="701337"/>
          </a:xfrm>
          <a:prstGeom prst="ellipse">
            <a:avLst/>
          </a:prstGeom>
          <a:solidFill>
            <a:srgbClr val="1D50A2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67391" tIns="33696" rIns="67391" bIns="33696"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75" name="Rectangle 20"/>
          <p:cNvSpPr/>
          <p:nvPr/>
        </p:nvSpPr>
        <p:spPr>
          <a:xfrm>
            <a:off x="1723676" y="2019857"/>
            <a:ext cx="788263" cy="402774"/>
          </a:xfrm>
          <a:prstGeom prst="rect">
            <a:avLst/>
          </a:prstGeom>
        </p:spPr>
        <p:txBody>
          <a:bodyPr wrap="none" lIns="67391" tIns="33696" rIns="67391" bIns="33696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</a:p>
        </p:txBody>
      </p:sp>
      <p:sp>
        <p:nvSpPr>
          <p:cNvPr id="276" name="Rectangle 21"/>
          <p:cNvSpPr/>
          <p:nvPr/>
        </p:nvSpPr>
        <p:spPr>
          <a:xfrm>
            <a:off x="3740538" y="2019857"/>
            <a:ext cx="788263" cy="402774"/>
          </a:xfrm>
          <a:prstGeom prst="rect">
            <a:avLst/>
          </a:prstGeom>
        </p:spPr>
        <p:txBody>
          <a:bodyPr wrap="none" lIns="67391" tIns="33696" rIns="67391" bIns="33696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</a:p>
        </p:txBody>
      </p:sp>
      <p:sp>
        <p:nvSpPr>
          <p:cNvPr id="277" name="Rectangle 22"/>
          <p:cNvSpPr/>
          <p:nvPr/>
        </p:nvSpPr>
        <p:spPr>
          <a:xfrm>
            <a:off x="5757401" y="2019857"/>
            <a:ext cx="788263" cy="402774"/>
          </a:xfrm>
          <a:prstGeom prst="rect">
            <a:avLst/>
          </a:prstGeom>
        </p:spPr>
        <p:txBody>
          <a:bodyPr wrap="none" lIns="67391" tIns="33696" rIns="67391" bIns="33696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</a:p>
        </p:txBody>
      </p:sp>
      <p:sp>
        <p:nvSpPr>
          <p:cNvPr id="278" name="Rectangle 23"/>
          <p:cNvSpPr/>
          <p:nvPr/>
        </p:nvSpPr>
        <p:spPr>
          <a:xfrm>
            <a:off x="7774262" y="2019857"/>
            <a:ext cx="788263" cy="402774"/>
          </a:xfrm>
          <a:prstGeom prst="rect">
            <a:avLst/>
          </a:prstGeom>
        </p:spPr>
        <p:txBody>
          <a:bodyPr wrap="none" lIns="67391" tIns="33696" rIns="67391" bIns="33696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</a:p>
        </p:txBody>
      </p:sp>
      <p:sp>
        <p:nvSpPr>
          <p:cNvPr id="279" name="Rectangle 24"/>
          <p:cNvSpPr/>
          <p:nvPr/>
        </p:nvSpPr>
        <p:spPr>
          <a:xfrm>
            <a:off x="9892788" y="2019857"/>
            <a:ext cx="584939" cy="298883"/>
          </a:xfrm>
          <a:prstGeom prst="rect">
            <a:avLst/>
          </a:prstGeom>
        </p:spPr>
        <p:txBody>
          <a:bodyPr wrap="none" lIns="67391" tIns="33696" rIns="67391" bIns="33696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</a:p>
        </p:txBody>
      </p:sp>
      <p:cxnSp>
        <p:nvCxnSpPr>
          <p:cNvPr id="280" name="Straight Connector 26"/>
          <p:cNvCxnSpPr/>
          <p:nvPr/>
        </p:nvCxnSpPr>
        <p:spPr>
          <a:xfrm flipH="1" flipV="1">
            <a:off x="2117807" y="2925498"/>
            <a:ext cx="0" cy="503135"/>
          </a:xfrm>
          <a:prstGeom prst="line">
            <a:avLst/>
          </a:prstGeom>
          <a:noFill/>
          <a:ln w="12700" cap="flat" cmpd="sng" algn="ctr">
            <a:solidFill>
              <a:srgbClr val="17B59E"/>
            </a:solidFill>
            <a:prstDash val="solid"/>
            <a:miter lim="800000"/>
          </a:ln>
          <a:effectLst/>
        </p:spPr>
      </p:cxnSp>
      <p:cxnSp>
        <p:nvCxnSpPr>
          <p:cNvPr id="281" name="Straight Connector 27"/>
          <p:cNvCxnSpPr/>
          <p:nvPr/>
        </p:nvCxnSpPr>
        <p:spPr>
          <a:xfrm flipH="1" flipV="1">
            <a:off x="4134667" y="2925498"/>
            <a:ext cx="0" cy="503135"/>
          </a:xfrm>
          <a:prstGeom prst="line">
            <a:avLst/>
          </a:prstGeom>
          <a:noFill/>
          <a:ln w="12700" cap="flat" cmpd="sng" algn="ctr">
            <a:solidFill>
              <a:srgbClr val="595959"/>
            </a:solidFill>
            <a:prstDash val="solid"/>
            <a:miter lim="800000"/>
          </a:ln>
          <a:effectLst/>
        </p:spPr>
      </p:cxnSp>
      <p:cxnSp>
        <p:nvCxnSpPr>
          <p:cNvPr id="282" name="Straight Connector 28"/>
          <p:cNvCxnSpPr/>
          <p:nvPr/>
        </p:nvCxnSpPr>
        <p:spPr>
          <a:xfrm flipH="1" flipV="1">
            <a:off x="6151530" y="2925498"/>
            <a:ext cx="0" cy="503135"/>
          </a:xfrm>
          <a:prstGeom prst="line">
            <a:avLst/>
          </a:prstGeom>
          <a:noFill/>
          <a:ln w="12700" cap="flat" cmpd="sng" algn="ctr">
            <a:solidFill>
              <a:srgbClr val="17B59E"/>
            </a:solidFill>
            <a:prstDash val="solid"/>
            <a:miter lim="800000"/>
          </a:ln>
          <a:effectLst/>
        </p:spPr>
      </p:cxnSp>
      <p:cxnSp>
        <p:nvCxnSpPr>
          <p:cNvPr id="283" name="Straight Connector 29"/>
          <p:cNvCxnSpPr/>
          <p:nvPr/>
        </p:nvCxnSpPr>
        <p:spPr>
          <a:xfrm flipH="1" flipV="1">
            <a:off x="8168391" y="2925498"/>
            <a:ext cx="0" cy="503135"/>
          </a:xfrm>
          <a:prstGeom prst="line">
            <a:avLst/>
          </a:prstGeom>
          <a:noFill/>
          <a:ln w="12700" cap="flat" cmpd="sng" algn="ctr">
            <a:solidFill>
              <a:srgbClr val="595959"/>
            </a:solidFill>
            <a:prstDash val="solid"/>
            <a:miter lim="800000"/>
          </a:ln>
          <a:effectLst/>
        </p:spPr>
      </p:cxnSp>
      <p:cxnSp>
        <p:nvCxnSpPr>
          <p:cNvPr id="284" name="Straight Connector 30"/>
          <p:cNvCxnSpPr/>
          <p:nvPr/>
        </p:nvCxnSpPr>
        <p:spPr>
          <a:xfrm flipH="1" flipV="1">
            <a:off x="10185254" y="2925498"/>
            <a:ext cx="0" cy="503135"/>
          </a:xfrm>
          <a:prstGeom prst="line">
            <a:avLst/>
          </a:prstGeom>
          <a:noFill/>
          <a:ln w="12700" cap="flat" cmpd="sng" algn="ctr">
            <a:solidFill>
              <a:srgbClr val="17B59E"/>
            </a:solidFill>
            <a:prstDash val="solid"/>
            <a:miter lim="800000"/>
          </a:ln>
          <a:effectLst/>
        </p:spPr>
      </p:cxnSp>
      <p:sp>
        <p:nvSpPr>
          <p:cNvPr id="285" name="Chevron 4"/>
          <p:cNvSpPr/>
          <p:nvPr/>
        </p:nvSpPr>
        <p:spPr>
          <a:xfrm>
            <a:off x="1059507" y="2522991"/>
            <a:ext cx="2116601" cy="402507"/>
          </a:xfrm>
          <a:prstGeom prst="chevron">
            <a:avLst>
              <a:gd name="adj" fmla="val 32323"/>
            </a:avLst>
          </a:prstGeom>
          <a:solidFill>
            <a:srgbClr val="F7E499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lIns="67391" tIns="33696" rIns="67391" bIns="33696"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86" name="Oval 41"/>
          <p:cNvSpPr/>
          <p:nvPr/>
        </p:nvSpPr>
        <p:spPr>
          <a:xfrm>
            <a:off x="2060372" y="2654871"/>
            <a:ext cx="114871" cy="114353"/>
          </a:xfrm>
          <a:prstGeom prst="ellipse">
            <a:avLst/>
          </a:prstGeom>
          <a:solidFill>
            <a:schemeClr val="tx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67391" tIns="33696" rIns="67391" bIns="33696"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87" name="Oval 15"/>
          <p:cNvSpPr/>
          <p:nvPr/>
        </p:nvSpPr>
        <p:spPr>
          <a:xfrm>
            <a:off x="5799271" y="3428634"/>
            <a:ext cx="704514" cy="701337"/>
          </a:xfrm>
          <a:prstGeom prst="ellipse">
            <a:avLst/>
          </a:prstGeom>
          <a:solidFill>
            <a:srgbClr val="1D50A2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67391" tIns="33696" rIns="67391" bIns="33696"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88" name="Oval 15"/>
          <p:cNvSpPr/>
          <p:nvPr/>
        </p:nvSpPr>
        <p:spPr>
          <a:xfrm>
            <a:off x="3802785" y="3428634"/>
            <a:ext cx="704514" cy="701337"/>
          </a:xfrm>
          <a:prstGeom prst="ellipse">
            <a:avLst/>
          </a:prstGeom>
          <a:solidFill>
            <a:srgbClr val="E7E7E7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67391" tIns="33696" rIns="67391" bIns="33696"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89" name="Oval 15"/>
          <p:cNvSpPr/>
          <p:nvPr/>
        </p:nvSpPr>
        <p:spPr>
          <a:xfrm>
            <a:off x="7836507" y="3428634"/>
            <a:ext cx="704514" cy="701337"/>
          </a:xfrm>
          <a:prstGeom prst="ellipse">
            <a:avLst/>
          </a:prstGeom>
          <a:solidFill>
            <a:srgbClr val="E7E7E7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67391" tIns="33696" rIns="67391" bIns="33696"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290" name="Freeform 152"/>
          <p:cNvSpPr>
            <a:spLocks noEditPoints="1"/>
          </p:cNvSpPr>
          <p:nvPr/>
        </p:nvSpPr>
        <p:spPr bwMode="auto">
          <a:xfrm>
            <a:off x="1929289" y="3605871"/>
            <a:ext cx="377036" cy="346862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6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  <a:ea typeface="宋体" pitchFamily="2" charset="-122"/>
            </a:endParaRPr>
          </a:p>
        </p:txBody>
      </p:sp>
      <p:sp>
        <p:nvSpPr>
          <p:cNvPr id="291" name="Freeform 152"/>
          <p:cNvSpPr>
            <a:spLocks noEditPoints="1"/>
          </p:cNvSpPr>
          <p:nvPr/>
        </p:nvSpPr>
        <p:spPr bwMode="auto">
          <a:xfrm>
            <a:off x="5963010" y="3605871"/>
            <a:ext cx="377036" cy="346862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6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  <a:ea typeface="宋体" pitchFamily="2" charset="-122"/>
            </a:endParaRPr>
          </a:p>
        </p:txBody>
      </p:sp>
      <p:sp>
        <p:nvSpPr>
          <p:cNvPr id="292" name="Freeform 152"/>
          <p:cNvSpPr>
            <a:spLocks noEditPoints="1"/>
          </p:cNvSpPr>
          <p:nvPr/>
        </p:nvSpPr>
        <p:spPr bwMode="auto">
          <a:xfrm>
            <a:off x="9996731" y="3605871"/>
            <a:ext cx="377036" cy="346862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6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  <a:ea typeface="宋体" pitchFamily="2" charset="-122"/>
            </a:endParaRPr>
          </a:p>
        </p:txBody>
      </p:sp>
      <p:sp>
        <p:nvSpPr>
          <p:cNvPr id="293" name="Freeform 152"/>
          <p:cNvSpPr>
            <a:spLocks noEditPoints="1"/>
          </p:cNvSpPr>
          <p:nvPr/>
        </p:nvSpPr>
        <p:spPr bwMode="auto">
          <a:xfrm>
            <a:off x="8000246" y="3605871"/>
            <a:ext cx="377036" cy="346862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1D50A2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6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  <a:ea typeface="宋体" pitchFamily="2" charset="-122"/>
            </a:endParaRPr>
          </a:p>
        </p:txBody>
      </p:sp>
      <p:sp>
        <p:nvSpPr>
          <p:cNvPr id="294" name="Freeform 152"/>
          <p:cNvSpPr>
            <a:spLocks noEditPoints="1"/>
          </p:cNvSpPr>
          <p:nvPr/>
        </p:nvSpPr>
        <p:spPr bwMode="auto">
          <a:xfrm>
            <a:off x="3966524" y="3605871"/>
            <a:ext cx="377036" cy="346862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1D50A2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6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  <a:ea typeface="宋体" pitchFamily="2" charset="-122"/>
            </a:endParaRPr>
          </a:p>
        </p:txBody>
      </p:sp>
      <p:grpSp>
        <p:nvGrpSpPr>
          <p:cNvPr id="295" name="组合 294"/>
          <p:cNvGrpSpPr/>
          <p:nvPr/>
        </p:nvGrpSpPr>
        <p:grpSpPr>
          <a:xfrm>
            <a:off x="781661" y="4307208"/>
            <a:ext cx="2333431" cy="916360"/>
            <a:chOff x="7159246" y="3187184"/>
            <a:chExt cx="2333431" cy="916360"/>
          </a:xfrm>
        </p:grpSpPr>
        <p:sp>
          <p:nvSpPr>
            <p:cNvPr id="296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297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98" name="组合 297"/>
          <p:cNvGrpSpPr/>
          <p:nvPr/>
        </p:nvGrpSpPr>
        <p:grpSpPr>
          <a:xfrm>
            <a:off x="2910518" y="4307208"/>
            <a:ext cx="2333431" cy="916360"/>
            <a:chOff x="7159246" y="3187184"/>
            <a:chExt cx="2333431" cy="916360"/>
          </a:xfrm>
        </p:grpSpPr>
        <p:sp>
          <p:nvSpPr>
            <p:cNvPr id="299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300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301" name="组合 300"/>
          <p:cNvGrpSpPr/>
          <p:nvPr/>
        </p:nvGrpSpPr>
        <p:grpSpPr>
          <a:xfrm>
            <a:off x="5039375" y="4307208"/>
            <a:ext cx="2333431" cy="916360"/>
            <a:chOff x="7159246" y="3187184"/>
            <a:chExt cx="2333431" cy="916360"/>
          </a:xfrm>
        </p:grpSpPr>
        <p:sp>
          <p:nvSpPr>
            <p:cNvPr id="302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303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304" name="组合 303"/>
          <p:cNvGrpSpPr/>
          <p:nvPr/>
        </p:nvGrpSpPr>
        <p:grpSpPr>
          <a:xfrm>
            <a:off x="7168232" y="4307208"/>
            <a:ext cx="2333431" cy="916360"/>
            <a:chOff x="7159246" y="3187184"/>
            <a:chExt cx="2333431" cy="916360"/>
          </a:xfrm>
        </p:grpSpPr>
        <p:sp>
          <p:nvSpPr>
            <p:cNvPr id="305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306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307" name="组合 306"/>
          <p:cNvGrpSpPr/>
          <p:nvPr/>
        </p:nvGrpSpPr>
        <p:grpSpPr>
          <a:xfrm>
            <a:off x="9297089" y="4307208"/>
            <a:ext cx="2333431" cy="916360"/>
            <a:chOff x="7159246" y="3187184"/>
            <a:chExt cx="2333431" cy="916360"/>
          </a:xfrm>
        </p:grpSpPr>
        <p:sp>
          <p:nvSpPr>
            <p:cNvPr id="308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309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42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EditPoint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CC25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160338" y="911224"/>
            <a:ext cx="0" cy="5026025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938" y="7938"/>
            <a:ext cx="917575" cy="920750"/>
            <a:chOff x="7938" y="7938"/>
            <a:chExt cx="917575" cy="920750"/>
          </a:xfrm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938" y="7938"/>
              <a:ext cx="917575" cy="903288"/>
            </a:xfrm>
            <a:custGeom>
              <a:avLst/>
              <a:gdLst>
                <a:gd name="T0" fmla="*/ 578 w 578"/>
                <a:gd name="T1" fmla="*/ 0 h 569"/>
                <a:gd name="T2" fmla="*/ 382 w 578"/>
                <a:gd name="T3" fmla="*/ 0 h 569"/>
                <a:gd name="T4" fmla="*/ 382 w 578"/>
                <a:gd name="T5" fmla="*/ 222 h 569"/>
                <a:gd name="T6" fmla="*/ 482 w 578"/>
                <a:gd name="T7" fmla="*/ 222 h 569"/>
                <a:gd name="T8" fmla="*/ 482 w 578"/>
                <a:gd name="T9" fmla="*/ 111 h 569"/>
                <a:gd name="T10" fmla="*/ 0 w 578"/>
                <a:gd name="T11" fmla="*/ 111 h 569"/>
                <a:gd name="T12" fmla="*/ 0 w 578"/>
                <a:gd name="T13" fmla="*/ 0 h 569"/>
                <a:gd name="T14" fmla="*/ 96 w 578"/>
                <a:gd name="T15" fmla="*/ 0 h 569"/>
                <a:gd name="T16" fmla="*/ 96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578" y="0"/>
                  </a:moveTo>
                  <a:lnTo>
                    <a:pt x="382" y="0"/>
                  </a:lnTo>
                  <a:lnTo>
                    <a:pt x="382" y="222"/>
                  </a:lnTo>
                  <a:lnTo>
                    <a:pt x="482" y="222"/>
                  </a:lnTo>
                  <a:lnTo>
                    <a:pt x="482" y="111"/>
                  </a:lnTo>
                  <a:lnTo>
                    <a:pt x="0" y="111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938" y="7938"/>
              <a:ext cx="606425" cy="920750"/>
            </a:xfrm>
            <a:custGeom>
              <a:avLst/>
              <a:gdLst>
                <a:gd name="T0" fmla="*/ 0 w 382"/>
                <a:gd name="T1" fmla="*/ 580 h 580"/>
                <a:gd name="T2" fmla="*/ 0 w 382"/>
                <a:gd name="T3" fmla="*/ 454 h 580"/>
                <a:gd name="T4" fmla="*/ 196 w 382"/>
                <a:gd name="T5" fmla="*/ 454 h 580"/>
                <a:gd name="T6" fmla="*/ 196 w 382"/>
                <a:gd name="T7" fmla="*/ 343 h 580"/>
                <a:gd name="T8" fmla="*/ 96 w 382"/>
                <a:gd name="T9" fmla="*/ 343 h 580"/>
                <a:gd name="T10" fmla="*/ 0 w 382"/>
                <a:gd name="T11" fmla="*/ 343 h 580"/>
                <a:gd name="T12" fmla="*/ 0 w 382"/>
                <a:gd name="T13" fmla="*/ 212 h 580"/>
                <a:gd name="T14" fmla="*/ 96 w 382"/>
                <a:gd name="T15" fmla="*/ 212 h 580"/>
                <a:gd name="T16" fmla="*/ 226 w 382"/>
                <a:gd name="T17" fmla="*/ 212 h 580"/>
                <a:gd name="T18" fmla="*/ 226 w 382"/>
                <a:gd name="T19" fmla="*/ 111 h 580"/>
                <a:gd name="T20" fmla="*/ 226 w 382"/>
                <a:gd name="T21" fmla="*/ 0 h 580"/>
                <a:gd name="T22" fmla="*/ 382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580"/>
                  </a:moveTo>
                  <a:lnTo>
                    <a:pt x="0" y="454"/>
                  </a:lnTo>
                  <a:lnTo>
                    <a:pt x="196" y="454"/>
                  </a:lnTo>
                  <a:lnTo>
                    <a:pt x="196" y="343"/>
                  </a:lnTo>
                  <a:lnTo>
                    <a:pt x="96" y="343"/>
                  </a:lnTo>
                  <a:lnTo>
                    <a:pt x="0" y="343"/>
                  </a:lnTo>
                  <a:lnTo>
                    <a:pt x="0" y="212"/>
                  </a:lnTo>
                  <a:lnTo>
                    <a:pt x="96" y="212"/>
                  </a:lnTo>
                  <a:lnTo>
                    <a:pt x="226" y="212"/>
                  </a:lnTo>
                  <a:lnTo>
                    <a:pt x="226" y="111"/>
                  </a:lnTo>
                  <a:lnTo>
                    <a:pt x="226" y="0"/>
                  </a:lnTo>
                  <a:lnTo>
                    <a:pt x="3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19088" y="360363"/>
              <a:ext cx="295275" cy="423863"/>
            </a:xfrm>
            <a:custGeom>
              <a:avLst/>
              <a:gdLst>
                <a:gd name="T0" fmla="*/ 186 w 186"/>
                <a:gd name="T1" fmla="*/ 0 h 267"/>
                <a:gd name="T2" fmla="*/ 186 w 186"/>
                <a:gd name="T3" fmla="*/ 121 h 267"/>
                <a:gd name="T4" fmla="*/ 0 w 186"/>
                <a:gd name="T5" fmla="*/ 121 h 267"/>
                <a:gd name="T6" fmla="*/ 0 w 186"/>
                <a:gd name="T7" fmla="*/ 50 h 267"/>
                <a:gd name="T8" fmla="*/ 110 w 186"/>
                <a:gd name="T9" fmla="*/ 50 h 267"/>
                <a:gd name="T10" fmla="*/ 110 w 186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0"/>
                  </a:moveTo>
                  <a:lnTo>
                    <a:pt x="186" y="121"/>
                  </a:lnTo>
                  <a:lnTo>
                    <a:pt x="0" y="121"/>
                  </a:lnTo>
                  <a:lnTo>
                    <a:pt x="0" y="50"/>
                  </a:lnTo>
                  <a:lnTo>
                    <a:pt x="110" y="50"/>
                  </a:lnTo>
                  <a:lnTo>
                    <a:pt x="110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12034838" y="911225"/>
            <a:ext cx="0" cy="5041900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1269663" y="60190"/>
            <a:ext cx="917575" cy="920750"/>
            <a:chOff x="11269663" y="7938"/>
            <a:chExt cx="917575" cy="920750"/>
          </a:xfrm>
        </p:grpSpPr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1269663" y="7938"/>
              <a:ext cx="917575" cy="903288"/>
            </a:xfrm>
            <a:custGeom>
              <a:avLst/>
              <a:gdLst>
                <a:gd name="T0" fmla="*/ 0 w 578"/>
                <a:gd name="T1" fmla="*/ 0 h 569"/>
                <a:gd name="T2" fmla="*/ 196 w 578"/>
                <a:gd name="T3" fmla="*/ 0 h 569"/>
                <a:gd name="T4" fmla="*/ 196 w 578"/>
                <a:gd name="T5" fmla="*/ 222 h 569"/>
                <a:gd name="T6" fmla="*/ 96 w 578"/>
                <a:gd name="T7" fmla="*/ 222 h 569"/>
                <a:gd name="T8" fmla="*/ 96 w 578"/>
                <a:gd name="T9" fmla="*/ 111 h 569"/>
                <a:gd name="T10" fmla="*/ 578 w 578"/>
                <a:gd name="T11" fmla="*/ 111 h 569"/>
                <a:gd name="T12" fmla="*/ 578 w 578"/>
                <a:gd name="T13" fmla="*/ 0 h 569"/>
                <a:gd name="T14" fmla="*/ 482 w 578"/>
                <a:gd name="T15" fmla="*/ 0 h 569"/>
                <a:gd name="T16" fmla="*/ 482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0" y="0"/>
                  </a:moveTo>
                  <a:lnTo>
                    <a:pt x="196" y="0"/>
                  </a:lnTo>
                  <a:lnTo>
                    <a:pt x="196" y="222"/>
                  </a:lnTo>
                  <a:lnTo>
                    <a:pt x="96" y="222"/>
                  </a:lnTo>
                  <a:lnTo>
                    <a:pt x="96" y="111"/>
                  </a:lnTo>
                  <a:lnTo>
                    <a:pt x="578" y="111"/>
                  </a:lnTo>
                  <a:lnTo>
                    <a:pt x="578" y="0"/>
                  </a:lnTo>
                  <a:lnTo>
                    <a:pt x="482" y="0"/>
                  </a:lnTo>
                  <a:lnTo>
                    <a:pt x="482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1580813" y="7938"/>
              <a:ext cx="606425" cy="920750"/>
            </a:xfrm>
            <a:custGeom>
              <a:avLst/>
              <a:gdLst>
                <a:gd name="T0" fmla="*/ 382 w 382"/>
                <a:gd name="T1" fmla="*/ 580 h 580"/>
                <a:gd name="T2" fmla="*/ 382 w 382"/>
                <a:gd name="T3" fmla="*/ 454 h 580"/>
                <a:gd name="T4" fmla="*/ 191 w 382"/>
                <a:gd name="T5" fmla="*/ 454 h 580"/>
                <a:gd name="T6" fmla="*/ 191 w 382"/>
                <a:gd name="T7" fmla="*/ 343 h 580"/>
                <a:gd name="T8" fmla="*/ 286 w 382"/>
                <a:gd name="T9" fmla="*/ 343 h 580"/>
                <a:gd name="T10" fmla="*/ 382 w 382"/>
                <a:gd name="T11" fmla="*/ 343 h 580"/>
                <a:gd name="T12" fmla="*/ 382 w 382"/>
                <a:gd name="T13" fmla="*/ 212 h 580"/>
                <a:gd name="T14" fmla="*/ 286 w 382"/>
                <a:gd name="T15" fmla="*/ 212 h 580"/>
                <a:gd name="T16" fmla="*/ 156 w 382"/>
                <a:gd name="T17" fmla="*/ 212 h 580"/>
                <a:gd name="T18" fmla="*/ 156 w 382"/>
                <a:gd name="T19" fmla="*/ 111 h 580"/>
                <a:gd name="T20" fmla="*/ 156 w 382"/>
                <a:gd name="T21" fmla="*/ 0 h 580"/>
                <a:gd name="T22" fmla="*/ 0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580"/>
                  </a:moveTo>
                  <a:lnTo>
                    <a:pt x="382" y="454"/>
                  </a:lnTo>
                  <a:lnTo>
                    <a:pt x="191" y="454"/>
                  </a:lnTo>
                  <a:lnTo>
                    <a:pt x="191" y="343"/>
                  </a:lnTo>
                  <a:lnTo>
                    <a:pt x="286" y="343"/>
                  </a:lnTo>
                  <a:lnTo>
                    <a:pt x="382" y="343"/>
                  </a:lnTo>
                  <a:lnTo>
                    <a:pt x="382" y="212"/>
                  </a:lnTo>
                  <a:lnTo>
                    <a:pt x="286" y="212"/>
                  </a:lnTo>
                  <a:lnTo>
                    <a:pt x="156" y="212"/>
                  </a:lnTo>
                  <a:lnTo>
                    <a:pt x="156" y="111"/>
                  </a:lnTo>
                  <a:lnTo>
                    <a:pt x="156" y="0"/>
                  </a:ln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1580813" y="360363"/>
              <a:ext cx="303213" cy="423863"/>
            </a:xfrm>
            <a:custGeom>
              <a:avLst/>
              <a:gdLst>
                <a:gd name="T0" fmla="*/ 0 w 191"/>
                <a:gd name="T1" fmla="*/ 0 h 267"/>
                <a:gd name="T2" fmla="*/ 0 w 191"/>
                <a:gd name="T3" fmla="*/ 121 h 267"/>
                <a:gd name="T4" fmla="*/ 191 w 191"/>
                <a:gd name="T5" fmla="*/ 121 h 267"/>
                <a:gd name="T6" fmla="*/ 191 w 191"/>
                <a:gd name="T7" fmla="*/ 50 h 267"/>
                <a:gd name="T8" fmla="*/ 76 w 191"/>
                <a:gd name="T9" fmla="*/ 50 h 267"/>
                <a:gd name="T10" fmla="*/ 76 w 191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0"/>
                  </a:moveTo>
                  <a:lnTo>
                    <a:pt x="0" y="121"/>
                  </a:lnTo>
                  <a:lnTo>
                    <a:pt x="191" y="121"/>
                  </a:lnTo>
                  <a:lnTo>
                    <a:pt x="191" y="50"/>
                  </a:lnTo>
                  <a:lnTo>
                    <a:pt x="76" y="50"/>
                  </a:lnTo>
                  <a:lnTo>
                    <a:pt x="76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700" y="5937250"/>
            <a:ext cx="12179300" cy="920750"/>
            <a:chOff x="7938" y="3462338"/>
            <a:chExt cx="12179300" cy="920750"/>
          </a:xfrm>
        </p:grpSpPr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1269663" y="3478213"/>
              <a:ext cx="917575" cy="904875"/>
            </a:xfrm>
            <a:custGeom>
              <a:avLst/>
              <a:gdLst>
                <a:gd name="T0" fmla="*/ 0 w 578"/>
                <a:gd name="T1" fmla="*/ 570 h 570"/>
                <a:gd name="T2" fmla="*/ 196 w 578"/>
                <a:gd name="T3" fmla="*/ 570 h 570"/>
                <a:gd name="T4" fmla="*/ 196 w 578"/>
                <a:gd name="T5" fmla="*/ 348 h 570"/>
                <a:gd name="T6" fmla="*/ 96 w 578"/>
                <a:gd name="T7" fmla="*/ 348 h 570"/>
                <a:gd name="T8" fmla="*/ 96 w 578"/>
                <a:gd name="T9" fmla="*/ 459 h 570"/>
                <a:gd name="T10" fmla="*/ 578 w 578"/>
                <a:gd name="T11" fmla="*/ 459 h 570"/>
                <a:gd name="T12" fmla="*/ 578 w 578"/>
                <a:gd name="T13" fmla="*/ 570 h 570"/>
                <a:gd name="T14" fmla="*/ 482 w 578"/>
                <a:gd name="T15" fmla="*/ 570 h 570"/>
                <a:gd name="T16" fmla="*/ 482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0" y="570"/>
                  </a:moveTo>
                  <a:lnTo>
                    <a:pt x="196" y="570"/>
                  </a:lnTo>
                  <a:lnTo>
                    <a:pt x="196" y="348"/>
                  </a:lnTo>
                  <a:lnTo>
                    <a:pt x="96" y="348"/>
                  </a:lnTo>
                  <a:lnTo>
                    <a:pt x="96" y="459"/>
                  </a:lnTo>
                  <a:lnTo>
                    <a:pt x="578" y="459"/>
                  </a:lnTo>
                  <a:lnTo>
                    <a:pt x="578" y="570"/>
                  </a:lnTo>
                  <a:lnTo>
                    <a:pt x="482" y="570"/>
                  </a:lnTo>
                  <a:lnTo>
                    <a:pt x="4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1580813" y="3462338"/>
              <a:ext cx="606425" cy="920750"/>
            </a:xfrm>
            <a:custGeom>
              <a:avLst/>
              <a:gdLst>
                <a:gd name="T0" fmla="*/ 382 w 382"/>
                <a:gd name="T1" fmla="*/ 0 h 580"/>
                <a:gd name="T2" fmla="*/ 382 w 382"/>
                <a:gd name="T3" fmla="*/ 126 h 580"/>
                <a:gd name="T4" fmla="*/ 191 w 382"/>
                <a:gd name="T5" fmla="*/ 126 h 580"/>
                <a:gd name="T6" fmla="*/ 191 w 382"/>
                <a:gd name="T7" fmla="*/ 237 h 580"/>
                <a:gd name="T8" fmla="*/ 286 w 382"/>
                <a:gd name="T9" fmla="*/ 237 h 580"/>
                <a:gd name="T10" fmla="*/ 382 w 382"/>
                <a:gd name="T11" fmla="*/ 237 h 580"/>
                <a:gd name="T12" fmla="*/ 382 w 382"/>
                <a:gd name="T13" fmla="*/ 368 h 580"/>
                <a:gd name="T14" fmla="*/ 286 w 382"/>
                <a:gd name="T15" fmla="*/ 368 h 580"/>
                <a:gd name="T16" fmla="*/ 156 w 382"/>
                <a:gd name="T17" fmla="*/ 368 h 580"/>
                <a:gd name="T18" fmla="*/ 156 w 382"/>
                <a:gd name="T19" fmla="*/ 469 h 580"/>
                <a:gd name="T20" fmla="*/ 156 w 382"/>
                <a:gd name="T21" fmla="*/ 580 h 580"/>
                <a:gd name="T22" fmla="*/ 0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0"/>
                  </a:moveTo>
                  <a:lnTo>
                    <a:pt x="382" y="126"/>
                  </a:lnTo>
                  <a:lnTo>
                    <a:pt x="191" y="126"/>
                  </a:lnTo>
                  <a:lnTo>
                    <a:pt x="191" y="237"/>
                  </a:lnTo>
                  <a:lnTo>
                    <a:pt x="286" y="237"/>
                  </a:lnTo>
                  <a:lnTo>
                    <a:pt x="382" y="237"/>
                  </a:lnTo>
                  <a:lnTo>
                    <a:pt x="382" y="368"/>
                  </a:lnTo>
                  <a:lnTo>
                    <a:pt x="286" y="368"/>
                  </a:lnTo>
                  <a:lnTo>
                    <a:pt x="156" y="368"/>
                  </a:lnTo>
                  <a:lnTo>
                    <a:pt x="156" y="469"/>
                  </a:lnTo>
                  <a:lnTo>
                    <a:pt x="156" y="580"/>
                  </a:lnTo>
                  <a:lnTo>
                    <a:pt x="0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1580813" y="3606800"/>
              <a:ext cx="303213" cy="423863"/>
            </a:xfrm>
            <a:custGeom>
              <a:avLst/>
              <a:gdLst>
                <a:gd name="T0" fmla="*/ 0 w 191"/>
                <a:gd name="T1" fmla="*/ 267 h 267"/>
                <a:gd name="T2" fmla="*/ 0 w 191"/>
                <a:gd name="T3" fmla="*/ 146 h 267"/>
                <a:gd name="T4" fmla="*/ 191 w 191"/>
                <a:gd name="T5" fmla="*/ 146 h 267"/>
                <a:gd name="T6" fmla="*/ 191 w 191"/>
                <a:gd name="T7" fmla="*/ 217 h 267"/>
                <a:gd name="T8" fmla="*/ 76 w 191"/>
                <a:gd name="T9" fmla="*/ 217 h 267"/>
                <a:gd name="T10" fmla="*/ 76 w 191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267"/>
                  </a:moveTo>
                  <a:lnTo>
                    <a:pt x="0" y="146"/>
                  </a:lnTo>
                  <a:lnTo>
                    <a:pt x="191" y="146"/>
                  </a:lnTo>
                  <a:lnTo>
                    <a:pt x="191" y="217"/>
                  </a:lnTo>
                  <a:lnTo>
                    <a:pt x="76" y="217"/>
                  </a:lnTo>
                  <a:lnTo>
                    <a:pt x="7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938" y="3478213"/>
              <a:ext cx="917575" cy="904875"/>
            </a:xfrm>
            <a:custGeom>
              <a:avLst/>
              <a:gdLst>
                <a:gd name="T0" fmla="*/ 578 w 578"/>
                <a:gd name="T1" fmla="*/ 570 h 570"/>
                <a:gd name="T2" fmla="*/ 382 w 578"/>
                <a:gd name="T3" fmla="*/ 570 h 570"/>
                <a:gd name="T4" fmla="*/ 382 w 578"/>
                <a:gd name="T5" fmla="*/ 348 h 570"/>
                <a:gd name="T6" fmla="*/ 482 w 578"/>
                <a:gd name="T7" fmla="*/ 348 h 570"/>
                <a:gd name="T8" fmla="*/ 482 w 578"/>
                <a:gd name="T9" fmla="*/ 459 h 570"/>
                <a:gd name="T10" fmla="*/ 0 w 578"/>
                <a:gd name="T11" fmla="*/ 459 h 570"/>
                <a:gd name="T12" fmla="*/ 0 w 578"/>
                <a:gd name="T13" fmla="*/ 570 h 570"/>
                <a:gd name="T14" fmla="*/ 96 w 578"/>
                <a:gd name="T15" fmla="*/ 570 h 570"/>
                <a:gd name="T16" fmla="*/ 96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578" y="570"/>
                  </a:moveTo>
                  <a:lnTo>
                    <a:pt x="382" y="570"/>
                  </a:lnTo>
                  <a:lnTo>
                    <a:pt x="382" y="348"/>
                  </a:lnTo>
                  <a:lnTo>
                    <a:pt x="482" y="348"/>
                  </a:lnTo>
                  <a:lnTo>
                    <a:pt x="482" y="459"/>
                  </a:lnTo>
                  <a:lnTo>
                    <a:pt x="0" y="459"/>
                  </a:lnTo>
                  <a:lnTo>
                    <a:pt x="0" y="570"/>
                  </a:lnTo>
                  <a:lnTo>
                    <a:pt x="96" y="570"/>
                  </a:lnTo>
                  <a:lnTo>
                    <a:pt x="9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938" y="3462338"/>
              <a:ext cx="606425" cy="920750"/>
            </a:xfrm>
            <a:custGeom>
              <a:avLst/>
              <a:gdLst>
                <a:gd name="T0" fmla="*/ 0 w 382"/>
                <a:gd name="T1" fmla="*/ 0 h 580"/>
                <a:gd name="T2" fmla="*/ 0 w 382"/>
                <a:gd name="T3" fmla="*/ 126 h 580"/>
                <a:gd name="T4" fmla="*/ 196 w 382"/>
                <a:gd name="T5" fmla="*/ 126 h 580"/>
                <a:gd name="T6" fmla="*/ 196 w 382"/>
                <a:gd name="T7" fmla="*/ 237 h 580"/>
                <a:gd name="T8" fmla="*/ 96 w 382"/>
                <a:gd name="T9" fmla="*/ 237 h 580"/>
                <a:gd name="T10" fmla="*/ 0 w 382"/>
                <a:gd name="T11" fmla="*/ 237 h 580"/>
                <a:gd name="T12" fmla="*/ 0 w 382"/>
                <a:gd name="T13" fmla="*/ 368 h 580"/>
                <a:gd name="T14" fmla="*/ 96 w 382"/>
                <a:gd name="T15" fmla="*/ 368 h 580"/>
                <a:gd name="T16" fmla="*/ 226 w 382"/>
                <a:gd name="T17" fmla="*/ 368 h 580"/>
                <a:gd name="T18" fmla="*/ 226 w 382"/>
                <a:gd name="T19" fmla="*/ 469 h 580"/>
                <a:gd name="T20" fmla="*/ 226 w 382"/>
                <a:gd name="T21" fmla="*/ 580 h 580"/>
                <a:gd name="T22" fmla="*/ 382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0"/>
                  </a:moveTo>
                  <a:lnTo>
                    <a:pt x="0" y="126"/>
                  </a:lnTo>
                  <a:lnTo>
                    <a:pt x="196" y="126"/>
                  </a:lnTo>
                  <a:lnTo>
                    <a:pt x="196" y="237"/>
                  </a:lnTo>
                  <a:lnTo>
                    <a:pt x="96" y="237"/>
                  </a:lnTo>
                  <a:lnTo>
                    <a:pt x="0" y="237"/>
                  </a:lnTo>
                  <a:lnTo>
                    <a:pt x="0" y="368"/>
                  </a:lnTo>
                  <a:lnTo>
                    <a:pt x="96" y="368"/>
                  </a:lnTo>
                  <a:lnTo>
                    <a:pt x="226" y="368"/>
                  </a:lnTo>
                  <a:lnTo>
                    <a:pt x="226" y="469"/>
                  </a:lnTo>
                  <a:lnTo>
                    <a:pt x="226" y="580"/>
                  </a:lnTo>
                  <a:lnTo>
                    <a:pt x="382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19088" y="3606800"/>
              <a:ext cx="295275" cy="423863"/>
            </a:xfrm>
            <a:custGeom>
              <a:avLst/>
              <a:gdLst>
                <a:gd name="T0" fmla="*/ 186 w 186"/>
                <a:gd name="T1" fmla="*/ 267 h 267"/>
                <a:gd name="T2" fmla="*/ 186 w 186"/>
                <a:gd name="T3" fmla="*/ 146 h 267"/>
                <a:gd name="T4" fmla="*/ 0 w 186"/>
                <a:gd name="T5" fmla="*/ 146 h 267"/>
                <a:gd name="T6" fmla="*/ 0 w 186"/>
                <a:gd name="T7" fmla="*/ 217 h 267"/>
                <a:gd name="T8" fmla="*/ 110 w 186"/>
                <a:gd name="T9" fmla="*/ 217 h 267"/>
                <a:gd name="T10" fmla="*/ 110 w 186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267"/>
                  </a:moveTo>
                  <a:lnTo>
                    <a:pt x="186" y="146"/>
                  </a:lnTo>
                  <a:lnTo>
                    <a:pt x="0" y="146"/>
                  </a:lnTo>
                  <a:lnTo>
                    <a:pt x="0" y="217"/>
                  </a:lnTo>
                  <a:lnTo>
                    <a:pt x="110" y="217"/>
                  </a:lnTo>
                  <a:lnTo>
                    <a:pt x="11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8" name="Line 11"/>
          <p:cNvSpPr>
            <a:spLocks noChangeShapeType="1"/>
          </p:cNvSpPr>
          <p:nvPr/>
        </p:nvSpPr>
        <p:spPr bwMode="auto">
          <a:xfrm flipH="1" flipV="1">
            <a:off x="319473" y="6665594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Line 11"/>
          <p:cNvSpPr>
            <a:spLocks noChangeShapeType="1"/>
          </p:cNvSpPr>
          <p:nvPr/>
        </p:nvSpPr>
        <p:spPr bwMode="auto">
          <a:xfrm flipH="1" flipV="1">
            <a:off x="387146" y="207963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1448186" y="827039"/>
            <a:ext cx="481149" cy="1558576"/>
            <a:chOff x="1290638" y="809625"/>
            <a:chExt cx="1147763" cy="3717926"/>
          </a:xfrm>
        </p:grpSpPr>
        <p:sp>
          <p:nvSpPr>
            <p:cNvPr id="63" name="Oval 28"/>
            <p:cNvSpPr>
              <a:spLocks noChangeArrowheads="1"/>
            </p:cNvSpPr>
            <p:nvPr/>
          </p:nvSpPr>
          <p:spPr bwMode="auto">
            <a:xfrm>
              <a:off x="1290638" y="1438275"/>
              <a:ext cx="1147763" cy="11303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Line 29"/>
            <p:cNvSpPr>
              <a:spLocks noChangeShapeType="1"/>
            </p:cNvSpPr>
            <p:nvPr/>
          </p:nvSpPr>
          <p:spPr bwMode="auto">
            <a:xfrm>
              <a:off x="1863725" y="1438275"/>
              <a:ext cx="0" cy="113030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auto">
            <a:xfrm>
              <a:off x="1493838" y="1470025"/>
              <a:ext cx="201613" cy="1074738"/>
            </a:xfrm>
            <a:custGeom>
              <a:avLst/>
              <a:gdLst>
                <a:gd name="T0" fmla="*/ 25 w 25"/>
                <a:gd name="T1" fmla="*/ 0 h 135"/>
                <a:gd name="T2" fmla="*/ 25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25" y="0"/>
                  </a:moveTo>
                  <a:cubicBezTo>
                    <a:pt x="25" y="0"/>
                    <a:pt x="0" y="74"/>
                    <a:pt x="25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auto">
            <a:xfrm>
              <a:off x="1331913" y="1606550"/>
              <a:ext cx="128588" cy="803275"/>
            </a:xfrm>
            <a:custGeom>
              <a:avLst/>
              <a:gdLst>
                <a:gd name="T0" fmla="*/ 16 w 16"/>
                <a:gd name="T1" fmla="*/ 0 h 101"/>
                <a:gd name="T2" fmla="*/ 16 w 16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01">
                  <a:moveTo>
                    <a:pt x="16" y="0"/>
                  </a:moveTo>
                  <a:cubicBezTo>
                    <a:pt x="16" y="0"/>
                    <a:pt x="0" y="55"/>
                    <a:pt x="16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auto">
            <a:xfrm>
              <a:off x="2025650" y="1470025"/>
              <a:ext cx="201613" cy="1074738"/>
            </a:xfrm>
            <a:custGeom>
              <a:avLst/>
              <a:gdLst>
                <a:gd name="T0" fmla="*/ 0 w 25"/>
                <a:gd name="T1" fmla="*/ 0 h 135"/>
                <a:gd name="T2" fmla="*/ 0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0" y="0"/>
                  </a:moveTo>
                  <a:cubicBezTo>
                    <a:pt x="0" y="0"/>
                    <a:pt x="25" y="74"/>
                    <a:pt x="0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auto">
            <a:xfrm>
              <a:off x="2260600" y="1606550"/>
              <a:ext cx="136525" cy="803275"/>
            </a:xfrm>
            <a:custGeom>
              <a:avLst/>
              <a:gdLst>
                <a:gd name="T0" fmla="*/ 0 w 17"/>
                <a:gd name="T1" fmla="*/ 0 h 101"/>
                <a:gd name="T2" fmla="*/ 0 w 17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101">
                  <a:moveTo>
                    <a:pt x="0" y="0"/>
                  </a:moveTo>
                  <a:cubicBezTo>
                    <a:pt x="0" y="0"/>
                    <a:pt x="17" y="55"/>
                    <a:pt x="0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auto">
            <a:xfrm>
              <a:off x="1711325" y="1343025"/>
              <a:ext cx="338138" cy="127000"/>
            </a:xfrm>
            <a:custGeom>
              <a:avLst/>
              <a:gdLst>
                <a:gd name="T0" fmla="*/ 0 w 42"/>
                <a:gd name="T1" fmla="*/ 15 h 16"/>
                <a:gd name="T2" fmla="*/ 42 w 42"/>
                <a:gd name="T3" fmla="*/ 16 h 16"/>
                <a:gd name="T4" fmla="*/ 31 w 42"/>
                <a:gd name="T5" fmla="*/ 0 h 16"/>
                <a:gd name="T6" fmla="*/ 11 w 42"/>
                <a:gd name="T7" fmla="*/ 0 h 16"/>
                <a:gd name="T8" fmla="*/ 0 w 42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0" y="15"/>
                  </a:moveTo>
                  <a:cubicBezTo>
                    <a:pt x="0" y="15"/>
                    <a:pt x="21" y="9"/>
                    <a:pt x="42" y="1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0" y="15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35"/>
            <p:cNvSpPr>
              <a:spLocks/>
            </p:cNvSpPr>
            <p:nvPr/>
          </p:nvSpPr>
          <p:spPr bwMode="auto">
            <a:xfrm>
              <a:off x="1695450" y="2544763"/>
              <a:ext cx="338138" cy="128588"/>
            </a:xfrm>
            <a:custGeom>
              <a:avLst/>
              <a:gdLst>
                <a:gd name="T0" fmla="*/ 42 w 42"/>
                <a:gd name="T1" fmla="*/ 1 h 16"/>
                <a:gd name="T2" fmla="*/ 0 w 42"/>
                <a:gd name="T3" fmla="*/ 0 h 16"/>
                <a:gd name="T4" fmla="*/ 12 w 42"/>
                <a:gd name="T5" fmla="*/ 16 h 16"/>
                <a:gd name="T6" fmla="*/ 31 w 42"/>
                <a:gd name="T7" fmla="*/ 16 h 16"/>
                <a:gd name="T8" fmla="*/ 42 w 4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42" y="1"/>
                  </a:moveTo>
                  <a:cubicBezTo>
                    <a:pt x="42" y="1"/>
                    <a:pt x="21" y="6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31" y="16"/>
                    <a:pt x="31" y="16"/>
                    <a:pt x="31" y="16"/>
                  </a:cubicBezTo>
                  <a:lnTo>
                    <a:pt x="42" y="1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auto">
            <a:xfrm>
              <a:off x="1824038" y="1255713"/>
              <a:ext cx="104775" cy="87313"/>
            </a:xfrm>
            <a:custGeom>
              <a:avLst/>
              <a:gdLst>
                <a:gd name="T0" fmla="*/ 0 w 13"/>
                <a:gd name="T1" fmla="*/ 11 h 11"/>
                <a:gd name="T2" fmla="*/ 0 w 13"/>
                <a:gd name="T3" fmla="*/ 7 h 11"/>
                <a:gd name="T4" fmla="*/ 7 w 13"/>
                <a:gd name="T5" fmla="*/ 0 h 11"/>
                <a:gd name="T6" fmla="*/ 7 w 13"/>
                <a:gd name="T7" fmla="*/ 0 h 11"/>
                <a:gd name="T8" fmla="*/ 13 w 13"/>
                <a:gd name="T9" fmla="*/ 7 h 11"/>
                <a:gd name="T10" fmla="*/ 13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3" y="11"/>
                    <a:pt x="13" y="1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37"/>
            <p:cNvSpPr>
              <a:spLocks/>
            </p:cNvSpPr>
            <p:nvPr/>
          </p:nvSpPr>
          <p:spPr bwMode="auto">
            <a:xfrm>
              <a:off x="1816100" y="3875088"/>
              <a:ext cx="112713" cy="652463"/>
            </a:xfrm>
            <a:custGeom>
              <a:avLst/>
              <a:gdLst>
                <a:gd name="T0" fmla="*/ 14 w 14"/>
                <a:gd name="T1" fmla="*/ 82 h 82"/>
                <a:gd name="T2" fmla="*/ 14 w 14"/>
                <a:gd name="T3" fmla="*/ 11 h 82"/>
                <a:gd name="T4" fmla="*/ 14 w 14"/>
                <a:gd name="T5" fmla="*/ 7 h 82"/>
                <a:gd name="T6" fmla="*/ 7 w 14"/>
                <a:gd name="T7" fmla="*/ 0 h 82"/>
                <a:gd name="T8" fmla="*/ 7 w 14"/>
                <a:gd name="T9" fmla="*/ 0 h 82"/>
                <a:gd name="T10" fmla="*/ 0 w 14"/>
                <a:gd name="T11" fmla="*/ 7 h 82"/>
                <a:gd name="T12" fmla="*/ 0 w 14"/>
                <a:gd name="T13" fmla="*/ 11 h 82"/>
                <a:gd name="T14" fmla="*/ 0 w 14"/>
                <a:gd name="T1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82">
                  <a:moveTo>
                    <a:pt x="14" y="8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2"/>
                    <a:pt x="0" y="82"/>
                    <a:pt x="0" y="82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Line 38"/>
            <p:cNvSpPr>
              <a:spLocks noChangeShapeType="1"/>
            </p:cNvSpPr>
            <p:nvPr/>
          </p:nvSpPr>
          <p:spPr bwMode="auto">
            <a:xfrm>
              <a:off x="1863725" y="2673350"/>
              <a:ext cx="0" cy="5413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Oval 39"/>
            <p:cNvSpPr>
              <a:spLocks noChangeArrowheads="1"/>
            </p:cNvSpPr>
            <p:nvPr/>
          </p:nvSpPr>
          <p:spPr bwMode="auto">
            <a:xfrm>
              <a:off x="17589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Oval 40"/>
            <p:cNvSpPr>
              <a:spLocks noChangeArrowheads="1"/>
            </p:cNvSpPr>
            <p:nvPr/>
          </p:nvSpPr>
          <p:spPr bwMode="auto">
            <a:xfrm>
              <a:off x="18732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Oval 41"/>
            <p:cNvSpPr>
              <a:spLocks noChangeArrowheads="1"/>
            </p:cNvSpPr>
            <p:nvPr/>
          </p:nvSpPr>
          <p:spPr bwMode="auto">
            <a:xfrm>
              <a:off x="1758950" y="316706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Oval 42"/>
            <p:cNvSpPr>
              <a:spLocks noChangeArrowheads="1"/>
            </p:cNvSpPr>
            <p:nvPr/>
          </p:nvSpPr>
          <p:spPr bwMode="auto">
            <a:xfrm>
              <a:off x="1863725" y="3167063"/>
              <a:ext cx="106363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Oval 43"/>
            <p:cNvSpPr>
              <a:spLocks noChangeArrowheads="1"/>
            </p:cNvSpPr>
            <p:nvPr/>
          </p:nvSpPr>
          <p:spPr bwMode="auto">
            <a:xfrm>
              <a:off x="1962150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Oval 44"/>
            <p:cNvSpPr>
              <a:spLocks noChangeArrowheads="1"/>
            </p:cNvSpPr>
            <p:nvPr/>
          </p:nvSpPr>
          <p:spPr bwMode="auto">
            <a:xfrm>
              <a:off x="1962150" y="3365500"/>
              <a:ext cx="104775" cy="111125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Oval 45"/>
            <p:cNvSpPr>
              <a:spLocks noChangeArrowheads="1"/>
            </p:cNvSpPr>
            <p:nvPr/>
          </p:nvSpPr>
          <p:spPr bwMode="auto">
            <a:xfrm>
              <a:off x="1654175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Oval 46"/>
            <p:cNvSpPr>
              <a:spLocks noChangeArrowheads="1"/>
            </p:cNvSpPr>
            <p:nvPr/>
          </p:nvSpPr>
          <p:spPr bwMode="auto">
            <a:xfrm>
              <a:off x="1654175" y="3373438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7"/>
            <p:cNvSpPr>
              <a:spLocks/>
            </p:cNvSpPr>
            <p:nvPr/>
          </p:nvSpPr>
          <p:spPr bwMode="auto">
            <a:xfrm>
              <a:off x="1743075" y="3246438"/>
              <a:ext cx="242888" cy="238125"/>
            </a:xfrm>
            <a:custGeom>
              <a:avLst/>
              <a:gdLst>
                <a:gd name="T0" fmla="*/ 76 w 153"/>
                <a:gd name="T1" fmla="*/ 150 h 150"/>
                <a:gd name="T2" fmla="*/ 0 w 153"/>
                <a:gd name="T3" fmla="*/ 75 h 150"/>
                <a:gd name="T4" fmla="*/ 76 w 153"/>
                <a:gd name="T5" fmla="*/ 0 h 150"/>
                <a:gd name="T6" fmla="*/ 153 w 153"/>
                <a:gd name="T7" fmla="*/ 75 h 150"/>
                <a:gd name="T8" fmla="*/ 76 w 153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0">
                  <a:moveTo>
                    <a:pt x="76" y="150"/>
                  </a:moveTo>
                  <a:lnTo>
                    <a:pt x="0" y="75"/>
                  </a:lnTo>
                  <a:lnTo>
                    <a:pt x="76" y="0"/>
                  </a:lnTo>
                  <a:lnTo>
                    <a:pt x="153" y="75"/>
                  </a:lnTo>
                  <a:lnTo>
                    <a:pt x="76" y="150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Line 48"/>
            <p:cNvSpPr>
              <a:spLocks noChangeShapeType="1"/>
            </p:cNvSpPr>
            <p:nvPr/>
          </p:nvSpPr>
          <p:spPr bwMode="auto">
            <a:xfrm>
              <a:off x="1863725" y="3246438"/>
              <a:ext cx="0" cy="238125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Line 49"/>
            <p:cNvSpPr>
              <a:spLocks noChangeShapeType="1"/>
            </p:cNvSpPr>
            <p:nvPr/>
          </p:nvSpPr>
          <p:spPr bwMode="auto">
            <a:xfrm flipH="1">
              <a:off x="1743075" y="3365500"/>
              <a:ext cx="242888" cy="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Line 50"/>
            <p:cNvSpPr>
              <a:spLocks noChangeShapeType="1"/>
            </p:cNvSpPr>
            <p:nvPr/>
          </p:nvSpPr>
          <p:spPr bwMode="auto">
            <a:xfrm>
              <a:off x="1873250" y="3516313"/>
              <a:ext cx="0" cy="10112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Oval 51"/>
            <p:cNvSpPr>
              <a:spLocks noChangeArrowheads="1"/>
            </p:cNvSpPr>
            <p:nvPr/>
          </p:nvSpPr>
          <p:spPr bwMode="auto">
            <a:xfrm>
              <a:off x="1831975" y="1136650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Oval 52"/>
            <p:cNvSpPr>
              <a:spLocks noChangeArrowheads="1"/>
            </p:cNvSpPr>
            <p:nvPr/>
          </p:nvSpPr>
          <p:spPr bwMode="auto">
            <a:xfrm>
              <a:off x="1831975" y="1033463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Oval 53"/>
            <p:cNvSpPr>
              <a:spLocks noChangeArrowheads="1"/>
            </p:cNvSpPr>
            <p:nvPr/>
          </p:nvSpPr>
          <p:spPr bwMode="auto">
            <a:xfrm>
              <a:off x="1831975" y="920750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Oval 54"/>
            <p:cNvSpPr>
              <a:spLocks noChangeArrowheads="1"/>
            </p:cNvSpPr>
            <p:nvPr/>
          </p:nvSpPr>
          <p:spPr bwMode="auto">
            <a:xfrm>
              <a:off x="1831975" y="809625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8" name="组合 64337"/>
          <p:cNvGrpSpPr/>
          <p:nvPr/>
        </p:nvGrpSpPr>
        <p:grpSpPr>
          <a:xfrm>
            <a:off x="-303213" y="3309938"/>
            <a:ext cx="803276" cy="842963"/>
            <a:chOff x="-303213" y="3309938"/>
            <a:chExt cx="803276" cy="842963"/>
          </a:xfrm>
          <a:solidFill>
            <a:srgbClr val="F7E499"/>
          </a:solidFill>
        </p:grpSpPr>
        <p:sp>
          <p:nvSpPr>
            <p:cNvPr id="64137" name="Freeform 685"/>
            <p:cNvSpPr>
              <a:spLocks/>
            </p:cNvSpPr>
            <p:nvPr/>
          </p:nvSpPr>
          <p:spPr bwMode="auto">
            <a:xfrm>
              <a:off x="-161925" y="3309938"/>
              <a:ext cx="406400" cy="407988"/>
            </a:xfrm>
            <a:custGeom>
              <a:avLst/>
              <a:gdLst>
                <a:gd name="T0" fmla="*/ 31 w 46"/>
                <a:gd name="T1" fmla="*/ 46 h 46"/>
                <a:gd name="T2" fmla="*/ 23 w 46"/>
                <a:gd name="T3" fmla="*/ 6 h 46"/>
                <a:gd name="T4" fmla="*/ 31 w 46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31" y="46"/>
                  </a:moveTo>
                  <a:cubicBezTo>
                    <a:pt x="31" y="46"/>
                    <a:pt x="0" y="13"/>
                    <a:pt x="23" y="6"/>
                  </a:cubicBezTo>
                  <a:cubicBezTo>
                    <a:pt x="46" y="0"/>
                    <a:pt x="31" y="46"/>
                    <a:pt x="3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8" name="Freeform 686"/>
            <p:cNvSpPr>
              <a:spLocks/>
            </p:cNvSpPr>
            <p:nvPr/>
          </p:nvSpPr>
          <p:spPr bwMode="auto">
            <a:xfrm>
              <a:off x="111125" y="3317875"/>
              <a:ext cx="388938" cy="400050"/>
            </a:xfrm>
            <a:custGeom>
              <a:avLst/>
              <a:gdLst>
                <a:gd name="T0" fmla="*/ 0 w 44"/>
                <a:gd name="T1" fmla="*/ 45 h 45"/>
                <a:gd name="T2" fmla="*/ 24 w 44"/>
                <a:gd name="T3" fmla="*/ 12 h 45"/>
                <a:gd name="T4" fmla="*/ 0 w 44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5">
                  <a:moveTo>
                    <a:pt x="0" y="45"/>
                  </a:moveTo>
                  <a:cubicBezTo>
                    <a:pt x="0" y="45"/>
                    <a:pt x="3" y="0"/>
                    <a:pt x="24" y="12"/>
                  </a:cubicBezTo>
                  <a:cubicBezTo>
                    <a:pt x="44" y="25"/>
                    <a:pt x="0" y="45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9" name="Freeform 687"/>
            <p:cNvSpPr>
              <a:spLocks/>
            </p:cNvSpPr>
            <p:nvPr/>
          </p:nvSpPr>
          <p:spPr bwMode="auto">
            <a:xfrm>
              <a:off x="111125" y="3513138"/>
              <a:ext cx="371475" cy="427038"/>
            </a:xfrm>
            <a:custGeom>
              <a:avLst/>
              <a:gdLst>
                <a:gd name="T0" fmla="*/ 0 w 42"/>
                <a:gd name="T1" fmla="*/ 23 h 48"/>
                <a:gd name="T2" fmla="*/ 41 w 42"/>
                <a:gd name="T3" fmla="*/ 24 h 48"/>
                <a:gd name="T4" fmla="*/ 0 w 42"/>
                <a:gd name="T5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8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8"/>
                    <a:pt x="0" y="23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0" name="Freeform 688"/>
            <p:cNvSpPr>
              <a:spLocks/>
            </p:cNvSpPr>
            <p:nvPr/>
          </p:nvSpPr>
          <p:spPr bwMode="auto">
            <a:xfrm>
              <a:off x="111125" y="3717926"/>
              <a:ext cx="361950" cy="434975"/>
            </a:xfrm>
            <a:custGeom>
              <a:avLst/>
              <a:gdLst>
                <a:gd name="T0" fmla="*/ 0 w 41"/>
                <a:gd name="T1" fmla="*/ 0 h 49"/>
                <a:gd name="T2" fmla="*/ 23 w 41"/>
                <a:gd name="T3" fmla="*/ 35 h 49"/>
                <a:gd name="T4" fmla="*/ 0 w 41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9">
                  <a:moveTo>
                    <a:pt x="0" y="0"/>
                  </a:moveTo>
                  <a:cubicBezTo>
                    <a:pt x="0" y="0"/>
                    <a:pt x="41" y="20"/>
                    <a:pt x="23" y="35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1" name="Freeform 689"/>
            <p:cNvSpPr>
              <a:spLocks/>
            </p:cNvSpPr>
            <p:nvPr/>
          </p:nvSpPr>
          <p:spPr bwMode="auto">
            <a:xfrm>
              <a:off x="-223838" y="3717926"/>
              <a:ext cx="396875" cy="407988"/>
            </a:xfrm>
            <a:custGeom>
              <a:avLst/>
              <a:gdLst>
                <a:gd name="T0" fmla="*/ 38 w 45"/>
                <a:gd name="T1" fmla="*/ 0 h 46"/>
                <a:gd name="T2" fmla="*/ 23 w 45"/>
                <a:gd name="T3" fmla="*/ 39 h 46"/>
                <a:gd name="T4" fmla="*/ 38 w 45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6">
                  <a:moveTo>
                    <a:pt x="38" y="0"/>
                  </a:moveTo>
                  <a:cubicBezTo>
                    <a:pt x="38" y="0"/>
                    <a:pt x="45" y="46"/>
                    <a:pt x="23" y="39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2" name="Freeform 690"/>
            <p:cNvSpPr>
              <a:spLocks/>
            </p:cNvSpPr>
            <p:nvPr/>
          </p:nvSpPr>
          <p:spPr bwMode="auto">
            <a:xfrm>
              <a:off x="-303213" y="3602038"/>
              <a:ext cx="414338" cy="400050"/>
            </a:xfrm>
            <a:custGeom>
              <a:avLst/>
              <a:gdLst>
                <a:gd name="T0" fmla="*/ 47 w 47"/>
                <a:gd name="T1" fmla="*/ 13 h 45"/>
                <a:gd name="T2" fmla="*/ 7 w 47"/>
                <a:gd name="T3" fmla="*/ 23 h 45"/>
                <a:gd name="T4" fmla="*/ 47 w 47"/>
                <a:gd name="T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5">
                  <a:moveTo>
                    <a:pt x="47" y="13"/>
                  </a:moveTo>
                  <a:cubicBezTo>
                    <a:pt x="47" y="13"/>
                    <a:pt x="14" y="45"/>
                    <a:pt x="7" y="23"/>
                  </a:cubicBezTo>
                  <a:cubicBezTo>
                    <a:pt x="0" y="0"/>
                    <a:pt x="47" y="13"/>
                    <a:pt x="4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3" name="Freeform 691"/>
            <p:cNvSpPr>
              <a:spLocks/>
            </p:cNvSpPr>
            <p:nvPr/>
          </p:nvSpPr>
          <p:spPr bwMode="auto">
            <a:xfrm>
              <a:off x="-277813" y="3354388"/>
              <a:ext cx="406400" cy="381000"/>
            </a:xfrm>
            <a:custGeom>
              <a:avLst/>
              <a:gdLst>
                <a:gd name="T0" fmla="*/ 46 w 46"/>
                <a:gd name="T1" fmla="*/ 41 h 43"/>
                <a:gd name="T2" fmla="*/ 10 w 46"/>
                <a:gd name="T3" fmla="*/ 22 h 43"/>
                <a:gd name="T4" fmla="*/ 46 w 46"/>
                <a:gd name="T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3">
                  <a:moveTo>
                    <a:pt x="46" y="41"/>
                  </a:moveTo>
                  <a:cubicBezTo>
                    <a:pt x="46" y="41"/>
                    <a:pt x="0" y="43"/>
                    <a:pt x="10" y="22"/>
                  </a:cubicBezTo>
                  <a:cubicBezTo>
                    <a:pt x="20" y="0"/>
                    <a:pt x="46" y="41"/>
                    <a:pt x="4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4" name="Freeform 692"/>
            <p:cNvSpPr>
              <a:spLocks/>
            </p:cNvSpPr>
            <p:nvPr/>
          </p:nvSpPr>
          <p:spPr bwMode="auto">
            <a:xfrm>
              <a:off x="22225" y="3663951"/>
              <a:ext cx="150813" cy="125413"/>
            </a:xfrm>
            <a:custGeom>
              <a:avLst/>
              <a:gdLst>
                <a:gd name="T0" fmla="*/ 16 w 17"/>
                <a:gd name="T1" fmla="*/ 5 h 14"/>
                <a:gd name="T2" fmla="*/ 11 w 17"/>
                <a:gd name="T3" fmla="*/ 13 h 14"/>
                <a:gd name="T4" fmla="*/ 2 w 17"/>
                <a:gd name="T5" fmla="*/ 10 h 14"/>
                <a:gd name="T6" fmla="*/ 7 w 17"/>
                <a:gd name="T7" fmla="*/ 1 h 14"/>
                <a:gd name="T8" fmla="*/ 16 w 17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6" y="5"/>
                  </a:moveTo>
                  <a:cubicBezTo>
                    <a:pt x="17" y="8"/>
                    <a:pt x="14" y="11"/>
                    <a:pt x="11" y="13"/>
                  </a:cubicBezTo>
                  <a:cubicBezTo>
                    <a:pt x="7" y="14"/>
                    <a:pt x="3" y="13"/>
                    <a:pt x="2" y="10"/>
                  </a:cubicBezTo>
                  <a:cubicBezTo>
                    <a:pt x="0" y="6"/>
                    <a:pt x="3" y="3"/>
                    <a:pt x="7" y="1"/>
                  </a:cubicBezTo>
                  <a:cubicBezTo>
                    <a:pt x="10" y="0"/>
                    <a:pt x="15" y="1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5" name="Freeform 693"/>
            <p:cNvSpPr>
              <a:spLocks/>
            </p:cNvSpPr>
            <p:nvPr/>
          </p:nvSpPr>
          <p:spPr bwMode="auto">
            <a:xfrm>
              <a:off x="76200" y="3646488"/>
              <a:ext cx="17463" cy="53975"/>
            </a:xfrm>
            <a:custGeom>
              <a:avLst/>
              <a:gdLst>
                <a:gd name="T0" fmla="*/ 1 w 2"/>
                <a:gd name="T1" fmla="*/ 1 h 6"/>
                <a:gd name="T2" fmla="*/ 0 w 2"/>
                <a:gd name="T3" fmla="*/ 0 h 6"/>
                <a:gd name="T4" fmla="*/ 0 w 2"/>
                <a:gd name="T5" fmla="*/ 1 h 6"/>
                <a:gd name="T6" fmla="*/ 0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1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6" name="Freeform 694"/>
            <p:cNvSpPr>
              <a:spLocks/>
            </p:cNvSpPr>
            <p:nvPr/>
          </p:nvSpPr>
          <p:spPr bwMode="auto">
            <a:xfrm>
              <a:off x="93662" y="36464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0 w 2"/>
                <a:gd name="T7" fmla="*/ 2 h 5"/>
                <a:gd name="T8" fmla="*/ 0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7" name="Freeform 695"/>
            <p:cNvSpPr>
              <a:spLocks/>
            </p:cNvSpPr>
            <p:nvPr/>
          </p:nvSpPr>
          <p:spPr bwMode="auto">
            <a:xfrm>
              <a:off x="103187" y="3646488"/>
              <a:ext cx="25400" cy="44450"/>
            </a:xfrm>
            <a:custGeom>
              <a:avLst/>
              <a:gdLst>
                <a:gd name="T0" fmla="*/ 3 w 3"/>
                <a:gd name="T1" fmla="*/ 1 h 5"/>
                <a:gd name="T2" fmla="*/ 2 w 3"/>
                <a:gd name="T3" fmla="*/ 0 h 5"/>
                <a:gd name="T4" fmla="*/ 1 w 3"/>
                <a:gd name="T5" fmla="*/ 1 h 5"/>
                <a:gd name="T6" fmla="*/ 1 w 3"/>
                <a:gd name="T7" fmla="*/ 2 h 5"/>
                <a:gd name="T8" fmla="*/ 0 w 3"/>
                <a:gd name="T9" fmla="*/ 5 h 5"/>
                <a:gd name="T10" fmla="*/ 2 w 3"/>
                <a:gd name="T11" fmla="*/ 2 h 5"/>
                <a:gd name="T12" fmla="*/ 3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8" name="Freeform 696"/>
            <p:cNvSpPr>
              <a:spLocks/>
            </p:cNvSpPr>
            <p:nvPr/>
          </p:nvSpPr>
          <p:spPr bwMode="auto">
            <a:xfrm>
              <a:off x="111125" y="3656013"/>
              <a:ext cx="34925" cy="44450"/>
            </a:xfrm>
            <a:custGeom>
              <a:avLst/>
              <a:gdLst>
                <a:gd name="T0" fmla="*/ 3 w 4"/>
                <a:gd name="T1" fmla="*/ 1 h 5"/>
                <a:gd name="T2" fmla="*/ 3 w 4"/>
                <a:gd name="T3" fmla="*/ 0 h 5"/>
                <a:gd name="T4" fmla="*/ 2 w 4"/>
                <a:gd name="T5" fmla="*/ 0 h 5"/>
                <a:gd name="T6" fmla="*/ 2 w 4"/>
                <a:gd name="T7" fmla="*/ 1 h 5"/>
                <a:gd name="T8" fmla="*/ 0 w 4"/>
                <a:gd name="T9" fmla="*/ 5 h 5"/>
                <a:gd name="T10" fmla="*/ 2 w 4"/>
                <a:gd name="T11" fmla="*/ 2 h 5"/>
                <a:gd name="T12" fmla="*/ 3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2"/>
                    <a:pt x="2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9" name="Freeform 697"/>
            <p:cNvSpPr>
              <a:spLocks/>
            </p:cNvSpPr>
            <p:nvPr/>
          </p:nvSpPr>
          <p:spPr bwMode="auto">
            <a:xfrm>
              <a:off x="120650" y="3663951"/>
              <a:ext cx="34925" cy="36513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0 h 4"/>
                <a:gd name="T4" fmla="*/ 3 w 4"/>
                <a:gd name="T5" fmla="*/ 0 h 4"/>
                <a:gd name="T6" fmla="*/ 2 w 4"/>
                <a:gd name="T7" fmla="*/ 1 h 4"/>
                <a:gd name="T8" fmla="*/ 0 w 4"/>
                <a:gd name="T9" fmla="*/ 4 h 4"/>
                <a:gd name="T10" fmla="*/ 3 w 4"/>
                <a:gd name="T11" fmla="*/ 2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0" name="Freeform 698"/>
            <p:cNvSpPr>
              <a:spLocks/>
            </p:cNvSpPr>
            <p:nvPr/>
          </p:nvSpPr>
          <p:spPr bwMode="auto">
            <a:xfrm>
              <a:off x="120650" y="3683001"/>
              <a:ext cx="52388" cy="25400"/>
            </a:xfrm>
            <a:custGeom>
              <a:avLst/>
              <a:gdLst>
                <a:gd name="T0" fmla="*/ 5 w 6"/>
                <a:gd name="T1" fmla="*/ 1 h 3"/>
                <a:gd name="T2" fmla="*/ 6 w 6"/>
                <a:gd name="T3" fmla="*/ 0 h 3"/>
                <a:gd name="T4" fmla="*/ 4 w 6"/>
                <a:gd name="T5" fmla="*/ 0 h 3"/>
                <a:gd name="T6" fmla="*/ 4 w 6"/>
                <a:gd name="T7" fmla="*/ 1 h 3"/>
                <a:gd name="T8" fmla="*/ 0 w 6"/>
                <a:gd name="T9" fmla="*/ 3 h 3"/>
                <a:gd name="T10" fmla="*/ 4 w 6"/>
                <a:gd name="T11" fmla="*/ 1 h 3"/>
                <a:gd name="T12" fmla="*/ 5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1"/>
                  </a:move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3"/>
                    <a:pt x="0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2"/>
                    <a:pt x="5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1" name="Freeform 699"/>
            <p:cNvSpPr>
              <a:spLocks/>
            </p:cNvSpPr>
            <p:nvPr/>
          </p:nvSpPr>
          <p:spPr bwMode="auto">
            <a:xfrm>
              <a:off x="128587" y="3700463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4 w 6"/>
                <a:gd name="T7" fmla="*/ 0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1"/>
                    <a:pt x="6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4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2" name="Freeform 700"/>
            <p:cNvSpPr>
              <a:spLocks/>
            </p:cNvSpPr>
            <p:nvPr/>
          </p:nvSpPr>
          <p:spPr bwMode="auto">
            <a:xfrm>
              <a:off x="128587" y="3717926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5 w 6"/>
                <a:gd name="T5" fmla="*/ 0 h 2"/>
                <a:gd name="T6" fmla="*/ 4 w 6"/>
                <a:gd name="T7" fmla="*/ 0 h 2"/>
                <a:gd name="T8" fmla="*/ 0 w 6"/>
                <a:gd name="T9" fmla="*/ 0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1"/>
                    <a:pt x="5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3" name="Freeform 701"/>
            <p:cNvSpPr>
              <a:spLocks/>
            </p:cNvSpPr>
            <p:nvPr/>
          </p:nvSpPr>
          <p:spPr bwMode="auto">
            <a:xfrm>
              <a:off x="128587" y="3727451"/>
              <a:ext cx="53975" cy="25400"/>
            </a:xfrm>
            <a:custGeom>
              <a:avLst/>
              <a:gdLst>
                <a:gd name="T0" fmla="*/ 5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5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5" y="3"/>
                    <a:pt x="6" y="2"/>
                    <a:pt x="6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4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4" name="Freeform 702"/>
            <p:cNvSpPr>
              <a:spLocks/>
            </p:cNvSpPr>
            <p:nvPr/>
          </p:nvSpPr>
          <p:spPr bwMode="auto">
            <a:xfrm>
              <a:off x="128587" y="3735388"/>
              <a:ext cx="44450" cy="34925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3"/>
                    <a:pt x="3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5" name="Freeform 703"/>
            <p:cNvSpPr>
              <a:spLocks/>
            </p:cNvSpPr>
            <p:nvPr/>
          </p:nvSpPr>
          <p:spPr bwMode="auto">
            <a:xfrm>
              <a:off x="128587" y="3744913"/>
              <a:ext cx="34925" cy="44450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4 h 5"/>
                <a:gd name="T4" fmla="*/ 3 w 4"/>
                <a:gd name="T5" fmla="*/ 3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3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6" name="Freeform 704"/>
            <p:cNvSpPr>
              <a:spLocks/>
            </p:cNvSpPr>
            <p:nvPr/>
          </p:nvSpPr>
          <p:spPr bwMode="auto">
            <a:xfrm>
              <a:off x="120650" y="3752851"/>
              <a:ext cx="25400" cy="44450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5 h 5"/>
                <a:gd name="T4" fmla="*/ 3 w 3"/>
                <a:gd name="T5" fmla="*/ 3 h 5"/>
                <a:gd name="T6" fmla="*/ 2 w 3"/>
                <a:gd name="T7" fmla="*/ 3 h 5"/>
                <a:gd name="T8" fmla="*/ 0 w 3"/>
                <a:gd name="T9" fmla="*/ 0 h 5"/>
                <a:gd name="T10" fmla="*/ 2 w 3"/>
                <a:gd name="T11" fmla="*/ 3 h 5"/>
                <a:gd name="T12" fmla="*/ 2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1" y="4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7" name="Freeform 705"/>
            <p:cNvSpPr>
              <a:spLocks/>
            </p:cNvSpPr>
            <p:nvPr/>
          </p:nvSpPr>
          <p:spPr bwMode="auto">
            <a:xfrm>
              <a:off x="111125" y="3752851"/>
              <a:ext cx="26988" cy="53975"/>
            </a:xfrm>
            <a:custGeom>
              <a:avLst/>
              <a:gdLst>
                <a:gd name="T0" fmla="*/ 1 w 3"/>
                <a:gd name="T1" fmla="*/ 5 h 6"/>
                <a:gd name="T2" fmla="*/ 2 w 3"/>
                <a:gd name="T3" fmla="*/ 6 h 6"/>
                <a:gd name="T4" fmla="*/ 2 w 3"/>
                <a:gd name="T5" fmla="*/ 5 h 6"/>
                <a:gd name="T6" fmla="*/ 2 w 3"/>
                <a:gd name="T7" fmla="*/ 4 h 6"/>
                <a:gd name="T8" fmla="*/ 0 w 3"/>
                <a:gd name="T9" fmla="*/ 0 h 6"/>
                <a:gd name="T10" fmla="*/ 1 w 3"/>
                <a:gd name="T11" fmla="*/ 4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8" name="Freeform 706"/>
            <p:cNvSpPr>
              <a:spLocks/>
            </p:cNvSpPr>
            <p:nvPr/>
          </p:nvSpPr>
          <p:spPr bwMode="auto">
            <a:xfrm>
              <a:off x="103187" y="3762376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5 h 6"/>
                <a:gd name="T4" fmla="*/ 1 w 2"/>
                <a:gd name="T5" fmla="*/ 4 h 6"/>
                <a:gd name="T6" fmla="*/ 1 w 2"/>
                <a:gd name="T7" fmla="*/ 3 h 6"/>
                <a:gd name="T8" fmla="*/ 0 w 2"/>
                <a:gd name="T9" fmla="*/ 0 h 6"/>
                <a:gd name="T10" fmla="*/ 0 w 2"/>
                <a:gd name="T11" fmla="*/ 3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5"/>
                  </a:cubicBezTo>
                  <a:cubicBezTo>
                    <a:pt x="1" y="5"/>
                    <a:pt x="2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9" name="Freeform 707"/>
            <p:cNvSpPr>
              <a:spLocks/>
            </p:cNvSpPr>
            <p:nvPr/>
          </p:nvSpPr>
          <p:spPr bwMode="auto">
            <a:xfrm>
              <a:off x="84137" y="3762376"/>
              <a:ext cx="9525" cy="44450"/>
            </a:xfrm>
            <a:custGeom>
              <a:avLst/>
              <a:gdLst>
                <a:gd name="T0" fmla="*/ 0 w 1"/>
                <a:gd name="T1" fmla="*/ 4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4 h 5"/>
                <a:gd name="T8" fmla="*/ 1 w 1"/>
                <a:gd name="T9" fmla="*/ 0 h 5"/>
                <a:gd name="T10" fmla="*/ 0 w 1"/>
                <a:gd name="T11" fmla="*/ 3 h 5"/>
                <a:gd name="T12" fmla="*/ 0 w 1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0" name="Freeform 708"/>
            <p:cNvSpPr>
              <a:spLocks/>
            </p:cNvSpPr>
            <p:nvPr/>
          </p:nvSpPr>
          <p:spPr bwMode="auto">
            <a:xfrm>
              <a:off x="58737" y="3762376"/>
              <a:ext cx="34925" cy="44450"/>
            </a:xfrm>
            <a:custGeom>
              <a:avLst/>
              <a:gdLst>
                <a:gd name="T0" fmla="*/ 1 w 4"/>
                <a:gd name="T1" fmla="*/ 4 h 5"/>
                <a:gd name="T2" fmla="*/ 1 w 4"/>
                <a:gd name="T3" fmla="*/ 5 h 5"/>
                <a:gd name="T4" fmla="*/ 2 w 4"/>
                <a:gd name="T5" fmla="*/ 4 h 5"/>
                <a:gd name="T6" fmla="*/ 2 w 4"/>
                <a:gd name="T7" fmla="*/ 3 h 5"/>
                <a:gd name="T8" fmla="*/ 4 w 4"/>
                <a:gd name="T9" fmla="*/ 0 h 5"/>
                <a:gd name="T10" fmla="*/ 2 w 4"/>
                <a:gd name="T11" fmla="*/ 3 h 5"/>
                <a:gd name="T12" fmla="*/ 1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4"/>
                  </a:move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1" name="Freeform 709"/>
            <p:cNvSpPr>
              <a:spLocks/>
            </p:cNvSpPr>
            <p:nvPr/>
          </p:nvSpPr>
          <p:spPr bwMode="auto">
            <a:xfrm>
              <a:off x="49212" y="3752851"/>
              <a:ext cx="34925" cy="44450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5 h 5"/>
                <a:gd name="T4" fmla="*/ 1 w 4"/>
                <a:gd name="T5" fmla="*/ 4 h 5"/>
                <a:gd name="T6" fmla="*/ 1 w 4"/>
                <a:gd name="T7" fmla="*/ 3 h 5"/>
                <a:gd name="T8" fmla="*/ 4 w 4"/>
                <a:gd name="T9" fmla="*/ 0 h 5"/>
                <a:gd name="T10" fmla="*/ 1 w 4"/>
                <a:gd name="T11" fmla="*/ 3 h 5"/>
                <a:gd name="T12" fmla="*/ 0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4"/>
                    <a:pt x="1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2" name="Freeform 710"/>
            <p:cNvSpPr>
              <a:spLocks/>
            </p:cNvSpPr>
            <p:nvPr/>
          </p:nvSpPr>
          <p:spPr bwMode="auto">
            <a:xfrm>
              <a:off x="31750" y="3752851"/>
              <a:ext cx="44450" cy="26988"/>
            </a:xfrm>
            <a:custGeom>
              <a:avLst/>
              <a:gdLst>
                <a:gd name="T0" fmla="*/ 0 w 5"/>
                <a:gd name="T1" fmla="*/ 2 h 3"/>
                <a:gd name="T2" fmla="*/ 0 w 5"/>
                <a:gd name="T3" fmla="*/ 3 h 3"/>
                <a:gd name="T4" fmla="*/ 2 w 5"/>
                <a:gd name="T5" fmla="*/ 3 h 3"/>
                <a:gd name="T6" fmla="*/ 2 w 5"/>
                <a:gd name="T7" fmla="*/ 2 h 3"/>
                <a:gd name="T8" fmla="*/ 5 w 5"/>
                <a:gd name="T9" fmla="*/ 0 h 3"/>
                <a:gd name="T10" fmla="*/ 2 w 5"/>
                <a:gd name="T11" fmla="*/ 2 h 3"/>
                <a:gd name="T12" fmla="*/ 0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3" name="Freeform 711"/>
            <p:cNvSpPr>
              <a:spLocks/>
            </p:cNvSpPr>
            <p:nvPr/>
          </p:nvSpPr>
          <p:spPr bwMode="auto">
            <a:xfrm>
              <a:off x="22225" y="3744913"/>
              <a:ext cx="44450" cy="25400"/>
            </a:xfrm>
            <a:custGeom>
              <a:avLst/>
              <a:gdLst>
                <a:gd name="T0" fmla="*/ 1 w 5"/>
                <a:gd name="T1" fmla="*/ 1 h 3"/>
                <a:gd name="T2" fmla="*/ 0 w 5"/>
                <a:gd name="T3" fmla="*/ 2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2 w 5"/>
                <a:gd name="T11" fmla="*/ 1 h 3"/>
                <a:gd name="T12" fmla="*/ 1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4" name="Freeform 712"/>
            <p:cNvSpPr>
              <a:spLocks/>
            </p:cNvSpPr>
            <p:nvPr/>
          </p:nvSpPr>
          <p:spPr bwMode="auto">
            <a:xfrm>
              <a:off x="14287" y="3735388"/>
              <a:ext cx="52388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2 w 6"/>
                <a:gd name="T5" fmla="*/ 1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0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0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5" name="Freeform 713"/>
            <p:cNvSpPr>
              <a:spLocks/>
            </p:cNvSpPr>
            <p:nvPr/>
          </p:nvSpPr>
          <p:spPr bwMode="auto">
            <a:xfrm>
              <a:off x="14287" y="3717926"/>
              <a:ext cx="52388" cy="9525"/>
            </a:xfrm>
            <a:custGeom>
              <a:avLst/>
              <a:gdLst>
                <a:gd name="T0" fmla="*/ 1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2 w 6"/>
                <a:gd name="T7" fmla="*/ 1 h 1"/>
                <a:gd name="T8" fmla="*/ 6 w 6"/>
                <a:gd name="T9" fmla="*/ 1 h 1"/>
                <a:gd name="T10" fmla="*/ 2 w 6"/>
                <a:gd name="T11" fmla="*/ 0 h 1"/>
                <a:gd name="T12" fmla="*/ 1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1"/>
                    <a:pt x="6" y="1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6" name="Freeform 714"/>
            <p:cNvSpPr>
              <a:spLocks/>
            </p:cNvSpPr>
            <p:nvPr/>
          </p:nvSpPr>
          <p:spPr bwMode="auto">
            <a:xfrm>
              <a:off x="14287" y="3690938"/>
              <a:ext cx="52388" cy="26988"/>
            </a:xfrm>
            <a:custGeom>
              <a:avLst/>
              <a:gdLst>
                <a:gd name="T0" fmla="*/ 2 w 6"/>
                <a:gd name="T1" fmla="*/ 1 h 3"/>
                <a:gd name="T2" fmla="*/ 1 w 6"/>
                <a:gd name="T3" fmla="*/ 1 h 3"/>
                <a:gd name="T4" fmla="*/ 1 w 6"/>
                <a:gd name="T5" fmla="*/ 2 h 3"/>
                <a:gd name="T6" fmla="*/ 2 w 6"/>
                <a:gd name="T7" fmla="*/ 2 h 3"/>
                <a:gd name="T8" fmla="*/ 6 w 6"/>
                <a:gd name="T9" fmla="*/ 3 h 3"/>
                <a:gd name="T10" fmla="*/ 3 w 6"/>
                <a:gd name="T11" fmla="*/ 2 h 3"/>
                <a:gd name="T12" fmla="*/ 2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6" y="3"/>
                    <a:pt x="6" y="3"/>
                  </a:cubicBezTo>
                  <a:cubicBezTo>
                    <a:pt x="5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7" name="Freeform 715"/>
            <p:cNvSpPr>
              <a:spLocks/>
            </p:cNvSpPr>
            <p:nvPr/>
          </p:nvSpPr>
          <p:spPr bwMode="auto">
            <a:xfrm>
              <a:off x="22225" y="3673476"/>
              <a:ext cx="44450" cy="34925"/>
            </a:xfrm>
            <a:custGeom>
              <a:avLst/>
              <a:gdLst>
                <a:gd name="T0" fmla="*/ 2 w 5"/>
                <a:gd name="T1" fmla="*/ 1 h 4"/>
                <a:gd name="T2" fmla="*/ 1 w 5"/>
                <a:gd name="T3" fmla="*/ 1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3 w 5"/>
                <a:gd name="T11" fmla="*/ 2 h 4"/>
                <a:gd name="T12" fmla="*/ 2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8" name="Freeform 716"/>
            <p:cNvSpPr>
              <a:spLocks/>
            </p:cNvSpPr>
            <p:nvPr/>
          </p:nvSpPr>
          <p:spPr bwMode="auto">
            <a:xfrm>
              <a:off x="41275" y="3663951"/>
              <a:ext cx="34925" cy="44450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1 w 4"/>
                <a:gd name="T7" fmla="*/ 2 h 5"/>
                <a:gd name="T8" fmla="*/ 4 w 4"/>
                <a:gd name="T9" fmla="*/ 5 h 5"/>
                <a:gd name="T10" fmla="*/ 2 w 4"/>
                <a:gd name="T11" fmla="*/ 1 h 5"/>
                <a:gd name="T12" fmla="*/ 1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5"/>
                    <a:pt x="4" y="5"/>
                  </a:cubicBezTo>
                  <a:cubicBezTo>
                    <a:pt x="3" y="4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9" name="Freeform 717"/>
            <p:cNvSpPr>
              <a:spLocks/>
            </p:cNvSpPr>
            <p:nvPr/>
          </p:nvSpPr>
          <p:spPr bwMode="auto">
            <a:xfrm>
              <a:off x="58737" y="3656013"/>
              <a:ext cx="25400" cy="44450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1 h 5"/>
                <a:gd name="T6" fmla="*/ 1 w 3"/>
                <a:gd name="T7" fmla="*/ 2 h 5"/>
                <a:gd name="T8" fmla="*/ 3 w 3"/>
                <a:gd name="T9" fmla="*/ 5 h 5"/>
                <a:gd name="T10" fmla="*/ 1 w 3"/>
                <a:gd name="T11" fmla="*/ 1 h 5"/>
                <a:gd name="T12" fmla="*/ 1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3" y="5"/>
                    <a:pt x="3" y="5"/>
                  </a:cubicBezTo>
                  <a:cubicBezTo>
                    <a:pt x="2" y="4"/>
                    <a:pt x="2" y="2"/>
                    <a:pt x="1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0" name="Freeform 718"/>
            <p:cNvSpPr>
              <a:spLocks/>
            </p:cNvSpPr>
            <p:nvPr/>
          </p:nvSpPr>
          <p:spPr bwMode="auto">
            <a:xfrm>
              <a:off x="76200" y="3532188"/>
              <a:ext cx="34925" cy="168275"/>
            </a:xfrm>
            <a:custGeom>
              <a:avLst/>
              <a:gdLst>
                <a:gd name="T0" fmla="*/ 4 w 4"/>
                <a:gd name="T1" fmla="*/ 19 h 19"/>
                <a:gd name="T2" fmla="*/ 1 w 4"/>
                <a:gd name="T3" fmla="*/ 10 h 19"/>
                <a:gd name="T4" fmla="*/ 0 w 4"/>
                <a:gd name="T5" fmla="*/ 0 h 19"/>
                <a:gd name="T6" fmla="*/ 2 w 4"/>
                <a:gd name="T7" fmla="*/ 9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cubicBezTo>
                    <a:pt x="2" y="16"/>
                    <a:pt x="2" y="13"/>
                    <a:pt x="1" y="10"/>
                  </a:cubicBezTo>
                  <a:cubicBezTo>
                    <a:pt x="0" y="7"/>
                    <a:pt x="0" y="3"/>
                    <a:pt x="0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2"/>
                    <a:pt x="4" y="15"/>
                    <a:pt x="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1" name="Freeform 719"/>
            <p:cNvSpPr>
              <a:spLocks/>
            </p:cNvSpPr>
            <p:nvPr/>
          </p:nvSpPr>
          <p:spPr bwMode="auto">
            <a:xfrm>
              <a:off x="128587" y="3557588"/>
              <a:ext cx="79375" cy="142875"/>
            </a:xfrm>
            <a:custGeom>
              <a:avLst/>
              <a:gdLst>
                <a:gd name="T0" fmla="*/ 0 w 9"/>
                <a:gd name="T1" fmla="*/ 16 h 16"/>
                <a:gd name="T2" fmla="*/ 3 w 9"/>
                <a:gd name="T3" fmla="*/ 7 h 16"/>
                <a:gd name="T4" fmla="*/ 9 w 9"/>
                <a:gd name="T5" fmla="*/ 0 h 16"/>
                <a:gd name="T6" fmla="*/ 5 w 9"/>
                <a:gd name="T7" fmla="*/ 8 h 16"/>
                <a:gd name="T8" fmla="*/ 0 w 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0" y="16"/>
                  </a:moveTo>
                  <a:cubicBezTo>
                    <a:pt x="1" y="13"/>
                    <a:pt x="2" y="10"/>
                    <a:pt x="3" y="7"/>
                  </a:cubicBezTo>
                  <a:cubicBezTo>
                    <a:pt x="5" y="5"/>
                    <a:pt x="7" y="2"/>
                    <a:pt x="9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1"/>
                    <a:pt x="2" y="14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2" name="Freeform 720"/>
            <p:cNvSpPr>
              <a:spLocks/>
            </p:cNvSpPr>
            <p:nvPr/>
          </p:nvSpPr>
          <p:spPr bwMode="auto">
            <a:xfrm>
              <a:off x="138112" y="3663951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8 w 18"/>
                <a:gd name="T3" fmla="*/ 2 h 6"/>
                <a:gd name="T4" fmla="*/ 18 w 18"/>
                <a:gd name="T5" fmla="*/ 0 h 6"/>
                <a:gd name="T6" fmla="*/ 9 w 18"/>
                <a:gd name="T7" fmla="*/ 3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2" y="4"/>
                    <a:pt x="5" y="3"/>
                    <a:pt x="8" y="2"/>
                  </a:cubicBezTo>
                  <a:cubicBezTo>
                    <a:pt x="11" y="1"/>
                    <a:pt x="14" y="0"/>
                    <a:pt x="1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4"/>
                    <a:pt x="3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3" name="Freeform 721"/>
            <p:cNvSpPr>
              <a:spLocks/>
            </p:cNvSpPr>
            <p:nvPr/>
          </p:nvSpPr>
          <p:spPr bwMode="auto">
            <a:xfrm>
              <a:off x="128587" y="3717926"/>
              <a:ext cx="158750" cy="44450"/>
            </a:xfrm>
            <a:custGeom>
              <a:avLst/>
              <a:gdLst>
                <a:gd name="T0" fmla="*/ 0 w 18"/>
                <a:gd name="T1" fmla="*/ 0 h 5"/>
                <a:gd name="T2" fmla="*/ 9 w 18"/>
                <a:gd name="T3" fmla="*/ 1 h 5"/>
                <a:gd name="T4" fmla="*/ 18 w 18"/>
                <a:gd name="T5" fmla="*/ 5 h 5"/>
                <a:gd name="T6" fmla="*/ 9 w 18"/>
                <a:gd name="T7" fmla="*/ 3 h 5"/>
                <a:gd name="T8" fmla="*/ 0 w 1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0" y="0"/>
                  </a:moveTo>
                  <a:cubicBezTo>
                    <a:pt x="3" y="0"/>
                    <a:pt x="6" y="1"/>
                    <a:pt x="9" y="1"/>
                  </a:cubicBezTo>
                  <a:cubicBezTo>
                    <a:pt x="12" y="2"/>
                    <a:pt x="16" y="3"/>
                    <a:pt x="1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2"/>
                    <a:pt x="3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4" name="Freeform 722"/>
            <p:cNvSpPr>
              <a:spLocks/>
            </p:cNvSpPr>
            <p:nvPr/>
          </p:nvSpPr>
          <p:spPr bwMode="auto">
            <a:xfrm>
              <a:off x="120650" y="3744913"/>
              <a:ext cx="61913" cy="150813"/>
            </a:xfrm>
            <a:custGeom>
              <a:avLst/>
              <a:gdLst>
                <a:gd name="T0" fmla="*/ 0 w 7"/>
                <a:gd name="T1" fmla="*/ 0 h 17"/>
                <a:gd name="T2" fmla="*/ 4 w 7"/>
                <a:gd name="T3" fmla="*/ 8 h 17"/>
                <a:gd name="T4" fmla="*/ 7 w 7"/>
                <a:gd name="T5" fmla="*/ 17 h 17"/>
                <a:gd name="T6" fmla="*/ 3 w 7"/>
                <a:gd name="T7" fmla="*/ 8 h 17"/>
                <a:gd name="T8" fmla="*/ 0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0" y="0"/>
                  </a:moveTo>
                  <a:cubicBezTo>
                    <a:pt x="2" y="2"/>
                    <a:pt x="3" y="5"/>
                    <a:pt x="4" y="8"/>
                  </a:cubicBezTo>
                  <a:cubicBezTo>
                    <a:pt x="6" y="11"/>
                    <a:pt x="7" y="14"/>
                    <a:pt x="7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5" name="Freeform 723"/>
            <p:cNvSpPr>
              <a:spLocks/>
            </p:cNvSpPr>
            <p:nvPr/>
          </p:nvSpPr>
          <p:spPr bwMode="auto">
            <a:xfrm>
              <a:off x="41275" y="3735388"/>
              <a:ext cx="61913" cy="160338"/>
            </a:xfrm>
            <a:custGeom>
              <a:avLst/>
              <a:gdLst>
                <a:gd name="T0" fmla="*/ 7 w 7"/>
                <a:gd name="T1" fmla="*/ 0 h 18"/>
                <a:gd name="T2" fmla="*/ 5 w 7"/>
                <a:gd name="T3" fmla="*/ 10 h 18"/>
                <a:gd name="T4" fmla="*/ 0 w 7"/>
                <a:gd name="T5" fmla="*/ 18 h 18"/>
                <a:gd name="T6" fmla="*/ 3 w 7"/>
                <a:gd name="T7" fmla="*/ 9 h 18"/>
                <a:gd name="T8" fmla="*/ 7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7" y="0"/>
                  </a:moveTo>
                  <a:cubicBezTo>
                    <a:pt x="7" y="4"/>
                    <a:pt x="6" y="7"/>
                    <a:pt x="5" y="10"/>
                  </a:cubicBezTo>
                  <a:cubicBezTo>
                    <a:pt x="4" y="12"/>
                    <a:pt x="2" y="16"/>
                    <a:pt x="0" y="1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6"/>
                    <a:pt x="6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6" name="Freeform 724"/>
            <p:cNvSpPr>
              <a:spLocks/>
            </p:cNvSpPr>
            <p:nvPr/>
          </p:nvSpPr>
          <p:spPr bwMode="auto">
            <a:xfrm>
              <a:off x="-57150" y="3727451"/>
              <a:ext cx="150813" cy="69850"/>
            </a:xfrm>
            <a:custGeom>
              <a:avLst/>
              <a:gdLst>
                <a:gd name="T0" fmla="*/ 17 w 17"/>
                <a:gd name="T1" fmla="*/ 0 h 8"/>
                <a:gd name="T2" fmla="*/ 9 w 17"/>
                <a:gd name="T3" fmla="*/ 5 h 8"/>
                <a:gd name="T4" fmla="*/ 0 w 17"/>
                <a:gd name="T5" fmla="*/ 8 h 8"/>
                <a:gd name="T6" fmla="*/ 8 w 17"/>
                <a:gd name="T7" fmla="*/ 4 h 8"/>
                <a:gd name="T8" fmla="*/ 17 w 1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7" y="0"/>
                  </a:moveTo>
                  <a:cubicBezTo>
                    <a:pt x="14" y="2"/>
                    <a:pt x="12" y="4"/>
                    <a:pt x="9" y="5"/>
                  </a:cubicBezTo>
                  <a:cubicBezTo>
                    <a:pt x="6" y="7"/>
                    <a:pt x="3" y="8"/>
                    <a:pt x="0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1" y="3"/>
                    <a:pt x="14" y="1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7" name="Freeform 725"/>
            <p:cNvSpPr>
              <a:spLocks/>
            </p:cNvSpPr>
            <p:nvPr/>
          </p:nvSpPr>
          <p:spPr bwMode="auto">
            <a:xfrm>
              <a:off x="-65088" y="3663951"/>
              <a:ext cx="158750" cy="44450"/>
            </a:xfrm>
            <a:custGeom>
              <a:avLst/>
              <a:gdLst>
                <a:gd name="T0" fmla="*/ 18 w 18"/>
                <a:gd name="T1" fmla="*/ 5 h 5"/>
                <a:gd name="T2" fmla="*/ 9 w 18"/>
                <a:gd name="T3" fmla="*/ 4 h 5"/>
                <a:gd name="T4" fmla="*/ 0 w 18"/>
                <a:gd name="T5" fmla="*/ 0 h 5"/>
                <a:gd name="T6" fmla="*/ 9 w 18"/>
                <a:gd name="T7" fmla="*/ 2 h 5"/>
                <a:gd name="T8" fmla="*/ 18 w 1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8" y="5"/>
                  </a:moveTo>
                  <a:cubicBezTo>
                    <a:pt x="15" y="5"/>
                    <a:pt x="12" y="4"/>
                    <a:pt x="9" y="4"/>
                  </a:cubicBezTo>
                  <a:cubicBezTo>
                    <a:pt x="6" y="3"/>
                    <a:pt x="2" y="2"/>
                    <a:pt x="0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2" y="3"/>
                    <a:pt x="15" y="4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8" name="Freeform 726"/>
            <p:cNvSpPr>
              <a:spLocks/>
            </p:cNvSpPr>
            <p:nvPr/>
          </p:nvSpPr>
          <p:spPr bwMode="auto">
            <a:xfrm>
              <a:off x="-12700" y="3575051"/>
              <a:ext cx="115888" cy="125413"/>
            </a:xfrm>
            <a:custGeom>
              <a:avLst/>
              <a:gdLst>
                <a:gd name="T0" fmla="*/ 13 w 13"/>
                <a:gd name="T1" fmla="*/ 14 h 14"/>
                <a:gd name="T2" fmla="*/ 6 w 13"/>
                <a:gd name="T3" fmla="*/ 8 h 14"/>
                <a:gd name="T4" fmla="*/ 0 w 13"/>
                <a:gd name="T5" fmla="*/ 0 h 14"/>
                <a:gd name="T6" fmla="*/ 7 w 13"/>
                <a:gd name="T7" fmla="*/ 7 h 14"/>
                <a:gd name="T8" fmla="*/ 13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3" y="14"/>
                  </a:moveTo>
                  <a:cubicBezTo>
                    <a:pt x="10" y="13"/>
                    <a:pt x="8" y="11"/>
                    <a:pt x="6" y="8"/>
                  </a:cubicBezTo>
                  <a:cubicBezTo>
                    <a:pt x="4" y="6"/>
                    <a:pt x="2" y="3"/>
                    <a:pt x="0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10"/>
                    <a:pt x="11" y="12"/>
                    <a:pt x="1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42" name="组合 64341"/>
          <p:cNvGrpSpPr/>
          <p:nvPr/>
        </p:nvGrpSpPr>
        <p:grpSpPr>
          <a:xfrm>
            <a:off x="11461750" y="3027584"/>
            <a:ext cx="795338" cy="850900"/>
            <a:chOff x="11530012" y="3097213"/>
            <a:chExt cx="795338" cy="850900"/>
          </a:xfrm>
        </p:grpSpPr>
        <p:sp>
          <p:nvSpPr>
            <p:cNvPr id="64179" name="Freeform 727"/>
            <p:cNvSpPr>
              <a:spLocks/>
            </p:cNvSpPr>
            <p:nvPr/>
          </p:nvSpPr>
          <p:spPr bwMode="auto">
            <a:xfrm>
              <a:off x="11663362" y="3097213"/>
              <a:ext cx="406400" cy="415925"/>
            </a:xfrm>
            <a:custGeom>
              <a:avLst/>
              <a:gdLst>
                <a:gd name="T0" fmla="*/ 32 w 46"/>
                <a:gd name="T1" fmla="*/ 47 h 47"/>
                <a:gd name="T2" fmla="*/ 23 w 46"/>
                <a:gd name="T3" fmla="*/ 6 h 47"/>
                <a:gd name="T4" fmla="*/ 32 w 46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7">
                  <a:moveTo>
                    <a:pt x="32" y="47"/>
                  </a:moveTo>
                  <a:cubicBezTo>
                    <a:pt x="32" y="47"/>
                    <a:pt x="0" y="13"/>
                    <a:pt x="23" y="6"/>
                  </a:cubicBezTo>
                  <a:cubicBezTo>
                    <a:pt x="46" y="0"/>
                    <a:pt x="32" y="47"/>
                    <a:pt x="32" y="4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0" name="Freeform 728"/>
            <p:cNvSpPr>
              <a:spLocks/>
            </p:cNvSpPr>
            <p:nvPr/>
          </p:nvSpPr>
          <p:spPr bwMode="auto">
            <a:xfrm>
              <a:off x="11936412" y="3105150"/>
              <a:ext cx="388938" cy="407988"/>
            </a:xfrm>
            <a:custGeom>
              <a:avLst/>
              <a:gdLst>
                <a:gd name="T0" fmla="*/ 0 w 44"/>
                <a:gd name="T1" fmla="*/ 46 h 46"/>
                <a:gd name="T2" fmla="*/ 24 w 44"/>
                <a:gd name="T3" fmla="*/ 13 h 46"/>
                <a:gd name="T4" fmla="*/ 0 w 44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6">
                  <a:moveTo>
                    <a:pt x="0" y="46"/>
                  </a:moveTo>
                  <a:cubicBezTo>
                    <a:pt x="0" y="46"/>
                    <a:pt x="4" y="0"/>
                    <a:pt x="24" y="13"/>
                  </a:cubicBezTo>
                  <a:cubicBezTo>
                    <a:pt x="44" y="25"/>
                    <a:pt x="0" y="46"/>
                    <a:pt x="0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1" name="Freeform 729"/>
            <p:cNvSpPr>
              <a:spLocks/>
            </p:cNvSpPr>
            <p:nvPr/>
          </p:nvSpPr>
          <p:spPr bwMode="auto">
            <a:xfrm>
              <a:off x="11936412" y="3309938"/>
              <a:ext cx="371475" cy="417513"/>
            </a:xfrm>
            <a:custGeom>
              <a:avLst/>
              <a:gdLst>
                <a:gd name="T0" fmla="*/ 0 w 42"/>
                <a:gd name="T1" fmla="*/ 23 h 47"/>
                <a:gd name="T2" fmla="*/ 41 w 42"/>
                <a:gd name="T3" fmla="*/ 24 h 47"/>
                <a:gd name="T4" fmla="*/ 0 w 42"/>
                <a:gd name="T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7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7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2" name="Freeform 730"/>
            <p:cNvSpPr>
              <a:spLocks/>
            </p:cNvSpPr>
            <p:nvPr/>
          </p:nvSpPr>
          <p:spPr bwMode="auto">
            <a:xfrm>
              <a:off x="11936412" y="3513138"/>
              <a:ext cx="371475" cy="434975"/>
            </a:xfrm>
            <a:custGeom>
              <a:avLst/>
              <a:gdLst>
                <a:gd name="T0" fmla="*/ 0 w 42"/>
                <a:gd name="T1" fmla="*/ 0 h 49"/>
                <a:gd name="T2" fmla="*/ 23 w 42"/>
                <a:gd name="T3" fmla="*/ 34 h 49"/>
                <a:gd name="T4" fmla="*/ 0 w 42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9">
                  <a:moveTo>
                    <a:pt x="0" y="0"/>
                  </a:moveTo>
                  <a:cubicBezTo>
                    <a:pt x="0" y="0"/>
                    <a:pt x="42" y="19"/>
                    <a:pt x="23" y="34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3" name="Freeform 731"/>
            <p:cNvSpPr>
              <a:spLocks/>
            </p:cNvSpPr>
            <p:nvPr/>
          </p:nvSpPr>
          <p:spPr bwMode="auto">
            <a:xfrm>
              <a:off x="11601450" y="3513138"/>
              <a:ext cx="406400" cy="400050"/>
            </a:xfrm>
            <a:custGeom>
              <a:avLst/>
              <a:gdLst>
                <a:gd name="T0" fmla="*/ 38 w 46"/>
                <a:gd name="T1" fmla="*/ 0 h 45"/>
                <a:gd name="T2" fmla="*/ 23 w 46"/>
                <a:gd name="T3" fmla="*/ 38 h 45"/>
                <a:gd name="T4" fmla="*/ 38 w 46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5">
                  <a:moveTo>
                    <a:pt x="38" y="0"/>
                  </a:moveTo>
                  <a:cubicBezTo>
                    <a:pt x="38" y="0"/>
                    <a:pt x="46" y="45"/>
                    <a:pt x="23" y="38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4" name="Freeform 732"/>
            <p:cNvSpPr>
              <a:spLocks/>
            </p:cNvSpPr>
            <p:nvPr/>
          </p:nvSpPr>
          <p:spPr bwMode="auto">
            <a:xfrm>
              <a:off x="11530012" y="3389313"/>
              <a:ext cx="406400" cy="407988"/>
            </a:xfrm>
            <a:custGeom>
              <a:avLst/>
              <a:gdLst>
                <a:gd name="T0" fmla="*/ 46 w 46"/>
                <a:gd name="T1" fmla="*/ 14 h 46"/>
                <a:gd name="T2" fmla="*/ 6 w 46"/>
                <a:gd name="T3" fmla="*/ 23 h 46"/>
                <a:gd name="T4" fmla="*/ 46 w 46"/>
                <a:gd name="T5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46" y="14"/>
                  </a:moveTo>
                  <a:cubicBezTo>
                    <a:pt x="46" y="14"/>
                    <a:pt x="13" y="46"/>
                    <a:pt x="6" y="23"/>
                  </a:cubicBezTo>
                  <a:cubicBezTo>
                    <a:pt x="0" y="0"/>
                    <a:pt x="46" y="14"/>
                    <a:pt x="46" y="1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5" name="Freeform 733"/>
            <p:cNvSpPr>
              <a:spLocks/>
            </p:cNvSpPr>
            <p:nvPr/>
          </p:nvSpPr>
          <p:spPr bwMode="auto">
            <a:xfrm>
              <a:off x="11557000" y="3141663"/>
              <a:ext cx="406400" cy="390525"/>
            </a:xfrm>
            <a:custGeom>
              <a:avLst/>
              <a:gdLst>
                <a:gd name="T0" fmla="*/ 46 w 46"/>
                <a:gd name="T1" fmla="*/ 41 h 44"/>
                <a:gd name="T2" fmla="*/ 9 w 46"/>
                <a:gd name="T3" fmla="*/ 22 h 44"/>
                <a:gd name="T4" fmla="*/ 46 w 46"/>
                <a:gd name="T5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4">
                  <a:moveTo>
                    <a:pt x="46" y="41"/>
                  </a:moveTo>
                  <a:cubicBezTo>
                    <a:pt x="46" y="41"/>
                    <a:pt x="0" y="44"/>
                    <a:pt x="9" y="22"/>
                  </a:cubicBezTo>
                  <a:cubicBezTo>
                    <a:pt x="19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6" name="Freeform 734"/>
            <p:cNvSpPr>
              <a:spLocks/>
            </p:cNvSpPr>
            <p:nvPr/>
          </p:nvSpPr>
          <p:spPr bwMode="auto">
            <a:xfrm>
              <a:off x="11857037" y="3451226"/>
              <a:ext cx="141288" cy="123825"/>
            </a:xfrm>
            <a:custGeom>
              <a:avLst/>
              <a:gdLst>
                <a:gd name="T0" fmla="*/ 15 w 16"/>
                <a:gd name="T1" fmla="*/ 5 h 14"/>
                <a:gd name="T2" fmla="*/ 10 w 16"/>
                <a:gd name="T3" fmla="*/ 13 h 14"/>
                <a:gd name="T4" fmla="*/ 1 w 16"/>
                <a:gd name="T5" fmla="*/ 10 h 14"/>
                <a:gd name="T6" fmla="*/ 6 w 16"/>
                <a:gd name="T7" fmla="*/ 2 h 14"/>
                <a:gd name="T8" fmla="*/ 15 w 1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15" y="5"/>
                  </a:moveTo>
                  <a:cubicBezTo>
                    <a:pt x="16" y="8"/>
                    <a:pt x="14" y="12"/>
                    <a:pt x="10" y="13"/>
                  </a:cubicBezTo>
                  <a:cubicBezTo>
                    <a:pt x="6" y="14"/>
                    <a:pt x="2" y="13"/>
                    <a:pt x="1" y="10"/>
                  </a:cubicBezTo>
                  <a:cubicBezTo>
                    <a:pt x="0" y="7"/>
                    <a:pt x="2" y="3"/>
                    <a:pt x="6" y="2"/>
                  </a:cubicBezTo>
                  <a:cubicBezTo>
                    <a:pt x="10" y="0"/>
                    <a:pt x="14" y="2"/>
                    <a:pt x="15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7" name="Freeform 735"/>
            <p:cNvSpPr>
              <a:spLocks/>
            </p:cNvSpPr>
            <p:nvPr/>
          </p:nvSpPr>
          <p:spPr bwMode="auto">
            <a:xfrm>
              <a:off x="11901487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2 h 6"/>
                <a:gd name="T6" fmla="*/ 1 w 2"/>
                <a:gd name="T7" fmla="*/ 2 h 6"/>
                <a:gd name="T8" fmla="*/ 2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4"/>
                    <a:pt x="2" y="6"/>
                    <a:pt x="2" y="6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8" name="Freeform 736"/>
            <p:cNvSpPr>
              <a:spLocks/>
            </p:cNvSpPr>
            <p:nvPr/>
          </p:nvSpPr>
          <p:spPr bwMode="auto">
            <a:xfrm>
              <a:off x="11918950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9" name="Freeform 737"/>
            <p:cNvSpPr>
              <a:spLocks/>
            </p:cNvSpPr>
            <p:nvPr/>
          </p:nvSpPr>
          <p:spPr bwMode="auto">
            <a:xfrm>
              <a:off x="11936412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0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0" name="Freeform 738"/>
            <p:cNvSpPr>
              <a:spLocks/>
            </p:cNvSpPr>
            <p:nvPr/>
          </p:nvSpPr>
          <p:spPr bwMode="auto">
            <a:xfrm>
              <a:off x="11936412" y="3443288"/>
              <a:ext cx="34925" cy="44450"/>
            </a:xfrm>
            <a:custGeom>
              <a:avLst/>
              <a:gdLst>
                <a:gd name="T0" fmla="*/ 4 w 4"/>
                <a:gd name="T1" fmla="*/ 1 h 5"/>
                <a:gd name="T2" fmla="*/ 4 w 4"/>
                <a:gd name="T3" fmla="*/ 0 h 5"/>
                <a:gd name="T4" fmla="*/ 2 w 4"/>
                <a:gd name="T5" fmla="*/ 1 h 5"/>
                <a:gd name="T6" fmla="*/ 2 w 4"/>
                <a:gd name="T7" fmla="*/ 2 h 5"/>
                <a:gd name="T8" fmla="*/ 0 w 4"/>
                <a:gd name="T9" fmla="*/ 5 h 5"/>
                <a:gd name="T10" fmla="*/ 3 w 4"/>
                <a:gd name="T11" fmla="*/ 2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1" name="Freeform 739"/>
            <p:cNvSpPr>
              <a:spLocks/>
            </p:cNvSpPr>
            <p:nvPr/>
          </p:nvSpPr>
          <p:spPr bwMode="auto">
            <a:xfrm>
              <a:off x="11945937" y="3451226"/>
              <a:ext cx="42863" cy="44450"/>
            </a:xfrm>
            <a:custGeom>
              <a:avLst/>
              <a:gdLst>
                <a:gd name="T0" fmla="*/ 4 w 5"/>
                <a:gd name="T1" fmla="*/ 2 h 5"/>
                <a:gd name="T2" fmla="*/ 4 w 5"/>
                <a:gd name="T3" fmla="*/ 1 h 5"/>
                <a:gd name="T4" fmla="*/ 3 w 5"/>
                <a:gd name="T5" fmla="*/ 1 h 5"/>
                <a:gd name="T6" fmla="*/ 3 w 5"/>
                <a:gd name="T7" fmla="*/ 2 h 5"/>
                <a:gd name="T8" fmla="*/ 0 w 5"/>
                <a:gd name="T9" fmla="*/ 5 h 5"/>
                <a:gd name="T10" fmla="*/ 3 w 5"/>
                <a:gd name="T11" fmla="*/ 2 h 5"/>
                <a:gd name="T12" fmla="*/ 4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2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2" name="Freeform 740"/>
            <p:cNvSpPr>
              <a:spLocks/>
            </p:cNvSpPr>
            <p:nvPr/>
          </p:nvSpPr>
          <p:spPr bwMode="auto">
            <a:xfrm>
              <a:off x="11953875" y="3468688"/>
              <a:ext cx="44450" cy="26988"/>
            </a:xfrm>
            <a:custGeom>
              <a:avLst/>
              <a:gdLst>
                <a:gd name="T0" fmla="*/ 5 w 5"/>
                <a:gd name="T1" fmla="*/ 2 h 3"/>
                <a:gd name="T2" fmla="*/ 5 w 5"/>
                <a:gd name="T3" fmla="*/ 0 h 3"/>
                <a:gd name="T4" fmla="*/ 4 w 5"/>
                <a:gd name="T5" fmla="*/ 0 h 3"/>
                <a:gd name="T6" fmla="*/ 3 w 5"/>
                <a:gd name="T7" fmla="*/ 1 h 3"/>
                <a:gd name="T8" fmla="*/ 0 w 5"/>
                <a:gd name="T9" fmla="*/ 3 h 3"/>
                <a:gd name="T10" fmla="*/ 3 w 5"/>
                <a:gd name="T11" fmla="*/ 2 h 3"/>
                <a:gd name="T12" fmla="*/ 5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3" name="Freeform 741"/>
            <p:cNvSpPr>
              <a:spLocks/>
            </p:cNvSpPr>
            <p:nvPr/>
          </p:nvSpPr>
          <p:spPr bwMode="auto">
            <a:xfrm>
              <a:off x="11953875" y="3487738"/>
              <a:ext cx="53975" cy="17463"/>
            </a:xfrm>
            <a:custGeom>
              <a:avLst/>
              <a:gdLst>
                <a:gd name="T0" fmla="*/ 5 w 6"/>
                <a:gd name="T1" fmla="*/ 2 h 2"/>
                <a:gd name="T2" fmla="*/ 6 w 6"/>
                <a:gd name="T3" fmla="*/ 1 h 2"/>
                <a:gd name="T4" fmla="*/ 5 w 6"/>
                <a:gd name="T5" fmla="*/ 0 h 2"/>
                <a:gd name="T6" fmla="*/ 4 w 6"/>
                <a:gd name="T7" fmla="*/ 1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4" name="Freeform 742"/>
            <p:cNvSpPr>
              <a:spLocks/>
            </p:cNvSpPr>
            <p:nvPr/>
          </p:nvSpPr>
          <p:spPr bwMode="auto">
            <a:xfrm>
              <a:off x="11963400" y="3505201"/>
              <a:ext cx="52388" cy="17463"/>
            </a:xfrm>
            <a:custGeom>
              <a:avLst/>
              <a:gdLst>
                <a:gd name="T0" fmla="*/ 5 w 6"/>
                <a:gd name="T1" fmla="*/ 2 h 2"/>
                <a:gd name="T2" fmla="*/ 5 w 6"/>
                <a:gd name="T3" fmla="*/ 1 h 2"/>
                <a:gd name="T4" fmla="*/ 4 w 6"/>
                <a:gd name="T5" fmla="*/ 0 h 2"/>
                <a:gd name="T6" fmla="*/ 3 w 6"/>
                <a:gd name="T7" fmla="*/ 1 h 2"/>
                <a:gd name="T8" fmla="*/ 0 w 6"/>
                <a:gd name="T9" fmla="*/ 1 h 2"/>
                <a:gd name="T10" fmla="*/ 3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5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5" name="Freeform 743"/>
            <p:cNvSpPr>
              <a:spLocks/>
            </p:cNvSpPr>
            <p:nvPr/>
          </p:nvSpPr>
          <p:spPr bwMode="auto">
            <a:xfrm>
              <a:off x="11963400" y="3522663"/>
              <a:ext cx="44450" cy="17463"/>
            </a:xfrm>
            <a:custGeom>
              <a:avLst/>
              <a:gdLst>
                <a:gd name="T0" fmla="*/ 4 w 5"/>
                <a:gd name="T1" fmla="*/ 2 h 2"/>
                <a:gd name="T2" fmla="*/ 5 w 5"/>
                <a:gd name="T3" fmla="*/ 1 h 2"/>
                <a:gd name="T4" fmla="*/ 4 w 5"/>
                <a:gd name="T5" fmla="*/ 0 h 2"/>
                <a:gd name="T6" fmla="*/ 3 w 5"/>
                <a:gd name="T7" fmla="*/ 1 h 2"/>
                <a:gd name="T8" fmla="*/ 0 w 5"/>
                <a:gd name="T9" fmla="*/ 0 h 2"/>
                <a:gd name="T10" fmla="*/ 3 w 5"/>
                <a:gd name="T11" fmla="*/ 1 h 2"/>
                <a:gd name="T12" fmla="*/ 4 w 5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6" name="Freeform 744"/>
            <p:cNvSpPr>
              <a:spLocks/>
            </p:cNvSpPr>
            <p:nvPr/>
          </p:nvSpPr>
          <p:spPr bwMode="auto">
            <a:xfrm>
              <a:off x="11953875" y="3532188"/>
              <a:ext cx="53975" cy="25400"/>
            </a:xfrm>
            <a:custGeom>
              <a:avLst/>
              <a:gdLst>
                <a:gd name="T0" fmla="*/ 4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4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5" y="3"/>
                    <a:pt x="5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3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7" name="Freeform 745"/>
            <p:cNvSpPr>
              <a:spLocks/>
            </p:cNvSpPr>
            <p:nvPr/>
          </p:nvSpPr>
          <p:spPr bwMode="auto">
            <a:xfrm>
              <a:off x="11953875" y="3540126"/>
              <a:ext cx="44450" cy="34925"/>
            </a:xfrm>
            <a:custGeom>
              <a:avLst/>
              <a:gdLst>
                <a:gd name="T0" fmla="*/ 3 w 5"/>
                <a:gd name="T1" fmla="*/ 4 h 4"/>
                <a:gd name="T2" fmla="*/ 4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3" y="4"/>
                    <a:pt x="4" y="4"/>
                    <a:pt x="4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2"/>
                    <a:pt x="3" y="2"/>
                  </a:cubicBezTo>
                  <a:cubicBezTo>
                    <a:pt x="2" y="3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8" name="Freeform 746"/>
            <p:cNvSpPr>
              <a:spLocks/>
            </p:cNvSpPr>
            <p:nvPr/>
          </p:nvSpPr>
          <p:spPr bwMode="auto">
            <a:xfrm>
              <a:off x="11945937" y="3540126"/>
              <a:ext cx="34925" cy="44450"/>
            </a:xfrm>
            <a:custGeom>
              <a:avLst/>
              <a:gdLst>
                <a:gd name="T0" fmla="*/ 2 w 4"/>
                <a:gd name="T1" fmla="*/ 5 h 5"/>
                <a:gd name="T2" fmla="*/ 4 w 4"/>
                <a:gd name="T3" fmla="*/ 5 h 5"/>
                <a:gd name="T4" fmla="*/ 4 w 4"/>
                <a:gd name="T5" fmla="*/ 4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4 h 5"/>
                <a:gd name="T12" fmla="*/ 2 w 4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9" name="Freeform 747"/>
            <p:cNvSpPr>
              <a:spLocks/>
            </p:cNvSpPr>
            <p:nvPr/>
          </p:nvSpPr>
          <p:spPr bwMode="auto">
            <a:xfrm>
              <a:off x="11945937" y="3549651"/>
              <a:ext cx="17463" cy="44450"/>
            </a:xfrm>
            <a:custGeom>
              <a:avLst/>
              <a:gdLst>
                <a:gd name="T0" fmla="*/ 0 w 2"/>
                <a:gd name="T1" fmla="*/ 5 h 5"/>
                <a:gd name="T2" fmla="*/ 1 w 2"/>
                <a:gd name="T3" fmla="*/ 5 h 5"/>
                <a:gd name="T4" fmla="*/ 2 w 2"/>
                <a:gd name="T5" fmla="*/ 4 h 5"/>
                <a:gd name="T6" fmla="*/ 1 w 2"/>
                <a:gd name="T7" fmla="*/ 3 h 5"/>
                <a:gd name="T8" fmla="*/ 0 w 2"/>
                <a:gd name="T9" fmla="*/ 0 h 5"/>
                <a:gd name="T10" fmla="*/ 0 w 2"/>
                <a:gd name="T11" fmla="*/ 3 h 5"/>
                <a:gd name="T12" fmla="*/ 0 w 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0" name="Freeform 748"/>
            <p:cNvSpPr>
              <a:spLocks/>
            </p:cNvSpPr>
            <p:nvPr/>
          </p:nvSpPr>
          <p:spPr bwMode="auto">
            <a:xfrm>
              <a:off x="11928475" y="3549651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1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6"/>
                    <a:pt x="1" y="6"/>
                    <a:pt x="1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1" name="Freeform 749"/>
            <p:cNvSpPr>
              <a:spLocks/>
            </p:cNvSpPr>
            <p:nvPr/>
          </p:nvSpPr>
          <p:spPr bwMode="auto">
            <a:xfrm>
              <a:off x="11909425" y="3549651"/>
              <a:ext cx="19050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2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2" name="Freeform 750"/>
            <p:cNvSpPr>
              <a:spLocks/>
            </p:cNvSpPr>
            <p:nvPr/>
          </p:nvSpPr>
          <p:spPr bwMode="auto">
            <a:xfrm>
              <a:off x="11891962" y="3549651"/>
              <a:ext cx="26988" cy="44450"/>
            </a:xfrm>
            <a:custGeom>
              <a:avLst/>
              <a:gdLst>
                <a:gd name="T0" fmla="*/ 0 w 3"/>
                <a:gd name="T1" fmla="*/ 4 h 5"/>
                <a:gd name="T2" fmla="*/ 1 w 3"/>
                <a:gd name="T3" fmla="*/ 5 h 5"/>
                <a:gd name="T4" fmla="*/ 2 w 3"/>
                <a:gd name="T5" fmla="*/ 4 h 5"/>
                <a:gd name="T6" fmla="*/ 2 w 3"/>
                <a:gd name="T7" fmla="*/ 4 h 5"/>
                <a:gd name="T8" fmla="*/ 3 w 3"/>
                <a:gd name="T9" fmla="*/ 0 h 5"/>
                <a:gd name="T10" fmla="*/ 1 w 3"/>
                <a:gd name="T11" fmla="*/ 3 h 5"/>
                <a:gd name="T12" fmla="*/ 0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4"/>
                  </a:move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3" name="Freeform 751"/>
            <p:cNvSpPr>
              <a:spLocks/>
            </p:cNvSpPr>
            <p:nvPr/>
          </p:nvSpPr>
          <p:spPr bwMode="auto">
            <a:xfrm>
              <a:off x="11874500" y="3549651"/>
              <a:ext cx="34925" cy="34925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4 h 4"/>
                <a:gd name="T4" fmla="*/ 2 w 4"/>
                <a:gd name="T5" fmla="*/ 4 h 4"/>
                <a:gd name="T6" fmla="*/ 2 w 4"/>
                <a:gd name="T7" fmla="*/ 3 h 4"/>
                <a:gd name="T8" fmla="*/ 4 w 4"/>
                <a:gd name="T9" fmla="*/ 0 h 4"/>
                <a:gd name="T10" fmla="*/ 1 w 4"/>
                <a:gd name="T11" fmla="*/ 2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4" name="Freeform 752"/>
            <p:cNvSpPr>
              <a:spLocks/>
            </p:cNvSpPr>
            <p:nvPr/>
          </p:nvSpPr>
          <p:spPr bwMode="auto">
            <a:xfrm>
              <a:off x="11857037" y="3540126"/>
              <a:ext cx="44450" cy="34925"/>
            </a:xfrm>
            <a:custGeom>
              <a:avLst/>
              <a:gdLst>
                <a:gd name="T0" fmla="*/ 1 w 5"/>
                <a:gd name="T1" fmla="*/ 2 h 4"/>
                <a:gd name="T2" fmla="*/ 1 w 5"/>
                <a:gd name="T3" fmla="*/ 3 h 4"/>
                <a:gd name="T4" fmla="*/ 2 w 5"/>
                <a:gd name="T5" fmla="*/ 3 h 4"/>
                <a:gd name="T6" fmla="*/ 2 w 5"/>
                <a:gd name="T7" fmla="*/ 2 h 4"/>
                <a:gd name="T8" fmla="*/ 5 w 5"/>
                <a:gd name="T9" fmla="*/ 0 h 4"/>
                <a:gd name="T10" fmla="*/ 2 w 5"/>
                <a:gd name="T11" fmla="*/ 2 h 4"/>
                <a:gd name="T12" fmla="*/ 1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4" y="2"/>
                    <a:pt x="5" y="0"/>
                    <a:pt x="5" y="0"/>
                  </a:cubicBezTo>
                  <a:cubicBezTo>
                    <a:pt x="4" y="1"/>
                    <a:pt x="3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5" name="Freeform 753"/>
            <p:cNvSpPr>
              <a:spLocks/>
            </p:cNvSpPr>
            <p:nvPr/>
          </p:nvSpPr>
          <p:spPr bwMode="auto">
            <a:xfrm>
              <a:off x="11847512" y="3532188"/>
              <a:ext cx="53975" cy="25400"/>
            </a:xfrm>
            <a:custGeom>
              <a:avLst/>
              <a:gdLst>
                <a:gd name="T0" fmla="*/ 1 w 6"/>
                <a:gd name="T1" fmla="*/ 1 h 3"/>
                <a:gd name="T2" fmla="*/ 0 w 6"/>
                <a:gd name="T3" fmla="*/ 2 h 3"/>
                <a:gd name="T4" fmla="*/ 2 w 6"/>
                <a:gd name="T5" fmla="*/ 3 h 3"/>
                <a:gd name="T6" fmla="*/ 2 w 6"/>
                <a:gd name="T7" fmla="*/ 2 h 3"/>
                <a:gd name="T8" fmla="*/ 6 w 6"/>
                <a:gd name="T9" fmla="*/ 0 h 3"/>
                <a:gd name="T10" fmla="*/ 2 w 6"/>
                <a:gd name="T11" fmla="*/ 1 h 3"/>
                <a:gd name="T12" fmla="*/ 1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6" y="0"/>
                    <a:pt x="6" y="0"/>
                  </a:cubicBezTo>
                  <a:cubicBezTo>
                    <a:pt x="5" y="1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6" name="Freeform 754"/>
            <p:cNvSpPr>
              <a:spLocks/>
            </p:cNvSpPr>
            <p:nvPr/>
          </p:nvSpPr>
          <p:spPr bwMode="auto">
            <a:xfrm>
              <a:off x="11847512" y="3522663"/>
              <a:ext cx="53975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1 w 6"/>
                <a:gd name="T5" fmla="*/ 2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1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6" y="0"/>
                    <a:pt x="6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7" name="Freeform 755"/>
            <p:cNvSpPr>
              <a:spLocks/>
            </p:cNvSpPr>
            <p:nvPr/>
          </p:nvSpPr>
          <p:spPr bwMode="auto">
            <a:xfrm>
              <a:off x="11847512" y="3505201"/>
              <a:ext cx="44450" cy="17463"/>
            </a:xfrm>
            <a:custGeom>
              <a:avLst/>
              <a:gdLst>
                <a:gd name="T0" fmla="*/ 1 w 5"/>
                <a:gd name="T1" fmla="*/ 0 h 2"/>
                <a:gd name="T2" fmla="*/ 0 w 5"/>
                <a:gd name="T3" fmla="*/ 1 h 2"/>
                <a:gd name="T4" fmla="*/ 1 w 5"/>
                <a:gd name="T5" fmla="*/ 2 h 2"/>
                <a:gd name="T6" fmla="*/ 2 w 5"/>
                <a:gd name="T7" fmla="*/ 1 h 2"/>
                <a:gd name="T8" fmla="*/ 5 w 5"/>
                <a:gd name="T9" fmla="*/ 2 h 2"/>
                <a:gd name="T10" fmla="*/ 2 w 5"/>
                <a:gd name="T11" fmla="*/ 1 h 2"/>
                <a:gd name="T12" fmla="*/ 1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8" name="Freeform 756"/>
            <p:cNvSpPr>
              <a:spLocks/>
            </p:cNvSpPr>
            <p:nvPr/>
          </p:nvSpPr>
          <p:spPr bwMode="auto">
            <a:xfrm>
              <a:off x="11847512" y="3487738"/>
              <a:ext cx="44450" cy="25400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1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3 h 3"/>
                <a:gd name="T10" fmla="*/ 2 w 5"/>
                <a:gd name="T11" fmla="*/ 1 h 3"/>
                <a:gd name="T12" fmla="*/ 1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2"/>
                    <a:pt x="5" y="3"/>
                    <a:pt x="5" y="3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9" name="Freeform 757"/>
            <p:cNvSpPr>
              <a:spLocks/>
            </p:cNvSpPr>
            <p:nvPr/>
          </p:nvSpPr>
          <p:spPr bwMode="auto">
            <a:xfrm>
              <a:off x="11857037" y="3468688"/>
              <a:ext cx="44450" cy="36513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0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2 w 5"/>
                <a:gd name="T11" fmla="*/ 1 h 4"/>
                <a:gd name="T12" fmla="*/ 1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3"/>
                    <a:pt x="3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0" name="Freeform 758"/>
            <p:cNvSpPr>
              <a:spLocks/>
            </p:cNvSpPr>
            <p:nvPr/>
          </p:nvSpPr>
          <p:spPr bwMode="auto">
            <a:xfrm>
              <a:off x="11866562" y="3451226"/>
              <a:ext cx="34925" cy="44450"/>
            </a:xfrm>
            <a:custGeom>
              <a:avLst/>
              <a:gdLst>
                <a:gd name="T0" fmla="*/ 2 w 4"/>
                <a:gd name="T1" fmla="*/ 1 h 5"/>
                <a:gd name="T2" fmla="*/ 1 w 4"/>
                <a:gd name="T3" fmla="*/ 1 h 5"/>
                <a:gd name="T4" fmla="*/ 1 w 4"/>
                <a:gd name="T5" fmla="*/ 2 h 5"/>
                <a:gd name="T6" fmla="*/ 2 w 4"/>
                <a:gd name="T7" fmla="*/ 2 h 5"/>
                <a:gd name="T8" fmla="*/ 4 w 4"/>
                <a:gd name="T9" fmla="*/ 5 h 5"/>
                <a:gd name="T10" fmla="*/ 2 w 4"/>
                <a:gd name="T11" fmla="*/ 2 h 5"/>
                <a:gd name="T12" fmla="*/ 2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1" name="Freeform 759"/>
            <p:cNvSpPr>
              <a:spLocks/>
            </p:cNvSpPr>
            <p:nvPr/>
          </p:nvSpPr>
          <p:spPr bwMode="auto">
            <a:xfrm>
              <a:off x="11884025" y="3443288"/>
              <a:ext cx="25400" cy="44450"/>
            </a:xfrm>
            <a:custGeom>
              <a:avLst/>
              <a:gdLst>
                <a:gd name="T0" fmla="*/ 2 w 3"/>
                <a:gd name="T1" fmla="*/ 1 h 5"/>
                <a:gd name="T2" fmla="*/ 0 w 3"/>
                <a:gd name="T3" fmla="*/ 0 h 5"/>
                <a:gd name="T4" fmla="*/ 0 w 3"/>
                <a:gd name="T5" fmla="*/ 2 h 5"/>
                <a:gd name="T6" fmla="*/ 1 w 3"/>
                <a:gd name="T7" fmla="*/ 2 h 5"/>
                <a:gd name="T8" fmla="*/ 3 w 3"/>
                <a:gd name="T9" fmla="*/ 5 h 5"/>
                <a:gd name="T10" fmla="*/ 2 w 3"/>
                <a:gd name="T11" fmla="*/ 2 h 5"/>
                <a:gd name="T12" fmla="*/ 2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2" name="Freeform 760"/>
            <p:cNvSpPr>
              <a:spLocks/>
            </p:cNvSpPr>
            <p:nvPr/>
          </p:nvSpPr>
          <p:spPr bwMode="auto">
            <a:xfrm>
              <a:off x="11901487" y="3327400"/>
              <a:ext cx="34925" cy="160338"/>
            </a:xfrm>
            <a:custGeom>
              <a:avLst/>
              <a:gdLst>
                <a:gd name="T0" fmla="*/ 4 w 4"/>
                <a:gd name="T1" fmla="*/ 18 h 18"/>
                <a:gd name="T2" fmla="*/ 1 w 4"/>
                <a:gd name="T3" fmla="*/ 9 h 18"/>
                <a:gd name="T4" fmla="*/ 0 w 4"/>
                <a:gd name="T5" fmla="*/ 0 h 18"/>
                <a:gd name="T6" fmla="*/ 3 w 4"/>
                <a:gd name="T7" fmla="*/ 9 h 18"/>
                <a:gd name="T8" fmla="*/ 4 w 4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8">
                  <a:moveTo>
                    <a:pt x="4" y="18"/>
                  </a:moveTo>
                  <a:cubicBezTo>
                    <a:pt x="3" y="15"/>
                    <a:pt x="2" y="12"/>
                    <a:pt x="1" y="9"/>
                  </a:cubicBezTo>
                  <a:cubicBezTo>
                    <a:pt x="1" y="6"/>
                    <a:pt x="0" y="3"/>
                    <a:pt x="0" y="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4" y="15"/>
                    <a:pt x="4" y="1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3" name="Freeform 761"/>
            <p:cNvSpPr>
              <a:spLocks/>
            </p:cNvSpPr>
            <p:nvPr/>
          </p:nvSpPr>
          <p:spPr bwMode="auto">
            <a:xfrm>
              <a:off x="11953875" y="3344863"/>
              <a:ext cx="88900" cy="150813"/>
            </a:xfrm>
            <a:custGeom>
              <a:avLst/>
              <a:gdLst>
                <a:gd name="T0" fmla="*/ 0 w 10"/>
                <a:gd name="T1" fmla="*/ 17 h 17"/>
                <a:gd name="T2" fmla="*/ 4 w 10"/>
                <a:gd name="T3" fmla="*/ 8 h 17"/>
                <a:gd name="T4" fmla="*/ 10 w 10"/>
                <a:gd name="T5" fmla="*/ 0 h 17"/>
                <a:gd name="T6" fmla="*/ 5 w 10"/>
                <a:gd name="T7" fmla="*/ 9 h 17"/>
                <a:gd name="T8" fmla="*/ 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0" y="17"/>
                  </a:moveTo>
                  <a:cubicBezTo>
                    <a:pt x="1" y="13"/>
                    <a:pt x="2" y="11"/>
                    <a:pt x="4" y="8"/>
                  </a:cubicBezTo>
                  <a:cubicBezTo>
                    <a:pt x="5" y="5"/>
                    <a:pt x="7" y="2"/>
                    <a:pt x="10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1"/>
                    <a:pt x="2" y="14"/>
                    <a:pt x="0" y="1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4" name="Freeform 762"/>
            <p:cNvSpPr>
              <a:spLocks/>
            </p:cNvSpPr>
            <p:nvPr/>
          </p:nvSpPr>
          <p:spPr bwMode="auto">
            <a:xfrm>
              <a:off x="11963400" y="3451226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9 w 18"/>
                <a:gd name="T3" fmla="*/ 2 h 6"/>
                <a:gd name="T4" fmla="*/ 18 w 18"/>
                <a:gd name="T5" fmla="*/ 1 h 6"/>
                <a:gd name="T6" fmla="*/ 9 w 18"/>
                <a:gd name="T7" fmla="*/ 4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3" y="4"/>
                    <a:pt x="6" y="3"/>
                    <a:pt x="9" y="2"/>
                  </a:cubicBezTo>
                  <a:cubicBezTo>
                    <a:pt x="12" y="1"/>
                    <a:pt x="15" y="0"/>
                    <a:pt x="18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4"/>
                    <a:pt x="3" y="6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5" name="Freeform 763"/>
            <p:cNvSpPr>
              <a:spLocks/>
            </p:cNvSpPr>
            <p:nvPr/>
          </p:nvSpPr>
          <p:spPr bwMode="auto">
            <a:xfrm>
              <a:off x="11953875" y="3513138"/>
              <a:ext cx="168275" cy="36513"/>
            </a:xfrm>
            <a:custGeom>
              <a:avLst/>
              <a:gdLst>
                <a:gd name="T0" fmla="*/ 0 w 19"/>
                <a:gd name="T1" fmla="*/ 0 h 4"/>
                <a:gd name="T2" fmla="*/ 10 w 19"/>
                <a:gd name="T3" fmla="*/ 1 h 4"/>
                <a:gd name="T4" fmla="*/ 19 w 19"/>
                <a:gd name="T5" fmla="*/ 4 h 4"/>
                <a:gd name="T6" fmla="*/ 9 w 19"/>
                <a:gd name="T7" fmla="*/ 2 h 4"/>
                <a:gd name="T8" fmla="*/ 0 w 1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">
                  <a:moveTo>
                    <a:pt x="0" y="0"/>
                  </a:moveTo>
                  <a:cubicBezTo>
                    <a:pt x="4" y="0"/>
                    <a:pt x="7" y="0"/>
                    <a:pt x="10" y="1"/>
                  </a:cubicBezTo>
                  <a:cubicBezTo>
                    <a:pt x="13" y="2"/>
                    <a:pt x="16" y="2"/>
                    <a:pt x="19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6" name="Freeform 764"/>
            <p:cNvSpPr>
              <a:spLocks/>
            </p:cNvSpPr>
            <p:nvPr/>
          </p:nvSpPr>
          <p:spPr bwMode="auto">
            <a:xfrm>
              <a:off x="11945937" y="3532188"/>
              <a:ext cx="61913" cy="158750"/>
            </a:xfrm>
            <a:custGeom>
              <a:avLst/>
              <a:gdLst>
                <a:gd name="T0" fmla="*/ 0 w 7"/>
                <a:gd name="T1" fmla="*/ 0 h 18"/>
                <a:gd name="T2" fmla="*/ 5 w 7"/>
                <a:gd name="T3" fmla="*/ 8 h 18"/>
                <a:gd name="T4" fmla="*/ 7 w 7"/>
                <a:gd name="T5" fmla="*/ 18 h 18"/>
                <a:gd name="T6" fmla="*/ 4 w 7"/>
                <a:gd name="T7" fmla="*/ 9 h 18"/>
                <a:gd name="T8" fmla="*/ 0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0" y="0"/>
                  </a:moveTo>
                  <a:cubicBezTo>
                    <a:pt x="2" y="3"/>
                    <a:pt x="4" y="5"/>
                    <a:pt x="5" y="8"/>
                  </a:cubicBezTo>
                  <a:cubicBezTo>
                    <a:pt x="6" y="11"/>
                    <a:pt x="7" y="14"/>
                    <a:pt x="7" y="1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7" name="Freeform 765"/>
            <p:cNvSpPr>
              <a:spLocks/>
            </p:cNvSpPr>
            <p:nvPr/>
          </p:nvSpPr>
          <p:spPr bwMode="auto">
            <a:xfrm>
              <a:off x="11874500" y="3532188"/>
              <a:ext cx="61913" cy="150813"/>
            </a:xfrm>
            <a:custGeom>
              <a:avLst/>
              <a:gdLst>
                <a:gd name="T0" fmla="*/ 7 w 7"/>
                <a:gd name="T1" fmla="*/ 0 h 17"/>
                <a:gd name="T2" fmla="*/ 4 w 7"/>
                <a:gd name="T3" fmla="*/ 9 h 17"/>
                <a:gd name="T4" fmla="*/ 0 w 7"/>
                <a:gd name="T5" fmla="*/ 17 h 17"/>
                <a:gd name="T6" fmla="*/ 3 w 7"/>
                <a:gd name="T7" fmla="*/ 8 h 17"/>
                <a:gd name="T8" fmla="*/ 7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6" y="3"/>
                    <a:pt x="5" y="6"/>
                    <a:pt x="4" y="9"/>
                  </a:cubicBezTo>
                  <a:cubicBezTo>
                    <a:pt x="3" y="12"/>
                    <a:pt x="2" y="15"/>
                    <a:pt x="0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6"/>
                    <a:pt x="5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8" name="Freeform 766"/>
            <p:cNvSpPr>
              <a:spLocks/>
            </p:cNvSpPr>
            <p:nvPr/>
          </p:nvSpPr>
          <p:spPr bwMode="auto">
            <a:xfrm>
              <a:off x="11768137" y="3513138"/>
              <a:ext cx="150813" cy="80963"/>
            </a:xfrm>
            <a:custGeom>
              <a:avLst/>
              <a:gdLst>
                <a:gd name="T0" fmla="*/ 17 w 17"/>
                <a:gd name="T1" fmla="*/ 0 h 9"/>
                <a:gd name="T2" fmla="*/ 9 w 17"/>
                <a:gd name="T3" fmla="*/ 6 h 9"/>
                <a:gd name="T4" fmla="*/ 0 w 17"/>
                <a:gd name="T5" fmla="*/ 9 h 9"/>
                <a:gd name="T6" fmla="*/ 9 w 17"/>
                <a:gd name="T7" fmla="*/ 4 h 9"/>
                <a:gd name="T8" fmla="*/ 17 w 1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5" y="3"/>
                    <a:pt x="12" y="4"/>
                    <a:pt x="9" y="6"/>
                  </a:cubicBezTo>
                  <a:cubicBezTo>
                    <a:pt x="7" y="7"/>
                    <a:pt x="4" y="8"/>
                    <a:pt x="0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2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9" name="Freeform 767"/>
            <p:cNvSpPr>
              <a:spLocks/>
            </p:cNvSpPr>
            <p:nvPr/>
          </p:nvSpPr>
          <p:spPr bwMode="auto">
            <a:xfrm>
              <a:off x="11760200" y="3451226"/>
              <a:ext cx="158750" cy="53975"/>
            </a:xfrm>
            <a:custGeom>
              <a:avLst/>
              <a:gdLst>
                <a:gd name="T0" fmla="*/ 18 w 18"/>
                <a:gd name="T1" fmla="*/ 6 h 6"/>
                <a:gd name="T2" fmla="*/ 9 w 18"/>
                <a:gd name="T3" fmla="*/ 4 h 6"/>
                <a:gd name="T4" fmla="*/ 0 w 18"/>
                <a:gd name="T5" fmla="*/ 0 h 6"/>
                <a:gd name="T6" fmla="*/ 9 w 18"/>
                <a:gd name="T7" fmla="*/ 3 h 6"/>
                <a:gd name="T8" fmla="*/ 18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8" y="6"/>
                  </a:moveTo>
                  <a:cubicBezTo>
                    <a:pt x="15" y="6"/>
                    <a:pt x="12" y="5"/>
                    <a:pt x="9" y="4"/>
                  </a:cubicBezTo>
                  <a:cubicBezTo>
                    <a:pt x="6" y="3"/>
                    <a:pt x="3" y="2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4"/>
                    <a:pt x="15" y="4"/>
                    <a:pt x="18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0" name="Freeform 768"/>
            <p:cNvSpPr>
              <a:spLocks/>
            </p:cNvSpPr>
            <p:nvPr/>
          </p:nvSpPr>
          <p:spPr bwMode="auto">
            <a:xfrm>
              <a:off x="11822112" y="3371850"/>
              <a:ext cx="106363" cy="123825"/>
            </a:xfrm>
            <a:custGeom>
              <a:avLst/>
              <a:gdLst>
                <a:gd name="T0" fmla="*/ 12 w 12"/>
                <a:gd name="T1" fmla="*/ 14 h 14"/>
                <a:gd name="T2" fmla="*/ 5 w 12"/>
                <a:gd name="T3" fmla="*/ 8 h 14"/>
                <a:gd name="T4" fmla="*/ 0 w 12"/>
                <a:gd name="T5" fmla="*/ 0 h 14"/>
                <a:gd name="T6" fmla="*/ 6 w 12"/>
                <a:gd name="T7" fmla="*/ 7 h 14"/>
                <a:gd name="T8" fmla="*/ 12 w 1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9"/>
                    <a:pt x="11" y="11"/>
                    <a:pt x="12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9" name="组合 64338"/>
          <p:cNvGrpSpPr/>
          <p:nvPr/>
        </p:nvGrpSpPr>
        <p:grpSpPr>
          <a:xfrm>
            <a:off x="155574" y="1712119"/>
            <a:ext cx="565151" cy="603250"/>
            <a:chOff x="1550987" y="1552575"/>
            <a:chExt cx="565151" cy="603250"/>
          </a:xfrm>
        </p:grpSpPr>
        <p:sp>
          <p:nvSpPr>
            <p:cNvPr id="64221" name="Freeform 769"/>
            <p:cNvSpPr>
              <a:spLocks/>
            </p:cNvSpPr>
            <p:nvPr/>
          </p:nvSpPr>
          <p:spPr bwMode="auto">
            <a:xfrm>
              <a:off x="1647825" y="1552575"/>
              <a:ext cx="292100" cy="301625"/>
            </a:xfrm>
            <a:custGeom>
              <a:avLst/>
              <a:gdLst>
                <a:gd name="T0" fmla="*/ 22 w 33"/>
                <a:gd name="T1" fmla="*/ 34 h 34"/>
                <a:gd name="T2" fmla="*/ 16 w 33"/>
                <a:gd name="T3" fmla="*/ 5 h 34"/>
                <a:gd name="T4" fmla="*/ 22 w 33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4">
                  <a:moveTo>
                    <a:pt x="22" y="34"/>
                  </a:moveTo>
                  <a:cubicBezTo>
                    <a:pt x="22" y="34"/>
                    <a:pt x="0" y="10"/>
                    <a:pt x="16" y="5"/>
                  </a:cubicBezTo>
                  <a:cubicBezTo>
                    <a:pt x="33" y="0"/>
                    <a:pt x="22" y="34"/>
                    <a:pt x="22" y="3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2" name="Freeform 770"/>
            <p:cNvSpPr>
              <a:spLocks/>
            </p:cNvSpPr>
            <p:nvPr/>
          </p:nvSpPr>
          <p:spPr bwMode="auto">
            <a:xfrm>
              <a:off x="1841500" y="1560513"/>
              <a:ext cx="274638" cy="293688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3" name="Freeform 771"/>
            <p:cNvSpPr>
              <a:spLocks/>
            </p:cNvSpPr>
            <p:nvPr/>
          </p:nvSpPr>
          <p:spPr bwMode="auto">
            <a:xfrm>
              <a:off x="1841500" y="1703388"/>
              <a:ext cx="265113" cy="301625"/>
            </a:xfrm>
            <a:custGeom>
              <a:avLst/>
              <a:gdLst>
                <a:gd name="T0" fmla="*/ 0 w 30"/>
                <a:gd name="T1" fmla="*/ 17 h 34"/>
                <a:gd name="T2" fmla="*/ 29 w 30"/>
                <a:gd name="T3" fmla="*/ 17 h 34"/>
                <a:gd name="T4" fmla="*/ 0 w 30"/>
                <a:gd name="T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7"/>
                  </a:moveTo>
                  <a:cubicBezTo>
                    <a:pt x="0" y="17"/>
                    <a:pt x="28" y="0"/>
                    <a:pt x="29" y="17"/>
                  </a:cubicBezTo>
                  <a:cubicBezTo>
                    <a:pt x="30" y="34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4" name="Freeform 772"/>
            <p:cNvSpPr>
              <a:spLocks/>
            </p:cNvSpPr>
            <p:nvPr/>
          </p:nvSpPr>
          <p:spPr bwMode="auto">
            <a:xfrm>
              <a:off x="1841500" y="1854200"/>
              <a:ext cx="265113" cy="301625"/>
            </a:xfrm>
            <a:custGeom>
              <a:avLst/>
              <a:gdLst>
                <a:gd name="T0" fmla="*/ 0 w 30"/>
                <a:gd name="T1" fmla="*/ 0 h 34"/>
                <a:gd name="T2" fmla="*/ 16 w 30"/>
                <a:gd name="T3" fmla="*/ 24 h 34"/>
                <a:gd name="T4" fmla="*/ 0 w 30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0"/>
                  </a:moveTo>
                  <a:cubicBezTo>
                    <a:pt x="0" y="0"/>
                    <a:pt x="30" y="14"/>
                    <a:pt x="16" y="24"/>
                  </a:cubicBezTo>
                  <a:cubicBezTo>
                    <a:pt x="3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5" name="Freeform 773"/>
            <p:cNvSpPr>
              <a:spLocks/>
            </p:cNvSpPr>
            <p:nvPr/>
          </p:nvSpPr>
          <p:spPr bwMode="auto">
            <a:xfrm>
              <a:off x="1603375" y="1854200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6" name="Freeform 774"/>
            <p:cNvSpPr>
              <a:spLocks/>
            </p:cNvSpPr>
            <p:nvPr/>
          </p:nvSpPr>
          <p:spPr bwMode="auto">
            <a:xfrm>
              <a:off x="1550987" y="1765300"/>
              <a:ext cx="290513" cy="284163"/>
            </a:xfrm>
            <a:custGeom>
              <a:avLst/>
              <a:gdLst>
                <a:gd name="T0" fmla="*/ 33 w 33"/>
                <a:gd name="T1" fmla="*/ 10 h 32"/>
                <a:gd name="T2" fmla="*/ 5 w 33"/>
                <a:gd name="T3" fmla="*/ 16 h 32"/>
                <a:gd name="T4" fmla="*/ 33 w 33"/>
                <a:gd name="T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2">
                  <a:moveTo>
                    <a:pt x="33" y="10"/>
                  </a:moveTo>
                  <a:cubicBezTo>
                    <a:pt x="33" y="10"/>
                    <a:pt x="9" y="32"/>
                    <a:pt x="5" y="16"/>
                  </a:cubicBezTo>
                  <a:cubicBezTo>
                    <a:pt x="0" y="0"/>
                    <a:pt x="33" y="10"/>
                    <a:pt x="33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7" name="Freeform 775"/>
            <p:cNvSpPr>
              <a:spLocks/>
            </p:cNvSpPr>
            <p:nvPr/>
          </p:nvSpPr>
          <p:spPr bwMode="auto">
            <a:xfrm>
              <a:off x="1568450" y="1587500"/>
              <a:ext cx="292100" cy="274638"/>
            </a:xfrm>
            <a:custGeom>
              <a:avLst/>
              <a:gdLst>
                <a:gd name="T0" fmla="*/ 33 w 33"/>
                <a:gd name="T1" fmla="*/ 29 h 31"/>
                <a:gd name="T2" fmla="*/ 7 w 33"/>
                <a:gd name="T3" fmla="*/ 16 h 31"/>
                <a:gd name="T4" fmla="*/ 33 w 33"/>
                <a:gd name="T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1">
                  <a:moveTo>
                    <a:pt x="33" y="29"/>
                  </a:moveTo>
                  <a:cubicBezTo>
                    <a:pt x="33" y="29"/>
                    <a:pt x="0" y="31"/>
                    <a:pt x="7" y="16"/>
                  </a:cubicBezTo>
                  <a:cubicBezTo>
                    <a:pt x="14" y="0"/>
                    <a:pt x="33" y="29"/>
                    <a:pt x="33" y="29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8" name="Freeform 776"/>
            <p:cNvSpPr>
              <a:spLocks/>
            </p:cNvSpPr>
            <p:nvPr/>
          </p:nvSpPr>
          <p:spPr bwMode="auto">
            <a:xfrm>
              <a:off x="1781175" y="1809750"/>
              <a:ext cx="104775" cy="88900"/>
            </a:xfrm>
            <a:custGeom>
              <a:avLst/>
              <a:gdLst>
                <a:gd name="T0" fmla="*/ 11 w 12"/>
                <a:gd name="T1" fmla="*/ 3 h 10"/>
                <a:gd name="T2" fmla="*/ 7 w 12"/>
                <a:gd name="T3" fmla="*/ 9 h 10"/>
                <a:gd name="T4" fmla="*/ 1 w 12"/>
                <a:gd name="T5" fmla="*/ 7 h 10"/>
                <a:gd name="T6" fmla="*/ 5 w 12"/>
                <a:gd name="T7" fmla="*/ 1 h 10"/>
                <a:gd name="T8" fmla="*/ 11 w 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1" y="3"/>
                  </a:moveTo>
                  <a:cubicBezTo>
                    <a:pt x="12" y="6"/>
                    <a:pt x="10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7" y="0"/>
                    <a:pt x="10" y="1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9" name="Freeform 777"/>
            <p:cNvSpPr>
              <a:spLocks/>
            </p:cNvSpPr>
            <p:nvPr/>
          </p:nvSpPr>
          <p:spPr bwMode="auto">
            <a:xfrm>
              <a:off x="1816100" y="1800225"/>
              <a:ext cx="7938" cy="36513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1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0" name="Freeform 778"/>
            <p:cNvSpPr>
              <a:spLocks/>
            </p:cNvSpPr>
            <p:nvPr/>
          </p:nvSpPr>
          <p:spPr bwMode="auto">
            <a:xfrm>
              <a:off x="1824037" y="17922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1 w 2"/>
                <a:gd name="T7" fmla="*/ 2 h 5"/>
                <a:gd name="T8" fmla="*/ 1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5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1" name="Freeform 779"/>
            <p:cNvSpPr>
              <a:spLocks/>
            </p:cNvSpPr>
            <p:nvPr/>
          </p:nvSpPr>
          <p:spPr bwMode="auto">
            <a:xfrm>
              <a:off x="1833562" y="1800225"/>
              <a:ext cx="17463" cy="36513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1 w 2"/>
                <a:gd name="T5" fmla="*/ 0 h 4"/>
                <a:gd name="T6" fmla="*/ 1 w 2"/>
                <a:gd name="T7" fmla="*/ 1 h 4"/>
                <a:gd name="T8" fmla="*/ 0 w 2"/>
                <a:gd name="T9" fmla="*/ 4 h 4"/>
                <a:gd name="T10" fmla="*/ 2 w 2"/>
                <a:gd name="T11" fmla="*/ 1 h 4"/>
                <a:gd name="T12" fmla="*/ 2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2" name="Freeform 780"/>
            <p:cNvSpPr>
              <a:spLocks/>
            </p:cNvSpPr>
            <p:nvPr/>
          </p:nvSpPr>
          <p:spPr bwMode="auto">
            <a:xfrm>
              <a:off x="1841500" y="1800225"/>
              <a:ext cx="26988" cy="36513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1 w 3"/>
                <a:gd name="T5" fmla="*/ 1 h 4"/>
                <a:gd name="T6" fmla="*/ 1 w 3"/>
                <a:gd name="T7" fmla="*/ 1 h 4"/>
                <a:gd name="T8" fmla="*/ 0 w 3"/>
                <a:gd name="T9" fmla="*/ 4 h 4"/>
                <a:gd name="T10" fmla="*/ 2 w 3"/>
                <a:gd name="T11" fmla="*/ 2 h 4"/>
                <a:gd name="T12" fmla="*/ 3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3" name="Freeform 781"/>
            <p:cNvSpPr>
              <a:spLocks/>
            </p:cNvSpPr>
            <p:nvPr/>
          </p:nvSpPr>
          <p:spPr bwMode="auto">
            <a:xfrm>
              <a:off x="1851025" y="1809750"/>
              <a:ext cx="26988" cy="26988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0 h 3"/>
                <a:gd name="T4" fmla="*/ 2 w 3"/>
                <a:gd name="T5" fmla="*/ 0 h 3"/>
                <a:gd name="T6" fmla="*/ 2 w 3"/>
                <a:gd name="T7" fmla="*/ 1 h 3"/>
                <a:gd name="T8" fmla="*/ 0 w 3"/>
                <a:gd name="T9" fmla="*/ 3 h 3"/>
                <a:gd name="T10" fmla="*/ 2 w 3"/>
                <a:gd name="T11" fmla="*/ 1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4" name="Freeform 782"/>
            <p:cNvSpPr>
              <a:spLocks/>
            </p:cNvSpPr>
            <p:nvPr/>
          </p:nvSpPr>
          <p:spPr bwMode="auto">
            <a:xfrm>
              <a:off x="1851025" y="1817688"/>
              <a:ext cx="34925" cy="26988"/>
            </a:xfrm>
            <a:custGeom>
              <a:avLst/>
              <a:gdLst>
                <a:gd name="T0" fmla="*/ 3 w 4"/>
                <a:gd name="T1" fmla="*/ 1 h 3"/>
                <a:gd name="T2" fmla="*/ 4 w 4"/>
                <a:gd name="T3" fmla="*/ 1 h 3"/>
                <a:gd name="T4" fmla="*/ 3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5" name="Freeform 783"/>
            <p:cNvSpPr>
              <a:spLocks/>
            </p:cNvSpPr>
            <p:nvPr/>
          </p:nvSpPr>
          <p:spPr bwMode="auto">
            <a:xfrm>
              <a:off x="1851025" y="1836738"/>
              <a:ext cx="44450" cy="7938"/>
            </a:xfrm>
            <a:custGeom>
              <a:avLst/>
              <a:gdLst>
                <a:gd name="T0" fmla="*/ 4 w 5"/>
                <a:gd name="T1" fmla="*/ 1 h 1"/>
                <a:gd name="T2" fmla="*/ 4 w 5"/>
                <a:gd name="T3" fmla="*/ 0 h 1"/>
                <a:gd name="T4" fmla="*/ 3 w 5"/>
                <a:gd name="T5" fmla="*/ 0 h 1"/>
                <a:gd name="T6" fmla="*/ 3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6" name="Freeform 784"/>
            <p:cNvSpPr>
              <a:spLocks/>
            </p:cNvSpPr>
            <p:nvPr/>
          </p:nvSpPr>
          <p:spPr bwMode="auto">
            <a:xfrm>
              <a:off x="1860550" y="1844675"/>
              <a:ext cx="34925" cy="17463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1 h 2"/>
                <a:gd name="T4" fmla="*/ 3 w 4"/>
                <a:gd name="T5" fmla="*/ 0 h 2"/>
                <a:gd name="T6" fmla="*/ 2 w 4"/>
                <a:gd name="T7" fmla="*/ 1 h 2"/>
                <a:gd name="T8" fmla="*/ 0 w 4"/>
                <a:gd name="T9" fmla="*/ 1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7" name="Freeform 785"/>
            <p:cNvSpPr>
              <a:spLocks/>
            </p:cNvSpPr>
            <p:nvPr/>
          </p:nvSpPr>
          <p:spPr bwMode="auto">
            <a:xfrm>
              <a:off x="1860550" y="1854200"/>
              <a:ext cx="34925" cy="17463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3 w 4"/>
                <a:gd name="T5" fmla="*/ 1 h 2"/>
                <a:gd name="T6" fmla="*/ 2 w 4"/>
                <a:gd name="T7" fmla="*/ 1 h 2"/>
                <a:gd name="T8" fmla="*/ 0 w 4"/>
                <a:gd name="T9" fmla="*/ 0 h 2"/>
                <a:gd name="T10" fmla="*/ 2 w 4"/>
                <a:gd name="T11" fmla="*/ 1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8" name="Freeform 786"/>
            <p:cNvSpPr>
              <a:spLocks/>
            </p:cNvSpPr>
            <p:nvPr/>
          </p:nvSpPr>
          <p:spPr bwMode="auto">
            <a:xfrm>
              <a:off x="1851025" y="1862138"/>
              <a:ext cx="34925" cy="19050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3 w 4"/>
                <a:gd name="T7" fmla="*/ 1 h 2"/>
                <a:gd name="T8" fmla="*/ 0 w 4"/>
                <a:gd name="T9" fmla="*/ 0 h 2"/>
                <a:gd name="T10" fmla="*/ 3 w 4"/>
                <a:gd name="T11" fmla="*/ 2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9" name="Freeform 787"/>
            <p:cNvSpPr>
              <a:spLocks/>
            </p:cNvSpPr>
            <p:nvPr/>
          </p:nvSpPr>
          <p:spPr bwMode="auto">
            <a:xfrm>
              <a:off x="1851025" y="1871663"/>
              <a:ext cx="26988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3 w 3"/>
                <a:gd name="T5" fmla="*/ 2 h 3"/>
                <a:gd name="T6" fmla="*/ 2 w 3"/>
                <a:gd name="T7" fmla="*/ 1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0" name="Freeform 788"/>
            <p:cNvSpPr>
              <a:spLocks/>
            </p:cNvSpPr>
            <p:nvPr/>
          </p:nvSpPr>
          <p:spPr bwMode="auto">
            <a:xfrm>
              <a:off x="1851025" y="1871663"/>
              <a:ext cx="17463" cy="34925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1" name="Freeform 789"/>
            <p:cNvSpPr>
              <a:spLocks/>
            </p:cNvSpPr>
            <p:nvPr/>
          </p:nvSpPr>
          <p:spPr bwMode="auto">
            <a:xfrm>
              <a:off x="1841500" y="1871663"/>
              <a:ext cx="19050" cy="44450"/>
            </a:xfrm>
            <a:custGeom>
              <a:avLst/>
              <a:gdLst>
                <a:gd name="T0" fmla="*/ 1 w 2"/>
                <a:gd name="T1" fmla="*/ 4 h 5"/>
                <a:gd name="T2" fmla="*/ 2 w 2"/>
                <a:gd name="T3" fmla="*/ 4 h 5"/>
                <a:gd name="T4" fmla="*/ 2 w 2"/>
                <a:gd name="T5" fmla="*/ 3 h 5"/>
                <a:gd name="T6" fmla="*/ 1 w 2"/>
                <a:gd name="T7" fmla="*/ 3 h 5"/>
                <a:gd name="T8" fmla="*/ 0 w 2"/>
                <a:gd name="T9" fmla="*/ 0 h 5"/>
                <a:gd name="T10" fmla="*/ 1 w 2"/>
                <a:gd name="T11" fmla="*/ 3 h 5"/>
                <a:gd name="T12" fmla="*/ 1 w 2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2" name="Freeform 790"/>
            <p:cNvSpPr>
              <a:spLocks/>
            </p:cNvSpPr>
            <p:nvPr/>
          </p:nvSpPr>
          <p:spPr bwMode="auto">
            <a:xfrm>
              <a:off x="1833562" y="1881188"/>
              <a:ext cx="7938" cy="3492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3" name="Freeform 791"/>
            <p:cNvSpPr>
              <a:spLocks/>
            </p:cNvSpPr>
            <p:nvPr/>
          </p:nvSpPr>
          <p:spPr bwMode="auto">
            <a:xfrm>
              <a:off x="1824037" y="1881188"/>
              <a:ext cx="9525" cy="34925"/>
            </a:xfrm>
            <a:custGeom>
              <a:avLst/>
              <a:gdLst>
                <a:gd name="T0" fmla="*/ 0 w 1"/>
                <a:gd name="T1" fmla="*/ 3 h 4"/>
                <a:gd name="T2" fmla="*/ 0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4" name="Freeform 792"/>
            <p:cNvSpPr>
              <a:spLocks/>
            </p:cNvSpPr>
            <p:nvPr/>
          </p:nvSpPr>
          <p:spPr bwMode="auto">
            <a:xfrm>
              <a:off x="1806575" y="1881188"/>
              <a:ext cx="17463" cy="25400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5" name="Freeform 793"/>
            <p:cNvSpPr>
              <a:spLocks/>
            </p:cNvSpPr>
            <p:nvPr/>
          </p:nvSpPr>
          <p:spPr bwMode="auto">
            <a:xfrm>
              <a:off x="1798637" y="1871663"/>
              <a:ext cx="25400" cy="34925"/>
            </a:xfrm>
            <a:custGeom>
              <a:avLst/>
              <a:gdLst>
                <a:gd name="T0" fmla="*/ 0 w 3"/>
                <a:gd name="T1" fmla="*/ 3 h 4"/>
                <a:gd name="T2" fmla="*/ 0 w 3"/>
                <a:gd name="T3" fmla="*/ 4 h 4"/>
                <a:gd name="T4" fmla="*/ 1 w 3"/>
                <a:gd name="T5" fmla="*/ 3 h 4"/>
                <a:gd name="T6" fmla="*/ 1 w 3"/>
                <a:gd name="T7" fmla="*/ 3 h 4"/>
                <a:gd name="T8" fmla="*/ 3 w 3"/>
                <a:gd name="T9" fmla="*/ 0 h 4"/>
                <a:gd name="T10" fmla="*/ 1 w 3"/>
                <a:gd name="T11" fmla="*/ 2 h 4"/>
                <a:gd name="T12" fmla="*/ 0 w 3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6" name="Freeform 794"/>
            <p:cNvSpPr>
              <a:spLocks/>
            </p:cNvSpPr>
            <p:nvPr/>
          </p:nvSpPr>
          <p:spPr bwMode="auto">
            <a:xfrm>
              <a:off x="1789112" y="1871663"/>
              <a:ext cx="26988" cy="26988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2 h 3"/>
                <a:gd name="T4" fmla="*/ 1 w 3"/>
                <a:gd name="T5" fmla="*/ 2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1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7" name="Freeform 795"/>
            <p:cNvSpPr>
              <a:spLocks/>
            </p:cNvSpPr>
            <p:nvPr/>
          </p:nvSpPr>
          <p:spPr bwMode="auto">
            <a:xfrm>
              <a:off x="1781175" y="1862138"/>
              <a:ext cx="34925" cy="1905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2 h 2"/>
                <a:gd name="T4" fmla="*/ 1 w 4"/>
                <a:gd name="T5" fmla="*/ 2 h 2"/>
                <a:gd name="T6" fmla="*/ 1 w 4"/>
                <a:gd name="T7" fmla="*/ 2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8" name="Freeform 796"/>
            <p:cNvSpPr>
              <a:spLocks/>
            </p:cNvSpPr>
            <p:nvPr/>
          </p:nvSpPr>
          <p:spPr bwMode="auto">
            <a:xfrm>
              <a:off x="1771650" y="1862138"/>
              <a:ext cx="44450" cy="9525"/>
            </a:xfrm>
            <a:custGeom>
              <a:avLst/>
              <a:gdLst>
                <a:gd name="T0" fmla="*/ 1 w 5"/>
                <a:gd name="T1" fmla="*/ 0 h 1"/>
                <a:gd name="T2" fmla="*/ 0 w 5"/>
                <a:gd name="T3" fmla="*/ 0 h 1"/>
                <a:gd name="T4" fmla="*/ 1 w 5"/>
                <a:gd name="T5" fmla="*/ 1 h 1"/>
                <a:gd name="T6" fmla="*/ 2 w 5"/>
                <a:gd name="T7" fmla="*/ 0 h 1"/>
                <a:gd name="T8" fmla="*/ 5 w 5"/>
                <a:gd name="T9" fmla="*/ 0 h 1"/>
                <a:gd name="T10" fmla="*/ 2 w 5"/>
                <a:gd name="T11" fmla="*/ 0 h 1"/>
                <a:gd name="T12" fmla="*/ 1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9" name="Freeform 797"/>
            <p:cNvSpPr>
              <a:spLocks/>
            </p:cNvSpPr>
            <p:nvPr/>
          </p:nvSpPr>
          <p:spPr bwMode="auto">
            <a:xfrm>
              <a:off x="1771650" y="1844675"/>
              <a:ext cx="34925" cy="9525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1 h 1"/>
                <a:gd name="T10" fmla="*/ 2 w 4"/>
                <a:gd name="T11" fmla="*/ 1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0" name="Freeform 798"/>
            <p:cNvSpPr>
              <a:spLocks/>
            </p:cNvSpPr>
            <p:nvPr/>
          </p:nvSpPr>
          <p:spPr bwMode="auto">
            <a:xfrm>
              <a:off x="1781175" y="1836738"/>
              <a:ext cx="34925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0 w 4"/>
                <a:gd name="T5" fmla="*/ 1 h 2"/>
                <a:gd name="T6" fmla="*/ 1 w 4"/>
                <a:gd name="T7" fmla="*/ 1 h 2"/>
                <a:gd name="T8" fmla="*/ 4 w 4"/>
                <a:gd name="T9" fmla="*/ 2 h 2"/>
                <a:gd name="T10" fmla="*/ 1 w 4"/>
                <a:gd name="T11" fmla="*/ 0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1" name="Freeform 799"/>
            <p:cNvSpPr>
              <a:spLocks/>
            </p:cNvSpPr>
            <p:nvPr/>
          </p:nvSpPr>
          <p:spPr bwMode="auto">
            <a:xfrm>
              <a:off x="1781175" y="1817688"/>
              <a:ext cx="34925" cy="26988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1 h 3"/>
                <a:gd name="T4" fmla="*/ 1 w 4"/>
                <a:gd name="T5" fmla="*/ 1 h 3"/>
                <a:gd name="T6" fmla="*/ 1 w 4"/>
                <a:gd name="T7" fmla="*/ 1 h 3"/>
                <a:gd name="T8" fmla="*/ 4 w 4"/>
                <a:gd name="T9" fmla="*/ 3 h 3"/>
                <a:gd name="T10" fmla="*/ 2 w 4"/>
                <a:gd name="T11" fmla="*/ 1 h 3"/>
                <a:gd name="T12" fmla="*/ 1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2"/>
                    <a:pt x="4" y="3"/>
                    <a:pt x="4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2" name="Freeform 800"/>
            <p:cNvSpPr>
              <a:spLocks/>
            </p:cNvSpPr>
            <p:nvPr/>
          </p:nvSpPr>
          <p:spPr bwMode="auto">
            <a:xfrm>
              <a:off x="1789112" y="1809750"/>
              <a:ext cx="26988" cy="26988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0 h 3"/>
                <a:gd name="T4" fmla="*/ 1 w 3"/>
                <a:gd name="T5" fmla="*/ 1 h 3"/>
                <a:gd name="T6" fmla="*/ 1 w 3"/>
                <a:gd name="T7" fmla="*/ 1 h 3"/>
                <a:gd name="T8" fmla="*/ 3 w 3"/>
                <a:gd name="T9" fmla="*/ 3 h 3"/>
                <a:gd name="T10" fmla="*/ 2 w 3"/>
                <a:gd name="T11" fmla="*/ 1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3" name="Freeform 801"/>
            <p:cNvSpPr>
              <a:spLocks/>
            </p:cNvSpPr>
            <p:nvPr/>
          </p:nvSpPr>
          <p:spPr bwMode="auto">
            <a:xfrm>
              <a:off x="1798637" y="1800225"/>
              <a:ext cx="25400" cy="36513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0 h 4"/>
                <a:gd name="T4" fmla="*/ 1 w 3"/>
                <a:gd name="T5" fmla="*/ 1 h 4"/>
                <a:gd name="T6" fmla="*/ 1 w 3"/>
                <a:gd name="T7" fmla="*/ 2 h 4"/>
                <a:gd name="T8" fmla="*/ 3 w 3"/>
                <a:gd name="T9" fmla="*/ 4 h 4"/>
                <a:gd name="T10" fmla="*/ 2 w 3"/>
                <a:gd name="T11" fmla="*/ 1 h 4"/>
                <a:gd name="T12" fmla="*/ 2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4" name="Freeform 802"/>
            <p:cNvSpPr>
              <a:spLocks/>
            </p:cNvSpPr>
            <p:nvPr/>
          </p:nvSpPr>
          <p:spPr bwMode="auto">
            <a:xfrm>
              <a:off x="1816100" y="1720850"/>
              <a:ext cx="25400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6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8"/>
                    <a:pt x="3" y="10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5" name="Freeform 803"/>
            <p:cNvSpPr>
              <a:spLocks/>
            </p:cNvSpPr>
            <p:nvPr/>
          </p:nvSpPr>
          <p:spPr bwMode="auto">
            <a:xfrm>
              <a:off x="1851025" y="1738313"/>
              <a:ext cx="61913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5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2" y="9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6" name="Freeform 804"/>
            <p:cNvSpPr>
              <a:spLocks/>
            </p:cNvSpPr>
            <p:nvPr/>
          </p:nvSpPr>
          <p:spPr bwMode="auto">
            <a:xfrm>
              <a:off x="1860550" y="1809750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3"/>
                    <a:pt x="4" y="2"/>
                    <a:pt x="6" y="1"/>
                  </a:cubicBezTo>
                  <a:cubicBezTo>
                    <a:pt x="8" y="1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7" name="Freeform 805"/>
            <p:cNvSpPr>
              <a:spLocks/>
            </p:cNvSpPr>
            <p:nvPr/>
          </p:nvSpPr>
          <p:spPr bwMode="auto">
            <a:xfrm>
              <a:off x="1851025" y="1854200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0 h 3"/>
                <a:gd name="T4" fmla="*/ 13 w 13"/>
                <a:gd name="T5" fmla="*/ 3 h 3"/>
                <a:gd name="T6" fmla="*/ 7 w 13"/>
                <a:gd name="T7" fmla="*/ 1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9" y="1"/>
                    <a:pt x="12" y="2"/>
                    <a:pt x="13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8" name="Freeform 806"/>
            <p:cNvSpPr>
              <a:spLocks/>
            </p:cNvSpPr>
            <p:nvPr/>
          </p:nvSpPr>
          <p:spPr bwMode="auto">
            <a:xfrm>
              <a:off x="1851025" y="1862138"/>
              <a:ext cx="44450" cy="115888"/>
            </a:xfrm>
            <a:custGeom>
              <a:avLst/>
              <a:gdLst>
                <a:gd name="T0" fmla="*/ 0 w 5"/>
                <a:gd name="T1" fmla="*/ 0 h 13"/>
                <a:gd name="T2" fmla="*/ 3 w 5"/>
                <a:gd name="T3" fmla="*/ 6 h 13"/>
                <a:gd name="T4" fmla="*/ 5 w 5"/>
                <a:gd name="T5" fmla="*/ 13 h 13"/>
                <a:gd name="T6" fmla="*/ 2 w 5"/>
                <a:gd name="T7" fmla="*/ 7 h 13"/>
                <a:gd name="T8" fmla="*/ 0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cubicBezTo>
                    <a:pt x="1" y="2"/>
                    <a:pt x="2" y="4"/>
                    <a:pt x="3" y="6"/>
                  </a:cubicBezTo>
                  <a:cubicBezTo>
                    <a:pt x="4" y="8"/>
                    <a:pt x="5" y="10"/>
                    <a:pt x="5" y="1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9" name="Freeform 807"/>
            <p:cNvSpPr>
              <a:spLocks/>
            </p:cNvSpPr>
            <p:nvPr/>
          </p:nvSpPr>
          <p:spPr bwMode="auto">
            <a:xfrm>
              <a:off x="1789112" y="1862138"/>
              <a:ext cx="44450" cy="115888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6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2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4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0" name="Freeform 808"/>
            <p:cNvSpPr>
              <a:spLocks/>
            </p:cNvSpPr>
            <p:nvPr/>
          </p:nvSpPr>
          <p:spPr bwMode="auto">
            <a:xfrm>
              <a:off x="1719262" y="1854200"/>
              <a:ext cx="114300" cy="52388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1" name="Freeform 809"/>
            <p:cNvSpPr>
              <a:spLocks/>
            </p:cNvSpPr>
            <p:nvPr/>
          </p:nvSpPr>
          <p:spPr bwMode="auto">
            <a:xfrm>
              <a:off x="1719262" y="1809750"/>
              <a:ext cx="114300" cy="34925"/>
            </a:xfrm>
            <a:custGeom>
              <a:avLst/>
              <a:gdLst>
                <a:gd name="T0" fmla="*/ 13 w 13"/>
                <a:gd name="T1" fmla="*/ 4 h 4"/>
                <a:gd name="T2" fmla="*/ 6 w 13"/>
                <a:gd name="T3" fmla="*/ 3 h 4"/>
                <a:gd name="T4" fmla="*/ 0 w 13"/>
                <a:gd name="T5" fmla="*/ 0 h 4"/>
                <a:gd name="T6" fmla="*/ 6 w 13"/>
                <a:gd name="T7" fmla="*/ 2 h 4"/>
                <a:gd name="T8" fmla="*/ 13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4"/>
                  </a:moveTo>
                  <a:cubicBezTo>
                    <a:pt x="10" y="4"/>
                    <a:pt x="8" y="3"/>
                    <a:pt x="6" y="3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2"/>
                    <a:pt x="10" y="3"/>
                    <a:pt x="1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2" name="Freeform 810"/>
            <p:cNvSpPr>
              <a:spLocks/>
            </p:cNvSpPr>
            <p:nvPr/>
          </p:nvSpPr>
          <p:spPr bwMode="auto">
            <a:xfrm>
              <a:off x="1754187" y="1747838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6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9"/>
                    <a:pt x="6" y="8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7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41" name="组合 64340"/>
          <p:cNvGrpSpPr/>
          <p:nvPr/>
        </p:nvGrpSpPr>
        <p:grpSpPr>
          <a:xfrm>
            <a:off x="11330904" y="4174156"/>
            <a:ext cx="573088" cy="603250"/>
            <a:chOff x="11336337" y="4614863"/>
            <a:chExt cx="573088" cy="603250"/>
          </a:xfrm>
        </p:grpSpPr>
        <p:sp>
          <p:nvSpPr>
            <p:cNvPr id="64263" name="Freeform 811"/>
            <p:cNvSpPr>
              <a:spLocks/>
            </p:cNvSpPr>
            <p:nvPr/>
          </p:nvSpPr>
          <p:spPr bwMode="auto">
            <a:xfrm>
              <a:off x="11442700" y="4614863"/>
              <a:ext cx="282575" cy="292100"/>
            </a:xfrm>
            <a:custGeom>
              <a:avLst/>
              <a:gdLst>
                <a:gd name="T0" fmla="*/ 22 w 32"/>
                <a:gd name="T1" fmla="*/ 33 h 33"/>
                <a:gd name="T2" fmla="*/ 16 w 32"/>
                <a:gd name="T3" fmla="*/ 4 h 33"/>
                <a:gd name="T4" fmla="*/ 22 w 32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3">
                  <a:moveTo>
                    <a:pt x="22" y="33"/>
                  </a:moveTo>
                  <a:cubicBezTo>
                    <a:pt x="22" y="33"/>
                    <a:pt x="0" y="9"/>
                    <a:pt x="16" y="4"/>
                  </a:cubicBezTo>
                  <a:cubicBezTo>
                    <a:pt x="32" y="0"/>
                    <a:pt x="22" y="33"/>
                    <a:pt x="22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4" name="Freeform 812"/>
            <p:cNvSpPr>
              <a:spLocks/>
            </p:cNvSpPr>
            <p:nvPr/>
          </p:nvSpPr>
          <p:spPr bwMode="auto">
            <a:xfrm>
              <a:off x="11636375" y="4614863"/>
              <a:ext cx="273050" cy="292100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5" name="Freeform 813"/>
            <p:cNvSpPr>
              <a:spLocks/>
            </p:cNvSpPr>
            <p:nvPr/>
          </p:nvSpPr>
          <p:spPr bwMode="auto">
            <a:xfrm>
              <a:off x="11636375" y="4765676"/>
              <a:ext cx="265113" cy="301625"/>
            </a:xfrm>
            <a:custGeom>
              <a:avLst/>
              <a:gdLst>
                <a:gd name="T0" fmla="*/ 0 w 30"/>
                <a:gd name="T1" fmla="*/ 16 h 34"/>
                <a:gd name="T2" fmla="*/ 29 w 30"/>
                <a:gd name="T3" fmla="*/ 17 h 34"/>
                <a:gd name="T4" fmla="*/ 0 w 30"/>
                <a:gd name="T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6"/>
                  </a:moveTo>
                  <a:cubicBezTo>
                    <a:pt x="0" y="16"/>
                    <a:pt x="28" y="0"/>
                    <a:pt x="29" y="17"/>
                  </a:cubicBezTo>
                  <a:cubicBezTo>
                    <a:pt x="30" y="34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6" name="Freeform 814"/>
            <p:cNvSpPr>
              <a:spLocks/>
            </p:cNvSpPr>
            <p:nvPr/>
          </p:nvSpPr>
          <p:spPr bwMode="auto">
            <a:xfrm>
              <a:off x="11636375" y="4906963"/>
              <a:ext cx="255588" cy="311150"/>
            </a:xfrm>
            <a:custGeom>
              <a:avLst/>
              <a:gdLst>
                <a:gd name="T0" fmla="*/ 0 w 29"/>
                <a:gd name="T1" fmla="*/ 0 h 35"/>
                <a:gd name="T2" fmla="*/ 16 w 29"/>
                <a:gd name="T3" fmla="*/ 24 h 35"/>
                <a:gd name="T4" fmla="*/ 0 w 2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5">
                  <a:moveTo>
                    <a:pt x="0" y="0"/>
                  </a:moveTo>
                  <a:cubicBezTo>
                    <a:pt x="0" y="0"/>
                    <a:pt x="29" y="14"/>
                    <a:pt x="16" y="24"/>
                  </a:cubicBezTo>
                  <a:cubicBezTo>
                    <a:pt x="2" y="3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7" name="Freeform 815"/>
            <p:cNvSpPr>
              <a:spLocks/>
            </p:cNvSpPr>
            <p:nvPr/>
          </p:nvSpPr>
          <p:spPr bwMode="auto">
            <a:xfrm>
              <a:off x="11398250" y="4906963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8" name="Freeform 816"/>
            <p:cNvSpPr>
              <a:spLocks/>
            </p:cNvSpPr>
            <p:nvPr/>
          </p:nvSpPr>
          <p:spPr bwMode="auto">
            <a:xfrm>
              <a:off x="11336337" y="4818063"/>
              <a:ext cx="300038" cy="293688"/>
            </a:xfrm>
            <a:custGeom>
              <a:avLst/>
              <a:gdLst>
                <a:gd name="T0" fmla="*/ 34 w 34"/>
                <a:gd name="T1" fmla="*/ 10 h 33"/>
                <a:gd name="T2" fmla="*/ 5 w 34"/>
                <a:gd name="T3" fmla="*/ 17 h 33"/>
                <a:gd name="T4" fmla="*/ 34 w 34"/>
                <a:gd name="T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3">
                  <a:moveTo>
                    <a:pt x="34" y="10"/>
                  </a:moveTo>
                  <a:cubicBezTo>
                    <a:pt x="34" y="10"/>
                    <a:pt x="10" y="33"/>
                    <a:pt x="5" y="17"/>
                  </a:cubicBezTo>
                  <a:cubicBezTo>
                    <a:pt x="0" y="0"/>
                    <a:pt x="34" y="10"/>
                    <a:pt x="34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9" name="Freeform 817"/>
            <p:cNvSpPr>
              <a:spLocks/>
            </p:cNvSpPr>
            <p:nvPr/>
          </p:nvSpPr>
          <p:spPr bwMode="auto">
            <a:xfrm>
              <a:off x="11361737" y="4640263"/>
              <a:ext cx="284163" cy="284163"/>
            </a:xfrm>
            <a:custGeom>
              <a:avLst/>
              <a:gdLst>
                <a:gd name="T0" fmla="*/ 32 w 32"/>
                <a:gd name="T1" fmla="*/ 30 h 32"/>
                <a:gd name="T2" fmla="*/ 7 w 32"/>
                <a:gd name="T3" fmla="*/ 16 h 32"/>
                <a:gd name="T4" fmla="*/ 32 w 32"/>
                <a:gd name="T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32" y="30"/>
                  </a:moveTo>
                  <a:cubicBezTo>
                    <a:pt x="32" y="30"/>
                    <a:pt x="0" y="32"/>
                    <a:pt x="7" y="16"/>
                  </a:cubicBezTo>
                  <a:cubicBezTo>
                    <a:pt x="13" y="0"/>
                    <a:pt x="32" y="30"/>
                    <a:pt x="32" y="3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0" name="Freeform 818"/>
            <p:cNvSpPr>
              <a:spLocks/>
            </p:cNvSpPr>
            <p:nvPr/>
          </p:nvSpPr>
          <p:spPr bwMode="auto">
            <a:xfrm>
              <a:off x="11574462" y="4872038"/>
              <a:ext cx="106363" cy="79375"/>
            </a:xfrm>
            <a:custGeom>
              <a:avLst/>
              <a:gdLst>
                <a:gd name="T0" fmla="*/ 11 w 12"/>
                <a:gd name="T1" fmla="*/ 3 h 9"/>
                <a:gd name="T2" fmla="*/ 7 w 12"/>
                <a:gd name="T3" fmla="*/ 8 h 9"/>
                <a:gd name="T4" fmla="*/ 1 w 12"/>
                <a:gd name="T5" fmla="*/ 6 h 9"/>
                <a:gd name="T6" fmla="*/ 4 w 12"/>
                <a:gd name="T7" fmla="*/ 1 h 9"/>
                <a:gd name="T8" fmla="*/ 11 w 12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2" y="5"/>
                    <a:pt x="10" y="7"/>
                    <a:pt x="7" y="8"/>
                  </a:cubicBezTo>
                  <a:cubicBezTo>
                    <a:pt x="4" y="9"/>
                    <a:pt x="2" y="8"/>
                    <a:pt x="1" y="6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7" y="0"/>
                    <a:pt x="10" y="0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1" name="Freeform 819"/>
            <p:cNvSpPr>
              <a:spLocks/>
            </p:cNvSpPr>
            <p:nvPr/>
          </p:nvSpPr>
          <p:spPr bwMode="auto">
            <a:xfrm>
              <a:off x="11609387" y="4854576"/>
              <a:ext cx="9525" cy="34925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0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2" name="Freeform 820"/>
            <p:cNvSpPr>
              <a:spLocks/>
            </p:cNvSpPr>
            <p:nvPr/>
          </p:nvSpPr>
          <p:spPr bwMode="auto">
            <a:xfrm>
              <a:off x="11618912" y="4854576"/>
              <a:ext cx="17463" cy="3492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0 w 2"/>
                <a:gd name="T5" fmla="*/ 1 h 4"/>
                <a:gd name="T6" fmla="*/ 1 w 2"/>
                <a:gd name="T7" fmla="*/ 1 h 4"/>
                <a:gd name="T8" fmla="*/ 1 w 2"/>
                <a:gd name="T9" fmla="*/ 4 h 4"/>
                <a:gd name="T10" fmla="*/ 1 w 2"/>
                <a:gd name="T11" fmla="*/ 1 h 4"/>
                <a:gd name="T12" fmla="*/ 1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3" name="Freeform 821"/>
            <p:cNvSpPr>
              <a:spLocks/>
            </p:cNvSpPr>
            <p:nvPr/>
          </p:nvSpPr>
          <p:spPr bwMode="auto">
            <a:xfrm>
              <a:off x="11626850" y="4854576"/>
              <a:ext cx="19050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1 w 2"/>
                <a:gd name="T5" fmla="*/ 1 h 4"/>
                <a:gd name="T6" fmla="*/ 1 w 2"/>
                <a:gd name="T7" fmla="*/ 1 h 4"/>
                <a:gd name="T8" fmla="*/ 0 w 2"/>
                <a:gd name="T9" fmla="*/ 4 h 4"/>
                <a:gd name="T10" fmla="*/ 1 w 2"/>
                <a:gd name="T11" fmla="*/ 1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4" name="Freeform 822"/>
            <p:cNvSpPr>
              <a:spLocks/>
            </p:cNvSpPr>
            <p:nvPr/>
          </p:nvSpPr>
          <p:spPr bwMode="auto">
            <a:xfrm>
              <a:off x="11636375" y="4854576"/>
              <a:ext cx="17463" cy="34925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1 h 4"/>
                <a:gd name="T4" fmla="*/ 1 w 2"/>
                <a:gd name="T5" fmla="*/ 1 h 4"/>
                <a:gd name="T6" fmla="*/ 1 w 2"/>
                <a:gd name="T7" fmla="*/ 2 h 4"/>
                <a:gd name="T8" fmla="*/ 0 w 2"/>
                <a:gd name="T9" fmla="*/ 4 h 4"/>
                <a:gd name="T10" fmla="*/ 2 w 2"/>
                <a:gd name="T11" fmla="*/ 2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5" name="Freeform 823"/>
            <p:cNvSpPr>
              <a:spLocks/>
            </p:cNvSpPr>
            <p:nvPr/>
          </p:nvSpPr>
          <p:spPr bwMode="auto">
            <a:xfrm>
              <a:off x="11636375" y="4862513"/>
              <a:ext cx="34925" cy="26988"/>
            </a:xfrm>
            <a:custGeom>
              <a:avLst/>
              <a:gdLst>
                <a:gd name="T0" fmla="*/ 3 w 4"/>
                <a:gd name="T1" fmla="*/ 2 h 3"/>
                <a:gd name="T2" fmla="*/ 3 w 4"/>
                <a:gd name="T3" fmla="*/ 1 h 3"/>
                <a:gd name="T4" fmla="*/ 2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6" name="Freeform 824"/>
            <p:cNvSpPr>
              <a:spLocks/>
            </p:cNvSpPr>
            <p:nvPr/>
          </p:nvSpPr>
          <p:spPr bwMode="auto">
            <a:xfrm>
              <a:off x="11645900" y="4879976"/>
              <a:ext cx="34925" cy="19050"/>
            </a:xfrm>
            <a:custGeom>
              <a:avLst/>
              <a:gdLst>
                <a:gd name="T0" fmla="*/ 3 w 4"/>
                <a:gd name="T1" fmla="*/ 1 h 2"/>
                <a:gd name="T2" fmla="*/ 3 w 4"/>
                <a:gd name="T3" fmla="*/ 0 h 2"/>
                <a:gd name="T4" fmla="*/ 3 w 4"/>
                <a:gd name="T5" fmla="*/ 0 h 2"/>
                <a:gd name="T6" fmla="*/ 2 w 4"/>
                <a:gd name="T7" fmla="*/ 0 h 2"/>
                <a:gd name="T8" fmla="*/ 0 w 4"/>
                <a:gd name="T9" fmla="*/ 2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7" name="Freeform 825"/>
            <p:cNvSpPr>
              <a:spLocks/>
            </p:cNvSpPr>
            <p:nvPr/>
          </p:nvSpPr>
          <p:spPr bwMode="auto">
            <a:xfrm>
              <a:off x="11645900" y="4889501"/>
              <a:ext cx="34925" cy="9525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0 h 1"/>
                <a:gd name="T4" fmla="*/ 3 w 4"/>
                <a:gd name="T5" fmla="*/ 0 h 1"/>
                <a:gd name="T6" fmla="*/ 3 w 4"/>
                <a:gd name="T7" fmla="*/ 1 h 1"/>
                <a:gd name="T8" fmla="*/ 0 w 4"/>
                <a:gd name="T9" fmla="*/ 1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8" name="Freeform 826"/>
            <p:cNvSpPr>
              <a:spLocks/>
            </p:cNvSpPr>
            <p:nvPr/>
          </p:nvSpPr>
          <p:spPr bwMode="auto">
            <a:xfrm>
              <a:off x="11645900" y="4906963"/>
              <a:ext cx="42863" cy="9525"/>
            </a:xfrm>
            <a:custGeom>
              <a:avLst/>
              <a:gdLst>
                <a:gd name="T0" fmla="*/ 4 w 5"/>
                <a:gd name="T1" fmla="*/ 1 h 1"/>
                <a:gd name="T2" fmla="*/ 5 w 5"/>
                <a:gd name="T3" fmla="*/ 0 h 1"/>
                <a:gd name="T4" fmla="*/ 4 w 5"/>
                <a:gd name="T5" fmla="*/ 0 h 1"/>
                <a:gd name="T6" fmla="*/ 3 w 5"/>
                <a:gd name="T7" fmla="*/ 0 h 1"/>
                <a:gd name="T8" fmla="*/ 0 w 5"/>
                <a:gd name="T9" fmla="*/ 0 h 1"/>
                <a:gd name="T10" fmla="*/ 3 w 5"/>
                <a:gd name="T11" fmla="*/ 0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9" name="Freeform 827"/>
            <p:cNvSpPr>
              <a:spLocks/>
            </p:cNvSpPr>
            <p:nvPr/>
          </p:nvSpPr>
          <p:spPr bwMode="auto">
            <a:xfrm>
              <a:off x="11645900" y="4916488"/>
              <a:ext cx="34925" cy="7938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0" name="Freeform 828"/>
            <p:cNvSpPr>
              <a:spLocks/>
            </p:cNvSpPr>
            <p:nvPr/>
          </p:nvSpPr>
          <p:spPr bwMode="auto">
            <a:xfrm>
              <a:off x="11645900" y="4916488"/>
              <a:ext cx="34925" cy="26988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2 h 3"/>
                <a:gd name="T4" fmla="*/ 3 w 4"/>
                <a:gd name="T5" fmla="*/ 2 h 3"/>
                <a:gd name="T6" fmla="*/ 3 w 4"/>
                <a:gd name="T7" fmla="*/ 2 h 3"/>
                <a:gd name="T8" fmla="*/ 0 w 4"/>
                <a:gd name="T9" fmla="*/ 0 h 3"/>
                <a:gd name="T10" fmla="*/ 2 w 4"/>
                <a:gd name="T11" fmla="*/ 2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1" name="Freeform 829"/>
            <p:cNvSpPr>
              <a:spLocks/>
            </p:cNvSpPr>
            <p:nvPr/>
          </p:nvSpPr>
          <p:spPr bwMode="auto">
            <a:xfrm>
              <a:off x="11645900" y="4924426"/>
              <a:ext cx="25400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3 h 3"/>
                <a:gd name="T4" fmla="*/ 3 w 3"/>
                <a:gd name="T5" fmla="*/ 2 h 3"/>
                <a:gd name="T6" fmla="*/ 2 w 3"/>
                <a:gd name="T7" fmla="*/ 2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2" name="Freeform 830"/>
            <p:cNvSpPr>
              <a:spLocks/>
            </p:cNvSpPr>
            <p:nvPr/>
          </p:nvSpPr>
          <p:spPr bwMode="auto">
            <a:xfrm>
              <a:off x="11645900" y="4924426"/>
              <a:ext cx="17463" cy="36513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3" name="Freeform 831"/>
            <p:cNvSpPr>
              <a:spLocks/>
            </p:cNvSpPr>
            <p:nvPr/>
          </p:nvSpPr>
          <p:spPr bwMode="auto">
            <a:xfrm>
              <a:off x="11636375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4" name="Freeform 832"/>
            <p:cNvSpPr>
              <a:spLocks/>
            </p:cNvSpPr>
            <p:nvPr/>
          </p:nvSpPr>
          <p:spPr bwMode="auto">
            <a:xfrm>
              <a:off x="11626850" y="4933951"/>
              <a:ext cx="9525" cy="3492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3 h 4"/>
                <a:gd name="T8" fmla="*/ 0 w 1"/>
                <a:gd name="T9" fmla="*/ 0 h 4"/>
                <a:gd name="T10" fmla="*/ 0 w 1"/>
                <a:gd name="T11" fmla="*/ 3 h 4"/>
                <a:gd name="T12" fmla="*/ 0 w 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5" name="Freeform 833"/>
            <p:cNvSpPr>
              <a:spLocks/>
            </p:cNvSpPr>
            <p:nvPr/>
          </p:nvSpPr>
          <p:spPr bwMode="auto">
            <a:xfrm>
              <a:off x="11609387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3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6" name="Freeform 834"/>
            <p:cNvSpPr>
              <a:spLocks/>
            </p:cNvSpPr>
            <p:nvPr/>
          </p:nvSpPr>
          <p:spPr bwMode="auto">
            <a:xfrm>
              <a:off x="11601450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0 w 2"/>
                <a:gd name="T3" fmla="*/ 4 h 4"/>
                <a:gd name="T4" fmla="*/ 1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7" name="Freeform 835"/>
            <p:cNvSpPr>
              <a:spLocks/>
            </p:cNvSpPr>
            <p:nvPr/>
          </p:nvSpPr>
          <p:spPr bwMode="auto">
            <a:xfrm>
              <a:off x="11591925" y="4933951"/>
              <a:ext cx="26988" cy="26988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3 h 3"/>
                <a:gd name="T4" fmla="*/ 1 w 3"/>
                <a:gd name="T5" fmla="*/ 3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2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8" name="Freeform 836"/>
            <p:cNvSpPr>
              <a:spLocks/>
            </p:cNvSpPr>
            <p:nvPr/>
          </p:nvSpPr>
          <p:spPr bwMode="auto">
            <a:xfrm>
              <a:off x="11574462" y="4924426"/>
              <a:ext cx="34925" cy="26988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3 h 3"/>
                <a:gd name="T4" fmla="*/ 2 w 4"/>
                <a:gd name="T5" fmla="*/ 3 h 3"/>
                <a:gd name="T6" fmla="*/ 2 w 4"/>
                <a:gd name="T7" fmla="*/ 2 h 3"/>
                <a:gd name="T8" fmla="*/ 4 w 4"/>
                <a:gd name="T9" fmla="*/ 0 h 3"/>
                <a:gd name="T10" fmla="*/ 2 w 4"/>
                <a:gd name="T11" fmla="*/ 2 h 3"/>
                <a:gd name="T12" fmla="*/ 1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9" name="Freeform 837"/>
            <p:cNvSpPr>
              <a:spLocks/>
            </p:cNvSpPr>
            <p:nvPr/>
          </p:nvSpPr>
          <p:spPr bwMode="auto">
            <a:xfrm>
              <a:off x="11574462" y="4924426"/>
              <a:ext cx="34925" cy="19050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0" name="Freeform 838"/>
            <p:cNvSpPr>
              <a:spLocks/>
            </p:cNvSpPr>
            <p:nvPr/>
          </p:nvSpPr>
          <p:spPr bwMode="auto">
            <a:xfrm>
              <a:off x="11564937" y="4916488"/>
              <a:ext cx="36513" cy="7938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0 h 1"/>
                <a:gd name="T10" fmla="*/ 2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1" name="Freeform 839"/>
            <p:cNvSpPr>
              <a:spLocks/>
            </p:cNvSpPr>
            <p:nvPr/>
          </p:nvSpPr>
          <p:spPr bwMode="auto">
            <a:xfrm>
              <a:off x="11564937" y="4899026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1 w 4"/>
                <a:gd name="T5" fmla="*/ 2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2" name="Freeform 840"/>
            <p:cNvSpPr>
              <a:spLocks/>
            </p:cNvSpPr>
            <p:nvPr/>
          </p:nvSpPr>
          <p:spPr bwMode="auto">
            <a:xfrm>
              <a:off x="11564937" y="4889501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1 w 4"/>
                <a:gd name="T5" fmla="*/ 1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3" name="Freeform 841"/>
            <p:cNvSpPr>
              <a:spLocks/>
            </p:cNvSpPr>
            <p:nvPr/>
          </p:nvSpPr>
          <p:spPr bwMode="auto">
            <a:xfrm>
              <a:off x="11574462" y="4872038"/>
              <a:ext cx="34925" cy="26988"/>
            </a:xfrm>
            <a:custGeom>
              <a:avLst/>
              <a:gdLst>
                <a:gd name="T0" fmla="*/ 1 w 4"/>
                <a:gd name="T1" fmla="*/ 1 h 3"/>
                <a:gd name="T2" fmla="*/ 0 w 4"/>
                <a:gd name="T3" fmla="*/ 1 h 3"/>
                <a:gd name="T4" fmla="*/ 1 w 4"/>
                <a:gd name="T5" fmla="*/ 2 h 3"/>
                <a:gd name="T6" fmla="*/ 1 w 4"/>
                <a:gd name="T7" fmla="*/ 2 h 3"/>
                <a:gd name="T8" fmla="*/ 4 w 4"/>
                <a:gd name="T9" fmla="*/ 3 h 3"/>
                <a:gd name="T10" fmla="*/ 2 w 4"/>
                <a:gd name="T11" fmla="*/ 2 h 3"/>
                <a:gd name="T12" fmla="*/ 1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3"/>
                    <a:pt x="4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4" name="Freeform 842"/>
            <p:cNvSpPr>
              <a:spLocks/>
            </p:cNvSpPr>
            <p:nvPr/>
          </p:nvSpPr>
          <p:spPr bwMode="auto">
            <a:xfrm>
              <a:off x="11583987" y="4862513"/>
              <a:ext cx="25400" cy="36513"/>
            </a:xfrm>
            <a:custGeom>
              <a:avLst/>
              <a:gdLst>
                <a:gd name="T0" fmla="*/ 1 w 3"/>
                <a:gd name="T1" fmla="*/ 1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2 h 4"/>
                <a:gd name="T8" fmla="*/ 3 w 3"/>
                <a:gd name="T9" fmla="*/ 4 h 4"/>
                <a:gd name="T10" fmla="*/ 1 w 3"/>
                <a:gd name="T11" fmla="*/ 2 h 4"/>
                <a:gd name="T12" fmla="*/ 1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5" name="Freeform 843"/>
            <p:cNvSpPr>
              <a:spLocks/>
            </p:cNvSpPr>
            <p:nvPr/>
          </p:nvSpPr>
          <p:spPr bwMode="auto">
            <a:xfrm>
              <a:off x="11591925" y="4854576"/>
              <a:ext cx="17463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1 h 4"/>
                <a:gd name="T4" fmla="*/ 1 w 2"/>
                <a:gd name="T5" fmla="*/ 2 h 4"/>
                <a:gd name="T6" fmla="*/ 1 w 2"/>
                <a:gd name="T7" fmla="*/ 2 h 4"/>
                <a:gd name="T8" fmla="*/ 2 w 2"/>
                <a:gd name="T9" fmla="*/ 4 h 4"/>
                <a:gd name="T10" fmla="*/ 1 w 2"/>
                <a:gd name="T11" fmla="*/ 2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6" name="Freeform 844"/>
            <p:cNvSpPr>
              <a:spLocks/>
            </p:cNvSpPr>
            <p:nvPr/>
          </p:nvSpPr>
          <p:spPr bwMode="auto">
            <a:xfrm>
              <a:off x="11609387" y="4773613"/>
              <a:ext cx="26988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9"/>
                    <a:pt x="3" y="11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7" name="Freeform 845"/>
            <p:cNvSpPr>
              <a:spLocks/>
            </p:cNvSpPr>
            <p:nvPr/>
          </p:nvSpPr>
          <p:spPr bwMode="auto">
            <a:xfrm>
              <a:off x="11645900" y="4791076"/>
              <a:ext cx="60325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6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8"/>
                    <a:pt x="1" y="10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8" name="Freeform 846"/>
            <p:cNvSpPr>
              <a:spLocks/>
            </p:cNvSpPr>
            <p:nvPr/>
          </p:nvSpPr>
          <p:spPr bwMode="auto">
            <a:xfrm>
              <a:off x="11653837" y="4872038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8" y="0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9" name="Freeform 847"/>
            <p:cNvSpPr>
              <a:spLocks/>
            </p:cNvSpPr>
            <p:nvPr/>
          </p:nvSpPr>
          <p:spPr bwMode="auto">
            <a:xfrm>
              <a:off x="11645900" y="4906963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1 h 3"/>
                <a:gd name="T4" fmla="*/ 13 w 13"/>
                <a:gd name="T5" fmla="*/ 3 h 3"/>
                <a:gd name="T6" fmla="*/ 7 w 13"/>
                <a:gd name="T7" fmla="*/ 2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2" y="0"/>
                    <a:pt x="5" y="0"/>
                    <a:pt x="7" y="1"/>
                  </a:cubicBezTo>
                  <a:cubicBezTo>
                    <a:pt x="9" y="1"/>
                    <a:pt x="11" y="2"/>
                    <a:pt x="1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0" name="Freeform 848"/>
            <p:cNvSpPr>
              <a:spLocks/>
            </p:cNvSpPr>
            <p:nvPr/>
          </p:nvSpPr>
          <p:spPr bwMode="auto">
            <a:xfrm>
              <a:off x="11636375" y="4924426"/>
              <a:ext cx="44450" cy="106363"/>
            </a:xfrm>
            <a:custGeom>
              <a:avLst/>
              <a:gdLst>
                <a:gd name="T0" fmla="*/ 0 w 5"/>
                <a:gd name="T1" fmla="*/ 0 h 12"/>
                <a:gd name="T2" fmla="*/ 4 w 5"/>
                <a:gd name="T3" fmla="*/ 5 h 12"/>
                <a:gd name="T4" fmla="*/ 5 w 5"/>
                <a:gd name="T5" fmla="*/ 12 h 12"/>
                <a:gd name="T6" fmla="*/ 3 w 5"/>
                <a:gd name="T7" fmla="*/ 6 h 12"/>
                <a:gd name="T8" fmla="*/ 0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cubicBezTo>
                    <a:pt x="2" y="1"/>
                    <a:pt x="3" y="3"/>
                    <a:pt x="4" y="5"/>
                  </a:cubicBezTo>
                  <a:cubicBezTo>
                    <a:pt x="5" y="8"/>
                    <a:pt x="5" y="10"/>
                    <a:pt x="5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1" name="Freeform 849"/>
            <p:cNvSpPr>
              <a:spLocks/>
            </p:cNvSpPr>
            <p:nvPr/>
          </p:nvSpPr>
          <p:spPr bwMode="auto">
            <a:xfrm>
              <a:off x="11583987" y="4916488"/>
              <a:ext cx="42863" cy="114300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7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3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2" name="Freeform 850"/>
            <p:cNvSpPr>
              <a:spLocks/>
            </p:cNvSpPr>
            <p:nvPr/>
          </p:nvSpPr>
          <p:spPr bwMode="auto">
            <a:xfrm>
              <a:off x="11512550" y="4906963"/>
              <a:ext cx="106363" cy="53975"/>
            </a:xfrm>
            <a:custGeom>
              <a:avLst/>
              <a:gdLst>
                <a:gd name="T0" fmla="*/ 12 w 12"/>
                <a:gd name="T1" fmla="*/ 0 h 6"/>
                <a:gd name="T2" fmla="*/ 7 w 12"/>
                <a:gd name="T3" fmla="*/ 4 h 6"/>
                <a:gd name="T4" fmla="*/ 0 w 12"/>
                <a:gd name="T5" fmla="*/ 6 h 6"/>
                <a:gd name="T6" fmla="*/ 6 w 12"/>
                <a:gd name="T7" fmla="*/ 3 h 6"/>
                <a:gd name="T8" fmla="*/ 12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3" name="Freeform 851"/>
            <p:cNvSpPr>
              <a:spLocks/>
            </p:cNvSpPr>
            <p:nvPr/>
          </p:nvSpPr>
          <p:spPr bwMode="auto">
            <a:xfrm>
              <a:off x="11512550" y="4862513"/>
              <a:ext cx="106363" cy="36513"/>
            </a:xfrm>
            <a:custGeom>
              <a:avLst/>
              <a:gdLst>
                <a:gd name="T0" fmla="*/ 12 w 12"/>
                <a:gd name="T1" fmla="*/ 4 h 4"/>
                <a:gd name="T2" fmla="*/ 6 w 12"/>
                <a:gd name="T3" fmla="*/ 3 h 4"/>
                <a:gd name="T4" fmla="*/ 0 w 12"/>
                <a:gd name="T5" fmla="*/ 0 h 4"/>
                <a:gd name="T6" fmla="*/ 6 w 12"/>
                <a:gd name="T7" fmla="*/ 2 h 4"/>
                <a:gd name="T8" fmla="*/ 12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2" y="4"/>
                  </a:moveTo>
                  <a:cubicBezTo>
                    <a:pt x="10" y="4"/>
                    <a:pt x="8" y="4"/>
                    <a:pt x="6" y="3"/>
                  </a:cubicBezTo>
                  <a:cubicBezTo>
                    <a:pt x="4" y="2"/>
                    <a:pt x="1" y="2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3"/>
                    <a:pt x="10" y="3"/>
                    <a:pt x="1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4" name="Freeform 852"/>
            <p:cNvSpPr>
              <a:spLocks/>
            </p:cNvSpPr>
            <p:nvPr/>
          </p:nvSpPr>
          <p:spPr bwMode="auto">
            <a:xfrm>
              <a:off x="11547475" y="4810126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5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8"/>
                    <a:pt x="6" y="7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7" name="组合 64336"/>
          <p:cNvGrpSpPr/>
          <p:nvPr/>
        </p:nvGrpSpPr>
        <p:grpSpPr>
          <a:xfrm>
            <a:off x="10733305" y="873623"/>
            <a:ext cx="406400" cy="434975"/>
            <a:chOff x="9948863" y="1587500"/>
            <a:chExt cx="406400" cy="434975"/>
          </a:xfrm>
        </p:grpSpPr>
        <p:sp>
          <p:nvSpPr>
            <p:cNvPr id="64095" name="Freeform 896"/>
            <p:cNvSpPr>
              <a:spLocks/>
            </p:cNvSpPr>
            <p:nvPr/>
          </p:nvSpPr>
          <p:spPr bwMode="auto">
            <a:xfrm>
              <a:off x="10020300" y="1587500"/>
              <a:ext cx="203200" cy="212725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4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4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6" name="Freeform 897"/>
            <p:cNvSpPr>
              <a:spLocks/>
            </p:cNvSpPr>
            <p:nvPr/>
          </p:nvSpPr>
          <p:spPr bwMode="auto">
            <a:xfrm>
              <a:off x="10161588" y="1597025"/>
              <a:ext cx="193675" cy="203200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3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7" name="Freeform 898"/>
            <p:cNvSpPr>
              <a:spLocks/>
            </p:cNvSpPr>
            <p:nvPr/>
          </p:nvSpPr>
          <p:spPr bwMode="auto">
            <a:xfrm>
              <a:off x="10161588" y="1703388"/>
              <a:ext cx="185738" cy="212725"/>
            </a:xfrm>
            <a:custGeom>
              <a:avLst/>
              <a:gdLst>
                <a:gd name="T0" fmla="*/ 0 w 21"/>
                <a:gd name="T1" fmla="*/ 11 h 24"/>
                <a:gd name="T2" fmla="*/ 21 w 21"/>
                <a:gd name="T3" fmla="*/ 12 h 24"/>
                <a:gd name="T4" fmla="*/ 0 w 21"/>
                <a:gd name="T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1"/>
                  </a:moveTo>
                  <a:cubicBezTo>
                    <a:pt x="0" y="11"/>
                    <a:pt x="20" y="0"/>
                    <a:pt x="21" y="12"/>
                  </a:cubicBezTo>
                  <a:cubicBezTo>
                    <a:pt x="21" y="24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8" name="Freeform 899"/>
            <p:cNvSpPr>
              <a:spLocks/>
            </p:cNvSpPr>
            <p:nvPr/>
          </p:nvSpPr>
          <p:spPr bwMode="auto">
            <a:xfrm>
              <a:off x="10161588" y="1800225"/>
              <a:ext cx="185738" cy="222250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9" name="Freeform 900"/>
            <p:cNvSpPr>
              <a:spLocks/>
            </p:cNvSpPr>
            <p:nvPr/>
          </p:nvSpPr>
          <p:spPr bwMode="auto">
            <a:xfrm>
              <a:off x="9993313" y="1800225"/>
              <a:ext cx="203200" cy="204788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6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0" name="Freeform 901"/>
            <p:cNvSpPr>
              <a:spLocks/>
            </p:cNvSpPr>
            <p:nvPr/>
          </p:nvSpPr>
          <p:spPr bwMode="auto">
            <a:xfrm>
              <a:off x="9948863" y="1738313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1" name="Freeform 902"/>
            <p:cNvSpPr>
              <a:spLocks/>
            </p:cNvSpPr>
            <p:nvPr/>
          </p:nvSpPr>
          <p:spPr bwMode="auto">
            <a:xfrm>
              <a:off x="9967913" y="1614488"/>
              <a:ext cx="201613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10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2" name="Freeform 903"/>
            <p:cNvSpPr>
              <a:spLocks/>
            </p:cNvSpPr>
            <p:nvPr/>
          </p:nvSpPr>
          <p:spPr bwMode="auto">
            <a:xfrm>
              <a:off x="10117138" y="1773238"/>
              <a:ext cx="71438" cy="63500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5 h 7"/>
                <a:gd name="T6" fmla="*/ 3 w 8"/>
                <a:gd name="T7" fmla="*/ 1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4"/>
                    <a:pt x="7" y="6"/>
                    <a:pt x="5" y="6"/>
                  </a:cubicBez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3" name="Freeform 904"/>
            <p:cNvSpPr>
              <a:spLocks/>
            </p:cNvSpPr>
            <p:nvPr/>
          </p:nvSpPr>
          <p:spPr bwMode="auto">
            <a:xfrm>
              <a:off x="10144125" y="1765300"/>
              <a:ext cx="7938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4" name="Freeform 905"/>
            <p:cNvSpPr>
              <a:spLocks/>
            </p:cNvSpPr>
            <p:nvPr/>
          </p:nvSpPr>
          <p:spPr bwMode="auto">
            <a:xfrm>
              <a:off x="10152063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5" name="Freeform 906"/>
            <p:cNvSpPr>
              <a:spLocks/>
            </p:cNvSpPr>
            <p:nvPr/>
          </p:nvSpPr>
          <p:spPr bwMode="auto">
            <a:xfrm>
              <a:off x="10152063" y="1765300"/>
              <a:ext cx="17463" cy="26988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6" name="Freeform 907"/>
            <p:cNvSpPr>
              <a:spLocks/>
            </p:cNvSpPr>
            <p:nvPr/>
          </p:nvSpPr>
          <p:spPr bwMode="auto">
            <a:xfrm>
              <a:off x="10161588" y="1765300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1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7" name="Freeform 908"/>
            <p:cNvSpPr>
              <a:spLocks/>
            </p:cNvSpPr>
            <p:nvPr/>
          </p:nvSpPr>
          <p:spPr bwMode="auto">
            <a:xfrm>
              <a:off x="10161588" y="1773238"/>
              <a:ext cx="26988" cy="19050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8" name="Freeform 909"/>
            <p:cNvSpPr>
              <a:spLocks/>
            </p:cNvSpPr>
            <p:nvPr/>
          </p:nvSpPr>
          <p:spPr bwMode="auto">
            <a:xfrm>
              <a:off x="10169525" y="1782763"/>
              <a:ext cx="19050" cy="952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9" name="Freeform 910"/>
            <p:cNvSpPr>
              <a:spLocks/>
            </p:cNvSpPr>
            <p:nvPr/>
          </p:nvSpPr>
          <p:spPr bwMode="auto">
            <a:xfrm>
              <a:off x="10169525" y="1792288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1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0" name="Freeform 911"/>
            <p:cNvSpPr>
              <a:spLocks/>
            </p:cNvSpPr>
            <p:nvPr/>
          </p:nvSpPr>
          <p:spPr bwMode="auto">
            <a:xfrm>
              <a:off x="10169525" y="1800225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1" name="Freeform 912"/>
            <p:cNvSpPr>
              <a:spLocks/>
            </p:cNvSpPr>
            <p:nvPr/>
          </p:nvSpPr>
          <p:spPr bwMode="auto">
            <a:xfrm>
              <a:off x="10169525" y="1809750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2" name="Freeform 913"/>
            <p:cNvSpPr>
              <a:spLocks/>
            </p:cNvSpPr>
            <p:nvPr/>
          </p:nvSpPr>
          <p:spPr bwMode="auto">
            <a:xfrm>
              <a:off x="10169525" y="1809750"/>
              <a:ext cx="26988" cy="17463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3" name="Freeform 914"/>
            <p:cNvSpPr>
              <a:spLocks/>
            </p:cNvSpPr>
            <p:nvPr/>
          </p:nvSpPr>
          <p:spPr bwMode="auto">
            <a:xfrm>
              <a:off x="10169525" y="1817688"/>
              <a:ext cx="19050" cy="19050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4" name="Freeform 915"/>
            <p:cNvSpPr>
              <a:spLocks/>
            </p:cNvSpPr>
            <p:nvPr/>
          </p:nvSpPr>
          <p:spPr bwMode="auto">
            <a:xfrm>
              <a:off x="10161588" y="1817688"/>
              <a:ext cx="17463" cy="26988"/>
            </a:xfrm>
            <a:custGeom>
              <a:avLst/>
              <a:gdLst>
                <a:gd name="T0" fmla="*/ 1 w 2"/>
                <a:gd name="T1" fmla="*/ 2 h 3"/>
                <a:gd name="T2" fmla="*/ 2 w 2"/>
                <a:gd name="T3" fmla="*/ 2 h 3"/>
                <a:gd name="T4" fmla="*/ 2 w 2"/>
                <a:gd name="T5" fmla="*/ 2 h 3"/>
                <a:gd name="T6" fmla="*/ 2 w 2"/>
                <a:gd name="T7" fmla="*/ 1 h 3"/>
                <a:gd name="T8" fmla="*/ 0 w 2"/>
                <a:gd name="T9" fmla="*/ 0 h 3"/>
                <a:gd name="T10" fmla="*/ 1 w 2"/>
                <a:gd name="T11" fmla="*/ 2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5" name="Freeform 916"/>
            <p:cNvSpPr>
              <a:spLocks/>
            </p:cNvSpPr>
            <p:nvPr/>
          </p:nvSpPr>
          <p:spPr bwMode="auto">
            <a:xfrm>
              <a:off x="10161588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6" name="Freeform 917"/>
            <p:cNvSpPr>
              <a:spLocks/>
            </p:cNvSpPr>
            <p:nvPr/>
          </p:nvSpPr>
          <p:spPr bwMode="auto">
            <a:xfrm>
              <a:off x="10152063" y="1817688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7" name="Freeform 918"/>
            <p:cNvSpPr>
              <a:spLocks/>
            </p:cNvSpPr>
            <p:nvPr/>
          </p:nvSpPr>
          <p:spPr bwMode="auto">
            <a:xfrm>
              <a:off x="10144125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8" name="Freeform 919"/>
            <p:cNvSpPr>
              <a:spLocks/>
            </p:cNvSpPr>
            <p:nvPr/>
          </p:nvSpPr>
          <p:spPr bwMode="auto">
            <a:xfrm>
              <a:off x="10134600" y="1817688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9" name="Freeform 920"/>
            <p:cNvSpPr>
              <a:spLocks/>
            </p:cNvSpPr>
            <p:nvPr/>
          </p:nvSpPr>
          <p:spPr bwMode="auto">
            <a:xfrm>
              <a:off x="10126663" y="1817688"/>
              <a:ext cx="17463" cy="1905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0" name="Freeform 921"/>
            <p:cNvSpPr>
              <a:spLocks/>
            </p:cNvSpPr>
            <p:nvPr/>
          </p:nvSpPr>
          <p:spPr bwMode="auto">
            <a:xfrm>
              <a:off x="10117138" y="1817688"/>
              <a:ext cx="26988" cy="19050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1" name="Freeform 922"/>
            <p:cNvSpPr>
              <a:spLocks/>
            </p:cNvSpPr>
            <p:nvPr/>
          </p:nvSpPr>
          <p:spPr bwMode="auto">
            <a:xfrm>
              <a:off x="10117138" y="1809750"/>
              <a:ext cx="26988" cy="17463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1 w 3"/>
                <a:gd name="T5" fmla="*/ 2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0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2" name="Freeform 923"/>
            <p:cNvSpPr>
              <a:spLocks/>
            </p:cNvSpPr>
            <p:nvPr/>
          </p:nvSpPr>
          <p:spPr bwMode="auto">
            <a:xfrm>
              <a:off x="10109200" y="1809750"/>
              <a:ext cx="25400" cy="7938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3" name="Freeform 924"/>
            <p:cNvSpPr>
              <a:spLocks/>
            </p:cNvSpPr>
            <p:nvPr/>
          </p:nvSpPr>
          <p:spPr bwMode="auto">
            <a:xfrm>
              <a:off x="10109200" y="1800225"/>
              <a:ext cx="25400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4" name="Freeform 925"/>
            <p:cNvSpPr>
              <a:spLocks/>
            </p:cNvSpPr>
            <p:nvPr/>
          </p:nvSpPr>
          <p:spPr bwMode="auto">
            <a:xfrm>
              <a:off x="10117138" y="1792288"/>
              <a:ext cx="17463" cy="793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  <a:gd name="T10" fmla="*/ 1 w 2"/>
                <a:gd name="T11" fmla="*/ 0 h 1"/>
                <a:gd name="T12" fmla="*/ 0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5" name="Freeform 926"/>
            <p:cNvSpPr>
              <a:spLocks/>
            </p:cNvSpPr>
            <p:nvPr/>
          </p:nvSpPr>
          <p:spPr bwMode="auto">
            <a:xfrm>
              <a:off x="10117138" y="1782763"/>
              <a:ext cx="26988" cy="1746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0 h 2"/>
                <a:gd name="T12" fmla="*/ 1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6" name="Freeform 927"/>
            <p:cNvSpPr>
              <a:spLocks/>
            </p:cNvSpPr>
            <p:nvPr/>
          </p:nvSpPr>
          <p:spPr bwMode="auto">
            <a:xfrm>
              <a:off x="10126663" y="1773238"/>
              <a:ext cx="17463" cy="190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7" name="Freeform 928"/>
            <p:cNvSpPr>
              <a:spLocks/>
            </p:cNvSpPr>
            <p:nvPr/>
          </p:nvSpPr>
          <p:spPr bwMode="auto">
            <a:xfrm>
              <a:off x="10134600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8" name="Freeform 929"/>
            <p:cNvSpPr>
              <a:spLocks/>
            </p:cNvSpPr>
            <p:nvPr/>
          </p:nvSpPr>
          <p:spPr bwMode="auto">
            <a:xfrm>
              <a:off x="10144125" y="1703388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9" name="Freeform 930"/>
            <p:cNvSpPr>
              <a:spLocks/>
            </p:cNvSpPr>
            <p:nvPr/>
          </p:nvSpPr>
          <p:spPr bwMode="auto">
            <a:xfrm>
              <a:off x="10169525" y="1720850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4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4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7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0" name="Freeform 931"/>
            <p:cNvSpPr>
              <a:spLocks/>
            </p:cNvSpPr>
            <p:nvPr/>
          </p:nvSpPr>
          <p:spPr bwMode="auto">
            <a:xfrm>
              <a:off x="10169525" y="1773238"/>
              <a:ext cx="80963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2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1" name="Freeform 932"/>
            <p:cNvSpPr>
              <a:spLocks/>
            </p:cNvSpPr>
            <p:nvPr/>
          </p:nvSpPr>
          <p:spPr bwMode="auto">
            <a:xfrm>
              <a:off x="10169525" y="1800225"/>
              <a:ext cx="80963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1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1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2" name="Freeform 933"/>
            <p:cNvSpPr>
              <a:spLocks/>
            </p:cNvSpPr>
            <p:nvPr/>
          </p:nvSpPr>
          <p:spPr bwMode="auto">
            <a:xfrm>
              <a:off x="10161588" y="1809750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5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3" name="Freeform 934"/>
            <p:cNvSpPr>
              <a:spLocks/>
            </p:cNvSpPr>
            <p:nvPr/>
          </p:nvSpPr>
          <p:spPr bwMode="auto">
            <a:xfrm>
              <a:off x="10126663" y="1809750"/>
              <a:ext cx="25400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2 w 3"/>
                <a:gd name="T7" fmla="*/ 5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2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4" name="Freeform 935"/>
            <p:cNvSpPr>
              <a:spLocks/>
            </p:cNvSpPr>
            <p:nvPr/>
          </p:nvSpPr>
          <p:spPr bwMode="auto">
            <a:xfrm>
              <a:off x="10072688" y="1800225"/>
              <a:ext cx="79375" cy="44450"/>
            </a:xfrm>
            <a:custGeom>
              <a:avLst/>
              <a:gdLst>
                <a:gd name="T0" fmla="*/ 9 w 9"/>
                <a:gd name="T1" fmla="*/ 0 h 5"/>
                <a:gd name="T2" fmla="*/ 5 w 9"/>
                <a:gd name="T3" fmla="*/ 3 h 5"/>
                <a:gd name="T4" fmla="*/ 0 w 9"/>
                <a:gd name="T5" fmla="*/ 5 h 5"/>
                <a:gd name="T6" fmla="*/ 4 w 9"/>
                <a:gd name="T7" fmla="*/ 2 h 5"/>
                <a:gd name="T8" fmla="*/ 9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8" y="2"/>
                    <a:pt x="6" y="2"/>
                    <a:pt x="5" y="3"/>
                  </a:cubicBezTo>
                  <a:cubicBezTo>
                    <a:pt x="3" y="4"/>
                    <a:pt x="2" y="4"/>
                    <a:pt x="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5" name="Freeform 936"/>
            <p:cNvSpPr>
              <a:spLocks/>
            </p:cNvSpPr>
            <p:nvPr/>
          </p:nvSpPr>
          <p:spPr bwMode="auto">
            <a:xfrm>
              <a:off x="10072688" y="1773238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1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2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7" y="2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6" name="Freeform 937"/>
            <p:cNvSpPr>
              <a:spLocks/>
            </p:cNvSpPr>
            <p:nvPr/>
          </p:nvSpPr>
          <p:spPr bwMode="auto">
            <a:xfrm>
              <a:off x="10099675" y="1730375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4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2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65" name="矩形 264"/>
          <p:cNvSpPr/>
          <p:nvPr/>
        </p:nvSpPr>
        <p:spPr>
          <a:xfrm>
            <a:off x="1955675" y="1957751"/>
            <a:ext cx="3459122" cy="1216882"/>
          </a:xfrm>
          <a:prstGeom prst="rect">
            <a:avLst/>
          </a:prstGeom>
          <a:solidFill>
            <a:srgbClr val="E7E7E7"/>
          </a:solidFill>
          <a:ln w="19050">
            <a:solidFill>
              <a:srgbClr val="E7E7E7"/>
            </a:solidFill>
            <a:round/>
            <a:headEnd type="none" w="med" len="med"/>
            <a:tailEnd type="oval"/>
          </a:ln>
          <a:effectLst/>
          <a:ex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kern="0">
              <a:solidFill>
                <a:prstClr val="white"/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266" name="矩形 265"/>
          <p:cNvSpPr/>
          <p:nvPr/>
        </p:nvSpPr>
        <p:spPr>
          <a:xfrm>
            <a:off x="1955675" y="3884886"/>
            <a:ext cx="3459122" cy="1216882"/>
          </a:xfrm>
          <a:prstGeom prst="rect">
            <a:avLst/>
          </a:prstGeom>
          <a:solidFill>
            <a:srgbClr val="E7E7E7"/>
          </a:solidFill>
          <a:ln w="19050">
            <a:solidFill>
              <a:srgbClr val="E7E7E7"/>
            </a:solidFill>
            <a:round/>
            <a:headEnd type="none"/>
            <a:tailEnd type="none" w="med" len="med"/>
          </a:ln>
          <a:effectLst/>
          <a:ex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kern="0">
              <a:solidFill>
                <a:prstClr val="white"/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267" name="菱形 266"/>
          <p:cNvSpPr/>
          <p:nvPr/>
        </p:nvSpPr>
        <p:spPr>
          <a:xfrm>
            <a:off x="1517674" y="2124655"/>
            <a:ext cx="876002" cy="876002"/>
          </a:xfrm>
          <a:prstGeom prst="diamond">
            <a:avLst/>
          </a:prstGeom>
          <a:solidFill>
            <a:srgbClr val="F7E49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A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268" name="菱形 267"/>
          <p:cNvSpPr/>
          <p:nvPr/>
        </p:nvSpPr>
        <p:spPr>
          <a:xfrm>
            <a:off x="1522230" y="4058863"/>
            <a:ext cx="876002" cy="876002"/>
          </a:xfrm>
          <a:prstGeom prst="diamond">
            <a:avLst/>
          </a:prstGeom>
          <a:solidFill>
            <a:srgbClr val="F7E49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C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269" name="矩形 268"/>
          <p:cNvSpPr/>
          <p:nvPr/>
        </p:nvSpPr>
        <p:spPr>
          <a:xfrm>
            <a:off x="7335198" y="1957751"/>
            <a:ext cx="3459122" cy="1216882"/>
          </a:xfrm>
          <a:prstGeom prst="rect">
            <a:avLst/>
          </a:prstGeom>
          <a:solidFill>
            <a:srgbClr val="E7E7E7"/>
          </a:solidFill>
          <a:ln w="19050">
            <a:solidFill>
              <a:srgbClr val="E7E7E7"/>
            </a:solidFill>
            <a:round/>
            <a:headEnd type="none" w="med" len="med"/>
            <a:tailEnd type="oval"/>
          </a:ln>
          <a:effectLst/>
          <a:ex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kern="0">
              <a:solidFill>
                <a:prstClr val="white"/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270" name="矩形 269"/>
          <p:cNvSpPr/>
          <p:nvPr/>
        </p:nvSpPr>
        <p:spPr>
          <a:xfrm>
            <a:off x="7335198" y="3884886"/>
            <a:ext cx="3459122" cy="1216882"/>
          </a:xfrm>
          <a:prstGeom prst="rect">
            <a:avLst/>
          </a:prstGeom>
          <a:solidFill>
            <a:srgbClr val="E7E7E7"/>
          </a:solidFill>
          <a:ln w="19050">
            <a:solidFill>
              <a:srgbClr val="E7E7E7"/>
            </a:solidFill>
            <a:round/>
            <a:headEnd type="none"/>
            <a:tailEnd type="none" w="med" len="med"/>
          </a:ln>
          <a:effectLst/>
          <a:ex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kern="0">
              <a:solidFill>
                <a:prstClr val="white"/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271" name="菱形 270"/>
          <p:cNvSpPr/>
          <p:nvPr/>
        </p:nvSpPr>
        <p:spPr>
          <a:xfrm>
            <a:off x="6897197" y="2124655"/>
            <a:ext cx="876002" cy="876002"/>
          </a:xfrm>
          <a:prstGeom prst="diamond">
            <a:avLst/>
          </a:prstGeom>
          <a:solidFill>
            <a:srgbClr val="F7E49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B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272" name="菱形 271"/>
          <p:cNvSpPr/>
          <p:nvPr/>
        </p:nvSpPr>
        <p:spPr>
          <a:xfrm>
            <a:off x="6901753" y="4058863"/>
            <a:ext cx="876002" cy="876002"/>
          </a:xfrm>
          <a:prstGeom prst="diamond">
            <a:avLst/>
          </a:prstGeom>
          <a:solidFill>
            <a:srgbClr val="F7E49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D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grpSp>
        <p:nvGrpSpPr>
          <p:cNvPr id="273" name="组合 272"/>
          <p:cNvGrpSpPr/>
          <p:nvPr/>
        </p:nvGrpSpPr>
        <p:grpSpPr>
          <a:xfrm>
            <a:off x="2737521" y="2084297"/>
            <a:ext cx="2333431" cy="916360"/>
            <a:chOff x="7159246" y="3187184"/>
            <a:chExt cx="2333431" cy="916360"/>
          </a:xfrm>
        </p:grpSpPr>
        <p:sp>
          <p:nvSpPr>
            <p:cNvPr id="274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275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76" name="组合 275"/>
          <p:cNvGrpSpPr/>
          <p:nvPr/>
        </p:nvGrpSpPr>
        <p:grpSpPr>
          <a:xfrm>
            <a:off x="2737521" y="4004934"/>
            <a:ext cx="2333431" cy="916360"/>
            <a:chOff x="7159246" y="3187184"/>
            <a:chExt cx="2333431" cy="916360"/>
          </a:xfrm>
        </p:grpSpPr>
        <p:sp>
          <p:nvSpPr>
            <p:cNvPr id="277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278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79" name="组合 278"/>
          <p:cNvGrpSpPr/>
          <p:nvPr/>
        </p:nvGrpSpPr>
        <p:grpSpPr>
          <a:xfrm>
            <a:off x="8088883" y="2084297"/>
            <a:ext cx="2333431" cy="916360"/>
            <a:chOff x="7159246" y="3187184"/>
            <a:chExt cx="2333431" cy="916360"/>
          </a:xfrm>
        </p:grpSpPr>
        <p:sp>
          <p:nvSpPr>
            <p:cNvPr id="280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281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82" name="组合 281"/>
          <p:cNvGrpSpPr/>
          <p:nvPr/>
        </p:nvGrpSpPr>
        <p:grpSpPr>
          <a:xfrm>
            <a:off x="8088883" y="4004934"/>
            <a:ext cx="2333431" cy="916360"/>
            <a:chOff x="7159246" y="3187184"/>
            <a:chExt cx="2333431" cy="916360"/>
          </a:xfrm>
        </p:grpSpPr>
        <p:sp>
          <p:nvSpPr>
            <p:cNvPr id="283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284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486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EditPoint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CC25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160338" y="911224"/>
            <a:ext cx="0" cy="5026025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938" y="7938"/>
            <a:ext cx="917575" cy="920750"/>
            <a:chOff x="7938" y="7938"/>
            <a:chExt cx="917575" cy="920750"/>
          </a:xfrm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938" y="7938"/>
              <a:ext cx="917575" cy="903288"/>
            </a:xfrm>
            <a:custGeom>
              <a:avLst/>
              <a:gdLst>
                <a:gd name="T0" fmla="*/ 578 w 578"/>
                <a:gd name="T1" fmla="*/ 0 h 569"/>
                <a:gd name="T2" fmla="*/ 382 w 578"/>
                <a:gd name="T3" fmla="*/ 0 h 569"/>
                <a:gd name="T4" fmla="*/ 382 w 578"/>
                <a:gd name="T5" fmla="*/ 222 h 569"/>
                <a:gd name="T6" fmla="*/ 482 w 578"/>
                <a:gd name="T7" fmla="*/ 222 h 569"/>
                <a:gd name="T8" fmla="*/ 482 w 578"/>
                <a:gd name="T9" fmla="*/ 111 h 569"/>
                <a:gd name="T10" fmla="*/ 0 w 578"/>
                <a:gd name="T11" fmla="*/ 111 h 569"/>
                <a:gd name="T12" fmla="*/ 0 w 578"/>
                <a:gd name="T13" fmla="*/ 0 h 569"/>
                <a:gd name="T14" fmla="*/ 96 w 578"/>
                <a:gd name="T15" fmla="*/ 0 h 569"/>
                <a:gd name="T16" fmla="*/ 96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578" y="0"/>
                  </a:moveTo>
                  <a:lnTo>
                    <a:pt x="382" y="0"/>
                  </a:lnTo>
                  <a:lnTo>
                    <a:pt x="382" y="222"/>
                  </a:lnTo>
                  <a:lnTo>
                    <a:pt x="482" y="222"/>
                  </a:lnTo>
                  <a:lnTo>
                    <a:pt x="482" y="111"/>
                  </a:lnTo>
                  <a:lnTo>
                    <a:pt x="0" y="111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938" y="7938"/>
              <a:ext cx="606425" cy="920750"/>
            </a:xfrm>
            <a:custGeom>
              <a:avLst/>
              <a:gdLst>
                <a:gd name="T0" fmla="*/ 0 w 382"/>
                <a:gd name="T1" fmla="*/ 580 h 580"/>
                <a:gd name="T2" fmla="*/ 0 w 382"/>
                <a:gd name="T3" fmla="*/ 454 h 580"/>
                <a:gd name="T4" fmla="*/ 196 w 382"/>
                <a:gd name="T5" fmla="*/ 454 h 580"/>
                <a:gd name="T6" fmla="*/ 196 w 382"/>
                <a:gd name="T7" fmla="*/ 343 h 580"/>
                <a:gd name="T8" fmla="*/ 96 w 382"/>
                <a:gd name="T9" fmla="*/ 343 h 580"/>
                <a:gd name="T10" fmla="*/ 0 w 382"/>
                <a:gd name="T11" fmla="*/ 343 h 580"/>
                <a:gd name="T12" fmla="*/ 0 w 382"/>
                <a:gd name="T13" fmla="*/ 212 h 580"/>
                <a:gd name="T14" fmla="*/ 96 w 382"/>
                <a:gd name="T15" fmla="*/ 212 h 580"/>
                <a:gd name="T16" fmla="*/ 226 w 382"/>
                <a:gd name="T17" fmla="*/ 212 h 580"/>
                <a:gd name="T18" fmla="*/ 226 w 382"/>
                <a:gd name="T19" fmla="*/ 111 h 580"/>
                <a:gd name="T20" fmla="*/ 226 w 382"/>
                <a:gd name="T21" fmla="*/ 0 h 580"/>
                <a:gd name="T22" fmla="*/ 382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580"/>
                  </a:moveTo>
                  <a:lnTo>
                    <a:pt x="0" y="454"/>
                  </a:lnTo>
                  <a:lnTo>
                    <a:pt x="196" y="454"/>
                  </a:lnTo>
                  <a:lnTo>
                    <a:pt x="196" y="343"/>
                  </a:lnTo>
                  <a:lnTo>
                    <a:pt x="96" y="343"/>
                  </a:lnTo>
                  <a:lnTo>
                    <a:pt x="0" y="343"/>
                  </a:lnTo>
                  <a:lnTo>
                    <a:pt x="0" y="212"/>
                  </a:lnTo>
                  <a:lnTo>
                    <a:pt x="96" y="212"/>
                  </a:lnTo>
                  <a:lnTo>
                    <a:pt x="226" y="212"/>
                  </a:lnTo>
                  <a:lnTo>
                    <a:pt x="226" y="111"/>
                  </a:lnTo>
                  <a:lnTo>
                    <a:pt x="226" y="0"/>
                  </a:lnTo>
                  <a:lnTo>
                    <a:pt x="3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19088" y="360363"/>
              <a:ext cx="295275" cy="423863"/>
            </a:xfrm>
            <a:custGeom>
              <a:avLst/>
              <a:gdLst>
                <a:gd name="T0" fmla="*/ 186 w 186"/>
                <a:gd name="T1" fmla="*/ 0 h 267"/>
                <a:gd name="T2" fmla="*/ 186 w 186"/>
                <a:gd name="T3" fmla="*/ 121 h 267"/>
                <a:gd name="T4" fmla="*/ 0 w 186"/>
                <a:gd name="T5" fmla="*/ 121 h 267"/>
                <a:gd name="T6" fmla="*/ 0 w 186"/>
                <a:gd name="T7" fmla="*/ 50 h 267"/>
                <a:gd name="T8" fmla="*/ 110 w 186"/>
                <a:gd name="T9" fmla="*/ 50 h 267"/>
                <a:gd name="T10" fmla="*/ 110 w 186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0"/>
                  </a:moveTo>
                  <a:lnTo>
                    <a:pt x="186" y="121"/>
                  </a:lnTo>
                  <a:lnTo>
                    <a:pt x="0" y="121"/>
                  </a:lnTo>
                  <a:lnTo>
                    <a:pt x="0" y="50"/>
                  </a:lnTo>
                  <a:lnTo>
                    <a:pt x="110" y="50"/>
                  </a:lnTo>
                  <a:lnTo>
                    <a:pt x="110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12034838" y="911225"/>
            <a:ext cx="0" cy="5041900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1269663" y="60190"/>
            <a:ext cx="917575" cy="920750"/>
            <a:chOff x="11269663" y="7938"/>
            <a:chExt cx="917575" cy="920750"/>
          </a:xfrm>
        </p:grpSpPr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1269663" y="7938"/>
              <a:ext cx="917575" cy="903288"/>
            </a:xfrm>
            <a:custGeom>
              <a:avLst/>
              <a:gdLst>
                <a:gd name="T0" fmla="*/ 0 w 578"/>
                <a:gd name="T1" fmla="*/ 0 h 569"/>
                <a:gd name="T2" fmla="*/ 196 w 578"/>
                <a:gd name="T3" fmla="*/ 0 h 569"/>
                <a:gd name="T4" fmla="*/ 196 w 578"/>
                <a:gd name="T5" fmla="*/ 222 h 569"/>
                <a:gd name="T6" fmla="*/ 96 w 578"/>
                <a:gd name="T7" fmla="*/ 222 h 569"/>
                <a:gd name="T8" fmla="*/ 96 w 578"/>
                <a:gd name="T9" fmla="*/ 111 h 569"/>
                <a:gd name="T10" fmla="*/ 578 w 578"/>
                <a:gd name="T11" fmla="*/ 111 h 569"/>
                <a:gd name="T12" fmla="*/ 578 w 578"/>
                <a:gd name="T13" fmla="*/ 0 h 569"/>
                <a:gd name="T14" fmla="*/ 482 w 578"/>
                <a:gd name="T15" fmla="*/ 0 h 569"/>
                <a:gd name="T16" fmla="*/ 482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0" y="0"/>
                  </a:moveTo>
                  <a:lnTo>
                    <a:pt x="196" y="0"/>
                  </a:lnTo>
                  <a:lnTo>
                    <a:pt x="196" y="222"/>
                  </a:lnTo>
                  <a:lnTo>
                    <a:pt x="96" y="222"/>
                  </a:lnTo>
                  <a:lnTo>
                    <a:pt x="96" y="111"/>
                  </a:lnTo>
                  <a:lnTo>
                    <a:pt x="578" y="111"/>
                  </a:lnTo>
                  <a:lnTo>
                    <a:pt x="578" y="0"/>
                  </a:lnTo>
                  <a:lnTo>
                    <a:pt x="482" y="0"/>
                  </a:lnTo>
                  <a:lnTo>
                    <a:pt x="482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1580813" y="7938"/>
              <a:ext cx="606425" cy="920750"/>
            </a:xfrm>
            <a:custGeom>
              <a:avLst/>
              <a:gdLst>
                <a:gd name="T0" fmla="*/ 382 w 382"/>
                <a:gd name="T1" fmla="*/ 580 h 580"/>
                <a:gd name="T2" fmla="*/ 382 w 382"/>
                <a:gd name="T3" fmla="*/ 454 h 580"/>
                <a:gd name="T4" fmla="*/ 191 w 382"/>
                <a:gd name="T5" fmla="*/ 454 h 580"/>
                <a:gd name="T6" fmla="*/ 191 w 382"/>
                <a:gd name="T7" fmla="*/ 343 h 580"/>
                <a:gd name="T8" fmla="*/ 286 w 382"/>
                <a:gd name="T9" fmla="*/ 343 h 580"/>
                <a:gd name="T10" fmla="*/ 382 w 382"/>
                <a:gd name="T11" fmla="*/ 343 h 580"/>
                <a:gd name="T12" fmla="*/ 382 w 382"/>
                <a:gd name="T13" fmla="*/ 212 h 580"/>
                <a:gd name="T14" fmla="*/ 286 w 382"/>
                <a:gd name="T15" fmla="*/ 212 h 580"/>
                <a:gd name="T16" fmla="*/ 156 w 382"/>
                <a:gd name="T17" fmla="*/ 212 h 580"/>
                <a:gd name="T18" fmla="*/ 156 w 382"/>
                <a:gd name="T19" fmla="*/ 111 h 580"/>
                <a:gd name="T20" fmla="*/ 156 w 382"/>
                <a:gd name="T21" fmla="*/ 0 h 580"/>
                <a:gd name="T22" fmla="*/ 0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580"/>
                  </a:moveTo>
                  <a:lnTo>
                    <a:pt x="382" y="454"/>
                  </a:lnTo>
                  <a:lnTo>
                    <a:pt x="191" y="454"/>
                  </a:lnTo>
                  <a:lnTo>
                    <a:pt x="191" y="343"/>
                  </a:lnTo>
                  <a:lnTo>
                    <a:pt x="286" y="343"/>
                  </a:lnTo>
                  <a:lnTo>
                    <a:pt x="382" y="343"/>
                  </a:lnTo>
                  <a:lnTo>
                    <a:pt x="382" y="212"/>
                  </a:lnTo>
                  <a:lnTo>
                    <a:pt x="286" y="212"/>
                  </a:lnTo>
                  <a:lnTo>
                    <a:pt x="156" y="212"/>
                  </a:lnTo>
                  <a:lnTo>
                    <a:pt x="156" y="111"/>
                  </a:lnTo>
                  <a:lnTo>
                    <a:pt x="156" y="0"/>
                  </a:ln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1580813" y="360363"/>
              <a:ext cx="303213" cy="423863"/>
            </a:xfrm>
            <a:custGeom>
              <a:avLst/>
              <a:gdLst>
                <a:gd name="T0" fmla="*/ 0 w 191"/>
                <a:gd name="T1" fmla="*/ 0 h 267"/>
                <a:gd name="T2" fmla="*/ 0 w 191"/>
                <a:gd name="T3" fmla="*/ 121 h 267"/>
                <a:gd name="T4" fmla="*/ 191 w 191"/>
                <a:gd name="T5" fmla="*/ 121 h 267"/>
                <a:gd name="T6" fmla="*/ 191 w 191"/>
                <a:gd name="T7" fmla="*/ 50 h 267"/>
                <a:gd name="T8" fmla="*/ 76 w 191"/>
                <a:gd name="T9" fmla="*/ 50 h 267"/>
                <a:gd name="T10" fmla="*/ 76 w 191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0"/>
                  </a:moveTo>
                  <a:lnTo>
                    <a:pt x="0" y="121"/>
                  </a:lnTo>
                  <a:lnTo>
                    <a:pt x="191" y="121"/>
                  </a:lnTo>
                  <a:lnTo>
                    <a:pt x="191" y="50"/>
                  </a:lnTo>
                  <a:lnTo>
                    <a:pt x="76" y="50"/>
                  </a:lnTo>
                  <a:lnTo>
                    <a:pt x="76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700" y="5937250"/>
            <a:ext cx="12179300" cy="920750"/>
            <a:chOff x="7938" y="3462338"/>
            <a:chExt cx="12179300" cy="920750"/>
          </a:xfrm>
        </p:grpSpPr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1269663" y="3478213"/>
              <a:ext cx="917575" cy="904875"/>
            </a:xfrm>
            <a:custGeom>
              <a:avLst/>
              <a:gdLst>
                <a:gd name="T0" fmla="*/ 0 w 578"/>
                <a:gd name="T1" fmla="*/ 570 h 570"/>
                <a:gd name="T2" fmla="*/ 196 w 578"/>
                <a:gd name="T3" fmla="*/ 570 h 570"/>
                <a:gd name="T4" fmla="*/ 196 w 578"/>
                <a:gd name="T5" fmla="*/ 348 h 570"/>
                <a:gd name="T6" fmla="*/ 96 w 578"/>
                <a:gd name="T7" fmla="*/ 348 h 570"/>
                <a:gd name="T8" fmla="*/ 96 w 578"/>
                <a:gd name="T9" fmla="*/ 459 h 570"/>
                <a:gd name="T10" fmla="*/ 578 w 578"/>
                <a:gd name="T11" fmla="*/ 459 h 570"/>
                <a:gd name="T12" fmla="*/ 578 w 578"/>
                <a:gd name="T13" fmla="*/ 570 h 570"/>
                <a:gd name="T14" fmla="*/ 482 w 578"/>
                <a:gd name="T15" fmla="*/ 570 h 570"/>
                <a:gd name="T16" fmla="*/ 482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0" y="570"/>
                  </a:moveTo>
                  <a:lnTo>
                    <a:pt x="196" y="570"/>
                  </a:lnTo>
                  <a:lnTo>
                    <a:pt x="196" y="348"/>
                  </a:lnTo>
                  <a:lnTo>
                    <a:pt x="96" y="348"/>
                  </a:lnTo>
                  <a:lnTo>
                    <a:pt x="96" y="459"/>
                  </a:lnTo>
                  <a:lnTo>
                    <a:pt x="578" y="459"/>
                  </a:lnTo>
                  <a:lnTo>
                    <a:pt x="578" y="570"/>
                  </a:lnTo>
                  <a:lnTo>
                    <a:pt x="482" y="570"/>
                  </a:lnTo>
                  <a:lnTo>
                    <a:pt x="4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1580813" y="3462338"/>
              <a:ext cx="606425" cy="920750"/>
            </a:xfrm>
            <a:custGeom>
              <a:avLst/>
              <a:gdLst>
                <a:gd name="T0" fmla="*/ 382 w 382"/>
                <a:gd name="T1" fmla="*/ 0 h 580"/>
                <a:gd name="T2" fmla="*/ 382 w 382"/>
                <a:gd name="T3" fmla="*/ 126 h 580"/>
                <a:gd name="T4" fmla="*/ 191 w 382"/>
                <a:gd name="T5" fmla="*/ 126 h 580"/>
                <a:gd name="T6" fmla="*/ 191 w 382"/>
                <a:gd name="T7" fmla="*/ 237 h 580"/>
                <a:gd name="T8" fmla="*/ 286 w 382"/>
                <a:gd name="T9" fmla="*/ 237 h 580"/>
                <a:gd name="T10" fmla="*/ 382 w 382"/>
                <a:gd name="T11" fmla="*/ 237 h 580"/>
                <a:gd name="T12" fmla="*/ 382 w 382"/>
                <a:gd name="T13" fmla="*/ 368 h 580"/>
                <a:gd name="T14" fmla="*/ 286 w 382"/>
                <a:gd name="T15" fmla="*/ 368 h 580"/>
                <a:gd name="T16" fmla="*/ 156 w 382"/>
                <a:gd name="T17" fmla="*/ 368 h 580"/>
                <a:gd name="T18" fmla="*/ 156 w 382"/>
                <a:gd name="T19" fmla="*/ 469 h 580"/>
                <a:gd name="T20" fmla="*/ 156 w 382"/>
                <a:gd name="T21" fmla="*/ 580 h 580"/>
                <a:gd name="T22" fmla="*/ 0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0"/>
                  </a:moveTo>
                  <a:lnTo>
                    <a:pt x="382" y="126"/>
                  </a:lnTo>
                  <a:lnTo>
                    <a:pt x="191" y="126"/>
                  </a:lnTo>
                  <a:lnTo>
                    <a:pt x="191" y="237"/>
                  </a:lnTo>
                  <a:lnTo>
                    <a:pt x="286" y="237"/>
                  </a:lnTo>
                  <a:lnTo>
                    <a:pt x="382" y="237"/>
                  </a:lnTo>
                  <a:lnTo>
                    <a:pt x="382" y="368"/>
                  </a:lnTo>
                  <a:lnTo>
                    <a:pt x="286" y="368"/>
                  </a:lnTo>
                  <a:lnTo>
                    <a:pt x="156" y="368"/>
                  </a:lnTo>
                  <a:lnTo>
                    <a:pt x="156" y="469"/>
                  </a:lnTo>
                  <a:lnTo>
                    <a:pt x="156" y="580"/>
                  </a:lnTo>
                  <a:lnTo>
                    <a:pt x="0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1580813" y="3606800"/>
              <a:ext cx="303213" cy="423863"/>
            </a:xfrm>
            <a:custGeom>
              <a:avLst/>
              <a:gdLst>
                <a:gd name="T0" fmla="*/ 0 w 191"/>
                <a:gd name="T1" fmla="*/ 267 h 267"/>
                <a:gd name="T2" fmla="*/ 0 w 191"/>
                <a:gd name="T3" fmla="*/ 146 h 267"/>
                <a:gd name="T4" fmla="*/ 191 w 191"/>
                <a:gd name="T5" fmla="*/ 146 h 267"/>
                <a:gd name="T6" fmla="*/ 191 w 191"/>
                <a:gd name="T7" fmla="*/ 217 h 267"/>
                <a:gd name="T8" fmla="*/ 76 w 191"/>
                <a:gd name="T9" fmla="*/ 217 h 267"/>
                <a:gd name="T10" fmla="*/ 76 w 191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267"/>
                  </a:moveTo>
                  <a:lnTo>
                    <a:pt x="0" y="146"/>
                  </a:lnTo>
                  <a:lnTo>
                    <a:pt x="191" y="146"/>
                  </a:lnTo>
                  <a:lnTo>
                    <a:pt x="191" y="217"/>
                  </a:lnTo>
                  <a:lnTo>
                    <a:pt x="76" y="217"/>
                  </a:lnTo>
                  <a:lnTo>
                    <a:pt x="7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938" y="3478213"/>
              <a:ext cx="917575" cy="904875"/>
            </a:xfrm>
            <a:custGeom>
              <a:avLst/>
              <a:gdLst>
                <a:gd name="T0" fmla="*/ 578 w 578"/>
                <a:gd name="T1" fmla="*/ 570 h 570"/>
                <a:gd name="T2" fmla="*/ 382 w 578"/>
                <a:gd name="T3" fmla="*/ 570 h 570"/>
                <a:gd name="T4" fmla="*/ 382 w 578"/>
                <a:gd name="T5" fmla="*/ 348 h 570"/>
                <a:gd name="T6" fmla="*/ 482 w 578"/>
                <a:gd name="T7" fmla="*/ 348 h 570"/>
                <a:gd name="T8" fmla="*/ 482 w 578"/>
                <a:gd name="T9" fmla="*/ 459 h 570"/>
                <a:gd name="T10" fmla="*/ 0 w 578"/>
                <a:gd name="T11" fmla="*/ 459 h 570"/>
                <a:gd name="T12" fmla="*/ 0 w 578"/>
                <a:gd name="T13" fmla="*/ 570 h 570"/>
                <a:gd name="T14" fmla="*/ 96 w 578"/>
                <a:gd name="T15" fmla="*/ 570 h 570"/>
                <a:gd name="T16" fmla="*/ 96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578" y="570"/>
                  </a:moveTo>
                  <a:lnTo>
                    <a:pt x="382" y="570"/>
                  </a:lnTo>
                  <a:lnTo>
                    <a:pt x="382" y="348"/>
                  </a:lnTo>
                  <a:lnTo>
                    <a:pt x="482" y="348"/>
                  </a:lnTo>
                  <a:lnTo>
                    <a:pt x="482" y="459"/>
                  </a:lnTo>
                  <a:lnTo>
                    <a:pt x="0" y="459"/>
                  </a:lnTo>
                  <a:lnTo>
                    <a:pt x="0" y="570"/>
                  </a:lnTo>
                  <a:lnTo>
                    <a:pt x="96" y="570"/>
                  </a:lnTo>
                  <a:lnTo>
                    <a:pt x="9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938" y="3462338"/>
              <a:ext cx="606425" cy="920750"/>
            </a:xfrm>
            <a:custGeom>
              <a:avLst/>
              <a:gdLst>
                <a:gd name="T0" fmla="*/ 0 w 382"/>
                <a:gd name="T1" fmla="*/ 0 h 580"/>
                <a:gd name="T2" fmla="*/ 0 w 382"/>
                <a:gd name="T3" fmla="*/ 126 h 580"/>
                <a:gd name="T4" fmla="*/ 196 w 382"/>
                <a:gd name="T5" fmla="*/ 126 h 580"/>
                <a:gd name="T6" fmla="*/ 196 w 382"/>
                <a:gd name="T7" fmla="*/ 237 h 580"/>
                <a:gd name="T8" fmla="*/ 96 w 382"/>
                <a:gd name="T9" fmla="*/ 237 h 580"/>
                <a:gd name="T10" fmla="*/ 0 w 382"/>
                <a:gd name="T11" fmla="*/ 237 h 580"/>
                <a:gd name="T12" fmla="*/ 0 w 382"/>
                <a:gd name="T13" fmla="*/ 368 h 580"/>
                <a:gd name="T14" fmla="*/ 96 w 382"/>
                <a:gd name="T15" fmla="*/ 368 h 580"/>
                <a:gd name="T16" fmla="*/ 226 w 382"/>
                <a:gd name="T17" fmla="*/ 368 h 580"/>
                <a:gd name="T18" fmla="*/ 226 w 382"/>
                <a:gd name="T19" fmla="*/ 469 h 580"/>
                <a:gd name="T20" fmla="*/ 226 w 382"/>
                <a:gd name="T21" fmla="*/ 580 h 580"/>
                <a:gd name="T22" fmla="*/ 382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0"/>
                  </a:moveTo>
                  <a:lnTo>
                    <a:pt x="0" y="126"/>
                  </a:lnTo>
                  <a:lnTo>
                    <a:pt x="196" y="126"/>
                  </a:lnTo>
                  <a:lnTo>
                    <a:pt x="196" y="237"/>
                  </a:lnTo>
                  <a:lnTo>
                    <a:pt x="96" y="237"/>
                  </a:lnTo>
                  <a:lnTo>
                    <a:pt x="0" y="237"/>
                  </a:lnTo>
                  <a:lnTo>
                    <a:pt x="0" y="368"/>
                  </a:lnTo>
                  <a:lnTo>
                    <a:pt x="96" y="368"/>
                  </a:lnTo>
                  <a:lnTo>
                    <a:pt x="226" y="368"/>
                  </a:lnTo>
                  <a:lnTo>
                    <a:pt x="226" y="469"/>
                  </a:lnTo>
                  <a:lnTo>
                    <a:pt x="226" y="580"/>
                  </a:lnTo>
                  <a:lnTo>
                    <a:pt x="382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19088" y="3606800"/>
              <a:ext cx="295275" cy="423863"/>
            </a:xfrm>
            <a:custGeom>
              <a:avLst/>
              <a:gdLst>
                <a:gd name="T0" fmla="*/ 186 w 186"/>
                <a:gd name="T1" fmla="*/ 267 h 267"/>
                <a:gd name="T2" fmla="*/ 186 w 186"/>
                <a:gd name="T3" fmla="*/ 146 h 267"/>
                <a:gd name="T4" fmla="*/ 0 w 186"/>
                <a:gd name="T5" fmla="*/ 146 h 267"/>
                <a:gd name="T6" fmla="*/ 0 w 186"/>
                <a:gd name="T7" fmla="*/ 217 h 267"/>
                <a:gd name="T8" fmla="*/ 110 w 186"/>
                <a:gd name="T9" fmla="*/ 217 h 267"/>
                <a:gd name="T10" fmla="*/ 110 w 186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267"/>
                  </a:moveTo>
                  <a:lnTo>
                    <a:pt x="186" y="146"/>
                  </a:lnTo>
                  <a:lnTo>
                    <a:pt x="0" y="146"/>
                  </a:lnTo>
                  <a:lnTo>
                    <a:pt x="0" y="217"/>
                  </a:lnTo>
                  <a:lnTo>
                    <a:pt x="110" y="217"/>
                  </a:lnTo>
                  <a:lnTo>
                    <a:pt x="11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8" name="Line 11"/>
          <p:cNvSpPr>
            <a:spLocks noChangeShapeType="1"/>
          </p:cNvSpPr>
          <p:nvPr/>
        </p:nvSpPr>
        <p:spPr bwMode="auto">
          <a:xfrm flipH="1" flipV="1">
            <a:off x="319473" y="6665594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Line 11"/>
          <p:cNvSpPr>
            <a:spLocks noChangeShapeType="1"/>
          </p:cNvSpPr>
          <p:nvPr/>
        </p:nvSpPr>
        <p:spPr bwMode="auto">
          <a:xfrm flipH="1" flipV="1">
            <a:off x="387146" y="207963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1448186" y="827039"/>
            <a:ext cx="481149" cy="1558576"/>
            <a:chOff x="1290638" y="809625"/>
            <a:chExt cx="1147763" cy="3717926"/>
          </a:xfrm>
        </p:grpSpPr>
        <p:sp>
          <p:nvSpPr>
            <p:cNvPr id="63" name="Oval 28"/>
            <p:cNvSpPr>
              <a:spLocks noChangeArrowheads="1"/>
            </p:cNvSpPr>
            <p:nvPr/>
          </p:nvSpPr>
          <p:spPr bwMode="auto">
            <a:xfrm>
              <a:off x="1290638" y="1438275"/>
              <a:ext cx="1147763" cy="11303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Line 29"/>
            <p:cNvSpPr>
              <a:spLocks noChangeShapeType="1"/>
            </p:cNvSpPr>
            <p:nvPr/>
          </p:nvSpPr>
          <p:spPr bwMode="auto">
            <a:xfrm>
              <a:off x="1863725" y="1438275"/>
              <a:ext cx="0" cy="113030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auto">
            <a:xfrm>
              <a:off x="1493838" y="1470025"/>
              <a:ext cx="201613" cy="1074738"/>
            </a:xfrm>
            <a:custGeom>
              <a:avLst/>
              <a:gdLst>
                <a:gd name="T0" fmla="*/ 25 w 25"/>
                <a:gd name="T1" fmla="*/ 0 h 135"/>
                <a:gd name="T2" fmla="*/ 25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25" y="0"/>
                  </a:moveTo>
                  <a:cubicBezTo>
                    <a:pt x="25" y="0"/>
                    <a:pt x="0" y="74"/>
                    <a:pt x="25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auto">
            <a:xfrm>
              <a:off x="1331913" y="1606550"/>
              <a:ext cx="128588" cy="803275"/>
            </a:xfrm>
            <a:custGeom>
              <a:avLst/>
              <a:gdLst>
                <a:gd name="T0" fmla="*/ 16 w 16"/>
                <a:gd name="T1" fmla="*/ 0 h 101"/>
                <a:gd name="T2" fmla="*/ 16 w 16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01">
                  <a:moveTo>
                    <a:pt x="16" y="0"/>
                  </a:moveTo>
                  <a:cubicBezTo>
                    <a:pt x="16" y="0"/>
                    <a:pt x="0" y="55"/>
                    <a:pt x="16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auto">
            <a:xfrm>
              <a:off x="2025650" y="1470025"/>
              <a:ext cx="201613" cy="1074738"/>
            </a:xfrm>
            <a:custGeom>
              <a:avLst/>
              <a:gdLst>
                <a:gd name="T0" fmla="*/ 0 w 25"/>
                <a:gd name="T1" fmla="*/ 0 h 135"/>
                <a:gd name="T2" fmla="*/ 0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0" y="0"/>
                  </a:moveTo>
                  <a:cubicBezTo>
                    <a:pt x="0" y="0"/>
                    <a:pt x="25" y="74"/>
                    <a:pt x="0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auto">
            <a:xfrm>
              <a:off x="2260600" y="1606550"/>
              <a:ext cx="136525" cy="803275"/>
            </a:xfrm>
            <a:custGeom>
              <a:avLst/>
              <a:gdLst>
                <a:gd name="T0" fmla="*/ 0 w 17"/>
                <a:gd name="T1" fmla="*/ 0 h 101"/>
                <a:gd name="T2" fmla="*/ 0 w 17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101">
                  <a:moveTo>
                    <a:pt x="0" y="0"/>
                  </a:moveTo>
                  <a:cubicBezTo>
                    <a:pt x="0" y="0"/>
                    <a:pt x="17" y="55"/>
                    <a:pt x="0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auto">
            <a:xfrm>
              <a:off x="1711325" y="1343025"/>
              <a:ext cx="338138" cy="127000"/>
            </a:xfrm>
            <a:custGeom>
              <a:avLst/>
              <a:gdLst>
                <a:gd name="T0" fmla="*/ 0 w 42"/>
                <a:gd name="T1" fmla="*/ 15 h 16"/>
                <a:gd name="T2" fmla="*/ 42 w 42"/>
                <a:gd name="T3" fmla="*/ 16 h 16"/>
                <a:gd name="T4" fmla="*/ 31 w 42"/>
                <a:gd name="T5" fmla="*/ 0 h 16"/>
                <a:gd name="T6" fmla="*/ 11 w 42"/>
                <a:gd name="T7" fmla="*/ 0 h 16"/>
                <a:gd name="T8" fmla="*/ 0 w 42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0" y="15"/>
                  </a:moveTo>
                  <a:cubicBezTo>
                    <a:pt x="0" y="15"/>
                    <a:pt x="21" y="9"/>
                    <a:pt x="42" y="1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0" y="15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35"/>
            <p:cNvSpPr>
              <a:spLocks/>
            </p:cNvSpPr>
            <p:nvPr/>
          </p:nvSpPr>
          <p:spPr bwMode="auto">
            <a:xfrm>
              <a:off x="1695450" y="2544763"/>
              <a:ext cx="338138" cy="128588"/>
            </a:xfrm>
            <a:custGeom>
              <a:avLst/>
              <a:gdLst>
                <a:gd name="T0" fmla="*/ 42 w 42"/>
                <a:gd name="T1" fmla="*/ 1 h 16"/>
                <a:gd name="T2" fmla="*/ 0 w 42"/>
                <a:gd name="T3" fmla="*/ 0 h 16"/>
                <a:gd name="T4" fmla="*/ 12 w 42"/>
                <a:gd name="T5" fmla="*/ 16 h 16"/>
                <a:gd name="T6" fmla="*/ 31 w 42"/>
                <a:gd name="T7" fmla="*/ 16 h 16"/>
                <a:gd name="T8" fmla="*/ 42 w 4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42" y="1"/>
                  </a:moveTo>
                  <a:cubicBezTo>
                    <a:pt x="42" y="1"/>
                    <a:pt x="21" y="6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31" y="16"/>
                    <a:pt x="31" y="16"/>
                    <a:pt x="31" y="16"/>
                  </a:cubicBezTo>
                  <a:lnTo>
                    <a:pt x="42" y="1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auto">
            <a:xfrm>
              <a:off x="1824038" y="1255713"/>
              <a:ext cx="104775" cy="87313"/>
            </a:xfrm>
            <a:custGeom>
              <a:avLst/>
              <a:gdLst>
                <a:gd name="T0" fmla="*/ 0 w 13"/>
                <a:gd name="T1" fmla="*/ 11 h 11"/>
                <a:gd name="T2" fmla="*/ 0 w 13"/>
                <a:gd name="T3" fmla="*/ 7 h 11"/>
                <a:gd name="T4" fmla="*/ 7 w 13"/>
                <a:gd name="T5" fmla="*/ 0 h 11"/>
                <a:gd name="T6" fmla="*/ 7 w 13"/>
                <a:gd name="T7" fmla="*/ 0 h 11"/>
                <a:gd name="T8" fmla="*/ 13 w 13"/>
                <a:gd name="T9" fmla="*/ 7 h 11"/>
                <a:gd name="T10" fmla="*/ 13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3" y="11"/>
                    <a:pt x="13" y="1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37"/>
            <p:cNvSpPr>
              <a:spLocks/>
            </p:cNvSpPr>
            <p:nvPr/>
          </p:nvSpPr>
          <p:spPr bwMode="auto">
            <a:xfrm>
              <a:off x="1816100" y="3875088"/>
              <a:ext cx="112713" cy="652463"/>
            </a:xfrm>
            <a:custGeom>
              <a:avLst/>
              <a:gdLst>
                <a:gd name="T0" fmla="*/ 14 w 14"/>
                <a:gd name="T1" fmla="*/ 82 h 82"/>
                <a:gd name="T2" fmla="*/ 14 w 14"/>
                <a:gd name="T3" fmla="*/ 11 h 82"/>
                <a:gd name="T4" fmla="*/ 14 w 14"/>
                <a:gd name="T5" fmla="*/ 7 h 82"/>
                <a:gd name="T6" fmla="*/ 7 w 14"/>
                <a:gd name="T7" fmla="*/ 0 h 82"/>
                <a:gd name="T8" fmla="*/ 7 w 14"/>
                <a:gd name="T9" fmla="*/ 0 h 82"/>
                <a:gd name="T10" fmla="*/ 0 w 14"/>
                <a:gd name="T11" fmla="*/ 7 h 82"/>
                <a:gd name="T12" fmla="*/ 0 w 14"/>
                <a:gd name="T13" fmla="*/ 11 h 82"/>
                <a:gd name="T14" fmla="*/ 0 w 14"/>
                <a:gd name="T1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82">
                  <a:moveTo>
                    <a:pt x="14" y="8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2"/>
                    <a:pt x="0" y="82"/>
                    <a:pt x="0" y="82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Line 38"/>
            <p:cNvSpPr>
              <a:spLocks noChangeShapeType="1"/>
            </p:cNvSpPr>
            <p:nvPr/>
          </p:nvSpPr>
          <p:spPr bwMode="auto">
            <a:xfrm>
              <a:off x="1863725" y="2673350"/>
              <a:ext cx="0" cy="5413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Oval 39"/>
            <p:cNvSpPr>
              <a:spLocks noChangeArrowheads="1"/>
            </p:cNvSpPr>
            <p:nvPr/>
          </p:nvSpPr>
          <p:spPr bwMode="auto">
            <a:xfrm>
              <a:off x="17589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Oval 40"/>
            <p:cNvSpPr>
              <a:spLocks noChangeArrowheads="1"/>
            </p:cNvSpPr>
            <p:nvPr/>
          </p:nvSpPr>
          <p:spPr bwMode="auto">
            <a:xfrm>
              <a:off x="18732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Oval 41"/>
            <p:cNvSpPr>
              <a:spLocks noChangeArrowheads="1"/>
            </p:cNvSpPr>
            <p:nvPr/>
          </p:nvSpPr>
          <p:spPr bwMode="auto">
            <a:xfrm>
              <a:off x="1758950" y="316706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Oval 42"/>
            <p:cNvSpPr>
              <a:spLocks noChangeArrowheads="1"/>
            </p:cNvSpPr>
            <p:nvPr/>
          </p:nvSpPr>
          <p:spPr bwMode="auto">
            <a:xfrm>
              <a:off x="1863725" y="3167063"/>
              <a:ext cx="106363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Oval 43"/>
            <p:cNvSpPr>
              <a:spLocks noChangeArrowheads="1"/>
            </p:cNvSpPr>
            <p:nvPr/>
          </p:nvSpPr>
          <p:spPr bwMode="auto">
            <a:xfrm>
              <a:off x="1962150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Oval 44"/>
            <p:cNvSpPr>
              <a:spLocks noChangeArrowheads="1"/>
            </p:cNvSpPr>
            <p:nvPr/>
          </p:nvSpPr>
          <p:spPr bwMode="auto">
            <a:xfrm>
              <a:off x="1962150" y="3365500"/>
              <a:ext cx="104775" cy="111125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Oval 45"/>
            <p:cNvSpPr>
              <a:spLocks noChangeArrowheads="1"/>
            </p:cNvSpPr>
            <p:nvPr/>
          </p:nvSpPr>
          <p:spPr bwMode="auto">
            <a:xfrm>
              <a:off x="1654175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Oval 46"/>
            <p:cNvSpPr>
              <a:spLocks noChangeArrowheads="1"/>
            </p:cNvSpPr>
            <p:nvPr/>
          </p:nvSpPr>
          <p:spPr bwMode="auto">
            <a:xfrm>
              <a:off x="1654175" y="3373438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7"/>
            <p:cNvSpPr>
              <a:spLocks/>
            </p:cNvSpPr>
            <p:nvPr/>
          </p:nvSpPr>
          <p:spPr bwMode="auto">
            <a:xfrm>
              <a:off x="1743075" y="3246438"/>
              <a:ext cx="242888" cy="238125"/>
            </a:xfrm>
            <a:custGeom>
              <a:avLst/>
              <a:gdLst>
                <a:gd name="T0" fmla="*/ 76 w 153"/>
                <a:gd name="T1" fmla="*/ 150 h 150"/>
                <a:gd name="T2" fmla="*/ 0 w 153"/>
                <a:gd name="T3" fmla="*/ 75 h 150"/>
                <a:gd name="T4" fmla="*/ 76 w 153"/>
                <a:gd name="T5" fmla="*/ 0 h 150"/>
                <a:gd name="T6" fmla="*/ 153 w 153"/>
                <a:gd name="T7" fmla="*/ 75 h 150"/>
                <a:gd name="T8" fmla="*/ 76 w 153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0">
                  <a:moveTo>
                    <a:pt x="76" y="150"/>
                  </a:moveTo>
                  <a:lnTo>
                    <a:pt x="0" y="75"/>
                  </a:lnTo>
                  <a:lnTo>
                    <a:pt x="76" y="0"/>
                  </a:lnTo>
                  <a:lnTo>
                    <a:pt x="153" y="75"/>
                  </a:lnTo>
                  <a:lnTo>
                    <a:pt x="76" y="150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Line 48"/>
            <p:cNvSpPr>
              <a:spLocks noChangeShapeType="1"/>
            </p:cNvSpPr>
            <p:nvPr/>
          </p:nvSpPr>
          <p:spPr bwMode="auto">
            <a:xfrm>
              <a:off x="1863725" y="3246438"/>
              <a:ext cx="0" cy="238125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Line 49"/>
            <p:cNvSpPr>
              <a:spLocks noChangeShapeType="1"/>
            </p:cNvSpPr>
            <p:nvPr/>
          </p:nvSpPr>
          <p:spPr bwMode="auto">
            <a:xfrm flipH="1">
              <a:off x="1743075" y="3365500"/>
              <a:ext cx="242888" cy="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Line 50"/>
            <p:cNvSpPr>
              <a:spLocks noChangeShapeType="1"/>
            </p:cNvSpPr>
            <p:nvPr/>
          </p:nvSpPr>
          <p:spPr bwMode="auto">
            <a:xfrm>
              <a:off x="1873250" y="3516313"/>
              <a:ext cx="0" cy="10112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Oval 51"/>
            <p:cNvSpPr>
              <a:spLocks noChangeArrowheads="1"/>
            </p:cNvSpPr>
            <p:nvPr/>
          </p:nvSpPr>
          <p:spPr bwMode="auto">
            <a:xfrm>
              <a:off x="1831975" y="1136650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Oval 52"/>
            <p:cNvSpPr>
              <a:spLocks noChangeArrowheads="1"/>
            </p:cNvSpPr>
            <p:nvPr/>
          </p:nvSpPr>
          <p:spPr bwMode="auto">
            <a:xfrm>
              <a:off x="1831975" y="1033463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Oval 53"/>
            <p:cNvSpPr>
              <a:spLocks noChangeArrowheads="1"/>
            </p:cNvSpPr>
            <p:nvPr/>
          </p:nvSpPr>
          <p:spPr bwMode="auto">
            <a:xfrm>
              <a:off x="1831975" y="920750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Oval 54"/>
            <p:cNvSpPr>
              <a:spLocks noChangeArrowheads="1"/>
            </p:cNvSpPr>
            <p:nvPr/>
          </p:nvSpPr>
          <p:spPr bwMode="auto">
            <a:xfrm>
              <a:off x="1831975" y="809625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8" name="组合 64337"/>
          <p:cNvGrpSpPr/>
          <p:nvPr/>
        </p:nvGrpSpPr>
        <p:grpSpPr>
          <a:xfrm>
            <a:off x="-303213" y="3309938"/>
            <a:ext cx="803276" cy="842963"/>
            <a:chOff x="-303213" y="3309938"/>
            <a:chExt cx="803276" cy="842963"/>
          </a:xfrm>
          <a:solidFill>
            <a:srgbClr val="F7E499"/>
          </a:solidFill>
        </p:grpSpPr>
        <p:sp>
          <p:nvSpPr>
            <p:cNvPr id="64137" name="Freeform 685"/>
            <p:cNvSpPr>
              <a:spLocks/>
            </p:cNvSpPr>
            <p:nvPr/>
          </p:nvSpPr>
          <p:spPr bwMode="auto">
            <a:xfrm>
              <a:off x="-161925" y="3309938"/>
              <a:ext cx="406400" cy="407988"/>
            </a:xfrm>
            <a:custGeom>
              <a:avLst/>
              <a:gdLst>
                <a:gd name="T0" fmla="*/ 31 w 46"/>
                <a:gd name="T1" fmla="*/ 46 h 46"/>
                <a:gd name="T2" fmla="*/ 23 w 46"/>
                <a:gd name="T3" fmla="*/ 6 h 46"/>
                <a:gd name="T4" fmla="*/ 31 w 46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31" y="46"/>
                  </a:moveTo>
                  <a:cubicBezTo>
                    <a:pt x="31" y="46"/>
                    <a:pt x="0" y="13"/>
                    <a:pt x="23" y="6"/>
                  </a:cubicBezTo>
                  <a:cubicBezTo>
                    <a:pt x="46" y="0"/>
                    <a:pt x="31" y="46"/>
                    <a:pt x="3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8" name="Freeform 686"/>
            <p:cNvSpPr>
              <a:spLocks/>
            </p:cNvSpPr>
            <p:nvPr/>
          </p:nvSpPr>
          <p:spPr bwMode="auto">
            <a:xfrm>
              <a:off x="111125" y="3317875"/>
              <a:ext cx="388938" cy="400050"/>
            </a:xfrm>
            <a:custGeom>
              <a:avLst/>
              <a:gdLst>
                <a:gd name="T0" fmla="*/ 0 w 44"/>
                <a:gd name="T1" fmla="*/ 45 h 45"/>
                <a:gd name="T2" fmla="*/ 24 w 44"/>
                <a:gd name="T3" fmla="*/ 12 h 45"/>
                <a:gd name="T4" fmla="*/ 0 w 44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5">
                  <a:moveTo>
                    <a:pt x="0" y="45"/>
                  </a:moveTo>
                  <a:cubicBezTo>
                    <a:pt x="0" y="45"/>
                    <a:pt x="3" y="0"/>
                    <a:pt x="24" y="12"/>
                  </a:cubicBezTo>
                  <a:cubicBezTo>
                    <a:pt x="44" y="25"/>
                    <a:pt x="0" y="45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9" name="Freeform 687"/>
            <p:cNvSpPr>
              <a:spLocks/>
            </p:cNvSpPr>
            <p:nvPr/>
          </p:nvSpPr>
          <p:spPr bwMode="auto">
            <a:xfrm>
              <a:off x="111125" y="3513138"/>
              <a:ext cx="371475" cy="427038"/>
            </a:xfrm>
            <a:custGeom>
              <a:avLst/>
              <a:gdLst>
                <a:gd name="T0" fmla="*/ 0 w 42"/>
                <a:gd name="T1" fmla="*/ 23 h 48"/>
                <a:gd name="T2" fmla="*/ 41 w 42"/>
                <a:gd name="T3" fmla="*/ 24 h 48"/>
                <a:gd name="T4" fmla="*/ 0 w 42"/>
                <a:gd name="T5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8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8"/>
                    <a:pt x="0" y="23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0" name="Freeform 688"/>
            <p:cNvSpPr>
              <a:spLocks/>
            </p:cNvSpPr>
            <p:nvPr/>
          </p:nvSpPr>
          <p:spPr bwMode="auto">
            <a:xfrm>
              <a:off x="111125" y="3717926"/>
              <a:ext cx="361950" cy="434975"/>
            </a:xfrm>
            <a:custGeom>
              <a:avLst/>
              <a:gdLst>
                <a:gd name="T0" fmla="*/ 0 w 41"/>
                <a:gd name="T1" fmla="*/ 0 h 49"/>
                <a:gd name="T2" fmla="*/ 23 w 41"/>
                <a:gd name="T3" fmla="*/ 35 h 49"/>
                <a:gd name="T4" fmla="*/ 0 w 41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9">
                  <a:moveTo>
                    <a:pt x="0" y="0"/>
                  </a:moveTo>
                  <a:cubicBezTo>
                    <a:pt x="0" y="0"/>
                    <a:pt x="41" y="20"/>
                    <a:pt x="23" y="35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1" name="Freeform 689"/>
            <p:cNvSpPr>
              <a:spLocks/>
            </p:cNvSpPr>
            <p:nvPr/>
          </p:nvSpPr>
          <p:spPr bwMode="auto">
            <a:xfrm>
              <a:off x="-223838" y="3717926"/>
              <a:ext cx="396875" cy="407988"/>
            </a:xfrm>
            <a:custGeom>
              <a:avLst/>
              <a:gdLst>
                <a:gd name="T0" fmla="*/ 38 w 45"/>
                <a:gd name="T1" fmla="*/ 0 h 46"/>
                <a:gd name="T2" fmla="*/ 23 w 45"/>
                <a:gd name="T3" fmla="*/ 39 h 46"/>
                <a:gd name="T4" fmla="*/ 38 w 45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6">
                  <a:moveTo>
                    <a:pt x="38" y="0"/>
                  </a:moveTo>
                  <a:cubicBezTo>
                    <a:pt x="38" y="0"/>
                    <a:pt x="45" y="46"/>
                    <a:pt x="23" y="39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2" name="Freeform 690"/>
            <p:cNvSpPr>
              <a:spLocks/>
            </p:cNvSpPr>
            <p:nvPr/>
          </p:nvSpPr>
          <p:spPr bwMode="auto">
            <a:xfrm>
              <a:off x="-303213" y="3602038"/>
              <a:ext cx="414338" cy="400050"/>
            </a:xfrm>
            <a:custGeom>
              <a:avLst/>
              <a:gdLst>
                <a:gd name="T0" fmla="*/ 47 w 47"/>
                <a:gd name="T1" fmla="*/ 13 h 45"/>
                <a:gd name="T2" fmla="*/ 7 w 47"/>
                <a:gd name="T3" fmla="*/ 23 h 45"/>
                <a:gd name="T4" fmla="*/ 47 w 47"/>
                <a:gd name="T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5">
                  <a:moveTo>
                    <a:pt x="47" y="13"/>
                  </a:moveTo>
                  <a:cubicBezTo>
                    <a:pt x="47" y="13"/>
                    <a:pt x="14" y="45"/>
                    <a:pt x="7" y="23"/>
                  </a:cubicBezTo>
                  <a:cubicBezTo>
                    <a:pt x="0" y="0"/>
                    <a:pt x="47" y="13"/>
                    <a:pt x="4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3" name="Freeform 691"/>
            <p:cNvSpPr>
              <a:spLocks/>
            </p:cNvSpPr>
            <p:nvPr/>
          </p:nvSpPr>
          <p:spPr bwMode="auto">
            <a:xfrm>
              <a:off x="-277813" y="3354388"/>
              <a:ext cx="406400" cy="381000"/>
            </a:xfrm>
            <a:custGeom>
              <a:avLst/>
              <a:gdLst>
                <a:gd name="T0" fmla="*/ 46 w 46"/>
                <a:gd name="T1" fmla="*/ 41 h 43"/>
                <a:gd name="T2" fmla="*/ 10 w 46"/>
                <a:gd name="T3" fmla="*/ 22 h 43"/>
                <a:gd name="T4" fmla="*/ 46 w 46"/>
                <a:gd name="T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3">
                  <a:moveTo>
                    <a:pt x="46" y="41"/>
                  </a:moveTo>
                  <a:cubicBezTo>
                    <a:pt x="46" y="41"/>
                    <a:pt x="0" y="43"/>
                    <a:pt x="10" y="22"/>
                  </a:cubicBezTo>
                  <a:cubicBezTo>
                    <a:pt x="20" y="0"/>
                    <a:pt x="46" y="41"/>
                    <a:pt x="4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4" name="Freeform 692"/>
            <p:cNvSpPr>
              <a:spLocks/>
            </p:cNvSpPr>
            <p:nvPr/>
          </p:nvSpPr>
          <p:spPr bwMode="auto">
            <a:xfrm>
              <a:off x="22225" y="3663951"/>
              <a:ext cx="150813" cy="125413"/>
            </a:xfrm>
            <a:custGeom>
              <a:avLst/>
              <a:gdLst>
                <a:gd name="T0" fmla="*/ 16 w 17"/>
                <a:gd name="T1" fmla="*/ 5 h 14"/>
                <a:gd name="T2" fmla="*/ 11 w 17"/>
                <a:gd name="T3" fmla="*/ 13 h 14"/>
                <a:gd name="T4" fmla="*/ 2 w 17"/>
                <a:gd name="T5" fmla="*/ 10 h 14"/>
                <a:gd name="T6" fmla="*/ 7 w 17"/>
                <a:gd name="T7" fmla="*/ 1 h 14"/>
                <a:gd name="T8" fmla="*/ 16 w 17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6" y="5"/>
                  </a:moveTo>
                  <a:cubicBezTo>
                    <a:pt x="17" y="8"/>
                    <a:pt x="14" y="11"/>
                    <a:pt x="11" y="13"/>
                  </a:cubicBezTo>
                  <a:cubicBezTo>
                    <a:pt x="7" y="14"/>
                    <a:pt x="3" y="13"/>
                    <a:pt x="2" y="10"/>
                  </a:cubicBezTo>
                  <a:cubicBezTo>
                    <a:pt x="0" y="6"/>
                    <a:pt x="3" y="3"/>
                    <a:pt x="7" y="1"/>
                  </a:cubicBezTo>
                  <a:cubicBezTo>
                    <a:pt x="10" y="0"/>
                    <a:pt x="15" y="1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5" name="Freeform 693"/>
            <p:cNvSpPr>
              <a:spLocks/>
            </p:cNvSpPr>
            <p:nvPr/>
          </p:nvSpPr>
          <p:spPr bwMode="auto">
            <a:xfrm>
              <a:off x="76200" y="3646488"/>
              <a:ext cx="17463" cy="53975"/>
            </a:xfrm>
            <a:custGeom>
              <a:avLst/>
              <a:gdLst>
                <a:gd name="T0" fmla="*/ 1 w 2"/>
                <a:gd name="T1" fmla="*/ 1 h 6"/>
                <a:gd name="T2" fmla="*/ 0 w 2"/>
                <a:gd name="T3" fmla="*/ 0 h 6"/>
                <a:gd name="T4" fmla="*/ 0 w 2"/>
                <a:gd name="T5" fmla="*/ 1 h 6"/>
                <a:gd name="T6" fmla="*/ 0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1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6" name="Freeform 694"/>
            <p:cNvSpPr>
              <a:spLocks/>
            </p:cNvSpPr>
            <p:nvPr/>
          </p:nvSpPr>
          <p:spPr bwMode="auto">
            <a:xfrm>
              <a:off x="93662" y="36464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0 w 2"/>
                <a:gd name="T7" fmla="*/ 2 h 5"/>
                <a:gd name="T8" fmla="*/ 0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7" name="Freeform 695"/>
            <p:cNvSpPr>
              <a:spLocks/>
            </p:cNvSpPr>
            <p:nvPr/>
          </p:nvSpPr>
          <p:spPr bwMode="auto">
            <a:xfrm>
              <a:off x="103187" y="3646488"/>
              <a:ext cx="25400" cy="44450"/>
            </a:xfrm>
            <a:custGeom>
              <a:avLst/>
              <a:gdLst>
                <a:gd name="T0" fmla="*/ 3 w 3"/>
                <a:gd name="T1" fmla="*/ 1 h 5"/>
                <a:gd name="T2" fmla="*/ 2 w 3"/>
                <a:gd name="T3" fmla="*/ 0 h 5"/>
                <a:gd name="T4" fmla="*/ 1 w 3"/>
                <a:gd name="T5" fmla="*/ 1 h 5"/>
                <a:gd name="T6" fmla="*/ 1 w 3"/>
                <a:gd name="T7" fmla="*/ 2 h 5"/>
                <a:gd name="T8" fmla="*/ 0 w 3"/>
                <a:gd name="T9" fmla="*/ 5 h 5"/>
                <a:gd name="T10" fmla="*/ 2 w 3"/>
                <a:gd name="T11" fmla="*/ 2 h 5"/>
                <a:gd name="T12" fmla="*/ 3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8" name="Freeform 696"/>
            <p:cNvSpPr>
              <a:spLocks/>
            </p:cNvSpPr>
            <p:nvPr/>
          </p:nvSpPr>
          <p:spPr bwMode="auto">
            <a:xfrm>
              <a:off x="111125" y="3656013"/>
              <a:ext cx="34925" cy="44450"/>
            </a:xfrm>
            <a:custGeom>
              <a:avLst/>
              <a:gdLst>
                <a:gd name="T0" fmla="*/ 3 w 4"/>
                <a:gd name="T1" fmla="*/ 1 h 5"/>
                <a:gd name="T2" fmla="*/ 3 w 4"/>
                <a:gd name="T3" fmla="*/ 0 h 5"/>
                <a:gd name="T4" fmla="*/ 2 w 4"/>
                <a:gd name="T5" fmla="*/ 0 h 5"/>
                <a:gd name="T6" fmla="*/ 2 w 4"/>
                <a:gd name="T7" fmla="*/ 1 h 5"/>
                <a:gd name="T8" fmla="*/ 0 w 4"/>
                <a:gd name="T9" fmla="*/ 5 h 5"/>
                <a:gd name="T10" fmla="*/ 2 w 4"/>
                <a:gd name="T11" fmla="*/ 2 h 5"/>
                <a:gd name="T12" fmla="*/ 3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2"/>
                    <a:pt x="2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49" name="Freeform 697"/>
            <p:cNvSpPr>
              <a:spLocks/>
            </p:cNvSpPr>
            <p:nvPr/>
          </p:nvSpPr>
          <p:spPr bwMode="auto">
            <a:xfrm>
              <a:off x="120650" y="3663951"/>
              <a:ext cx="34925" cy="36513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0 h 4"/>
                <a:gd name="T4" fmla="*/ 3 w 4"/>
                <a:gd name="T5" fmla="*/ 0 h 4"/>
                <a:gd name="T6" fmla="*/ 2 w 4"/>
                <a:gd name="T7" fmla="*/ 1 h 4"/>
                <a:gd name="T8" fmla="*/ 0 w 4"/>
                <a:gd name="T9" fmla="*/ 4 h 4"/>
                <a:gd name="T10" fmla="*/ 3 w 4"/>
                <a:gd name="T11" fmla="*/ 2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0" name="Freeform 698"/>
            <p:cNvSpPr>
              <a:spLocks/>
            </p:cNvSpPr>
            <p:nvPr/>
          </p:nvSpPr>
          <p:spPr bwMode="auto">
            <a:xfrm>
              <a:off x="120650" y="3683001"/>
              <a:ext cx="52388" cy="25400"/>
            </a:xfrm>
            <a:custGeom>
              <a:avLst/>
              <a:gdLst>
                <a:gd name="T0" fmla="*/ 5 w 6"/>
                <a:gd name="T1" fmla="*/ 1 h 3"/>
                <a:gd name="T2" fmla="*/ 6 w 6"/>
                <a:gd name="T3" fmla="*/ 0 h 3"/>
                <a:gd name="T4" fmla="*/ 4 w 6"/>
                <a:gd name="T5" fmla="*/ 0 h 3"/>
                <a:gd name="T6" fmla="*/ 4 w 6"/>
                <a:gd name="T7" fmla="*/ 1 h 3"/>
                <a:gd name="T8" fmla="*/ 0 w 6"/>
                <a:gd name="T9" fmla="*/ 3 h 3"/>
                <a:gd name="T10" fmla="*/ 4 w 6"/>
                <a:gd name="T11" fmla="*/ 1 h 3"/>
                <a:gd name="T12" fmla="*/ 5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1"/>
                  </a:move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3"/>
                    <a:pt x="0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2"/>
                    <a:pt x="5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1" name="Freeform 699"/>
            <p:cNvSpPr>
              <a:spLocks/>
            </p:cNvSpPr>
            <p:nvPr/>
          </p:nvSpPr>
          <p:spPr bwMode="auto">
            <a:xfrm>
              <a:off x="128587" y="3700463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4 w 6"/>
                <a:gd name="T7" fmla="*/ 0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1"/>
                    <a:pt x="6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4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2" name="Freeform 700"/>
            <p:cNvSpPr>
              <a:spLocks/>
            </p:cNvSpPr>
            <p:nvPr/>
          </p:nvSpPr>
          <p:spPr bwMode="auto">
            <a:xfrm>
              <a:off x="128587" y="3717926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5 w 6"/>
                <a:gd name="T5" fmla="*/ 0 h 2"/>
                <a:gd name="T6" fmla="*/ 4 w 6"/>
                <a:gd name="T7" fmla="*/ 0 h 2"/>
                <a:gd name="T8" fmla="*/ 0 w 6"/>
                <a:gd name="T9" fmla="*/ 0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1"/>
                    <a:pt x="5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3" name="Freeform 701"/>
            <p:cNvSpPr>
              <a:spLocks/>
            </p:cNvSpPr>
            <p:nvPr/>
          </p:nvSpPr>
          <p:spPr bwMode="auto">
            <a:xfrm>
              <a:off x="128587" y="3727451"/>
              <a:ext cx="53975" cy="25400"/>
            </a:xfrm>
            <a:custGeom>
              <a:avLst/>
              <a:gdLst>
                <a:gd name="T0" fmla="*/ 5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5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5" y="3"/>
                    <a:pt x="6" y="2"/>
                    <a:pt x="6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4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4" name="Freeform 702"/>
            <p:cNvSpPr>
              <a:spLocks/>
            </p:cNvSpPr>
            <p:nvPr/>
          </p:nvSpPr>
          <p:spPr bwMode="auto">
            <a:xfrm>
              <a:off x="128587" y="3735388"/>
              <a:ext cx="44450" cy="34925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3"/>
                    <a:pt x="3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5" name="Freeform 703"/>
            <p:cNvSpPr>
              <a:spLocks/>
            </p:cNvSpPr>
            <p:nvPr/>
          </p:nvSpPr>
          <p:spPr bwMode="auto">
            <a:xfrm>
              <a:off x="128587" y="3744913"/>
              <a:ext cx="34925" cy="44450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4 h 5"/>
                <a:gd name="T4" fmla="*/ 3 w 4"/>
                <a:gd name="T5" fmla="*/ 3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3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6" name="Freeform 704"/>
            <p:cNvSpPr>
              <a:spLocks/>
            </p:cNvSpPr>
            <p:nvPr/>
          </p:nvSpPr>
          <p:spPr bwMode="auto">
            <a:xfrm>
              <a:off x="120650" y="3752851"/>
              <a:ext cx="25400" cy="44450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5 h 5"/>
                <a:gd name="T4" fmla="*/ 3 w 3"/>
                <a:gd name="T5" fmla="*/ 3 h 5"/>
                <a:gd name="T6" fmla="*/ 2 w 3"/>
                <a:gd name="T7" fmla="*/ 3 h 5"/>
                <a:gd name="T8" fmla="*/ 0 w 3"/>
                <a:gd name="T9" fmla="*/ 0 h 5"/>
                <a:gd name="T10" fmla="*/ 2 w 3"/>
                <a:gd name="T11" fmla="*/ 3 h 5"/>
                <a:gd name="T12" fmla="*/ 2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1" y="4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7" name="Freeform 705"/>
            <p:cNvSpPr>
              <a:spLocks/>
            </p:cNvSpPr>
            <p:nvPr/>
          </p:nvSpPr>
          <p:spPr bwMode="auto">
            <a:xfrm>
              <a:off x="111125" y="3752851"/>
              <a:ext cx="26988" cy="53975"/>
            </a:xfrm>
            <a:custGeom>
              <a:avLst/>
              <a:gdLst>
                <a:gd name="T0" fmla="*/ 1 w 3"/>
                <a:gd name="T1" fmla="*/ 5 h 6"/>
                <a:gd name="T2" fmla="*/ 2 w 3"/>
                <a:gd name="T3" fmla="*/ 6 h 6"/>
                <a:gd name="T4" fmla="*/ 2 w 3"/>
                <a:gd name="T5" fmla="*/ 5 h 6"/>
                <a:gd name="T6" fmla="*/ 2 w 3"/>
                <a:gd name="T7" fmla="*/ 4 h 6"/>
                <a:gd name="T8" fmla="*/ 0 w 3"/>
                <a:gd name="T9" fmla="*/ 0 h 6"/>
                <a:gd name="T10" fmla="*/ 1 w 3"/>
                <a:gd name="T11" fmla="*/ 4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8" name="Freeform 706"/>
            <p:cNvSpPr>
              <a:spLocks/>
            </p:cNvSpPr>
            <p:nvPr/>
          </p:nvSpPr>
          <p:spPr bwMode="auto">
            <a:xfrm>
              <a:off x="103187" y="3762376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5 h 6"/>
                <a:gd name="T4" fmla="*/ 1 w 2"/>
                <a:gd name="T5" fmla="*/ 4 h 6"/>
                <a:gd name="T6" fmla="*/ 1 w 2"/>
                <a:gd name="T7" fmla="*/ 3 h 6"/>
                <a:gd name="T8" fmla="*/ 0 w 2"/>
                <a:gd name="T9" fmla="*/ 0 h 6"/>
                <a:gd name="T10" fmla="*/ 0 w 2"/>
                <a:gd name="T11" fmla="*/ 3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5"/>
                  </a:cubicBezTo>
                  <a:cubicBezTo>
                    <a:pt x="1" y="5"/>
                    <a:pt x="2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59" name="Freeform 707"/>
            <p:cNvSpPr>
              <a:spLocks/>
            </p:cNvSpPr>
            <p:nvPr/>
          </p:nvSpPr>
          <p:spPr bwMode="auto">
            <a:xfrm>
              <a:off x="84137" y="3762376"/>
              <a:ext cx="9525" cy="44450"/>
            </a:xfrm>
            <a:custGeom>
              <a:avLst/>
              <a:gdLst>
                <a:gd name="T0" fmla="*/ 0 w 1"/>
                <a:gd name="T1" fmla="*/ 4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4 h 5"/>
                <a:gd name="T8" fmla="*/ 1 w 1"/>
                <a:gd name="T9" fmla="*/ 0 h 5"/>
                <a:gd name="T10" fmla="*/ 0 w 1"/>
                <a:gd name="T11" fmla="*/ 3 h 5"/>
                <a:gd name="T12" fmla="*/ 0 w 1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0" name="Freeform 708"/>
            <p:cNvSpPr>
              <a:spLocks/>
            </p:cNvSpPr>
            <p:nvPr/>
          </p:nvSpPr>
          <p:spPr bwMode="auto">
            <a:xfrm>
              <a:off x="58737" y="3762376"/>
              <a:ext cx="34925" cy="44450"/>
            </a:xfrm>
            <a:custGeom>
              <a:avLst/>
              <a:gdLst>
                <a:gd name="T0" fmla="*/ 1 w 4"/>
                <a:gd name="T1" fmla="*/ 4 h 5"/>
                <a:gd name="T2" fmla="*/ 1 w 4"/>
                <a:gd name="T3" fmla="*/ 5 h 5"/>
                <a:gd name="T4" fmla="*/ 2 w 4"/>
                <a:gd name="T5" fmla="*/ 4 h 5"/>
                <a:gd name="T6" fmla="*/ 2 w 4"/>
                <a:gd name="T7" fmla="*/ 3 h 5"/>
                <a:gd name="T8" fmla="*/ 4 w 4"/>
                <a:gd name="T9" fmla="*/ 0 h 5"/>
                <a:gd name="T10" fmla="*/ 2 w 4"/>
                <a:gd name="T11" fmla="*/ 3 h 5"/>
                <a:gd name="T12" fmla="*/ 1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4"/>
                  </a:move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1" name="Freeform 709"/>
            <p:cNvSpPr>
              <a:spLocks/>
            </p:cNvSpPr>
            <p:nvPr/>
          </p:nvSpPr>
          <p:spPr bwMode="auto">
            <a:xfrm>
              <a:off x="49212" y="3752851"/>
              <a:ext cx="34925" cy="44450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5 h 5"/>
                <a:gd name="T4" fmla="*/ 1 w 4"/>
                <a:gd name="T5" fmla="*/ 4 h 5"/>
                <a:gd name="T6" fmla="*/ 1 w 4"/>
                <a:gd name="T7" fmla="*/ 3 h 5"/>
                <a:gd name="T8" fmla="*/ 4 w 4"/>
                <a:gd name="T9" fmla="*/ 0 h 5"/>
                <a:gd name="T10" fmla="*/ 1 w 4"/>
                <a:gd name="T11" fmla="*/ 3 h 5"/>
                <a:gd name="T12" fmla="*/ 0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4"/>
                    <a:pt x="1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2" name="Freeform 710"/>
            <p:cNvSpPr>
              <a:spLocks/>
            </p:cNvSpPr>
            <p:nvPr/>
          </p:nvSpPr>
          <p:spPr bwMode="auto">
            <a:xfrm>
              <a:off x="31750" y="3752851"/>
              <a:ext cx="44450" cy="26988"/>
            </a:xfrm>
            <a:custGeom>
              <a:avLst/>
              <a:gdLst>
                <a:gd name="T0" fmla="*/ 0 w 5"/>
                <a:gd name="T1" fmla="*/ 2 h 3"/>
                <a:gd name="T2" fmla="*/ 0 w 5"/>
                <a:gd name="T3" fmla="*/ 3 h 3"/>
                <a:gd name="T4" fmla="*/ 2 w 5"/>
                <a:gd name="T5" fmla="*/ 3 h 3"/>
                <a:gd name="T6" fmla="*/ 2 w 5"/>
                <a:gd name="T7" fmla="*/ 2 h 3"/>
                <a:gd name="T8" fmla="*/ 5 w 5"/>
                <a:gd name="T9" fmla="*/ 0 h 3"/>
                <a:gd name="T10" fmla="*/ 2 w 5"/>
                <a:gd name="T11" fmla="*/ 2 h 3"/>
                <a:gd name="T12" fmla="*/ 0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3" name="Freeform 711"/>
            <p:cNvSpPr>
              <a:spLocks/>
            </p:cNvSpPr>
            <p:nvPr/>
          </p:nvSpPr>
          <p:spPr bwMode="auto">
            <a:xfrm>
              <a:off x="22225" y="3744913"/>
              <a:ext cx="44450" cy="25400"/>
            </a:xfrm>
            <a:custGeom>
              <a:avLst/>
              <a:gdLst>
                <a:gd name="T0" fmla="*/ 1 w 5"/>
                <a:gd name="T1" fmla="*/ 1 h 3"/>
                <a:gd name="T2" fmla="*/ 0 w 5"/>
                <a:gd name="T3" fmla="*/ 2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2 w 5"/>
                <a:gd name="T11" fmla="*/ 1 h 3"/>
                <a:gd name="T12" fmla="*/ 1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4" name="Freeform 712"/>
            <p:cNvSpPr>
              <a:spLocks/>
            </p:cNvSpPr>
            <p:nvPr/>
          </p:nvSpPr>
          <p:spPr bwMode="auto">
            <a:xfrm>
              <a:off x="14287" y="3735388"/>
              <a:ext cx="52388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2 w 6"/>
                <a:gd name="T5" fmla="*/ 1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0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0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5" name="Freeform 713"/>
            <p:cNvSpPr>
              <a:spLocks/>
            </p:cNvSpPr>
            <p:nvPr/>
          </p:nvSpPr>
          <p:spPr bwMode="auto">
            <a:xfrm>
              <a:off x="14287" y="3717926"/>
              <a:ext cx="52388" cy="9525"/>
            </a:xfrm>
            <a:custGeom>
              <a:avLst/>
              <a:gdLst>
                <a:gd name="T0" fmla="*/ 1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2 w 6"/>
                <a:gd name="T7" fmla="*/ 1 h 1"/>
                <a:gd name="T8" fmla="*/ 6 w 6"/>
                <a:gd name="T9" fmla="*/ 1 h 1"/>
                <a:gd name="T10" fmla="*/ 2 w 6"/>
                <a:gd name="T11" fmla="*/ 0 h 1"/>
                <a:gd name="T12" fmla="*/ 1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1"/>
                    <a:pt x="6" y="1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6" name="Freeform 714"/>
            <p:cNvSpPr>
              <a:spLocks/>
            </p:cNvSpPr>
            <p:nvPr/>
          </p:nvSpPr>
          <p:spPr bwMode="auto">
            <a:xfrm>
              <a:off x="14287" y="3690938"/>
              <a:ext cx="52388" cy="26988"/>
            </a:xfrm>
            <a:custGeom>
              <a:avLst/>
              <a:gdLst>
                <a:gd name="T0" fmla="*/ 2 w 6"/>
                <a:gd name="T1" fmla="*/ 1 h 3"/>
                <a:gd name="T2" fmla="*/ 1 w 6"/>
                <a:gd name="T3" fmla="*/ 1 h 3"/>
                <a:gd name="T4" fmla="*/ 1 w 6"/>
                <a:gd name="T5" fmla="*/ 2 h 3"/>
                <a:gd name="T6" fmla="*/ 2 w 6"/>
                <a:gd name="T7" fmla="*/ 2 h 3"/>
                <a:gd name="T8" fmla="*/ 6 w 6"/>
                <a:gd name="T9" fmla="*/ 3 h 3"/>
                <a:gd name="T10" fmla="*/ 3 w 6"/>
                <a:gd name="T11" fmla="*/ 2 h 3"/>
                <a:gd name="T12" fmla="*/ 2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6" y="3"/>
                    <a:pt x="6" y="3"/>
                  </a:cubicBezTo>
                  <a:cubicBezTo>
                    <a:pt x="5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7" name="Freeform 715"/>
            <p:cNvSpPr>
              <a:spLocks/>
            </p:cNvSpPr>
            <p:nvPr/>
          </p:nvSpPr>
          <p:spPr bwMode="auto">
            <a:xfrm>
              <a:off x="22225" y="3673476"/>
              <a:ext cx="44450" cy="34925"/>
            </a:xfrm>
            <a:custGeom>
              <a:avLst/>
              <a:gdLst>
                <a:gd name="T0" fmla="*/ 2 w 5"/>
                <a:gd name="T1" fmla="*/ 1 h 4"/>
                <a:gd name="T2" fmla="*/ 1 w 5"/>
                <a:gd name="T3" fmla="*/ 1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3 w 5"/>
                <a:gd name="T11" fmla="*/ 2 h 4"/>
                <a:gd name="T12" fmla="*/ 2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8" name="Freeform 716"/>
            <p:cNvSpPr>
              <a:spLocks/>
            </p:cNvSpPr>
            <p:nvPr/>
          </p:nvSpPr>
          <p:spPr bwMode="auto">
            <a:xfrm>
              <a:off x="41275" y="3663951"/>
              <a:ext cx="34925" cy="44450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1 w 4"/>
                <a:gd name="T7" fmla="*/ 2 h 5"/>
                <a:gd name="T8" fmla="*/ 4 w 4"/>
                <a:gd name="T9" fmla="*/ 5 h 5"/>
                <a:gd name="T10" fmla="*/ 2 w 4"/>
                <a:gd name="T11" fmla="*/ 1 h 5"/>
                <a:gd name="T12" fmla="*/ 1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5"/>
                    <a:pt x="4" y="5"/>
                  </a:cubicBezTo>
                  <a:cubicBezTo>
                    <a:pt x="3" y="4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69" name="Freeform 717"/>
            <p:cNvSpPr>
              <a:spLocks/>
            </p:cNvSpPr>
            <p:nvPr/>
          </p:nvSpPr>
          <p:spPr bwMode="auto">
            <a:xfrm>
              <a:off x="58737" y="3656013"/>
              <a:ext cx="25400" cy="44450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1 h 5"/>
                <a:gd name="T6" fmla="*/ 1 w 3"/>
                <a:gd name="T7" fmla="*/ 2 h 5"/>
                <a:gd name="T8" fmla="*/ 3 w 3"/>
                <a:gd name="T9" fmla="*/ 5 h 5"/>
                <a:gd name="T10" fmla="*/ 1 w 3"/>
                <a:gd name="T11" fmla="*/ 1 h 5"/>
                <a:gd name="T12" fmla="*/ 1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3" y="5"/>
                    <a:pt x="3" y="5"/>
                  </a:cubicBezTo>
                  <a:cubicBezTo>
                    <a:pt x="2" y="4"/>
                    <a:pt x="2" y="2"/>
                    <a:pt x="1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0" name="Freeform 718"/>
            <p:cNvSpPr>
              <a:spLocks/>
            </p:cNvSpPr>
            <p:nvPr/>
          </p:nvSpPr>
          <p:spPr bwMode="auto">
            <a:xfrm>
              <a:off x="76200" y="3532188"/>
              <a:ext cx="34925" cy="168275"/>
            </a:xfrm>
            <a:custGeom>
              <a:avLst/>
              <a:gdLst>
                <a:gd name="T0" fmla="*/ 4 w 4"/>
                <a:gd name="T1" fmla="*/ 19 h 19"/>
                <a:gd name="T2" fmla="*/ 1 w 4"/>
                <a:gd name="T3" fmla="*/ 10 h 19"/>
                <a:gd name="T4" fmla="*/ 0 w 4"/>
                <a:gd name="T5" fmla="*/ 0 h 19"/>
                <a:gd name="T6" fmla="*/ 2 w 4"/>
                <a:gd name="T7" fmla="*/ 9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cubicBezTo>
                    <a:pt x="2" y="16"/>
                    <a:pt x="2" y="13"/>
                    <a:pt x="1" y="10"/>
                  </a:cubicBezTo>
                  <a:cubicBezTo>
                    <a:pt x="0" y="7"/>
                    <a:pt x="0" y="3"/>
                    <a:pt x="0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2"/>
                    <a:pt x="4" y="15"/>
                    <a:pt x="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1" name="Freeform 719"/>
            <p:cNvSpPr>
              <a:spLocks/>
            </p:cNvSpPr>
            <p:nvPr/>
          </p:nvSpPr>
          <p:spPr bwMode="auto">
            <a:xfrm>
              <a:off x="128587" y="3557588"/>
              <a:ext cx="79375" cy="142875"/>
            </a:xfrm>
            <a:custGeom>
              <a:avLst/>
              <a:gdLst>
                <a:gd name="T0" fmla="*/ 0 w 9"/>
                <a:gd name="T1" fmla="*/ 16 h 16"/>
                <a:gd name="T2" fmla="*/ 3 w 9"/>
                <a:gd name="T3" fmla="*/ 7 h 16"/>
                <a:gd name="T4" fmla="*/ 9 w 9"/>
                <a:gd name="T5" fmla="*/ 0 h 16"/>
                <a:gd name="T6" fmla="*/ 5 w 9"/>
                <a:gd name="T7" fmla="*/ 8 h 16"/>
                <a:gd name="T8" fmla="*/ 0 w 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0" y="16"/>
                  </a:moveTo>
                  <a:cubicBezTo>
                    <a:pt x="1" y="13"/>
                    <a:pt x="2" y="10"/>
                    <a:pt x="3" y="7"/>
                  </a:cubicBezTo>
                  <a:cubicBezTo>
                    <a:pt x="5" y="5"/>
                    <a:pt x="7" y="2"/>
                    <a:pt x="9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1"/>
                    <a:pt x="2" y="14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2" name="Freeform 720"/>
            <p:cNvSpPr>
              <a:spLocks/>
            </p:cNvSpPr>
            <p:nvPr/>
          </p:nvSpPr>
          <p:spPr bwMode="auto">
            <a:xfrm>
              <a:off x="138112" y="3663951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8 w 18"/>
                <a:gd name="T3" fmla="*/ 2 h 6"/>
                <a:gd name="T4" fmla="*/ 18 w 18"/>
                <a:gd name="T5" fmla="*/ 0 h 6"/>
                <a:gd name="T6" fmla="*/ 9 w 18"/>
                <a:gd name="T7" fmla="*/ 3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2" y="4"/>
                    <a:pt x="5" y="3"/>
                    <a:pt x="8" y="2"/>
                  </a:cubicBezTo>
                  <a:cubicBezTo>
                    <a:pt x="11" y="1"/>
                    <a:pt x="14" y="0"/>
                    <a:pt x="1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4"/>
                    <a:pt x="3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3" name="Freeform 721"/>
            <p:cNvSpPr>
              <a:spLocks/>
            </p:cNvSpPr>
            <p:nvPr/>
          </p:nvSpPr>
          <p:spPr bwMode="auto">
            <a:xfrm>
              <a:off x="128587" y="3717926"/>
              <a:ext cx="158750" cy="44450"/>
            </a:xfrm>
            <a:custGeom>
              <a:avLst/>
              <a:gdLst>
                <a:gd name="T0" fmla="*/ 0 w 18"/>
                <a:gd name="T1" fmla="*/ 0 h 5"/>
                <a:gd name="T2" fmla="*/ 9 w 18"/>
                <a:gd name="T3" fmla="*/ 1 h 5"/>
                <a:gd name="T4" fmla="*/ 18 w 18"/>
                <a:gd name="T5" fmla="*/ 5 h 5"/>
                <a:gd name="T6" fmla="*/ 9 w 18"/>
                <a:gd name="T7" fmla="*/ 3 h 5"/>
                <a:gd name="T8" fmla="*/ 0 w 1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0" y="0"/>
                  </a:moveTo>
                  <a:cubicBezTo>
                    <a:pt x="3" y="0"/>
                    <a:pt x="6" y="1"/>
                    <a:pt x="9" y="1"/>
                  </a:cubicBezTo>
                  <a:cubicBezTo>
                    <a:pt x="12" y="2"/>
                    <a:pt x="16" y="3"/>
                    <a:pt x="1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2"/>
                    <a:pt x="3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4" name="Freeform 722"/>
            <p:cNvSpPr>
              <a:spLocks/>
            </p:cNvSpPr>
            <p:nvPr/>
          </p:nvSpPr>
          <p:spPr bwMode="auto">
            <a:xfrm>
              <a:off x="120650" y="3744913"/>
              <a:ext cx="61913" cy="150813"/>
            </a:xfrm>
            <a:custGeom>
              <a:avLst/>
              <a:gdLst>
                <a:gd name="T0" fmla="*/ 0 w 7"/>
                <a:gd name="T1" fmla="*/ 0 h 17"/>
                <a:gd name="T2" fmla="*/ 4 w 7"/>
                <a:gd name="T3" fmla="*/ 8 h 17"/>
                <a:gd name="T4" fmla="*/ 7 w 7"/>
                <a:gd name="T5" fmla="*/ 17 h 17"/>
                <a:gd name="T6" fmla="*/ 3 w 7"/>
                <a:gd name="T7" fmla="*/ 8 h 17"/>
                <a:gd name="T8" fmla="*/ 0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0" y="0"/>
                  </a:moveTo>
                  <a:cubicBezTo>
                    <a:pt x="2" y="2"/>
                    <a:pt x="3" y="5"/>
                    <a:pt x="4" y="8"/>
                  </a:cubicBezTo>
                  <a:cubicBezTo>
                    <a:pt x="6" y="11"/>
                    <a:pt x="7" y="14"/>
                    <a:pt x="7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5" name="Freeform 723"/>
            <p:cNvSpPr>
              <a:spLocks/>
            </p:cNvSpPr>
            <p:nvPr/>
          </p:nvSpPr>
          <p:spPr bwMode="auto">
            <a:xfrm>
              <a:off x="41275" y="3735388"/>
              <a:ext cx="61913" cy="160338"/>
            </a:xfrm>
            <a:custGeom>
              <a:avLst/>
              <a:gdLst>
                <a:gd name="T0" fmla="*/ 7 w 7"/>
                <a:gd name="T1" fmla="*/ 0 h 18"/>
                <a:gd name="T2" fmla="*/ 5 w 7"/>
                <a:gd name="T3" fmla="*/ 10 h 18"/>
                <a:gd name="T4" fmla="*/ 0 w 7"/>
                <a:gd name="T5" fmla="*/ 18 h 18"/>
                <a:gd name="T6" fmla="*/ 3 w 7"/>
                <a:gd name="T7" fmla="*/ 9 h 18"/>
                <a:gd name="T8" fmla="*/ 7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7" y="0"/>
                  </a:moveTo>
                  <a:cubicBezTo>
                    <a:pt x="7" y="4"/>
                    <a:pt x="6" y="7"/>
                    <a:pt x="5" y="10"/>
                  </a:cubicBezTo>
                  <a:cubicBezTo>
                    <a:pt x="4" y="12"/>
                    <a:pt x="2" y="16"/>
                    <a:pt x="0" y="1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6"/>
                    <a:pt x="6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6" name="Freeform 724"/>
            <p:cNvSpPr>
              <a:spLocks/>
            </p:cNvSpPr>
            <p:nvPr/>
          </p:nvSpPr>
          <p:spPr bwMode="auto">
            <a:xfrm>
              <a:off x="-57150" y="3727451"/>
              <a:ext cx="150813" cy="69850"/>
            </a:xfrm>
            <a:custGeom>
              <a:avLst/>
              <a:gdLst>
                <a:gd name="T0" fmla="*/ 17 w 17"/>
                <a:gd name="T1" fmla="*/ 0 h 8"/>
                <a:gd name="T2" fmla="*/ 9 w 17"/>
                <a:gd name="T3" fmla="*/ 5 h 8"/>
                <a:gd name="T4" fmla="*/ 0 w 17"/>
                <a:gd name="T5" fmla="*/ 8 h 8"/>
                <a:gd name="T6" fmla="*/ 8 w 17"/>
                <a:gd name="T7" fmla="*/ 4 h 8"/>
                <a:gd name="T8" fmla="*/ 17 w 1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7" y="0"/>
                  </a:moveTo>
                  <a:cubicBezTo>
                    <a:pt x="14" y="2"/>
                    <a:pt x="12" y="4"/>
                    <a:pt x="9" y="5"/>
                  </a:cubicBezTo>
                  <a:cubicBezTo>
                    <a:pt x="6" y="7"/>
                    <a:pt x="3" y="8"/>
                    <a:pt x="0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1" y="3"/>
                    <a:pt x="14" y="1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7" name="Freeform 725"/>
            <p:cNvSpPr>
              <a:spLocks/>
            </p:cNvSpPr>
            <p:nvPr/>
          </p:nvSpPr>
          <p:spPr bwMode="auto">
            <a:xfrm>
              <a:off x="-65088" y="3663951"/>
              <a:ext cx="158750" cy="44450"/>
            </a:xfrm>
            <a:custGeom>
              <a:avLst/>
              <a:gdLst>
                <a:gd name="T0" fmla="*/ 18 w 18"/>
                <a:gd name="T1" fmla="*/ 5 h 5"/>
                <a:gd name="T2" fmla="*/ 9 w 18"/>
                <a:gd name="T3" fmla="*/ 4 h 5"/>
                <a:gd name="T4" fmla="*/ 0 w 18"/>
                <a:gd name="T5" fmla="*/ 0 h 5"/>
                <a:gd name="T6" fmla="*/ 9 w 18"/>
                <a:gd name="T7" fmla="*/ 2 h 5"/>
                <a:gd name="T8" fmla="*/ 18 w 1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8" y="5"/>
                  </a:moveTo>
                  <a:cubicBezTo>
                    <a:pt x="15" y="5"/>
                    <a:pt x="12" y="4"/>
                    <a:pt x="9" y="4"/>
                  </a:cubicBezTo>
                  <a:cubicBezTo>
                    <a:pt x="6" y="3"/>
                    <a:pt x="2" y="2"/>
                    <a:pt x="0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2" y="3"/>
                    <a:pt x="15" y="4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78" name="Freeform 726"/>
            <p:cNvSpPr>
              <a:spLocks/>
            </p:cNvSpPr>
            <p:nvPr/>
          </p:nvSpPr>
          <p:spPr bwMode="auto">
            <a:xfrm>
              <a:off x="-12700" y="3575051"/>
              <a:ext cx="115888" cy="125413"/>
            </a:xfrm>
            <a:custGeom>
              <a:avLst/>
              <a:gdLst>
                <a:gd name="T0" fmla="*/ 13 w 13"/>
                <a:gd name="T1" fmla="*/ 14 h 14"/>
                <a:gd name="T2" fmla="*/ 6 w 13"/>
                <a:gd name="T3" fmla="*/ 8 h 14"/>
                <a:gd name="T4" fmla="*/ 0 w 13"/>
                <a:gd name="T5" fmla="*/ 0 h 14"/>
                <a:gd name="T6" fmla="*/ 7 w 13"/>
                <a:gd name="T7" fmla="*/ 7 h 14"/>
                <a:gd name="T8" fmla="*/ 13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3" y="14"/>
                  </a:moveTo>
                  <a:cubicBezTo>
                    <a:pt x="10" y="13"/>
                    <a:pt x="8" y="11"/>
                    <a:pt x="6" y="8"/>
                  </a:cubicBezTo>
                  <a:cubicBezTo>
                    <a:pt x="4" y="6"/>
                    <a:pt x="2" y="3"/>
                    <a:pt x="0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10"/>
                    <a:pt x="11" y="12"/>
                    <a:pt x="1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42" name="组合 64341"/>
          <p:cNvGrpSpPr/>
          <p:nvPr/>
        </p:nvGrpSpPr>
        <p:grpSpPr>
          <a:xfrm>
            <a:off x="11461750" y="3027584"/>
            <a:ext cx="795338" cy="850900"/>
            <a:chOff x="11530012" y="3097213"/>
            <a:chExt cx="795338" cy="850900"/>
          </a:xfrm>
        </p:grpSpPr>
        <p:sp>
          <p:nvSpPr>
            <p:cNvPr id="64179" name="Freeform 727"/>
            <p:cNvSpPr>
              <a:spLocks/>
            </p:cNvSpPr>
            <p:nvPr/>
          </p:nvSpPr>
          <p:spPr bwMode="auto">
            <a:xfrm>
              <a:off x="11663362" y="3097213"/>
              <a:ext cx="406400" cy="415925"/>
            </a:xfrm>
            <a:custGeom>
              <a:avLst/>
              <a:gdLst>
                <a:gd name="T0" fmla="*/ 32 w 46"/>
                <a:gd name="T1" fmla="*/ 47 h 47"/>
                <a:gd name="T2" fmla="*/ 23 w 46"/>
                <a:gd name="T3" fmla="*/ 6 h 47"/>
                <a:gd name="T4" fmla="*/ 32 w 46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7">
                  <a:moveTo>
                    <a:pt x="32" y="47"/>
                  </a:moveTo>
                  <a:cubicBezTo>
                    <a:pt x="32" y="47"/>
                    <a:pt x="0" y="13"/>
                    <a:pt x="23" y="6"/>
                  </a:cubicBezTo>
                  <a:cubicBezTo>
                    <a:pt x="46" y="0"/>
                    <a:pt x="32" y="47"/>
                    <a:pt x="32" y="4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0" name="Freeform 728"/>
            <p:cNvSpPr>
              <a:spLocks/>
            </p:cNvSpPr>
            <p:nvPr/>
          </p:nvSpPr>
          <p:spPr bwMode="auto">
            <a:xfrm>
              <a:off x="11936412" y="3105150"/>
              <a:ext cx="388938" cy="407988"/>
            </a:xfrm>
            <a:custGeom>
              <a:avLst/>
              <a:gdLst>
                <a:gd name="T0" fmla="*/ 0 w 44"/>
                <a:gd name="T1" fmla="*/ 46 h 46"/>
                <a:gd name="T2" fmla="*/ 24 w 44"/>
                <a:gd name="T3" fmla="*/ 13 h 46"/>
                <a:gd name="T4" fmla="*/ 0 w 44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6">
                  <a:moveTo>
                    <a:pt x="0" y="46"/>
                  </a:moveTo>
                  <a:cubicBezTo>
                    <a:pt x="0" y="46"/>
                    <a:pt x="4" y="0"/>
                    <a:pt x="24" y="13"/>
                  </a:cubicBezTo>
                  <a:cubicBezTo>
                    <a:pt x="44" y="25"/>
                    <a:pt x="0" y="46"/>
                    <a:pt x="0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1" name="Freeform 729"/>
            <p:cNvSpPr>
              <a:spLocks/>
            </p:cNvSpPr>
            <p:nvPr/>
          </p:nvSpPr>
          <p:spPr bwMode="auto">
            <a:xfrm>
              <a:off x="11936412" y="3309938"/>
              <a:ext cx="371475" cy="417513"/>
            </a:xfrm>
            <a:custGeom>
              <a:avLst/>
              <a:gdLst>
                <a:gd name="T0" fmla="*/ 0 w 42"/>
                <a:gd name="T1" fmla="*/ 23 h 47"/>
                <a:gd name="T2" fmla="*/ 41 w 42"/>
                <a:gd name="T3" fmla="*/ 24 h 47"/>
                <a:gd name="T4" fmla="*/ 0 w 42"/>
                <a:gd name="T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7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7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2" name="Freeform 730"/>
            <p:cNvSpPr>
              <a:spLocks/>
            </p:cNvSpPr>
            <p:nvPr/>
          </p:nvSpPr>
          <p:spPr bwMode="auto">
            <a:xfrm>
              <a:off x="11936412" y="3513138"/>
              <a:ext cx="371475" cy="434975"/>
            </a:xfrm>
            <a:custGeom>
              <a:avLst/>
              <a:gdLst>
                <a:gd name="T0" fmla="*/ 0 w 42"/>
                <a:gd name="T1" fmla="*/ 0 h 49"/>
                <a:gd name="T2" fmla="*/ 23 w 42"/>
                <a:gd name="T3" fmla="*/ 34 h 49"/>
                <a:gd name="T4" fmla="*/ 0 w 42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9">
                  <a:moveTo>
                    <a:pt x="0" y="0"/>
                  </a:moveTo>
                  <a:cubicBezTo>
                    <a:pt x="0" y="0"/>
                    <a:pt x="42" y="19"/>
                    <a:pt x="23" y="34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3" name="Freeform 731"/>
            <p:cNvSpPr>
              <a:spLocks/>
            </p:cNvSpPr>
            <p:nvPr/>
          </p:nvSpPr>
          <p:spPr bwMode="auto">
            <a:xfrm>
              <a:off x="11601450" y="3513138"/>
              <a:ext cx="406400" cy="400050"/>
            </a:xfrm>
            <a:custGeom>
              <a:avLst/>
              <a:gdLst>
                <a:gd name="T0" fmla="*/ 38 w 46"/>
                <a:gd name="T1" fmla="*/ 0 h 45"/>
                <a:gd name="T2" fmla="*/ 23 w 46"/>
                <a:gd name="T3" fmla="*/ 38 h 45"/>
                <a:gd name="T4" fmla="*/ 38 w 46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5">
                  <a:moveTo>
                    <a:pt x="38" y="0"/>
                  </a:moveTo>
                  <a:cubicBezTo>
                    <a:pt x="38" y="0"/>
                    <a:pt x="46" y="45"/>
                    <a:pt x="23" y="38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4" name="Freeform 732"/>
            <p:cNvSpPr>
              <a:spLocks/>
            </p:cNvSpPr>
            <p:nvPr/>
          </p:nvSpPr>
          <p:spPr bwMode="auto">
            <a:xfrm>
              <a:off x="11530012" y="3389313"/>
              <a:ext cx="406400" cy="407988"/>
            </a:xfrm>
            <a:custGeom>
              <a:avLst/>
              <a:gdLst>
                <a:gd name="T0" fmla="*/ 46 w 46"/>
                <a:gd name="T1" fmla="*/ 14 h 46"/>
                <a:gd name="T2" fmla="*/ 6 w 46"/>
                <a:gd name="T3" fmla="*/ 23 h 46"/>
                <a:gd name="T4" fmla="*/ 46 w 46"/>
                <a:gd name="T5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46" y="14"/>
                  </a:moveTo>
                  <a:cubicBezTo>
                    <a:pt x="46" y="14"/>
                    <a:pt x="13" y="46"/>
                    <a:pt x="6" y="23"/>
                  </a:cubicBezTo>
                  <a:cubicBezTo>
                    <a:pt x="0" y="0"/>
                    <a:pt x="46" y="14"/>
                    <a:pt x="46" y="1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5" name="Freeform 733"/>
            <p:cNvSpPr>
              <a:spLocks/>
            </p:cNvSpPr>
            <p:nvPr/>
          </p:nvSpPr>
          <p:spPr bwMode="auto">
            <a:xfrm>
              <a:off x="11557000" y="3141663"/>
              <a:ext cx="406400" cy="390525"/>
            </a:xfrm>
            <a:custGeom>
              <a:avLst/>
              <a:gdLst>
                <a:gd name="T0" fmla="*/ 46 w 46"/>
                <a:gd name="T1" fmla="*/ 41 h 44"/>
                <a:gd name="T2" fmla="*/ 9 w 46"/>
                <a:gd name="T3" fmla="*/ 22 h 44"/>
                <a:gd name="T4" fmla="*/ 46 w 46"/>
                <a:gd name="T5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4">
                  <a:moveTo>
                    <a:pt x="46" y="41"/>
                  </a:moveTo>
                  <a:cubicBezTo>
                    <a:pt x="46" y="41"/>
                    <a:pt x="0" y="44"/>
                    <a:pt x="9" y="22"/>
                  </a:cubicBezTo>
                  <a:cubicBezTo>
                    <a:pt x="19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6" name="Freeform 734"/>
            <p:cNvSpPr>
              <a:spLocks/>
            </p:cNvSpPr>
            <p:nvPr/>
          </p:nvSpPr>
          <p:spPr bwMode="auto">
            <a:xfrm>
              <a:off x="11857037" y="3451226"/>
              <a:ext cx="141288" cy="123825"/>
            </a:xfrm>
            <a:custGeom>
              <a:avLst/>
              <a:gdLst>
                <a:gd name="T0" fmla="*/ 15 w 16"/>
                <a:gd name="T1" fmla="*/ 5 h 14"/>
                <a:gd name="T2" fmla="*/ 10 w 16"/>
                <a:gd name="T3" fmla="*/ 13 h 14"/>
                <a:gd name="T4" fmla="*/ 1 w 16"/>
                <a:gd name="T5" fmla="*/ 10 h 14"/>
                <a:gd name="T6" fmla="*/ 6 w 16"/>
                <a:gd name="T7" fmla="*/ 2 h 14"/>
                <a:gd name="T8" fmla="*/ 15 w 1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15" y="5"/>
                  </a:moveTo>
                  <a:cubicBezTo>
                    <a:pt x="16" y="8"/>
                    <a:pt x="14" y="12"/>
                    <a:pt x="10" y="13"/>
                  </a:cubicBezTo>
                  <a:cubicBezTo>
                    <a:pt x="6" y="14"/>
                    <a:pt x="2" y="13"/>
                    <a:pt x="1" y="10"/>
                  </a:cubicBezTo>
                  <a:cubicBezTo>
                    <a:pt x="0" y="7"/>
                    <a:pt x="2" y="3"/>
                    <a:pt x="6" y="2"/>
                  </a:cubicBezTo>
                  <a:cubicBezTo>
                    <a:pt x="10" y="0"/>
                    <a:pt x="14" y="2"/>
                    <a:pt x="15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7" name="Freeform 735"/>
            <p:cNvSpPr>
              <a:spLocks/>
            </p:cNvSpPr>
            <p:nvPr/>
          </p:nvSpPr>
          <p:spPr bwMode="auto">
            <a:xfrm>
              <a:off x="11901487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2 h 6"/>
                <a:gd name="T6" fmla="*/ 1 w 2"/>
                <a:gd name="T7" fmla="*/ 2 h 6"/>
                <a:gd name="T8" fmla="*/ 2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4"/>
                    <a:pt x="2" y="6"/>
                    <a:pt x="2" y="6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8" name="Freeform 736"/>
            <p:cNvSpPr>
              <a:spLocks/>
            </p:cNvSpPr>
            <p:nvPr/>
          </p:nvSpPr>
          <p:spPr bwMode="auto">
            <a:xfrm>
              <a:off x="11918950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89" name="Freeform 737"/>
            <p:cNvSpPr>
              <a:spLocks/>
            </p:cNvSpPr>
            <p:nvPr/>
          </p:nvSpPr>
          <p:spPr bwMode="auto">
            <a:xfrm>
              <a:off x="11936412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0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0" name="Freeform 738"/>
            <p:cNvSpPr>
              <a:spLocks/>
            </p:cNvSpPr>
            <p:nvPr/>
          </p:nvSpPr>
          <p:spPr bwMode="auto">
            <a:xfrm>
              <a:off x="11936412" y="3443288"/>
              <a:ext cx="34925" cy="44450"/>
            </a:xfrm>
            <a:custGeom>
              <a:avLst/>
              <a:gdLst>
                <a:gd name="T0" fmla="*/ 4 w 4"/>
                <a:gd name="T1" fmla="*/ 1 h 5"/>
                <a:gd name="T2" fmla="*/ 4 w 4"/>
                <a:gd name="T3" fmla="*/ 0 h 5"/>
                <a:gd name="T4" fmla="*/ 2 w 4"/>
                <a:gd name="T5" fmla="*/ 1 h 5"/>
                <a:gd name="T6" fmla="*/ 2 w 4"/>
                <a:gd name="T7" fmla="*/ 2 h 5"/>
                <a:gd name="T8" fmla="*/ 0 w 4"/>
                <a:gd name="T9" fmla="*/ 5 h 5"/>
                <a:gd name="T10" fmla="*/ 3 w 4"/>
                <a:gd name="T11" fmla="*/ 2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1" name="Freeform 739"/>
            <p:cNvSpPr>
              <a:spLocks/>
            </p:cNvSpPr>
            <p:nvPr/>
          </p:nvSpPr>
          <p:spPr bwMode="auto">
            <a:xfrm>
              <a:off x="11945937" y="3451226"/>
              <a:ext cx="42863" cy="44450"/>
            </a:xfrm>
            <a:custGeom>
              <a:avLst/>
              <a:gdLst>
                <a:gd name="T0" fmla="*/ 4 w 5"/>
                <a:gd name="T1" fmla="*/ 2 h 5"/>
                <a:gd name="T2" fmla="*/ 4 w 5"/>
                <a:gd name="T3" fmla="*/ 1 h 5"/>
                <a:gd name="T4" fmla="*/ 3 w 5"/>
                <a:gd name="T5" fmla="*/ 1 h 5"/>
                <a:gd name="T6" fmla="*/ 3 w 5"/>
                <a:gd name="T7" fmla="*/ 2 h 5"/>
                <a:gd name="T8" fmla="*/ 0 w 5"/>
                <a:gd name="T9" fmla="*/ 5 h 5"/>
                <a:gd name="T10" fmla="*/ 3 w 5"/>
                <a:gd name="T11" fmla="*/ 2 h 5"/>
                <a:gd name="T12" fmla="*/ 4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2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2" name="Freeform 740"/>
            <p:cNvSpPr>
              <a:spLocks/>
            </p:cNvSpPr>
            <p:nvPr/>
          </p:nvSpPr>
          <p:spPr bwMode="auto">
            <a:xfrm>
              <a:off x="11953875" y="3468688"/>
              <a:ext cx="44450" cy="26988"/>
            </a:xfrm>
            <a:custGeom>
              <a:avLst/>
              <a:gdLst>
                <a:gd name="T0" fmla="*/ 5 w 5"/>
                <a:gd name="T1" fmla="*/ 2 h 3"/>
                <a:gd name="T2" fmla="*/ 5 w 5"/>
                <a:gd name="T3" fmla="*/ 0 h 3"/>
                <a:gd name="T4" fmla="*/ 4 w 5"/>
                <a:gd name="T5" fmla="*/ 0 h 3"/>
                <a:gd name="T6" fmla="*/ 3 w 5"/>
                <a:gd name="T7" fmla="*/ 1 h 3"/>
                <a:gd name="T8" fmla="*/ 0 w 5"/>
                <a:gd name="T9" fmla="*/ 3 h 3"/>
                <a:gd name="T10" fmla="*/ 3 w 5"/>
                <a:gd name="T11" fmla="*/ 2 h 3"/>
                <a:gd name="T12" fmla="*/ 5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3" name="Freeform 741"/>
            <p:cNvSpPr>
              <a:spLocks/>
            </p:cNvSpPr>
            <p:nvPr/>
          </p:nvSpPr>
          <p:spPr bwMode="auto">
            <a:xfrm>
              <a:off x="11953875" y="3487738"/>
              <a:ext cx="53975" cy="17463"/>
            </a:xfrm>
            <a:custGeom>
              <a:avLst/>
              <a:gdLst>
                <a:gd name="T0" fmla="*/ 5 w 6"/>
                <a:gd name="T1" fmla="*/ 2 h 2"/>
                <a:gd name="T2" fmla="*/ 6 w 6"/>
                <a:gd name="T3" fmla="*/ 1 h 2"/>
                <a:gd name="T4" fmla="*/ 5 w 6"/>
                <a:gd name="T5" fmla="*/ 0 h 2"/>
                <a:gd name="T6" fmla="*/ 4 w 6"/>
                <a:gd name="T7" fmla="*/ 1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4" name="Freeform 742"/>
            <p:cNvSpPr>
              <a:spLocks/>
            </p:cNvSpPr>
            <p:nvPr/>
          </p:nvSpPr>
          <p:spPr bwMode="auto">
            <a:xfrm>
              <a:off x="11963400" y="3505201"/>
              <a:ext cx="52388" cy="17463"/>
            </a:xfrm>
            <a:custGeom>
              <a:avLst/>
              <a:gdLst>
                <a:gd name="T0" fmla="*/ 5 w 6"/>
                <a:gd name="T1" fmla="*/ 2 h 2"/>
                <a:gd name="T2" fmla="*/ 5 w 6"/>
                <a:gd name="T3" fmla="*/ 1 h 2"/>
                <a:gd name="T4" fmla="*/ 4 w 6"/>
                <a:gd name="T5" fmla="*/ 0 h 2"/>
                <a:gd name="T6" fmla="*/ 3 w 6"/>
                <a:gd name="T7" fmla="*/ 1 h 2"/>
                <a:gd name="T8" fmla="*/ 0 w 6"/>
                <a:gd name="T9" fmla="*/ 1 h 2"/>
                <a:gd name="T10" fmla="*/ 3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5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5" name="Freeform 743"/>
            <p:cNvSpPr>
              <a:spLocks/>
            </p:cNvSpPr>
            <p:nvPr/>
          </p:nvSpPr>
          <p:spPr bwMode="auto">
            <a:xfrm>
              <a:off x="11963400" y="3522663"/>
              <a:ext cx="44450" cy="17463"/>
            </a:xfrm>
            <a:custGeom>
              <a:avLst/>
              <a:gdLst>
                <a:gd name="T0" fmla="*/ 4 w 5"/>
                <a:gd name="T1" fmla="*/ 2 h 2"/>
                <a:gd name="T2" fmla="*/ 5 w 5"/>
                <a:gd name="T3" fmla="*/ 1 h 2"/>
                <a:gd name="T4" fmla="*/ 4 w 5"/>
                <a:gd name="T5" fmla="*/ 0 h 2"/>
                <a:gd name="T6" fmla="*/ 3 w 5"/>
                <a:gd name="T7" fmla="*/ 1 h 2"/>
                <a:gd name="T8" fmla="*/ 0 w 5"/>
                <a:gd name="T9" fmla="*/ 0 h 2"/>
                <a:gd name="T10" fmla="*/ 3 w 5"/>
                <a:gd name="T11" fmla="*/ 1 h 2"/>
                <a:gd name="T12" fmla="*/ 4 w 5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6" name="Freeform 744"/>
            <p:cNvSpPr>
              <a:spLocks/>
            </p:cNvSpPr>
            <p:nvPr/>
          </p:nvSpPr>
          <p:spPr bwMode="auto">
            <a:xfrm>
              <a:off x="11953875" y="3532188"/>
              <a:ext cx="53975" cy="25400"/>
            </a:xfrm>
            <a:custGeom>
              <a:avLst/>
              <a:gdLst>
                <a:gd name="T0" fmla="*/ 4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4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5" y="3"/>
                    <a:pt x="5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3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7" name="Freeform 745"/>
            <p:cNvSpPr>
              <a:spLocks/>
            </p:cNvSpPr>
            <p:nvPr/>
          </p:nvSpPr>
          <p:spPr bwMode="auto">
            <a:xfrm>
              <a:off x="11953875" y="3540126"/>
              <a:ext cx="44450" cy="34925"/>
            </a:xfrm>
            <a:custGeom>
              <a:avLst/>
              <a:gdLst>
                <a:gd name="T0" fmla="*/ 3 w 5"/>
                <a:gd name="T1" fmla="*/ 4 h 4"/>
                <a:gd name="T2" fmla="*/ 4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3" y="4"/>
                    <a:pt x="4" y="4"/>
                    <a:pt x="4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2"/>
                    <a:pt x="3" y="2"/>
                  </a:cubicBezTo>
                  <a:cubicBezTo>
                    <a:pt x="2" y="3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8" name="Freeform 746"/>
            <p:cNvSpPr>
              <a:spLocks/>
            </p:cNvSpPr>
            <p:nvPr/>
          </p:nvSpPr>
          <p:spPr bwMode="auto">
            <a:xfrm>
              <a:off x="11945937" y="3540126"/>
              <a:ext cx="34925" cy="44450"/>
            </a:xfrm>
            <a:custGeom>
              <a:avLst/>
              <a:gdLst>
                <a:gd name="T0" fmla="*/ 2 w 4"/>
                <a:gd name="T1" fmla="*/ 5 h 5"/>
                <a:gd name="T2" fmla="*/ 4 w 4"/>
                <a:gd name="T3" fmla="*/ 5 h 5"/>
                <a:gd name="T4" fmla="*/ 4 w 4"/>
                <a:gd name="T5" fmla="*/ 4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4 h 5"/>
                <a:gd name="T12" fmla="*/ 2 w 4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99" name="Freeform 747"/>
            <p:cNvSpPr>
              <a:spLocks/>
            </p:cNvSpPr>
            <p:nvPr/>
          </p:nvSpPr>
          <p:spPr bwMode="auto">
            <a:xfrm>
              <a:off x="11945937" y="3549651"/>
              <a:ext cx="17463" cy="44450"/>
            </a:xfrm>
            <a:custGeom>
              <a:avLst/>
              <a:gdLst>
                <a:gd name="T0" fmla="*/ 0 w 2"/>
                <a:gd name="T1" fmla="*/ 5 h 5"/>
                <a:gd name="T2" fmla="*/ 1 w 2"/>
                <a:gd name="T3" fmla="*/ 5 h 5"/>
                <a:gd name="T4" fmla="*/ 2 w 2"/>
                <a:gd name="T5" fmla="*/ 4 h 5"/>
                <a:gd name="T6" fmla="*/ 1 w 2"/>
                <a:gd name="T7" fmla="*/ 3 h 5"/>
                <a:gd name="T8" fmla="*/ 0 w 2"/>
                <a:gd name="T9" fmla="*/ 0 h 5"/>
                <a:gd name="T10" fmla="*/ 0 w 2"/>
                <a:gd name="T11" fmla="*/ 3 h 5"/>
                <a:gd name="T12" fmla="*/ 0 w 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0" name="Freeform 748"/>
            <p:cNvSpPr>
              <a:spLocks/>
            </p:cNvSpPr>
            <p:nvPr/>
          </p:nvSpPr>
          <p:spPr bwMode="auto">
            <a:xfrm>
              <a:off x="11928475" y="3549651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1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6"/>
                    <a:pt x="1" y="6"/>
                    <a:pt x="1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1" name="Freeform 749"/>
            <p:cNvSpPr>
              <a:spLocks/>
            </p:cNvSpPr>
            <p:nvPr/>
          </p:nvSpPr>
          <p:spPr bwMode="auto">
            <a:xfrm>
              <a:off x="11909425" y="3549651"/>
              <a:ext cx="19050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2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2" name="Freeform 750"/>
            <p:cNvSpPr>
              <a:spLocks/>
            </p:cNvSpPr>
            <p:nvPr/>
          </p:nvSpPr>
          <p:spPr bwMode="auto">
            <a:xfrm>
              <a:off x="11891962" y="3549651"/>
              <a:ext cx="26988" cy="44450"/>
            </a:xfrm>
            <a:custGeom>
              <a:avLst/>
              <a:gdLst>
                <a:gd name="T0" fmla="*/ 0 w 3"/>
                <a:gd name="T1" fmla="*/ 4 h 5"/>
                <a:gd name="T2" fmla="*/ 1 w 3"/>
                <a:gd name="T3" fmla="*/ 5 h 5"/>
                <a:gd name="T4" fmla="*/ 2 w 3"/>
                <a:gd name="T5" fmla="*/ 4 h 5"/>
                <a:gd name="T6" fmla="*/ 2 w 3"/>
                <a:gd name="T7" fmla="*/ 4 h 5"/>
                <a:gd name="T8" fmla="*/ 3 w 3"/>
                <a:gd name="T9" fmla="*/ 0 h 5"/>
                <a:gd name="T10" fmla="*/ 1 w 3"/>
                <a:gd name="T11" fmla="*/ 3 h 5"/>
                <a:gd name="T12" fmla="*/ 0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4"/>
                  </a:move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3" name="Freeform 751"/>
            <p:cNvSpPr>
              <a:spLocks/>
            </p:cNvSpPr>
            <p:nvPr/>
          </p:nvSpPr>
          <p:spPr bwMode="auto">
            <a:xfrm>
              <a:off x="11874500" y="3549651"/>
              <a:ext cx="34925" cy="34925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4 h 4"/>
                <a:gd name="T4" fmla="*/ 2 w 4"/>
                <a:gd name="T5" fmla="*/ 4 h 4"/>
                <a:gd name="T6" fmla="*/ 2 w 4"/>
                <a:gd name="T7" fmla="*/ 3 h 4"/>
                <a:gd name="T8" fmla="*/ 4 w 4"/>
                <a:gd name="T9" fmla="*/ 0 h 4"/>
                <a:gd name="T10" fmla="*/ 1 w 4"/>
                <a:gd name="T11" fmla="*/ 2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4" name="Freeform 752"/>
            <p:cNvSpPr>
              <a:spLocks/>
            </p:cNvSpPr>
            <p:nvPr/>
          </p:nvSpPr>
          <p:spPr bwMode="auto">
            <a:xfrm>
              <a:off x="11857037" y="3540126"/>
              <a:ext cx="44450" cy="34925"/>
            </a:xfrm>
            <a:custGeom>
              <a:avLst/>
              <a:gdLst>
                <a:gd name="T0" fmla="*/ 1 w 5"/>
                <a:gd name="T1" fmla="*/ 2 h 4"/>
                <a:gd name="T2" fmla="*/ 1 w 5"/>
                <a:gd name="T3" fmla="*/ 3 h 4"/>
                <a:gd name="T4" fmla="*/ 2 w 5"/>
                <a:gd name="T5" fmla="*/ 3 h 4"/>
                <a:gd name="T6" fmla="*/ 2 w 5"/>
                <a:gd name="T7" fmla="*/ 2 h 4"/>
                <a:gd name="T8" fmla="*/ 5 w 5"/>
                <a:gd name="T9" fmla="*/ 0 h 4"/>
                <a:gd name="T10" fmla="*/ 2 w 5"/>
                <a:gd name="T11" fmla="*/ 2 h 4"/>
                <a:gd name="T12" fmla="*/ 1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4" y="2"/>
                    <a:pt x="5" y="0"/>
                    <a:pt x="5" y="0"/>
                  </a:cubicBezTo>
                  <a:cubicBezTo>
                    <a:pt x="4" y="1"/>
                    <a:pt x="3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5" name="Freeform 753"/>
            <p:cNvSpPr>
              <a:spLocks/>
            </p:cNvSpPr>
            <p:nvPr/>
          </p:nvSpPr>
          <p:spPr bwMode="auto">
            <a:xfrm>
              <a:off x="11847512" y="3532188"/>
              <a:ext cx="53975" cy="25400"/>
            </a:xfrm>
            <a:custGeom>
              <a:avLst/>
              <a:gdLst>
                <a:gd name="T0" fmla="*/ 1 w 6"/>
                <a:gd name="T1" fmla="*/ 1 h 3"/>
                <a:gd name="T2" fmla="*/ 0 w 6"/>
                <a:gd name="T3" fmla="*/ 2 h 3"/>
                <a:gd name="T4" fmla="*/ 2 w 6"/>
                <a:gd name="T5" fmla="*/ 3 h 3"/>
                <a:gd name="T6" fmla="*/ 2 w 6"/>
                <a:gd name="T7" fmla="*/ 2 h 3"/>
                <a:gd name="T8" fmla="*/ 6 w 6"/>
                <a:gd name="T9" fmla="*/ 0 h 3"/>
                <a:gd name="T10" fmla="*/ 2 w 6"/>
                <a:gd name="T11" fmla="*/ 1 h 3"/>
                <a:gd name="T12" fmla="*/ 1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6" y="0"/>
                    <a:pt x="6" y="0"/>
                  </a:cubicBezTo>
                  <a:cubicBezTo>
                    <a:pt x="5" y="1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6" name="Freeform 754"/>
            <p:cNvSpPr>
              <a:spLocks/>
            </p:cNvSpPr>
            <p:nvPr/>
          </p:nvSpPr>
          <p:spPr bwMode="auto">
            <a:xfrm>
              <a:off x="11847512" y="3522663"/>
              <a:ext cx="53975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1 w 6"/>
                <a:gd name="T5" fmla="*/ 2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1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6" y="0"/>
                    <a:pt x="6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7" name="Freeform 755"/>
            <p:cNvSpPr>
              <a:spLocks/>
            </p:cNvSpPr>
            <p:nvPr/>
          </p:nvSpPr>
          <p:spPr bwMode="auto">
            <a:xfrm>
              <a:off x="11847512" y="3505201"/>
              <a:ext cx="44450" cy="17463"/>
            </a:xfrm>
            <a:custGeom>
              <a:avLst/>
              <a:gdLst>
                <a:gd name="T0" fmla="*/ 1 w 5"/>
                <a:gd name="T1" fmla="*/ 0 h 2"/>
                <a:gd name="T2" fmla="*/ 0 w 5"/>
                <a:gd name="T3" fmla="*/ 1 h 2"/>
                <a:gd name="T4" fmla="*/ 1 w 5"/>
                <a:gd name="T5" fmla="*/ 2 h 2"/>
                <a:gd name="T6" fmla="*/ 2 w 5"/>
                <a:gd name="T7" fmla="*/ 1 h 2"/>
                <a:gd name="T8" fmla="*/ 5 w 5"/>
                <a:gd name="T9" fmla="*/ 2 h 2"/>
                <a:gd name="T10" fmla="*/ 2 w 5"/>
                <a:gd name="T11" fmla="*/ 1 h 2"/>
                <a:gd name="T12" fmla="*/ 1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8" name="Freeform 756"/>
            <p:cNvSpPr>
              <a:spLocks/>
            </p:cNvSpPr>
            <p:nvPr/>
          </p:nvSpPr>
          <p:spPr bwMode="auto">
            <a:xfrm>
              <a:off x="11847512" y="3487738"/>
              <a:ext cx="44450" cy="25400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1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3 h 3"/>
                <a:gd name="T10" fmla="*/ 2 w 5"/>
                <a:gd name="T11" fmla="*/ 1 h 3"/>
                <a:gd name="T12" fmla="*/ 1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2"/>
                    <a:pt x="5" y="3"/>
                    <a:pt x="5" y="3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09" name="Freeform 757"/>
            <p:cNvSpPr>
              <a:spLocks/>
            </p:cNvSpPr>
            <p:nvPr/>
          </p:nvSpPr>
          <p:spPr bwMode="auto">
            <a:xfrm>
              <a:off x="11857037" y="3468688"/>
              <a:ext cx="44450" cy="36513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0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2 w 5"/>
                <a:gd name="T11" fmla="*/ 1 h 4"/>
                <a:gd name="T12" fmla="*/ 1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3"/>
                    <a:pt x="3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0" name="Freeform 758"/>
            <p:cNvSpPr>
              <a:spLocks/>
            </p:cNvSpPr>
            <p:nvPr/>
          </p:nvSpPr>
          <p:spPr bwMode="auto">
            <a:xfrm>
              <a:off x="11866562" y="3451226"/>
              <a:ext cx="34925" cy="44450"/>
            </a:xfrm>
            <a:custGeom>
              <a:avLst/>
              <a:gdLst>
                <a:gd name="T0" fmla="*/ 2 w 4"/>
                <a:gd name="T1" fmla="*/ 1 h 5"/>
                <a:gd name="T2" fmla="*/ 1 w 4"/>
                <a:gd name="T3" fmla="*/ 1 h 5"/>
                <a:gd name="T4" fmla="*/ 1 w 4"/>
                <a:gd name="T5" fmla="*/ 2 h 5"/>
                <a:gd name="T6" fmla="*/ 2 w 4"/>
                <a:gd name="T7" fmla="*/ 2 h 5"/>
                <a:gd name="T8" fmla="*/ 4 w 4"/>
                <a:gd name="T9" fmla="*/ 5 h 5"/>
                <a:gd name="T10" fmla="*/ 2 w 4"/>
                <a:gd name="T11" fmla="*/ 2 h 5"/>
                <a:gd name="T12" fmla="*/ 2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1" name="Freeform 759"/>
            <p:cNvSpPr>
              <a:spLocks/>
            </p:cNvSpPr>
            <p:nvPr/>
          </p:nvSpPr>
          <p:spPr bwMode="auto">
            <a:xfrm>
              <a:off x="11884025" y="3443288"/>
              <a:ext cx="25400" cy="44450"/>
            </a:xfrm>
            <a:custGeom>
              <a:avLst/>
              <a:gdLst>
                <a:gd name="T0" fmla="*/ 2 w 3"/>
                <a:gd name="T1" fmla="*/ 1 h 5"/>
                <a:gd name="T2" fmla="*/ 0 w 3"/>
                <a:gd name="T3" fmla="*/ 0 h 5"/>
                <a:gd name="T4" fmla="*/ 0 w 3"/>
                <a:gd name="T5" fmla="*/ 2 h 5"/>
                <a:gd name="T6" fmla="*/ 1 w 3"/>
                <a:gd name="T7" fmla="*/ 2 h 5"/>
                <a:gd name="T8" fmla="*/ 3 w 3"/>
                <a:gd name="T9" fmla="*/ 5 h 5"/>
                <a:gd name="T10" fmla="*/ 2 w 3"/>
                <a:gd name="T11" fmla="*/ 2 h 5"/>
                <a:gd name="T12" fmla="*/ 2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2" name="Freeform 760"/>
            <p:cNvSpPr>
              <a:spLocks/>
            </p:cNvSpPr>
            <p:nvPr/>
          </p:nvSpPr>
          <p:spPr bwMode="auto">
            <a:xfrm>
              <a:off x="11901487" y="3327400"/>
              <a:ext cx="34925" cy="160338"/>
            </a:xfrm>
            <a:custGeom>
              <a:avLst/>
              <a:gdLst>
                <a:gd name="T0" fmla="*/ 4 w 4"/>
                <a:gd name="T1" fmla="*/ 18 h 18"/>
                <a:gd name="T2" fmla="*/ 1 w 4"/>
                <a:gd name="T3" fmla="*/ 9 h 18"/>
                <a:gd name="T4" fmla="*/ 0 w 4"/>
                <a:gd name="T5" fmla="*/ 0 h 18"/>
                <a:gd name="T6" fmla="*/ 3 w 4"/>
                <a:gd name="T7" fmla="*/ 9 h 18"/>
                <a:gd name="T8" fmla="*/ 4 w 4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8">
                  <a:moveTo>
                    <a:pt x="4" y="18"/>
                  </a:moveTo>
                  <a:cubicBezTo>
                    <a:pt x="3" y="15"/>
                    <a:pt x="2" y="12"/>
                    <a:pt x="1" y="9"/>
                  </a:cubicBezTo>
                  <a:cubicBezTo>
                    <a:pt x="1" y="6"/>
                    <a:pt x="0" y="3"/>
                    <a:pt x="0" y="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4" y="15"/>
                    <a:pt x="4" y="1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3" name="Freeform 761"/>
            <p:cNvSpPr>
              <a:spLocks/>
            </p:cNvSpPr>
            <p:nvPr/>
          </p:nvSpPr>
          <p:spPr bwMode="auto">
            <a:xfrm>
              <a:off x="11953875" y="3344863"/>
              <a:ext cx="88900" cy="150813"/>
            </a:xfrm>
            <a:custGeom>
              <a:avLst/>
              <a:gdLst>
                <a:gd name="T0" fmla="*/ 0 w 10"/>
                <a:gd name="T1" fmla="*/ 17 h 17"/>
                <a:gd name="T2" fmla="*/ 4 w 10"/>
                <a:gd name="T3" fmla="*/ 8 h 17"/>
                <a:gd name="T4" fmla="*/ 10 w 10"/>
                <a:gd name="T5" fmla="*/ 0 h 17"/>
                <a:gd name="T6" fmla="*/ 5 w 10"/>
                <a:gd name="T7" fmla="*/ 9 h 17"/>
                <a:gd name="T8" fmla="*/ 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0" y="17"/>
                  </a:moveTo>
                  <a:cubicBezTo>
                    <a:pt x="1" y="13"/>
                    <a:pt x="2" y="11"/>
                    <a:pt x="4" y="8"/>
                  </a:cubicBezTo>
                  <a:cubicBezTo>
                    <a:pt x="5" y="5"/>
                    <a:pt x="7" y="2"/>
                    <a:pt x="10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1"/>
                    <a:pt x="2" y="14"/>
                    <a:pt x="0" y="1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4" name="Freeform 762"/>
            <p:cNvSpPr>
              <a:spLocks/>
            </p:cNvSpPr>
            <p:nvPr/>
          </p:nvSpPr>
          <p:spPr bwMode="auto">
            <a:xfrm>
              <a:off x="11963400" y="3451226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9 w 18"/>
                <a:gd name="T3" fmla="*/ 2 h 6"/>
                <a:gd name="T4" fmla="*/ 18 w 18"/>
                <a:gd name="T5" fmla="*/ 1 h 6"/>
                <a:gd name="T6" fmla="*/ 9 w 18"/>
                <a:gd name="T7" fmla="*/ 4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3" y="4"/>
                    <a:pt x="6" y="3"/>
                    <a:pt x="9" y="2"/>
                  </a:cubicBezTo>
                  <a:cubicBezTo>
                    <a:pt x="12" y="1"/>
                    <a:pt x="15" y="0"/>
                    <a:pt x="18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4"/>
                    <a:pt x="3" y="6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5" name="Freeform 763"/>
            <p:cNvSpPr>
              <a:spLocks/>
            </p:cNvSpPr>
            <p:nvPr/>
          </p:nvSpPr>
          <p:spPr bwMode="auto">
            <a:xfrm>
              <a:off x="11953875" y="3513138"/>
              <a:ext cx="168275" cy="36513"/>
            </a:xfrm>
            <a:custGeom>
              <a:avLst/>
              <a:gdLst>
                <a:gd name="T0" fmla="*/ 0 w 19"/>
                <a:gd name="T1" fmla="*/ 0 h 4"/>
                <a:gd name="T2" fmla="*/ 10 w 19"/>
                <a:gd name="T3" fmla="*/ 1 h 4"/>
                <a:gd name="T4" fmla="*/ 19 w 19"/>
                <a:gd name="T5" fmla="*/ 4 h 4"/>
                <a:gd name="T6" fmla="*/ 9 w 19"/>
                <a:gd name="T7" fmla="*/ 2 h 4"/>
                <a:gd name="T8" fmla="*/ 0 w 1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">
                  <a:moveTo>
                    <a:pt x="0" y="0"/>
                  </a:moveTo>
                  <a:cubicBezTo>
                    <a:pt x="4" y="0"/>
                    <a:pt x="7" y="0"/>
                    <a:pt x="10" y="1"/>
                  </a:cubicBezTo>
                  <a:cubicBezTo>
                    <a:pt x="13" y="2"/>
                    <a:pt x="16" y="2"/>
                    <a:pt x="19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6" name="Freeform 764"/>
            <p:cNvSpPr>
              <a:spLocks/>
            </p:cNvSpPr>
            <p:nvPr/>
          </p:nvSpPr>
          <p:spPr bwMode="auto">
            <a:xfrm>
              <a:off x="11945937" y="3532188"/>
              <a:ext cx="61913" cy="158750"/>
            </a:xfrm>
            <a:custGeom>
              <a:avLst/>
              <a:gdLst>
                <a:gd name="T0" fmla="*/ 0 w 7"/>
                <a:gd name="T1" fmla="*/ 0 h 18"/>
                <a:gd name="T2" fmla="*/ 5 w 7"/>
                <a:gd name="T3" fmla="*/ 8 h 18"/>
                <a:gd name="T4" fmla="*/ 7 w 7"/>
                <a:gd name="T5" fmla="*/ 18 h 18"/>
                <a:gd name="T6" fmla="*/ 4 w 7"/>
                <a:gd name="T7" fmla="*/ 9 h 18"/>
                <a:gd name="T8" fmla="*/ 0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0" y="0"/>
                  </a:moveTo>
                  <a:cubicBezTo>
                    <a:pt x="2" y="3"/>
                    <a:pt x="4" y="5"/>
                    <a:pt x="5" y="8"/>
                  </a:cubicBezTo>
                  <a:cubicBezTo>
                    <a:pt x="6" y="11"/>
                    <a:pt x="7" y="14"/>
                    <a:pt x="7" y="1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7" name="Freeform 765"/>
            <p:cNvSpPr>
              <a:spLocks/>
            </p:cNvSpPr>
            <p:nvPr/>
          </p:nvSpPr>
          <p:spPr bwMode="auto">
            <a:xfrm>
              <a:off x="11874500" y="3532188"/>
              <a:ext cx="61913" cy="150813"/>
            </a:xfrm>
            <a:custGeom>
              <a:avLst/>
              <a:gdLst>
                <a:gd name="T0" fmla="*/ 7 w 7"/>
                <a:gd name="T1" fmla="*/ 0 h 17"/>
                <a:gd name="T2" fmla="*/ 4 w 7"/>
                <a:gd name="T3" fmla="*/ 9 h 17"/>
                <a:gd name="T4" fmla="*/ 0 w 7"/>
                <a:gd name="T5" fmla="*/ 17 h 17"/>
                <a:gd name="T6" fmla="*/ 3 w 7"/>
                <a:gd name="T7" fmla="*/ 8 h 17"/>
                <a:gd name="T8" fmla="*/ 7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6" y="3"/>
                    <a:pt x="5" y="6"/>
                    <a:pt x="4" y="9"/>
                  </a:cubicBezTo>
                  <a:cubicBezTo>
                    <a:pt x="3" y="12"/>
                    <a:pt x="2" y="15"/>
                    <a:pt x="0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6"/>
                    <a:pt x="5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8" name="Freeform 766"/>
            <p:cNvSpPr>
              <a:spLocks/>
            </p:cNvSpPr>
            <p:nvPr/>
          </p:nvSpPr>
          <p:spPr bwMode="auto">
            <a:xfrm>
              <a:off x="11768137" y="3513138"/>
              <a:ext cx="150813" cy="80963"/>
            </a:xfrm>
            <a:custGeom>
              <a:avLst/>
              <a:gdLst>
                <a:gd name="T0" fmla="*/ 17 w 17"/>
                <a:gd name="T1" fmla="*/ 0 h 9"/>
                <a:gd name="T2" fmla="*/ 9 w 17"/>
                <a:gd name="T3" fmla="*/ 6 h 9"/>
                <a:gd name="T4" fmla="*/ 0 w 17"/>
                <a:gd name="T5" fmla="*/ 9 h 9"/>
                <a:gd name="T6" fmla="*/ 9 w 17"/>
                <a:gd name="T7" fmla="*/ 4 h 9"/>
                <a:gd name="T8" fmla="*/ 17 w 1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5" y="3"/>
                    <a:pt x="12" y="4"/>
                    <a:pt x="9" y="6"/>
                  </a:cubicBezTo>
                  <a:cubicBezTo>
                    <a:pt x="7" y="7"/>
                    <a:pt x="4" y="8"/>
                    <a:pt x="0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2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19" name="Freeform 767"/>
            <p:cNvSpPr>
              <a:spLocks/>
            </p:cNvSpPr>
            <p:nvPr/>
          </p:nvSpPr>
          <p:spPr bwMode="auto">
            <a:xfrm>
              <a:off x="11760200" y="3451226"/>
              <a:ext cx="158750" cy="53975"/>
            </a:xfrm>
            <a:custGeom>
              <a:avLst/>
              <a:gdLst>
                <a:gd name="T0" fmla="*/ 18 w 18"/>
                <a:gd name="T1" fmla="*/ 6 h 6"/>
                <a:gd name="T2" fmla="*/ 9 w 18"/>
                <a:gd name="T3" fmla="*/ 4 h 6"/>
                <a:gd name="T4" fmla="*/ 0 w 18"/>
                <a:gd name="T5" fmla="*/ 0 h 6"/>
                <a:gd name="T6" fmla="*/ 9 w 18"/>
                <a:gd name="T7" fmla="*/ 3 h 6"/>
                <a:gd name="T8" fmla="*/ 18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8" y="6"/>
                  </a:moveTo>
                  <a:cubicBezTo>
                    <a:pt x="15" y="6"/>
                    <a:pt x="12" y="5"/>
                    <a:pt x="9" y="4"/>
                  </a:cubicBezTo>
                  <a:cubicBezTo>
                    <a:pt x="6" y="3"/>
                    <a:pt x="3" y="2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4"/>
                    <a:pt x="15" y="4"/>
                    <a:pt x="18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0" name="Freeform 768"/>
            <p:cNvSpPr>
              <a:spLocks/>
            </p:cNvSpPr>
            <p:nvPr/>
          </p:nvSpPr>
          <p:spPr bwMode="auto">
            <a:xfrm>
              <a:off x="11822112" y="3371850"/>
              <a:ext cx="106363" cy="123825"/>
            </a:xfrm>
            <a:custGeom>
              <a:avLst/>
              <a:gdLst>
                <a:gd name="T0" fmla="*/ 12 w 12"/>
                <a:gd name="T1" fmla="*/ 14 h 14"/>
                <a:gd name="T2" fmla="*/ 5 w 12"/>
                <a:gd name="T3" fmla="*/ 8 h 14"/>
                <a:gd name="T4" fmla="*/ 0 w 12"/>
                <a:gd name="T5" fmla="*/ 0 h 14"/>
                <a:gd name="T6" fmla="*/ 6 w 12"/>
                <a:gd name="T7" fmla="*/ 7 h 14"/>
                <a:gd name="T8" fmla="*/ 12 w 1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9"/>
                    <a:pt x="11" y="11"/>
                    <a:pt x="12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9" name="组合 64338"/>
          <p:cNvGrpSpPr/>
          <p:nvPr/>
        </p:nvGrpSpPr>
        <p:grpSpPr>
          <a:xfrm>
            <a:off x="155574" y="1712119"/>
            <a:ext cx="565151" cy="603250"/>
            <a:chOff x="1550987" y="1552575"/>
            <a:chExt cx="565151" cy="603250"/>
          </a:xfrm>
        </p:grpSpPr>
        <p:sp>
          <p:nvSpPr>
            <p:cNvPr id="64221" name="Freeform 769"/>
            <p:cNvSpPr>
              <a:spLocks/>
            </p:cNvSpPr>
            <p:nvPr/>
          </p:nvSpPr>
          <p:spPr bwMode="auto">
            <a:xfrm>
              <a:off x="1647825" y="1552575"/>
              <a:ext cx="292100" cy="301625"/>
            </a:xfrm>
            <a:custGeom>
              <a:avLst/>
              <a:gdLst>
                <a:gd name="T0" fmla="*/ 22 w 33"/>
                <a:gd name="T1" fmla="*/ 34 h 34"/>
                <a:gd name="T2" fmla="*/ 16 w 33"/>
                <a:gd name="T3" fmla="*/ 5 h 34"/>
                <a:gd name="T4" fmla="*/ 22 w 33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4">
                  <a:moveTo>
                    <a:pt x="22" y="34"/>
                  </a:moveTo>
                  <a:cubicBezTo>
                    <a:pt x="22" y="34"/>
                    <a:pt x="0" y="10"/>
                    <a:pt x="16" y="5"/>
                  </a:cubicBezTo>
                  <a:cubicBezTo>
                    <a:pt x="33" y="0"/>
                    <a:pt x="22" y="34"/>
                    <a:pt x="22" y="3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2" name="Freeform 770"/>
            <p:cNvSpPr>
              <a:spLocks/>
            </p:cNvSpPr>
            <p:nvPr/>
          </p:nvSpPr>
          <p:spPr bwMode="auto">
            <a:xfrm>
              <a:off x="1841500" y="1560513"/>
              <a:ext cx="274638" cy="293688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3" name="Freeform 771"/>
            <p:cNvSpPr>
              <a:spLocks/>
            </p:cNvSpPr>
            <p:nvPr/>
          </p:nvSpPr>
          <p:spPr bwMode="auto">
            <a:xfrm>
              <a:off x="1841500" y="1703388"/>
              <a:ext cx="265113" cy="301625"/>
            </a:xfrm>
            <a:custGeom>
              <a:avLst/>
              <a:gdLst>
                <a:gd name="T0" fmla="*/ 0 w 30"/>
                <a:gd name="T1" fmla="*/ 17 h 34"/>
                <a:gd name="T2" fmla="*/ 29 w 30"/>
                <a:gd name="T3" fmla="*/ 17 h 34"/>
                <a:gd name="T4" fmla="*/ 0 w 30"/>
                <a:gd name="T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7"/>
                  </a:moveTo>
                  <a:cubicBezTo>
                    <a:pt x="0" y="17"/>
                    <a:pt x="28" y="0"/>
                    <a:pt x="29" y="17"/>
                  </a:cubicBezTo>
                  <a:cubicBezTo>
                    <a:pt x="30" y="34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4" name="Freeform 772"/>
            <p:cNvSpPr>
              <a:spLocks/>
            </p:cNvSpPr>
            <p:nvPr/>
          </p:nvSpPr>
          <p:spPr bwMode="auto">
            <a:xfrm>
              <a:off x="1841500" y="1854200"/>
              <a:ext cx="265113" cy="301625"/>
            </a:xfrm>
            <a:custGeom>
              <a:avLst/>
              <a:gdLst>
                <a:gd name="T0" fmla="*/ 0 w 30"/>
                <a:gd name="T1" fmla="*/ 0 h 34"/>
                <a:gd name="T2" fmla="*/ 16 w 30"/>
                <a:gd name="T3" fmla="*/ 24 h 34"/>
                <a:gd name="T4" fmla="*/ 0 w 30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0"/>
                  </a:moveTo>
                  <a:cubicBezTo>
                    <a:pt x="0" y="0"/>
                    <a:pt x="30" y="14"/>
                    <a:pt x="16" y="24"/>
                  </a:cubicBezTo>
                  <a:cubicBezTo>
                    <a:pt x="3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5" name="Freeform 773"/>
            <p:cNvSpPr>
              <a:spLocks/>
            </p:cNvSpPr>
            <p:nvPr/>
          </p:nvSpPr>
          <p:spPr bwMode="auto">
            <a:xfrm>
              <a:off x="1603375" y="1854200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6" name="Freeform 774"/>
            <p:cNvSpPr>
              <a:spLocks/>
            </p:cNvSpPr>
            <p:nvPr/>
          </p:nvSpPr>
          <p:spPr bwMode="auto">
            <a:xfrm>
              <a:off x="1550987" y="1765300"/>
              <a:ext cx="290513" cy="284163"/>
            </a:xfrm>
            <a:custGeom>
              <a:avLst/>
              <a:gdLst>
                <a:gd name="T0" fmla="*/ 33 w 33"/>
                <a:gd name="T1" fmla="*/ 10 h 32"/>
                <a:gd name="T2" fmla="*/ 5 w 33"/>
                <a:gd name="T3" fmla="*/ 16 h 32"/>
                <a:gd name="T4" fmla="*/ 33 w 33"/>
                <a:gd name="T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2">
                  <a:moveTo>
                    <a:pt x="33" y="10"/>
                  </a:moveTo>
                  <a:cubicBezTo>
                    <a:pt x="33" y="10"/>
                    <a:pt x="9" y="32"/>
                    <a:pt x="5" y="16"/>
                  </a:cubicBezTo>
                  <a:cubicBezTo>
                    <a:pt x="0" y="0"/>
                    <a:pt x="33" y="10"/>
                    <a:pt x="33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7" name="Freeform 775"/>
            <p:cNvSpPr>
              <a:spLocks/>
            </p:cNvSpPr>
            <p:nvPr/>
          </p:nvSpPr>
          <p:spPr bwMode="auto">
            <a:xfrm>
              <a:off x="1568450" y="1587500"/>
              <a:ext cx="292100" cy="274638"/>
            </a:xfrm>
            <a:custGeom>
              <a:avLst/>
              <a:gdLst>
                <a:gd name="T0" fmla="*/ 33 w 33"/>
                <a:gd name="T1" fmla="*/ 29 h 31"/>
                <a:gd name="T2" fmla="*/ 7 w 33"/>
                <a:gd name="T3" fmla="*/ 16 h 31"/>
                <a:gd name="T4" fmla="*/ 33 w 33"/>
                <a:gd name="T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1">
                  <a:moveTo>
                    <a:pt x="33" y="29"/>
                  </a:moveTo>
                  <a:cubicBezTo>
                    <a:pt x="33" y="29"/>
                    <a:pt x="0" y="31"/>
                    <a:pt x="7" y="16"/>
                  </a:cubicBezTo>
                  <a:cubicBezTo>
                    <a:pt x="14" y="0"/>
                    <a:pt x="33" y="29"/>
                    <a:pt x="33" y="29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8" name="Freeform 776"/>
            <p:cNvSpPr>
              <a:spLocks/>
            </p:cNvSpPr>
            <p:nvPr/>
          </p:nvSpPr>
          <p:spPr bwMode="auto">
            <a:xfrm>
              <a:off x="1781175" y="1809750"/>
              <a:ext cx="104775" cy="88900"/>
            </a:xfrm>
            <a:custGeom>
              <a:avLst/>
              <a:gdLst>
                <a:gd name="T0" fmla="*/ 11 w 12"/>
                <a:gd name="T1" fmla="*/ 3 h 10"/>
                <a:gd name="T2" fmla="*/ 7 w 12"/>
                <a:gd name="T3" fmla="*/ 9 h 10"/>
                <a:gd name="T4" fmla="*/ 1 w 12"/>
                <a:gd name="T5" fmla="*/ 7 h 10"/>
                <a:gd name="T6" fmla="*/ 5 w 12"/>
                <a:gd name="T7" fmla="*/ 1 h 10"/>
                <a:gd name="T8" fmla="*/ 11 w 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1" y="3"/>
                  </a:moveTo>
                  <a:cubicBezTo>
                    <a:pt x="12" y="6"/>
                    <a:pt x="10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7" y="0"/>
                    <a:pt x="10" y="1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29" name="Freeform 777"/>
            <p:cNvSpPr>
              <a:spLocks/>
            </p:cNvSpPr>
            <p:nvPr/>
          </p:nvSpPr>
          <p:spPr bwMode="auto">
            <a:xfrm>
              <a:off x="1816100" y="1800225"/>
              <a:ext cx="7938" cy="36513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1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0" name="Freeform 778"/>
            <p:cNvSpPr>
              <a:spLocks/>
            </p:cNvSpPr>
            <p:nvPr/>
          </p:nvSpPr>
          <p:spPr bwMode="auto">
            <a:xfrm>
              <a:off x="1824037" y="17922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1 w 2"/>
                <a:gd name="T7" fmla="*/ 2 h 5"/>
                <a:gd name="T8" fmla="*/ 1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5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1" name="Freeform 779"/>
            <p:cNvSpPr>
              <a:spLocks/>
            </p:cNvSpPr>
            <p:nvPr/>
          </p:nvSpPr>
          <p:spPr bwMode="auto">
            <a:xfrm>
              <a:off x="1833562" y="1800225"/>
              <a:ext cx="17463" cy="36513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1 w 2"/>
                <a:gd name="T5" fmla="*/ 0 h 4"/>
                <a:gd name="T6" fmla="*/ 1 w 2"/>
                <a:gd name="T7" fmla="*/ 1 h 4"/>
                <a:gd name="T8" fmla="*/ 0 w 2"/>
                <a:gd name="T9" fmla="*/ 4 h 4"/>
                <a:gd name="T10" fmla="*/ 2 w 2"/>
                <a:gd name="T11" fmla="*/ 1 h 4"/>
                <a:gd name="T12" fmla="*/ 2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2" name="Freeform 780"/>
            <p:cNvSpPr>
              <a:spLocks/>
            </p:cNvSpPr>
            <p:nvPr/>
          </p:nvSpPr>
          <p:spPr bwMode="auto">
            <a:xfrm>
              <a:off x="1841500" y="1800225"/>
              <a:ext cx="26988" cy="36513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1 w 3"/>
                <a:gd name="T5" fmla="*/ 1 h 4"/>
                <a:gd name="T6" fmla="*/ 1 w 3"/>
                <a:gd name="T7" fmla="*/ 1 h 4"/>
                <a:gd name="T8" fmla="*/ 0 w 3"/>
                <a:gd name="T9" fmla="*/ 4 h 4"/>
                <a:gd name="T10" fmla="*/ 2 w 3"/>
                <a:gd name="T11" fmla="*/ 2 h 4"/>
                <a:gd name="T12" fmla="*/ 3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3" name="Freeform 781"/>
            <p:cNvSpPr>
              <a:spLocks/>
            </p:cNvSpPr>
            <p:nvPr/>
          </p:nvSpPr>
          <p:spPr bwMode="auto">
            <a:xfrm>
              <a:off x="1851025" y="1809750"/>
              <a:ext cx="26988" cy="26988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0 h 3"/>
                <a:gd name="T4" fmla="*/ 2 w 3"/>
                <a:gd name="T5" fmla="*/ 0 h 3"/>
                <a:gd name="T6" fmla="*/ 2 w 3"/>
                <a:gd name="T7" fmla="*/ 1 h 3"/>
                <a:gd name="T8" fmla="*/ 0 w 3"/>
                <a:gd name="T9" fmla="*/ 3 h 3"/>
                <a:gd name="T10" fmla="*/ 2 w 3"/>
                <a:gd name="T11" fmla="*/ 1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4" name="Freeform 782"/>
            <p:cNvSpPr>
              <a:spLocks/>
            </p:cNvSpPr>
            <p:nvPr/>
          </p:nvSpPr>
          <p:spPr bwMode="auto">
            <a:xfrm>
              <a:off x="1851025" y="1817688"/>
              <a:ext cx="34925" cy="26988"/>
            </a:xfrm>
            <a:custGeom>
              <a:avLst/>
              <a:gdLst>
                <a:gd name="T0" fmla="*/ 3 w 4"/>
                <a:gd name="T1" fmla="*/ 1 h 3"/>
                <a:gd name="T2" fmla="*/ 4 w 4"/>
                <a:gd name="T3" fmla="*/ 1 h 3"/>
                <a:gd name="T4" fmla="*/ 3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5" name="Freeform 783"/>
            <p:cNvSpPr>
              <a:spLocks/>
            </p:cNvSpPr>
            <p:nvPr/>
          </p:nvSpPr>
          <p:spPr bwMode="auto">
            <a:xfrm>
              <a:off x="1851025" y="1836738"/>
              <a:ext cx="44450" cy="7938"/>
            </a:xfrm>
            <a:custGeom>
              <a:avLst/>
              <a:gdLst>
                <a:gd name="T0" fmla="*/ 4 w 5"/>
                <a:gd name="T1" fmla="*/ 1 h 1"/>
                <a:gd name="T2" fmla="*/ 4 w 5"/>
                <a:gd name="T3" fmla="*/ 0 h 1"/>
                <a:gd name="T4" fmla="*/ 3 w 5"/>
                <a:gd name="T5" fmla="*/ 0 h 1"/>
                <a:gd name="T6" fmla="*/ 3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6" name="Freeform 784"/>
            <p:cNvSpPr>
              <a:spLocks/>
            </p:cNvSpPr>
            <p:nvPr/>
          </p:nvSpPr>
          <p:spPr bwMode="auto">
            <a:xfrm>
              <a:off x="1860550" y="1844675"/>
              <a:ext cx="34925" cy="17463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1 h 2"/>
                <a:gd name="T4" fmla="*/ 3 w 4"/>
                <a:gd name="T5" fmla="*/ 0 h 2"/>
                <a:gd name="T6" fmla="*/ 2 w 4"/>
                <a:gd name="T7" fmla="*/ 1 h 2"/>
                <a:gd name="T8" fmla="*/ 0 w 4"/>
                <a:gd name="T9" fmla="*/ 1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7" name="Freeform 785"/>
            <p:cNvSpPr>
              <a:spLocks/>
            </p:cNvSpPr>
            <p:nvPr/>
          </p:nvSpPr>
          <p:spPr bwMode="auto">
            <a:xfrm>
              <a:off x="1860550" y="1854200"/>
              <a:ext cx="34925" cy="17463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3 w 4"/>
                <a:gd name="T5" fmla="*/ 1 h 2"/>
                <a:gd name="T6" fmla="*/ 2 w 4"/>
                <a:gd name="T7" fmla="*/ 1 h 2"/>
                <a:gd name="T8" fmla="*/ 0 w 4"/>
                <a:gd name="T9" fmla="*/ 0 h 2"/>
                <a:gd name="T10" fmla="*/ 2 w 4"/>
                <a:gd name="T11" fmla="*/ 1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8" name="Freeform 786"/>
            <p:cNvSpPr>
              <a:spLocks/>
            </p:cNvSpPr>
            <p:nvPr/>
          </p:nvSpPr>
          <p:spPr bwMode="auto">
            <a:xfrm>
              <a:off x="1851025" y="1862138"/>
              <a:ext cx="34925" cy="19050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3 w 4"/>
                <a:gd name="T7" fmla="*/ 1 h 2"/>
                <a:gd name="T8" fmla="*/ 0 w 4"/>
                <a:gd name="T9" fmla="*/ 0 h 2"/>
                <a:gd name="T10" fmla="*/ 3 w 4"/>
                <a:gd name="T11" fmla="*/ 2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39" name="Freeform 787"/>
            <p:cNvSpPr>
              <a:spLocks/>
            </p:cNvSpPr>
            <p:nvPr/>
          </p:nvSpPr>
          <p:spPr bwMode="auto">
            <a:xfrm>
              <a:off x="1851025" y="1871663"/>
              <a:ext cx="26988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3 w 3"/>
                <a:gd name="T5" fmla="*/ 2 h 3"/>
                <a:gd name="T6" fmla="*/ 2 w 3"/>
                <a:gd name="T7" fmla="*/ 1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0" name="Freeform 788"/>
            <p:cNvSpPr>
              <a:spLocks/>
            </p:cNvSpPr>
            <p:nvPr/>
          </p:nvSpPr>
          <p:spPr bwMode="auto">
            <a:xfrm>
              <a:off x="1851025" y="1871663"/>
              <a:ext cx="17463" cy="34925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1" name="Freeform 789"/>
            <p:cNvSpPr>
              <a:spLocks/>
            </p:cNvSpPr>
            <p:nvPr/>
          </p:nvSpPr>
          <p:spPr bwMode="auto">
            <a:xfrm>
              <a:off x="1841500" y="1871663"/>
              <a:ext cx="19050" cy="44450"/>
            </a:xfrm>
            <a:custGeom>
              <a:avLst/>
              <a:gdLst>
                <a:gd name="T0" fmla="*/ 1 w 2"/>
                <a:gd name="T1" fmla="*/ 4 h 5"/>
                <a:gd name="T2" fmla="*/ 2 w 2"/>
                <a:gd name="T3" fmla="*/ 4 h 5"/>
                <a:gd name="T4" fmla="*/ 2 w 2"/>
                <a:gd name="T5" fmla="*/ 3 h 5"/>
                <a:gd name="T6" fmla="*/ 1 w 2"/>
                <a:gd name="T7" fmla="*/ 3 h 5"/>
                <a:gd name="T8" fmla="*/ 0 w 2"/>
                <a:gd name="T9" fmla="*/ 0 h 5"/>
                <a:gd name="T10" fmla="*/ 1 w 2"/>
                <a:gd name="T11" fmla="*/ 3 h 5"/>
                <a:gd name="T12" fmla="*/ 1 w 2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2" name="Freeform 790"/>
            <p:cNvSpPr>
              <a:spLocks/>
            </p:cNvSpPr>
            <p:nvPr/>
          </p:nvSpPr>
          <p:spPr bwMode="auto">
            <a:xfrm>
              <a:off x="1833562" y="1881188"/>
              <a:ext cx="7938" cy="3492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3" name="Freeform 791"/>
            <p:cNvSpPr>
              <a:spLocks/>
            </p:cNvSpPr>
            <p:nvPr/>
          </p:nvSpPr>
          <p:spPr bwMode="auto">
            <a:xfrm>
              <a:off x="1824037" y="1881188"/>
              <a:ext cx="9525" cy="34925"/>
            </a:xfrm>
            <a:custGeom>
              <a:avLst/>
              <a:gdLst>
                <a:gd name="T0" fmla="*/ 0 w 1"/>
                <a:gd name="T1" fmla="*/ 3 h 4"/>
                <a:gd name="T2" fmla="*/ 0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4" name="Freeform 792"/>
            <p:cNvSpPr>
              <a:spLocks/>
            </p:cNvSpPr>
            <p:nvPr/>
          </p:nvSpPr>
          <p:spPr bwMode="auto">
            <a:xfrm>
              <a:off x="1806575" y="1881188"/>
              <a:ext cx="17463" cy="25400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5" name="Freeform 793"/>
            <p:cNvSpPr>
              <a:spLocks/>
            </p:cNvSpPr>
            <p:nvPr/>
          </p:nvSpPr>
          <p:spPr bwMode="auto">
            <a:xfrm>
              <a:off x="1798637" y="1871663"/>
              <a:ext cx="25400" cy="34925"/>
            </a:xfrm>
            <a:custGeom>
              <a:avLst/>
              <a:gdLst>
                <a:gd name="T0" fmla="*/ 0 w 3"/>
                <a:gd name="T1" fmla="*/ 3 h 4"/>
                <a:gd name="T2" fmla="*/ 0 w 3"/>
                <a:gd name="T3" fmla="*/ 4 h 4"/>
                <a:gd name="T4" fmla="*/ 1 w 3"/>
                <a:gd name="T5" fmla="*/ 3 h 4"/>
                <a:gd name="T6" fmla="*/ 1 w 3"/>
                <a:gd name="T7" fmla="*/ 3 h 4"/>
                <a:gd name="T8" fmla="*/ 3 w 3"/>
                <a:gd name="T9" fmla="*/ 0 h 4"/>
                <a:gd name="T10" fmla="*/ 1 w 3"/>
                <a:gd name="T11" fmla="*/ 2 h 4"/>
                <a:gd name="T12" fmla="*/ 0 w 3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6" name="Freeform 794"/>
            <p:cNvSpPr>
              <a:spLocks/>
            </p:cNvSpPr>
            <p:nvPr/>
          </p:nvSpPr>
          <p:spPr bwMode="auto">
            <a:xfrm>
              <a:off x="1789112" y="1871663"/>
              <a:ext cx="26988" cy="26988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2 h 3"/>
                <a:gd name="T4" fmla="*/ 1 w 3"/>
                <a:gd name="T5" fmla="*/ 2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1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7" name="Freeform 795"/>
            <p:cNvSpPr>
              <a:spLocks/>
            </p:cNvSpPr>
            <p:nvPr/>
          </p:nvSpPr>
          <p:spPr bwMode="auto">
            <a:xfrm>
              <a:off x="1781175" y="1862138"/>
              <a:ext cx="34925" cy="1905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2 h 2"/>
                <a:gd name="T4" fmla="*/ 1 w 4"/>
                <a:gd name="T5" fmla="*/ 2 h 2"/>
                <a:gd name="T6" fmla="*/ 1 w 4"/>
                <a:gd name="T7" fmla="*/ 2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8" name="Freeform 796"/>
            <p:cNvSpPr>
              <a:spLocks/>
            </p:cNvSpPr>
            <p:nvPr/>
          </p:nvSpPr>
          <p:spPr bwMode="auto">
            <a:xfrm>
              <a:off x="1771650" y="1862138"/>
              <a:ext cx="44450" cy="9525"/>
            </a:xfrm>
            <a:custGeom>
              <a:avLst/>
              <a:gdLst>
                <a:gd name="T0" fmla="*/ 1 w 5"/>
                <a:gd name="T1" fmla="*/ 0 h 1"/>
                <a:gd name="T2" fmla="*/ 0 w 5"/>
                <a:gd name="T3" fmla="*/ 0 h 1"/>
                <a:gd name="T4" fmla="*/ 1 w 5"/>
                <a:gd name="T5" fmla="*/ 1 h 1"/>
                <a:gd name="T6" fmla="*/ 2 w 5"/>
                <a:gd name="T7" fmla="*/ 0 h 1"/>
                <a:gd name="T8" fmla="*/ 5 w 5"/>
                <a:gd name="T9" fmla="*/ 0 h 1"/>
                <a:gd name="T10" fmla="*/ 2 w 5"/>
                <a:gd name="T11" fmla="*/ 0 h 1"/>
                <a:gd name="T12" fmla="*/ 1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49" name="Freeform 797"/>
            <p:cNvSpPr>
              <a:spLocks/>
            </p:cNvSpPr>
            <p:nvPr/>
          </p:nvSpPr>
          <p:spPr bwMode="auto">
            <a:xfrm>
              <a:off x="1771650" y="1844675"/>
              <a:ext cx="34925" cy="9525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1 h 1"/>
                <a:gd name="T10" fmla="*/ 2 w 4"/>
                <a:gd name="T11" fmla="*/ 1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0" name="Freeform 798"/>
            <p:cNvSpPr>
              <a:spLocks/>
            </p:cNvSpPr>
            <p:nvPr/>
          </p:nvSpPr>
          <p:spPr bwMode="auto">
            <a:xfrm>
              <a:off x="1781175" y="1836738"/>
              <a:ext cx="34925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0 w 4"/>
                <a:gd name="T5" fmla="*/ 1 h 2"/>
                <a:gd name="T6" fmla="*/ 1 w 4"/>
                <a:gd name="T7" fmla="*/ 1 h 2"/>
                <a:gd name="T8" fmla="*/ 4 w 4"/>
                <a:gd name="T9" fmla="*/ 2 h 2"/>
                <a:gd name="T10" fmla="*/ 1 w 4"/>
                <a:gd name="T11" fmla="*/ 0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1" name="Freeform 799"/>
            <p:cNvSpPr>
              <a:spLocks/>
            </p:cNvSpPr>
            <p:nvPr/>
          </p:nvSpPr>
          <p:spPr bwMode="auto">
            <a:xfrm>
              <a:off x="1781175" y="1817688"/>
              <a:ext cx="34925" cy="26988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1 h 3"/>
                <a:gd name="T4" fmla="*/ 1 w 4"/>
                <a:gd name="T5" fmla="*/ 1 h 3"/>
                <a:gd name="T6" fmla="*/ 1 w 4"/>
                <a:gd name="T7" fmla="*/ 1 h 3"/>
                <a:gd name="T8" fmla="*/ 4 w 4"/>
                <a:gd name="T9" fmla="*/ 3 h 3"/>
                <a:gd name="T10" fmla="*/ 2 w 4"/>
                <a:gd name="T11" fmla="*/ 1 h 3"/>
                <a:gd name="T12" fmla="*/ 1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2"/>
                    <a:pt x="4" y="3"/>
                    <a:pt x="4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2" name="Freeform 800"/>
            <p:cNvSpPr>
              <a:spLocks/>
            </p:cNvSpPr>
            <p:nvPr/>
          </p:nvSpPr>
          <p:spPr bwMode="auto">
            <a:xfrm>
              <a:off x="1789112" y="1809750"/>
              <a:ext cx="26988" cy="26988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0 h 3"/>
                <a:gd name="T4" fmla="*/ 1 w 3"/>
                <a:gd name="T5" fmla="*/ 1 h 3"/>
                <a:gd name="T6" fmla="*/ 1 w 3"/>
                <a:gd name="T7" fmla="*/ 1 h 3"/>
                <a:gd name="T8" fmla="*/ 3 w 3"/>
                <a:gd name="T9" fmla="*/ 3 h 3"/>
                <a:gd name="T10" fmla="*/ 2 w 3"/>
                <a:gd name="T11" fmla="*/ 1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3" name="Freeform 801"/>
            <p:cNvSpPr>
              <a:spLocks/>
            </p:cNvSpPr>
            <p:nvPr/>
          </p:nvSpPr>
          <p:spPr bwMode="auto">
            <a:xfrm>
              <a:off x="1798637" y="1800225"/>
              <a:ext cx="25400" cy="36513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0 h 4"/>
                <a:gd name="T4" fmla="*/ 1 w 3"/>
                <a:gd name="T5" fmla="*/ 1 h 4"/>
                <a:gd name="T6" fmla="*/ 1 w 3"/>
                <a:gd name="T7" fmla="*/ 2 h 4"/>
                <a:gd name="T8" fmla="*/ 3 w 3"/>
                <a:gd name="T9" fmla="*/ 4 h 4"/>
                <a:gd name="T10" fmla="*/ 2 w 3"/>
                <a:gd name="T11" fmla="*/ 1 h 4"/>
                <a:gd name="T12" fmla="*/ 2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4" name="Freeform 802"/>
            <p:cNvSpPr>
              <a:spLocks/>
            </p:cNvSpPr>
            <p:nvPr/>
          </p:nvSpPr>
          <p:spPr bwMode="auto">
            <a:xfrm>
              <a:off x="1816100" y="1720850"/>
              <a:ext cx="25400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6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8"/>
                    <a:pt x="3" y="10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5" name="Freeform 803"/>
            <p:cNvSpPr>
              <a:spLocks/>
            </p:cNvSpPr>
            <p:nvPr/>
          </p:nvSpPr>
          <p:spPr bwMode="auto">
            <a:xfrm>
              <a:off x="1851025" y="1738313"/>
              <a:ext cx="61913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5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2" y="9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6" name="Freeform 804"/>
            <p:cNvSpPr>
              <a:spLocks/>
            </p:cNvSpPr>
            <p:nvPr/>
          </p:nvSpPr>
          <p:spPr bwMode="auto">
            <a:xfrm>
              <a:off x="1860550" y="1809750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3"/>
                    <a:pt x="4" y="2"/>
                    <a:pt x="6" y="1"/>
                  </a:cubicBezTo>
                  <a:cubicBezTo>
                    <a:pt x="8" y="1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7" name="Freeform 805"/>
            <p:cNvSpPr>
              <a:spLocks/>
            </p:cNvSpPr>
            <p:nvPr/>
          </p:nvSpPr>
          <p:spPr bwMode="auto">
            <a:xfrm>
              <a:off x="1851025" y="1854200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0 h 3"/>
                <a:gd name="T4" fmla="*/ 13 w 13"/>
                <a:gd name="T5" fmla="*/ 3 h 3"/>
                <a:gd name="T6" fmla="*/ 7 w 13"/>
                <a:gd name="T7" fmla="*/ 1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9" y="1"/>
                    <a:pt x="12" y="2"/>
                    <a:pt x="13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8" name="Freeform 806"/>
            <p:cNvSpPr>
              <a:spLocks/>
            </p:cNvSpPr>
            <p:nvPr/>
          </p:nvSpPr>
          <p:spPr bwMode="auto">
            <a:xfrm>
              <a:off x="1851025" y="1862138"/>
              <a:ext cx="44450" cy="115888"/>
            </a:xfrm>
            <a:custGeom>
              <a:avLst/>
              <a:gdLst>
                <a:gd name="T0" fmla="*/ 0 w 5"/>
                <a:gd name="T1" fmla="*/ 0 h 13"/>
                <a:gd name="T2" fmla="*/ 3 w 5"/>
                <a:gd name="T3" fmla="*/ 6 h 13"/>
                <a:gd name="T4" fmla="*/ 5 w 5"/>
                <a:gd name="T5" fmla="*/ 13 h 13"/>
                <a:gd name="T6" fmla="*/ 2 w 5"/>
                <a:gd name="T7" fmla="*/ 7 h 13"/>
                <a:gd name="T8" fmla="*/ 0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cubicBezTo>
                    <a:pt x="1" y="2"/>
                    <a:pt x="2" y="4"/>
                    <a:pt x="3" y="6"/>
                  </a:cubicBezTo>
                  <a:cubicBezTo>
                    <a:pt x="4" y="8"/>
                    <a:pt x="5" y="10"/>
                    <a:pt x="5" y="1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59" name="Freeform 807"/>
            <p:cNvSpPr>
              <a:spLocks/>
            </p:cNvSpPr>
            <p:nvPr/>
          </p:nvSpPr>
          <p:spPr bwMode="auto">
            <a:xfrm>
              <a:off x="1789112" y="1862138"/>
              <a:ext cx="44450" cy="115888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6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2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4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0" name="Freeform 808"/>
            <p:cNvSpPr>
              <a:spLocks/>
            </p:cNvSpPr>
            <p:nvPr/>
          </p:nvSpPr>
          <p:spPr bwMode="auto">
            <a:xfrm>
              <a:off x="1719262" y="1854200"/>
              <a:ext cx="114300" cy="52388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1" name="Freeform 809"/>
            <p:cNvSpPr>
              <a:spLocks/>
            </p:cNvSpPr>
            <p:nvPr/>
          </p:nvSpPr>
          <p:spPr bwMode="auto">
            <a:xfrm>
              <a:off x="1719262" y="1809750"/>
              <a:ext cx="114300" cy="34925"/>
            </a:xfrm>
            <a:custGeom>
              <a:avLst/>
              <a:gdLst>
                <a:gd name="T0" fmla="*/ 13 w 13"/>
                <a:gd name="T1" fmla="*/ 4 h 4"/>
                <a:gd name="T2" fmla="*/ 6 w 13"/>
                <a:gd name="T3" fmla="*/ 3 h 4"/>
                <a:gd name="T4" fmla="*/ 0 w 13"/>
                <a:gd name="T5" fmla="*/ 0 h 4"/>
                <a:gd name="T6" fmla="*/ 6 w 13"/>
                <a:gd name="T7" fmla="*/ 2 h 4"/>
                <a:gd name="T8" fmla="*/ 13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4"/>
                  </a:moveTo>
                  <a:cubicBezTo>
                    <a:pt x="10" y="4"/>
                    <a:pt x="8" y="3"/>
                    <a:pt x="6" y="3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2"/>
                    <a:pt x="10" y="3"/>
                    <a:pt x="1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2" name="Freeform 810"/>
            <p:cNvSpPr>
              <a:spLocks/>
            </p:cNvSpPr>
            <p:nvPr/>
          </p:nvSpPr>
          <p:spPr bwMode="auto">
            <a:xfrm>
              <a:off x="1754187" y="1747838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6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9"/>
                    <a:pt x="6" y="8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7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41" name="组合 64340"/>
          <p:cNvGrpSpPr/>
          <p:nvPr/>
        </p:nvGrpSpPr>
        <p:grpSpPr>
          <a:xfrm>
            <a:off x="11330904" y="4174156"/>
            <a:ext cx="573088" cy="603250"/>
            <a:chOff x="11336337" y="4614863"/>
            <a:chExt cx="573088" cy="603250"/>
          </a:xfrm>
        </p:grpSpPr>
        <p:sp>
          <p:nvSpPr>
            <p:cNvPr id="64263" name="Freeform 811"/>
            <p:cNvSpPr>
              <a:spLocks/>
            </p:cNvSpPr>
            <p:nvPr/>
          </p:nvSpPr>
          <p:spPr bwMode="auto">
            <a:xfrm>
              <a:off x="11442700" y="4614863"/>
              <a:ext cx="282575" cy="292100"/>
            </a:xfrm>
            <a:custGeom>
              <a:avLst/>
              <a:gdLst>
                <a:gd name="T0" fmla="*/ 22 w 32"/>
                <a:gd name="T1" fmla="*/ 33 h 33"/>
                <a:gd name="T2" fmla="*/ 16 w 32"/>
                <a:gd name="T3" fmla="*/ 4 h 33"/>
                <a:gd name="T4" fmla="*/ 22 w 32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3">
                  <a:moveTo>
                    <a:pt x="22" y="33"/>
                  </a:moveTo>
                  <a:cubicBezTo>
                    <a:pt x="22" y="33"/>
                    <a:pt x="0" y="9"/>
                    <a:pt x="16" y="4"/>
                  </a:cubicBezTo>
                  <a:cubicBezTo>
                    <a:pt x="32" y="0"/>
                    <a:pt x="22" y="33"/>
                    <a:pt x="22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4" name="Freeform 812"/>
            <p:cNvSpPr>
              <a:spLocks/>
            </p:cNvSpPr>
            <p:nvPr/>
          </p:nvSpPr>
          <p:spPr bwMode="auto">
            <a:xfrm>
              <a:off x="11636375" y="4614863"/>
              <a:ext cx="273050" cy="292100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5" name="Freeform 813"/>
            <p:cNvSpPr>
              <a:spLocks/>
            </p:cNvSpPr>
            <p:nvPr/>
          </p:nvSpPr>
          <p:spPr bwMode="auto">
            <a:xfrm>
              <a:off x="11636375" y="4765676"/>
              <a:ext cx="265113" cy="301625"/>
            </a:xfrm>
            <a:custGeom>
              <a:avLst/>
              <a:gdLst>
                <a:gd name="T0" fmla="*/ 0 w 30"/>
                <a:gd name="T1" fmla="*/ 16 h 34"/>
                <a:gd name="T2" fmla="*/ 29 w 30"/>
                <a:gd name="T3" fmla="*/ 17 h 34"/>
                <a:gd name="T4" fmla="*/ 0 w 30"/>
                <a:gd name="T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6"/>
                  </a:moveTo>
                  <a:cubicBezTo>
                    <a:pt x="0" y="16"/>
                    <a:pt x="28" y="0"/>
                    <a:pt x="29" y="17"/>
                  </a:cubicBezTo>
                  <a:cubicBezTo>
                    <a:pt x="30" y="34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6" name="Freeform 814"/>
            <p:cNvSpPr>
              <a:spLocks/>
            </p:cNvSpPr>
            <p:nvPr/>
          </p:nvSpPr>
          <p:spPr bwMode="auto">
            <a:xfrm>
              <a:off x="11636375" y="4906963"/>
              <a:ext cx="255588" cy="311150"/>
            </a:xfrm>
            <a:custGeom>
              <a:avLst/>
              <a:gdLst>
                <a:gd name="T0" fmla="*/ 0 w 29"/>
                <a:gd name="T1" fmla="*/ 0 h 35"/>
                <a:gd name="T2" fmla="*/ 16 w 29"/>
                <a:gd name="T3" fmla="*/ 24 h 35"/>
                <a:gd name="T4" fmla="*/ 0 w 2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5">
                  <a:moveTo>
                    <a:pt x="0" y="0"/>
                  </a:moveTo>
                  <a:cubicBezTo>
                    <a:pt x="0" y="0"/>
                    <a:pt x="29" y="14"/>
                    <a:pt x="16" y="24"/>
                  </a:cubicBezTo>
                  <a:cubicBezTo>
                    <a:pt x="2" y="3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7" name="Freeform 815"/>
            <p:cNvSpPr>
              <a:spLocks/>
            </p:cNvSpPr>
            <p:nvPr/>
          </p:nvSpPr>
          <p:spPr bwMode="auto">
            <a:xfrm>
              <a:off x="11398250" y="4906963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8" name="Freeform 816"/>
            <p:cNvSpPr>
              <a:spLocks/>
            </p:cNvSpPr>
            <p:nvPr/>
          </p:nvSpPr>
          <p:spPr bwMode="auto">
            <a:xfrm>
              <a:off x="11336337" y="4818063"/>
              <a:ext cx="300038" cy="293688"/>
            </a:xfrm>
            <a:custGeom>
              <a:avLst/>
              <a:gdLst>
                <a:gd name="T0" fmla="*/ 34 w 34"/>
                <a:gd name="T1" fmla="*/ 10 h 33"/>
                <a:gd name="T2" fmla="*/ 5 w 34"/>
                <a:gd name="T3" fmla="*/ 17 h 33"/>
                <a:gd name="T4" fmla="*/ 34 w 34"/>
                <a:gd name="T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3">
                  <a:moveTo>
                    <a:pt x="34" y="10"/>
                  </a:moveTo>
                  <a:cubicBezTo>
                    <a:pt x="34" y="10"/>
                    <a:pt x="10" y="33"/>
                    <a:pt x="5" y="17"/>
                  </a:cubicBezTo>
                  <a:cubicBezTo>
                    <a:pt x="0" y="0"/>
                    <a:pt x="34" y="10"/>
                    <a:pt x="34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69" name="Freeform 817"/>
            <p:cNvSpPr>
              <a:spLocks/>
            </p:cNvSpPr>
            <p:nvPr/>
          </p:nvSpPr>
          <p:spPr bwMode="auto">
            <a:xfrm>
              <a:off x="11361737" y="4640263"/>
              <a:ext cx="284163" cy="284163"/>
            </a:xfrm>
            <a:custGeom>
              <a:avLst/>
              <a:gdLst>
                <a:gd name="T0" fmla="*/ 32 w 32"/>
                <a:gd name="T1" fmla="*/ 30 h 32"/>
                <a:gd name="T2" fmla="*/ 7 w 32"/>
                <a:gd name="T3" fmla="*/ 16 h 32"/>
                <a:gd name="T4" fmla="*/ 32 w 32"/>
                <a:gd name="T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32" y="30"/>
                  </a:moveTo>
                  <a:cubicBezTo>
                    <a:pt x="32" y="30"/>
                    <a:pt x="0" y="32"/>
                    <a:pt x="7" y="16"/>
                  </a:cubicBezTo>
                  <a:cubicBezTo>
                    <a:pt x="13" y="0"/>
                    <a:pt x="32" y="30"/>
                    <a:pt x="32" y="3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0" name="Freeform 818"/>
            <p:cNvSpPr>
              <a:spLocks/>
            </p:cNvSpPr>
            <p:nvPr/>
          </p:nvSpPr>
          <p:spPr bwMode="auto">
            <a:xfrm>
              <a:off x="11574462" y="4872038"/>
              <a:ext cx="106363" cy="79375"/>
            </a:xfrm>
            <a:custGeom>
              <a:avLst/>
              <a:gdLst>
                <a:gd name="T0" fmla="*/ 11 w 12"/>
                <a:gd name="T1" fmla="*/ 3 h 9"/>
                <a:gd name="T2" fmla="*/ 7 w 12"/>
                <a:gd name="T3" fmla="*/ 8 h 9"/>
                <a:gd name="T4" fmla="*/ 1 w 12"/>
                <a:gd name="T5" fmla="*/ 6 h 9"/>
                <a:gd name="T6" fmla="*/ 4 w 12"/>
                <a:gd name="T7" fmla="*/ 1 h 9"/>
                <a:gd name="T8" fmla="*/ 11 w 12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2" y="5"/>
                    <a:pt x="10" y="7"/>
                    <a:pt x="7" y="8"/>
                  </a:cubicBezTo>
                  <a:cubicBezTo>
                    <a:pt x="4" y="9"/>
                    <a:pt x="2" y="8"/>
                    <a:pt x="1" y="6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7" y="0"/>
                    <a:pt x="10" y="0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1" name="Freeform 819"/>
            <p:cNvSpPr>
              <a:spLocks/>
            </p:cNvSpPr>
            <p:nvPr/>
          </p:nvSpPr>
          <p:spPr bwMode="auto">
            <a:xfrm>
              <a:off x="11609387" y="4854576"/>
              <a:ext cx="9525" cy="34925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0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2" name="Freeform 820"/>
            <p:cNvSpPr>
              <a:spLocks/>
            </p:cNvSpPr>
            <p:nvPr/>
          </p:nvSpPr>
          <p:spPr bwMode="auto">
            <a:xfrm>
              <a:off x="11618912" y="4854576"/>
              <a:ext cx="17463" cy="3492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0 w 2"/>
                <a:gd name="T5" fmla="*/ 1 h 4"/>
                <a:gd name="T6" fmla="*/ 1 w 2"/>
                <a:gd name="T7" fmla="*/ 1 h 4"/>
                <a:gd name="T8" fmla="*/ 1 w 2"/>
                <a:gd name="T9" fmla="*/ 4 h 4"/>
                <a:gd name="T10" fmla="*/ 1 w 2"/>
                <a:gd name="T11" fmla="*/ 1 h 4"/>
                <a:gd name="T12" fmla="*/ 1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3" name="Freeform 821"/>
            <p:cNvSpPr>
              <a:spLocks/>
            </p:cNvSpPr>
            <p:nvPr/>
          </p:nvSpPr>
          <p:spPr bwMode="auto">
            <a:xfrm>
              <a:off x="11626850" y="4854576"/>
              <a:ext cx="19050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1 w 2"/>
                <a:gd name="T5" fmla="*/ 1 h 4"/>
                <a:gd name="T6" fmla="*/ 1 w 2"/>
                <a:gd name="T7" fmla="*/ 1 h 4"/>
                <a:gd name="T8" fmla="*/ 0 w 2"/>
                <a:gd name="T9" fmla="*/ 4 h 4"/>
                <a:gd name="T10" fmla="*/ 1 w 2"/>
                <a:gd name="T11" fmla="*/ 1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4" name="Freeform 822"/>
            <p:cNvSpPr>
              <a:spLocks/>
            </p:cNvSpPr>
            <p:nvPr/>
          </p:nvSpPr>
          <p:spPr bwMode="auto">
            <a:xfrm>
              <a:off x="11636375" y="4854576"/>
              <a:ext cx="17463" cy="34925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1 h 4"/>
                <a:gd name="T4" fmla="*/ 1 w 2"/>
                <a:gd name="T5" fmla="*/ 1 h 4"/>
                <a:gd name="T6" fmla="*/ 1 w 2"/>
                <a:gd name="T7" fmla="*/ 2 h 4"/>
                <a:gd name="T8" fmla="*/ 0 w 2"/>
                <a:gd name="T9" fmla="*/ 4 h 4"/>
                <a:gd name="T10" fmla="*/ 2 w 2"/>
                <a:gd name="T11" fmla="*/ 2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5" name="Freeform 823"/>
            <p:cNvSpPr>
              <a:spLocks/>
            </p:cNvSpPr>
            <p:nvPr/>
          </p:nvSpPr>
          <p:spPr bwMode="auto">
            <a:xfrm>
              <a:off x="11636375" y="4862513"/>
              <a:ext cx="34925" cy="26988"/>
            </a:xfrm>
            <a:custGeom>
              <a:avLst/>
              <a:gdLst>
                <a:gd name="T0" fmla="*/ 3 w 4"/>
                <a:gd name="T1" fmla="*/ 2 h 3"/>
                <a:gd name="T2" fmla="*/ 3 w 4"/>
                <a:gd name="T3" fmla="*/ 1 h 3"/>
                <a:gd name="T4" fmla="*/ 2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6" name="Freeform 824"/>
            <p:cNvSpPr>
              <a:spLocks/>
            </p:cNvSpPr>
            <p:nvPr/>
          </p:nvSpPr>
          <p:spPr bwMode="auto">
            <a:xfrm>
              <a:off x="11645900" y="4879976"/>
              <a:ext cx="34925" cy="19050"/>
            </a:xfrm>
            <a:custGeom>
              <a:avLst/>
              <a:gdLst>
                <a:gd name="T0" fmla="*/ 3 w 4"/>
                <a:gd name="T1" fmla="*/ 1 h 2"/>
                <a:gd name="T2" fmla="*/ 3 w 4"/>
                <a:gd name="T3" fmla="*/ 0 h 2"/>
                <a:gd name="T4" fmla="*/ 3 w 4"/>
                <a:gd name="T5" fmla="*/ 0 h 2"/>
                <a:gd name="T6" fmla="*/ 2 w 4"/>
                <a:gd name="T7" fmla="*/ 0 h 2"/>
                <a:gd name="T8" fmla="*/ 0 w 4"/>
                <a:gd name="T9" fmla="*/ 2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7" name="Freeform 825"/>
            <p:cNvSpPr>
              <a:spLocks/>
            </p:cNvSpPr>
            <p:nvPr/>
          </p:nvSpPr>
          <p:spPr bwMode="auto">
            <a:xfrm>
              <a:off x="11645900" y="4889501"/>
              <a:ext cx="34925" cy="9525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0 h 1"/>
                <a:gd name="T4" fmla="*/ 3 w 4"/>
                <a:gd name="T5" fmla="*/ 0 h 1"/>
                <a:gd name="T6" fmla="*/ 3 w 4"/>
                <a:gd name="T7" fmla="*/ 1 h 1"/>
                <a:gd name="T8" fmla="*/ 0 w 4"/>
                <a:gd name="T9" fmla="*/ 1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8" name="Freeform 826"/>
            <p:cNvSpPr>
              <a:spLocks/>
            </p:cNvSpPr>
            <p:nvPr/>
          </p:nvSpPr>
          <p:spPr bwMode="auto">
            <a:xfrm>
              <a:off x="11645900" y="4906963"/>
              <a:ext cx="42863" cy="9525"/>
            </a:xfrm>
            <a:custGeom>
              <a:avLst/>
              <a:gdLst>
                <a:gd name="T0" fmla="*/ 4 w 5"/>
                <a:gd name="T1" fmla="*/ 1 h 1"/>
                <a:gd name="T2" fmla="*/ 5 w 5"/>
                <a:gd name="T3" fmla="*/ 0 h 1"/>
                <a:gd name="T4" fmla="*/ 4 w 5"/>
                <a:gd name="T5" fmla="*/ 0 h 1"/>
                <a:gd name="T6" fmla="*/ 3 w 5"/>
                <a:gd name="T7" fmla="*/ 0 h 1"/>
                <a:gd name="T8" fmla="*/ 0 w 5"/>
                <a:gd name="T9" fmla="*/ 0 h 1"/>
                <a:gd name="T10" fmla="*/ 3 w 5"/>
                <a:gd name="T11" fmla="*/ 0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79" name="Freeform 827"/>
            <p:cNvSpPr>
              <a:spLocks/>
            </p:cNvSpPr>
            <p:nvPr/>
          </p:nvSpPr>
          <p:spPr bwMode="auto">
            <a:xfrm>
              <a:off x="11645900" y="4916488"/>
              <a:ext cx="34925" cy="7938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0" name="Freeform 828"/>
            <p:cNvSpPr>
              <a:spLocks/>
            </p:cNvSpPr>
            <p:nvPr/>
          </p:nvSpPr>
          <p:spPr bwMode="auto">
            <a:xfrm>
              <a:off x="11645900" y="4916488"/>
              <a:ext cx="34925" cy="26988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2 h 3"/>
                <a:gd name="T4" fmla="*/ 3 w 4"/>
                <a:gd name="T5" fmla="*/ 2 h 3"/>
                <a:gd name="T6" fmla="*/ 3 w 4"/>
                <a:gd name="T7" fmla="*/ 2 h 3"/>
                <a:gd name="T8" fmla="*/ 0 w 4"/>
                <a:gd name="T9" fmla="*/ 0 h 3"/>
                <a:gd name="T10" fmla="*/ 2 w 4"/>
                <a:gd name="T11" fmla="*/ 2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1" name="Freeform 829"/>
            <p:cNvSpPr>
              <a:spLocks/>
            </p:cNvSpPr>
            <p:nvPr/>
          </p:nvSpPr>
          <p:spPr bwMode="auto">
            <a:xfrm>
              <a:off x="11645900" y="4924426"/>
              <a:ext cx="25400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3 h 3"/>
                <a:gd name="T4" fmla="*/ 3 w 3"/>
                <a:gd name="T5" fmla="*/ 2 h 3"/>
                <a:gd name="T6" fmla="*/ 2 w 3"/>
                <a:gd name="T7" fmla="*/ 2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2" name="Freeform 830"/>
            <p:cNvSpPr>
              <a:spLocks/>
            </p:cNvSpPr>
            <p:nvPr/>
          </p:nvSpPr>
          <p:spPr bwMode="auto">
            <a:xfrm>
              <a:off x="11645900" y="4924426"/>
              <a:ext cx="17463" cy="36513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3" name="Freeform 831"/>
            <p:cNvSpPr>
              <a:spLocks/>
            </p:cNvSpPr>
            <p:nvPr/>
          </p:nvSpPr>
          <p:spPr bwMode="auto">
            <a:xfrm>
              <a:off x="11636375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4" name="Freeform 832"/>
            <p:cNvSpPr>
              <a:spLocks/>
            </p:cNvSpPr>
            <p:nvPr/>
          </p:nvSpPr>
          <p:spPr bwMode="auto">
            <a:xfrm>
              <a:off x="11626850" y="4933951"/>
              <a:ext cx="9525" cy="3492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3 h 4"/>
                <a:gd name="T8" fmla="*/ 0 w 1"/>
                <a:gd name="T9" fmla="*/ 0 h 4"/>
                <a:gd name="T10" fmla="*/ 0 w 1"/>
                <a:gd name="T11" fmla="*/ 3 h 4"/>
                <a:gd name="T12" fmla="*/ 0 w 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5" name="Freeform 833"/>
            <p:cNvSpPr>
              <a:spLocks/>
            </p:cNvSpPr>
            <p:nvPr/>
          </p:nvSpPr>
          <p:spPr bwMode="auto">
            <a:xfrm>
              <a:off x="11609387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3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6" name="Freeform 834"/>
            <p:cNvSpPr>
              <a:spLocks/>
            </p:cNvSpPr>
            <p:nvPr/>
          </p:nvSpPr>
          <p:spPr bwMode="auto">
            <a:xfrm>
              <a:off x="11601450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0 w 2"/>
                <a:gd name="T3" fmla="*/ 4 h 4"/>
                <a:gd name="T4" fmla="*/ 1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7" name="Freeform 835"/>
            <p:cNvSpPr>
              <a:spLocks/>
            </p:cNvSpPr>
            <p:nvPr/>
          </p:nvSpPr>
          <p:spPr bwMode="auto">
            <a:xfrm>
              <a:off x="11591925" y="4933951"/>
              <a:ext cx="26988" cy="26988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3 h 3"/>
                <a:gd name="T4" fmla="*/ 1 w 3"/>
                <a:gd name="T5" fmla="*/ 3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2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8" name="Freeform 836"/>
            <p:cNvSpPr>
              <a:spLocks/>
            </p:cNvSpPr>
            <p:nvPr/>
          </p:nvSpPr>
          <p:spPr bwMode="auto">
            <a:xfrm>
              <a:off x="11574462" y="4924426"/>
              <a:ext cx="34925" cy="26988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3 h 3"/>
                <a:gd name="T4" fmla="*/ 2 w 4"/>
                <a:gd name="T5" fmla="*/ 3 h 3"/>
                <a:gd name="T6" fmla="*/ 2 w 4"/>
                <a:gd name="T7" fmla="*/ 2 h 3"/>
                <a:gd name="T8" fmla="*/ 4 w 4"/>
                <a:gd name="T9" fmla="*/ 0 h 3"/>
                <a:gd name="T10" fmla="*/ 2 w 4"/>
                <a:gd name="T11" fmla="*/ 2 h 3"/>
                <a:gd name="T12" fmla="*/ 1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89" name="Freeform 837"/>
            <p:cNvSpPr>
              <a:spLocks/>
            </p:cNvSpPr>
            <p:nvPr/>
          </p:nvSpPr>
          <p:spPr bwMode="auto">
            <a:xfrm>
              <a:off x="11574462" y="4924426"/>
              <a:ext cx="34925" cy="19050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0" name="Freeform 838"/>
            <p:cNvSpPr>
              <a:spLocks/>
            </p:cNvSpPr>
            <p:nvPr/>
          </p:nvSpPr>
          <p:spPr bwMode="auto">
            <a:xfrm>
              <a:off x="11564937" y="4916488"/>
              <a:ext cx="36513" cy="7938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0 h 1"/>
                <a:gd name="T10" fmla="*/ 2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1" name="Freeform 839"/>
            <p:cNvSpPr>
              <a:spLocks/>
            </p:cNvSpPr>
            <p:nvPr/>
          </p:nvSpPr>
          <p:spPr bwMode="auto">
            <a:xfrm>
              <a:off x="11564937" y="4899026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1 w 4"/>
                <a:gd name="T5" fmla="*/ 2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2" name="Freeform 840"/>
            <p:cNvSpPr>
              <a:spLocks/>
            </p:cNvSpPr>
            <p:nvPr/>
          </p:nvSpPr>
          <p:spPr bwMode="auto">
            <a:xfrm>
              <a:off x="11564937" y="4889501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1 w 4"/>
                <a:gd name="T5" fmla="*/ 1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3" name="Freeform 841"/>
            <p:cNvSpPr>
              <a:spLocks/>
            </p:cNvSpPr>
            <p:nvPr/>
          </p:nvSpPr>
          <p:spPr bwMode="auto">
            <a:xfrm>
              <a:off x="11574462" y="4872038"/>
              <a:ext cx="34925" cy="26988"/>
            </a:xfrm>
            <a:custGeom>
              <a:avLst/>
              <a:gdLst>
                <a:gd name="T0" fmla="*/ 1 w 4"/>
                <a:gd name="T1" fmla="*/ 1 h 3"/>
                <a:gd name="T2" fmla="*/ 0 w 4"/>
                <a:gd name="T3" fmla="*/ 1 h 3"/>
                <a:gd name="T4" fmla="*/ 1 w 4"/>
                <a:gd name="T5" fmla="*/ 2 h 3"/>
                <a:gd name="T6" fmla="*/ 1 w 4"/>
                <a:gd name="T7" fmla="*/ 2 h 3"/>
                <a:gd name="T8" fmla="*/ 4 w 4"/>
                <a:gd name="T9" fmla="*/ 3 h 3"/>
                <a:gd name="T10" fmla="*/ 2 w 4"/>
                <a:gd name="T11" fmla="*/ 2 h 3"/>
                <a:gd name="T12" fmla="*/ 1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3"/>
                    <a:pt x="4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4" name="Freeform 842"/>
            <p:cNvSpPr>
              <a:spLocks/>
            </p:cNvSpPr>
            <p:nvPr/>
          </p:nvSpPr>
          <p:spPr bwMode="auto">
            <a:xfrm>
              <a:off x="11583987" y="4862513"/>
              <a:ext cx="25400" cy="36513"/>
            </a:xfrm>
            <a:custGeom>
              <a:avLst/>
              <a:gdLst>
                <a:gd name="T0" fmla="*/ 1 w 3"/>
                <a:gd name="T1" fmla="*/ 1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2 h 4"/>
                <a:gd name="T8" fmla="*/ 3 w 3"/>
                <a:gd name="T9" fmla="*/ 4 h 4"/>
                <a:gd name="T10" fmla="*/ 1 w 3"/>
                <a:gd name="T11" fmla="*/ 2 h 4"/>
                <a:gd name="T12" fmla="*/ 1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5" name="Freeform 843"/>
            <p:cNvSpPr>
              <a:spLocks/>
            </p:cNvSpPr>
            <p:nvPr/>
          </p:nvSpPr>
          <p:spPr bwMode="auto">
            <a:xfrm>
              <a:off x="11591925" y="4854576"/>
              <a:ext cx="17463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1 h 4"/>
                <a:gd name="T4" fmla="*/ 1 w 2"/>
                <a:gd name="T5" fmla="*/ 2 h 4"/>
                <a:gd name="T6" fmla="*/ 1 w 2"/>
                <a:gd name="T7" fmla="*/ 2 h 4"/>
                <a:gd name="T8" fmla="*/ 2 w 2"/>
                <a:gd name="T9" fmla="*/ 4 h 4"/>
                <a:gd name="T10" fmla="*/ 1 w 2"/>
                <a:gd name="T11" fmla="*/ 2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6" name="Freeform 844"/>
            <p:cNvSpPr>
              <a:spLocks/>
            </p:cNvSpPr>
            <p:nvPr/>
          </p:nvSpPr>
          <p:spPr bwMode="auto">
            <a:xfrm>
              <a:off x="11609387" y="4773613"/>
              <a:ext cx="26988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9"/>
                    <a:pt x="3" y="11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7" name="Freeform 845"/>
            <p:cNvSpPr>
              <a:spLocks/>
            </p:cNvSpPr>
            <p:nvPr/>
          </p:nvSpPr>
          <p:spPr bwMode="auto">
            <a:xfrm>
              <a:off x="11645900" y="4791076"/>
              <a:ext cx="60325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6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8"/>
                    <a:pt x="1" y="10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8" name="Freeform 846"/>
            <p:cNvSpPr>
              <a:spLocks/>
            </p:cNvSpPr>
            <p:nvPr/>
          </p:nvSpPr>
          <p:spPr bwMode="auto">
            <a:xfrm>
              <a:off x="11653837" y="4872038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8" y="0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299" name="Freeform 847"/>
            <p:cNvSpPr>
              <a:spLocks/>
            </p:cNvSpPr>
            <p:nvPr/>
          </p:nvSpPr>
          <p:spPr bwMode="auto">
            <a:xfrm>
              <a:off x="11645900" y="4906963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1 h 3"/>
                <a:gd name="T4" fmla="*/ 13 w 13"/>
                <a:gd name="T5" fmla="*/ 3 h 3"/>
                <a:gd name="T6" fmla="*/ 7 w 13"/>
                <a:gd name="T7" fmla="*/ 2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2" y="0"/>
                    <a:pt x="5" y="0"/>
                    <a:pt x="7" y="1"/>
                  </a:cubicBezTo>
                  <a:cubicBezTo>
                    <a:pt x="9" y="1"/>
                    <a:pt x="11" y="2"/>
                    <a:pt x="1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0" name="Freeform 848"/>
            <p:cNvSpPr>
              <a:spLocks/>
            </p:cNvSpPr>
            <p:nvPr/>
          </p:nvSpPr>
          <p:spPr bwMode="auto">
            <a:xfrm>
              <a:off x="11636375" y="4924426"/>
              <a:ext cx="44450" cy="106363"/>
            </a:xfrm>
            <a:custGeom>
              <a:avLst/>
              <a:gdLst>
                <a:gd name="T0" fmla="*/ 0 w 5"/>
                <a:gd name="T1" fmla="*/ 0 h 12"/>
                <a:gd name="T2" fmla="*/ 4 w 5"/>
                <a:gd name="T3" fmla="*/ 5 h 12"/>
                <a:gd name="T4" fmla="*/ 5 w 5"/>
                <a:gd name="T5" fmla="*/ 12 h 12"/>
                <a:gd name="T6" fmla="*/ 3 w 5"/>
                <a:gd name="T7" fmla="*/ 6 h 12"/>
                <a:gd name="T8" fmla="*/ 0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cubicBezTo>
                    <a:pt x="2" y="1"/>
                    <a:pt x="3" y="3"/>
                    <a:pt x="4" y="5"/>
                  </a:cubicBezTo>
                  <a:cubicBezTo>
                    <a:pt x="5" y="8"/>
                    <a:pt x="5" y="10"/>
                    <a:pt x="5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1" name="Freeform 849"/>
            <p:cNvSpPr>
              <a:spLocks/>
            </p:cNvSpPr>
            <p:nvPr/>
          </p:nvSpPr>
          <p:spPr bwMode="auto">
            <a:xfrm>
              <a:off x="11583987" y="4916488"/>
              <a:ext cx="42863" cy="114300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7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3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2" name="Freeform 850"/>
            <p:cNvSpPr>
              <a:spLocks/>
            </p:cNvSpPr>
            <p:nvPr/>
          </p:nvSpPr>
          <p:spPr bwMode="auto">
            <a:xfrm>
              <a:off x="11512550" y="4906963"/>
              <a:ext cx="106363" cy="53975"/>
            </a:xfrm>
            <a:custGeom>
              <a:avLst/>
              <a:gdLst>
                <a:gd name="T0" fmla="*/ 12 w 12"/>
                <a:gd name="T1" fmla="*/ 0 h 6"/>
                <a:gd name="T2" fmla="*/ 7 w 12"/>
                <a:gd name="T3" fmla="*/ 4 h 6"/>
                <a:gd name="T4" fmla="*/ 0 w 12"/>
                <a:gd name="T5" fmla="*/ 6 h 6"/>
                <a:gd name="T6" fmla="*/ 6 w 12"/>
                <a:gd name="T7" fmla="*/ 3 h 6"/>
                <a:gd name="T8" fmla="*/ 12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3" name="Freeform 851"/>
            <p:cNvSpPr>
              <a:spLocks/>
            </p:cNvSpPr>
            <p:nvPr/>
          </p:nvSpPr>
          <p:spPr bwMode="auto">
            <a:xfrm>
              <a:off x="11512550" y="4862513"/>
              <a:ext cx="106363" cy="36513"/>
            </a:xfrm>
            <a:custGeom>
              <a:avLst/>
              <a:gdLst>
                <a:gd name="T0" fmla="*/ 12 w 12"/>
                <a:gd name="T1" fmla="*/ 4 h 4"/>
                <a:gd name="T2" fmla="*/ 6 w 12"/>
                <a:gd name="T3" fmla="*/ 3 h 4"/>
                <a:gd name="T4" fmla="*/ 0 w 12"/>
                <a:gd name="T5" fmla="*/ 0 h 4"/>
                <a:gd name="T6" fmla="*/ 6 w 12"/>
                <a:gd name="T7" fmla="*/ 2 h 4"/>
                <a:gd name="T8" fmla="*/ 12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2" y="4"/>
                  </a:moveTo>
                  <a:cubicBezTo>
                    <a:pt x="10" y="4"/>
                    <a:pt x="8" y="4"/>
                    <a:pt x="6" y="3"/>
                  </a:cubicBezTo>
                  <a:cubicBezTo>
                    <a:pt x="4" y="2"/>
                    <a:pt x="1" y="2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3"/>
                    <a:pt x="10" y="3"/>
                    <a:pt x="1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304" name="Freeform 852"/>
            <p:cNvSpPr>
              <a:spLocks/>
            </p:cNvSpPr>
            <p:nvPr/>
          </p:nvSpPr>
          <p:spPr bwMode="auto">
            <a:xfrm>
              <a:off x="11547475" y="4810126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5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8"/>
                    <a:pt x="6" y="7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337" name="组合 64336"/>
          <p:cNvGrpSpPr/>
          <p:nvPr/>
        </p:nvGrpSpPr>
        <p:grpSpPr>
          <a:xfrm>
            <a:off x="10733305" y="873623"/>
            <a:ext cx="406400" cy="434975"/>
            <a:chOff x="9948863" y="1587500"/>
            <a:chExt cx="406400" cy="434975"/>
          </a:xfrm>
        </p:grpSpPr>
        <p:sp>
          <p:nvSpPr>
            <p:cNvPr id="64095" name="Freeform 896"/>
            <p:cNvSpPr>
              <a:spLocks/>
            </p:cNvSpPr>
            <p:nvPr/>
          </p:nvSpPr>
          <p:spPr bwMode="auto">
            <a:xfrm>
              <a:off x="10020300" y="1587500"/>
              <a:ext cx="203200" cy="212725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4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4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6" name="Freeform 897"/>
            <p:cNvSpPr>
              <a:spLocks/>
            </p:cNvSpPr>
            <p:nvPr/>
          </p:nvSpPr>
          <p:spPr bwMode="auto">
            <a:xfrm>
              <a:off x="10161588" y="1597025"/>
              <a:ext cx="193675" cy="203200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3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7" name="Freeform 898"/>
            <p:cNvSpPr>
              <a:spLocks/>
            </p:cNvSpPr>
            <p:nvPr/>
          </p:nvSpPr>
          <p:spPr bwMode="auto">
            <a:xfrm>
              <a:off x="10161588" y="1703388"/>
              <a:ext cx="185738" cy="212725"/>
            </a:xfrm>
            <a:custGeom>
              <a:avLst/>
              <a:gdLst>
                <a:gd name="T0" fmla="*/ 0 w 21"/>
                <a:gd name="T1" fmla="*/ 11 h 24"/>
                <a:gd name="T2" fmla="*/ 21 w 21"/>
                <a:gd name="T3" fmla="*/ 12 h 24"/>
                <a:gd name="T4" fmla="*/ 0 w 21"/>
                <a:gd name="T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1"/>
                  </a:moveTo>
                  <a:cubicBezTo>
                    <a:pt x="0" y="11"/>
                    <a:pt x="20" y="0"/>
                    <a:pt x="21" y="12"/>
                  </a:cubicBezTo>
                  <a:cubicBezTo>
                    <a:pt x="21" y="24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8" name="Freeform 899"/>
            <p:cNvSpPr>
              <a:spLocks/>
            </p:cNvSpPr>
            <p:nvPr/>
          </p:nvSpPr>
          <p:spPr bwMode="auto">
            <a:xfrm>
              <a:off x="10161588" y="1800225"/>
              <a:ext cx="185738" cy="222250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99" name="Freeform 900"/>
            <p:cNvSpPr>
              <a:spLocks/>
            </p:cNvSpPr>
            <p:nvPr/>
          </p:nvSpPr>
          <p:spPr bwMode="auto">
            <a:xfrm>
              <a:off x="9993313" y="1800225"/>
              <a:ext cx="203200" cy="204788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6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0" name="Freeform 901"/>
            <p:cNvSpPr>
              <a:spLocks/>
            </p:cNvSpPr>
            <p:nvPr/>
          </p:nvSpPr>
          <p:spPr bwMode="auto">
            <a:xfrm>
              <a:off x="9948863" y="1738313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1" name="Freeform 902"/>
            <p:cNvSpPr>
              <a:spLocks/>
            </p:cNvSpPr>
            <p:nvPr/>
          </p:nvSpPr>
          <p:spPr bwMode="auto">
            <a:xfrm>
              <a:off x="9967913" y="1614488"/>
              <a:ext cx="201613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10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2" name="Freeform 903"/>
            <p:cNvSpPr>
              <a:spLocks/>
            </p:cNvSpPr>
            <p:nvPr/>
          </p:nvSpPr>
          <p:spPr bwMode="auto">
            <a:xfrm>
              <a:off x="10117138" y="1773238"/>
              <a:ext cx="71438" cy="63500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5 h 7"/>
                <a:gd name="T6" fmla="*/ 3 w 8"/>
                <a:gd name="T7" fmla="*/ 1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4"/>
                    <a:pt x="7" y="6"/>
                    <a:pt x="5" y="6"/>
                  </a:cubicBez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3" name="Freeform 904"/>
            <p:cNvSpPr>
              <a:spLocks/>
            </p:cNvSpPr>
            <p:nvPr/>
          </p:nvSpPr>
          <p:spPr bwMode="auto">
            <a:xfrm>
              <a:off x="10144125" y="1765300"/>
              <a:ext cx="7938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4" name="Freeform 905"/>
            <p:cNvSpPr>
              <a:spLocks/>
            </p:cNvSpPr>
            <p:nvPr/>
          </p:nvSpPr>
          <p:spPr bwMode="auto">
            <a:xfrm>
              <a:off x="10152063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5" name="Freeform 906"/>
            <p:cNvSpPr>
              <a:spLocks/>
            </p:cNvSpPr>
            <p:nvPr/>
          </p:nvSpPr>
          <p:spPr bwMode="auto">
            <a:xfrm>
              <a:off x="10152063" y="1765300"/>
              <a:ext cx="17463" cy="26988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6" name="Freeform 907"/>
            <p:cNvSpPr>
              <a:spLocks/>
            </p:cNvSpPr>
            <p:nvPr/>
          </p:nvSpPr>
          <p:spPr bwMode="auto">
            <a:xfrm>
              <a:off x="10161588" y="1765300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1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7" name="Freeform 908"/>
            <p:cNvSpPr>
              <a:spLocks/>
            </p:cNvSpPr>
            <p:nvPr/>
          </p:nvSpPr>
          <p:spPr bwMode="auto">
            <a:xfrm>
              <a:off x="10161588" y="1773238"/>
              <a:ext cx="26988" cy="19050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8" name="Freeform 909"/>
            <p:cNvSpPr>
              <a:spLocks/>
            </p:cNvSpPr>
            <p:nvPr/>
          </p:nvSpPr>
          <p:spPr bwMode="auto">
            <a:xfrm>
              <a:off x="10169525" y="1782763"/>
              <a:ext cx="19050" cy="952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09" name="Freeform 910"/>
            <p:cNvSpPr>
              <a:spLocks/>
            </p:cNvSpPr>
            <p:nvPr/>
          </p:nvSpPr>
          <p:spPr bwMode="auto">
            <a:xfrm>
              <a:off x="10169525" y="1792288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1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0" name="Freeform 911"/>
            <p:cNvSpPr>
              <a:spLocks/>
            </p:cNvSpPr>
            <p:nvPr/>
          </p:nvSpPr>
          <p:spPr bwMode="auto">
            <a:xfrm>
              <a:off x="10169525" y="1800225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1" name="Freeform 912"/>
            <p:cNvSpPr>
              <a:spLocks/>
            </p:cNvSpPr>
            <p:nvPr/>
          </p:nvSpPr>
          <p:spPr bwMode="auto">
            <a:xfrm>
              <a:off x="10169525" y="1809750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2" name="Freeform 913"/>
            <p:cNvSpPr>
              <a:spLocks/>
            </p:cNvSpPr>
            <p:nvPr/>
          </p:nvSpPr>
          <p:spPr bwMode="auto">
            <a:xfrm>
              <a:off x="10169525" y="1809750"/>
              <a:ext cx="26988" cy="17463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3" name="Freeform 914"/>
            <p:cNvSpPr>
              <a:spLocks/>
            </p:cNvSpPr>
            <p:nvPr/>
          </p:nvSpPr>
          <p:spPr bwMode="auto">
            <a:xfrm>
              <a:off x="10169525" y="1817688"/>
              <a:ext cx="19050" cy="19050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4" name="Freeform 915"/>
            <p:cNvSpPr>
              <a:spLocks/>
            </p:cNvSpPr>
            <p:nvPr/>
          </p:nvSpPr>
          <p:spPr bwMode="auto">
            <a:xfrm>
              <a:off x="10161588" y="1817688"/>
              <a:ext cx="17463" cy="26988"/>
            </a:xfrm>
            <a:custGeom>
              <a:avLst/>
              <a:gdLst>
                <a:gd name="T0" fmla="*/ 1 w 2"/>
                <a:gd name="T1" fmla="*/ 2 h 3"/>
                <a:gd name="T2" fmla="*/ 2 w 2"/>
                <a:gd name="T3" fmla="*/ 2 h 3"/>
                <a:gd name="T4" fmla="*/ 2 w 2"/>
                <a:gd name="T5" fmla="*/ 2 h 3"/>
                <a:gd name="T6" fmla="*/ 2 w 2"/>
                <a:gd name="T7" fmla="*/ 1 h 3"/>
                <a:gd name="T8" fmla="*/ 0 w 2"/>
                <a:gd name="T9" fmla="*/ 0 h 3"/>
                <a:gd name="T10" fmla="*/ 1 w 2"/>
                <a:gd name="T11" fmla="*/ 2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5" name="Freeform 916"/>
            <p:cNvSpPr>
              <a:spLocks/>
            </p:cNvSpPr>
            <p:nvPr/>
          </p:nvSpPr>
          <p:spPr bwMode="auto">
            <a:xfrm>
              <a:off x="10161588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6" name="Freeform 917"/>
            <p:cNvSpPr>
              <a:spLocks/>
            </p:cNvSpPr>
            <p:nvPr/>
          </p:nvSpPr>
          <p:spPr bwMode="auto">
            <a:xfrm>
              <a:off x="10152063" y="1817688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7" name="Freeform 918"/>
            <p:cNvSpPr>
              <a:spLocks/>
            </p:cNvSpPr>
            <p:nvPr/>
          </p:nvSpPr>
          <p:spPr bwMode="auto">
            <a:xfrm>
              <a:off x="10144125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8" name="Freeform 919"/>
            <p:cNvSpPr>
              <a:spLocks/>
            </p:cNvSpPr>
            <p:nvPr/>
          </p:nvSpPr>
          <p:spPr bwMode="auto">
            <a:xfrm>
              <a:off x="10134600" y="1817688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19" name="Freeform 920"/>
            <p:cNvSpPr>
              <a:spLocks/>
            </p:cNvSpPr>
            <p:nvPr/>
          </p:nvSpPr>
          <p:spPr bwMode="auto">
            <a:xfrm>
              <a:off x="10126663" y="1817688"/>
              <a:ext cx="17463" cy="1905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0" name="Freeform 921"/>
            <p:cNvSpPr>
              <a:spLocks/>
            </p:cNvSpPr>
            <p:nvPr/>
          </p:nvSpPr>
          <p:spPr bwMode="auto">
            <a:xfrm>
              <a:off x="10117138" y="1817688"/>
              <a:ext cx="26988" cy="19050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1" name="Freeform 922"/>
            <p:cNvSpPr>
              <a:spLocks/>
            </p:cNvSpPr>
            <p:nvPr/>
          </p:nvSpPr>
          <p:spPr bwMode="auto">
            <a:xfrm>
              <a:off x="10117138" y="1809750"/>
              <a:ext cx="26988" cy="17463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1 w 3"/>
                <a:gd name="T5" fmla="*/ 2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0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2" name="Freeform 923"/>
            <p:cNvSpPr>
              <a:spLocks/>
            </p:cNvSpPr>
            <p:nvPr/>
          </p:nvSpPr>
          <p:spPr bwMode="auto">
            <a:xfrm>
              <a:off x="10109200" y="1809750"/>
              <a:ext cx="25400" cy="7938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3" name="Freeform 924"/>
            <p:cNvSpPr>
              <a:spLocks/>
            </p:cNvSpPr>
            <p:nvPr/>
          </p:nvSpPr>
          <p:spPr bwMode="auto">
            <a:xfrm>
              <a:off x="10109200" y="1800225"/>
              <a:ext cx="25400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4" name="Freeform 925"/>
            <p:cNvSpPr>
              <a:spLocks/>
            </p:cNvSpPr>
            <p:nvPr/>
          </p:nvSpPr>
          <p:spPr bwMode="auto">
            <a:xfrm>
              <a:off x="10117138" y="1792288"/>
              <a:ext cx="17463" cy="793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  <a:gd name="T10" fmla="*/ 1 w 2"/>
                <a:gd name="T11" fmla="*/ 0 h 1"/>
                <a:gd name="T12" fmla="*/ 0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5" name="Freeform 926"/>
            <p:cNvSpPr>
              <a:spLocks/>
            </p:cNvSpPr>
            <p:nvPr/>
          </p:nvSpPr>
          <p:spPr bwMode="auto">
            <a:xfrm>
              <a:off x="10117138" y="1782763"/>
              <a:ext cx="26988" cy="1746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0 h 2"/>
                <a:gd name="T12" fmla="*/ 1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6" name="Freeform 927"/>
            <p:cNvSpPr>
              <a:spLocks/>
            </p:cNvSpPr>
            <p:nvPr/>
          </p:nvSpPr>
          <p:spPr bwMode="auto">
            <a:xfrm>
              <a:off x="10126663" y="1773238"/>
              <a:ext cx="17463" cy="190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7" name="Freeform 928"/>
            <p:cNvSpPr>
              <a:spLocks/>
            </p:cNvSpPr>
            <p:nvPr/>
          </p:nvSpPr>
          <p:spPr bwMode="auto">
            <a:xfrm>
              <a:off x="10134600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8" name="Freeform 929"/>
            <p:cNvSpPr>
              <a:spLocks/>
            </p:cNvSpPr>
            <p:nvPr/>
          </p:nvSpPr>
          <p:spPr bwMode="auto">
            <a:xfrm>
              <a:off x="10144125" y="1703388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29" name="Freeform 930"/>
            <p:cNvSpPr>
              <a:spLocks/>
            </p:cNvSpPr>
            <p:nvPr/>
          </p:nvSpPr>
          <p:spPr bwMode="auto">
            <a:xfrm>
              <a:off x="10169525" y="1720850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4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4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7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0" name="Freeform 931"/>
            <p:cNvSpPr>
              <a:spLocks/>
            </p:cNvSpPr>
            <p:nvPr/>
          </p:nvSpPr>
          <p:spPr bwMode="auto">
            <a:xfrm>
              <a:off x="10169525" y="1773238"/>
              <a:ext cx="80963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2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1" name="Freeform 932"/>
            <p:cNvSpPr>
              <a:spLocks/>
            </p:cNvSpPr>
            <p:nvPr/>
          </p:nvSpPr>
          <p:spPr bwMode="auto">
            <a:xfrm>
              <a:off x="10169525" y="1800225"/>
              <a:ext cx="80963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1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1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2" name="Freeform 933"/>
            <p:cNvSpPr>
              <a:spLocks/>
            </p:cNvSpPr>
            <p:nvPr/>
          </p:nvSpPr>
          <p:spPr bwMode="auto">
            <a:xfrm>
              <a:off x="10161588" y="1809750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5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3" name="Freeform 934"/>
            <p:cNvSpPr>
              <a:spLocks/>
            </p:cNvSpPr>
            <p:nvPr/>
          </p:nvSpPr>
          <p:spPr bwMode="auto">
            <a:xfrm>
              <a:off x="10126663" y="1809750"/>
              <a:ext cx="25400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2 w 3"/>
                <a:gd name="T7" fmla="*/ 5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2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4" name="Freeform 935"/>
            <p:cNvSpPr>
              <a:spLocks/>
            </p:cNvSpPr>
            <p:nvPr/>
          </p:nvSpPr>
          <p:spPr bwMode="auto">
            <a:xfrm>
              <a:off x="10072688" y="1800225"/>
              <a:ext cx="79375" cy="44450"/>
            </a:xfrm>
            <a:custGeom>
              <a:avLst/>
              <a:gdLst>
                <a:gd name="T0" fmla="*/ 9 w 9"/>
                <a:gd name="T1" fmla="*/ 0 h 5"/>
                <a:gd name="T2" fmla="*/ 5 w 9"/>
                <a:gd name="T3" fmla="*/ 3 h 5"/>
                <a:gd name="T4" fmla="*/ 0 w 9"/>
                <a:gd name="T5" fmla="*/ 5 h 5"/>
                <a:gd name="T6" fmla="*/ 4 w 9"/>
                <a:gd name="T7" fmla="*/ 2 h 5"/>
                <a:gd name="T8" fmla="*/ 9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8" y="2"/>
                    <a:pt x="6" y="2"/>
                    <a:pt x="5" y="3"/>
                  </a:cubicBezTo>
                  <a:cubicBezTo>
                    <a:pt x="3" y="4"/>
                    <a:pt x="2" y="4"/>
                    <a:pt x="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5" name="Freeform 936"/>
            <p:cNvSpPr>
              <a:spLocks/>
            </p:cNvSpPr>
            <p:nvPr/>
          </p:nvSpPr>
          <p:spPr bwMode="auto">
            <a:xfrm>
              <a:off x="10072688" y="1773238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1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2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7" y="2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36" name="Freeform 937"/>
            <p:cNvSpPr>
              <a:spLocks/>
            </p:cNvSpPr>
            <p:nvPr/>
          </p:nvSpPr>
          <p:spPr bwMode="auto">
            <a:xfrm>
              <a:off x="10099675" y="1730375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4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2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4171725" y="1660239"/>
            <a:ext cx="3753347" cy="3638265"/>
            <a:chOff x="4237040" y="1882308"/>
            <a:chExt cx="3753347" cy="3638265"/>
          </a:xfrm>
        </p:grpSpPr>
        <p:sp>
          <p:nvSpPr>
            <p:cNvPr id="266" name="任意多边形 265"/>
            <p:cNvSpPr/>
            <p:nvPr/>
          </p:nvSpPr>
          <p:spPr>
            <a:xfrm>
              <a:off x="6096000" y="4046165"/>
              <a:ext cx="1487016" cy="1474408"/>
            </a:xfrm>
            <a:custGeom>
              <a:avLst/>
              <a:gdLst>
                <a:gd name="rtl" fmla="*/ 142217 w 1487016"/>
                <a:gd name="rtt" fmla="*/ 61731 h 1474408"/>
                <a:gd name="rtr" fmla="*/ 671103 w 1487016"/>
                <a:gd name="rtb" fmla="*/ 583656 h 1474408"/>
              </a:gdLst>
              <a:ahLst/>
              <a:cxnLst/>
              <a:rect l="rtl" t="rtt" r="rtr" b="rtb"/>
              <a:pathLst>
                <a:path w="1487016" h="1474408">
                  <a:moveTo>
                    <a:pt x="1099598" y="1335176"/>
                  </a:moveTo>
                  <a:cubicBezTo>
                    <a:pt x="735804" y="1567827"/>
                    <a:pt x="268472" y="1500681"/>
                    <a:pt x="0" y="1195260"/>
                  </a:cubicBezTo>
                  <a:cubicBezTo>
                    <a:pt x="8446" y="1185896"/>
                    <a:pt x="15423" y="1176290"/>
                    <a:pt x="24801" y="1166448"/>
                  </a:cubicBezTo>
                  <a:cubicBezTo>
                    <a:pt x="243018" y="900790"/>
                    <a:pt x="264540" y="536437"/>
                    <a:pt x="108707" y="243314"/>
                  </a:cubicBezTo>
                  <a:cubicBezTo>
                    <a:pt x="110763" y="242944"/>
                    <a:pt x="112817" y="242562"/>
                    <a:pt x="114865" y="242169"/>
                  </a:cubicBezTo>
                  <a:cubicBezTo>
                    <a:pt x="114537" y="241549"/>
                    <a:pt x="114205" y="240927"/>
                    <a:pt x="113876" y="240308"/>
                  </a:cubicBezTo>
                  <a:cubicBezTo>
                    <a:pt x="184787" y="227436"/>
                    <a:pt x="253114" y="199460"/>
                    <a:pt x="313607" y="156881"/>
                  </a:cubicBezTo>
                  <a:cubicBezTo>
                    <a:pt x="335868" y="140961"/>
                    <a:pt x="355017" y="124635"/>
                    <a:pt x="373840" y="106069"/>
                  </a:cubicBezTo>
                  <a:cubicBezTo>
                    <a:pt x="404580" y="75124"/>
                    <a:pt x="431123" y="40373"/>
                    <a:pt x="452886" y="2812"/>
                  </a:cubicBezTo>
                  <a:cubicBezTo>
                    <a:pt x="453193" y="3152"/>
                    <a:pt x="453503" y="3493"/>
                    <a:pt x="453812" y="3833"/>
                  </a:cubicBezTo>
                  <a:cubicBezTo>
                    <a:pt x="454567" y="2560"/>
                    <a:pt x="455317" y="0"/>
                    <a:pt x="456063" y="0"/>
                  </a:cubicBezTo>
                  <a:cubicBezTo>
                    <a:pt x="660375" y="221839"/>
                    <a:pt x="971326" y="327248"/>
                    <a:pt x="1276329" y="247800"/>
                  </a:cubicBezTo>
                  <a:cubicBezTo>
                    <a:pt x="1318342" y="236858"/>
                    <a:pt x="1358736" y="222801"/>
                    <a:pt x="1397344" y="205926"/>
                  </a:cubicBezTo>
                  <a:cubicBezTo>
                    <a:pt x="1440694" y="282238"/>
                    <a:pt x="1470357" y="363066"/>
                    <a:pt x="1487016" y="445541"/>
                  </a:cubicBezTo>
                  <a:cubicBezTo>
                    <a:pt x="1381406" y="456564"/>
                    <a:pt x="1299076" y="545864"/>
                    <a:pt x="1299076" y="654393"/>
                  </a:cubicBezTo>
                  <a:cubicBezTo>
                    <a:pt x="1299076" y="755124"/>
                    <a:pt x="1369999" y="839291"/>
                    <a:pt x="1464634" y="859682"/>
                  </a:cubicBezTo>
                  <a:cubicBezTo>
                    <a:pt x="1405871" y="1048040"/>
                    <a:pt x="1281254" y="1219002"/>
                    <a:pt x="1099598" y="1335176"/>
                  </a:cubicBezTo>
                  <a:close/>
                </a:path>
              </a:pathLst>
            </a:custGeom>
            <a:solidFill>
              <a:srgbClr val="1D50A2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128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67" name="任意多边形 266"/>
            <p:cNvSpPr/>
            <p:nvPr/>
          </p:nvSpPr>
          <p:spPr>
            <a:xfrm>
              <a:off x="4620967" y="4038930"/>
              <a:ext cx="1476437" cy="1476201"/>
            </a:xfrm>
            <a:custGeom>
              <a:avLst/>
              <a:gdLst/>
              <a:ahLst/>
              <a:cxnLst/>
              <a:rect l="0" t="0" r="0" b="0"/>
              <a:pathLst>
                <a:path w="1476437" h="1476201">
                  <a:moveTo>
                    <a:pt x="307079" y="1275911"/>
                  </a:moveTo>
                  <a:cubicBezTo>
                    <a:pt x="169395" y="1162815"/>
                    <a:pt x="74809" y="1017184"/>
                    <a:pt x="25772" y="860556"/>
                  </a:cubicBezTo>
                  <a:cubicBezTo>
                    <a:pt x="108705" y="832481"/>
                    <a:pt x="168400" y="754013"/>
                    <a:pt x="168400" y="661599"/>
                  </a:cubicBezTo>
                  <a:cubicBezTo>
                    <a:pt x="168400" y="559862"/>
                    <a:pt x="96053" y="475024"/>
                    <a:pt x="0" y="455723"/>
                  </a:cubicBezTo>
                  <a:cubicBezTo>
                    <a:pt x="16808" y="363473"/>
                    <a:pt x="49457" y="273579"/>
                    <a:pt x="98418" y="190173"/>
                  </a:cubicBezTo>
                  <a:cubicBezTo>
                    <a:pt x="111290" y="196004"/>
                    <a:pt x="124380" y="201532"/>
                    <a:pt x="137684" y="206747"/>
                  </a:cubicBezTo>
                  <a:cubicBezTo>
                    <a:pt x="457933" y="332250"/>
                    <a:pt x="811292" y="239975"/>
                    <a:pt x="1041960" y="0"/>
                  </a:cubicBezTo>
                  <a:cubicBezTo>
                    <a:pt x="1042104" y="0"/>
                    <a:pt x="1042241" y="0"/>
                    <a:pt x="1042287" y="1622"/>
                  </a:cubicBezTo>
                  <a:cubicBezTo>
                    <a:pt x="1042842" y="0"/>
                    <a:pt x="1043298" y="0"/>
                    <a:pt x="1043754" y="0"/>
                  </a:cubicBezTo>
                  <a:cubicBezTo>
                    <a:pt x="1077908" y="63569"/>
                    <a:pt x="1125628" y="119906"/>
                    <a:pt x="1184817" y="164281"/>
                  </a:cubicBezTo>
                  <a:cubicBezTo>
                    <a:pt x="1206834" y="180532"/>
                    <a:pt x="1228282" y="193700"/>
                    <a:pt x="1251758" y="205863"/>
                  </a:cubicBezTo>
                  <a:cubicBezTo>
                    <a:pt x="1290685" y="225537"/>
                    <a:pt x="1331938" y="240044"/>
                    <a:pt x="1374384" y="249133"/>
                  </a:cubicBezTo>
                  <a:cubicBezTo>
                    <a:pt x="1374156" y="249531"/>
                    <a:pt x="1373928" y="249931"/>
                    <a:pt x="1373700" y="250330"/>
                  </a:cubicBezTo>
                  <a:cubicBezTo>
                    <a:pt x="1376831" y="251034"/>
                    <a:pt x="1379978" y="251710"/>
                    <a:pt x="1383132" y="252358"/>
                  </a:cubicBezTo>
                  <a:cubicBezTo>
                    <a:pt x="1236246" y="514928"/>
                    <a:pt x="1232477" y="842376"/>
                    <a:pt x="1401919" y="1107312"/>
                  </a:cubicBezTo>
                  <a:cubicBezTo>
                    <a:pt x="1424552" y="1142706"/>
                    <a:pt x="1449495" y="1175758"/>
                    <a:pt x="1476437" y="1206416"/>
                  </a:cubicBezTo>
                  <a:cubicBezTo>
                    <a:pt x="1179459" y="1535664"/>
                    <a:pt x="664104" y="1569172"/>
                    <a:pt x="307079" y="1275911"/>
                  </a:cubicBezTo>
                  <a:close/>
                </a:path>
              </a:pathLst>
            </a:custGeom>
            <a:solidFill>
              <a:srgbClr val="1D50A2"/>
            </a:solidFill>
            <a:ln w="7600" cap="flat">
              <a:noFill/>
              <a:bevel/>
            </a:ln>
          </p:spPr>
        </p:sp>
        <p:sp>
          <p:nvSpPr>
            <p:cNvPr id="268" name="任意多边形 267"/>
            <p:cNvSpPr/>
            <p:nvPr/>
          </p:nvSpPr>
          <p:spPr>
            <a:xfrm>
              <a:off x="4237040" y="2584096"/>
              <a:ext cx="1499936" cy="1641608"/>
            </a:xfrm>
            <a:custGeom>
              <a:avLst/>
              <a:gdLst/>
              <a:ahLst/>
              <a:cxnLst/>
              <a:rect l="0" t="0" r="0" b="0"/>
              <a:pathLst>
                <a:path w="1499936" h="1641608">
                  <a:moveTo>
                    <a:pt x="59266" y="548676"/>
                  </a:moveTo>
                  <a:cubicBezTo>
                    <a:pt x="218266" y="148789"/>
                    <a:pt x="635104" y="-69784"/>
                    <a:pt x="1030872" y="20029"/>
                  </a:cubicBezTo>
                  <a:cubicBezTo>
                    <a:pt x="1029435" y="33218"/>
                    <a:pt x="1028326" y="46507"/>
                    <a:pt x="1027528" y="59889"/>
                  </a:cubicBezTo>
                  <a:cubicBezTo>
                    <a:pt x="1007190" y="402190"/>
                    <a:pt x="1202867" y="708905"/>
                    <a:pt x="1499936" y="854909"/>
                  </a:cubicBezTo>
                  <a:cubicBezTo>
                    <a:pt x="1499936" y="856094"/>
                    <a:pt x="1497800" y="857158"/>
                    <a:pt x="1496736" y="858291"/>
                  </a:cubicBezTo>
                  <a:cubicBezTo>
                    <a:pt x="1497367" y="858602"/>
                    <a:pt x="1497998" y="858906"/>
                    <a:pt x="1499936" y="859279"/>
                  </a:cubicBezTo>
                  <a:cubicBezTo>
                    <a:pt x="1448826" y="911308"/>
                    <a:pt x="1409998" y="974107"/>
                    <a:pt x="1386080" y="1044111"/>
                  </a:cubicBezTo>
                  <a:cubicBezTo>
                    <a:pt x="1377432" y="1070072"/>
                    <a:pt x="1371534" y="1094537"/>
                    <a:pt x="1367217" y="1120620"/>
                  </a:cubicBezTo>
                  <a:cubicBezTo>
                    <a:pt x="1360537" y="1163727"/>
                    <a:pt x="1359488" y="1207442"/>
                    <a:pt x="1363964" y="1250618"/>
                  </a:cubicBezTo>
                  <a:cubicBezTo>
                    <a:pt x="1363516" y="1250527"/>
                    <a:pt x="1363060" y="1250436"/>
                    <a:pt x="1362612" y="1250337"/>
                  </a:cubicBezTo>
                  <a:cubicBezTo>
                    <a:pt x="1362764" y="1251933"/>
                    <a:pt x="1362916" y="1253529"/>
                    <a:pt x="1363083" y="1255125"/>
                  </a:cubicBezTo>
                  <a:cubicBezTo>
                    <a:pt x="1067458" y="1195830"/>
                    <a:pt x="754031" y="1293338"/>
                    <a:pt x="554020" y="1536834"/>
                  </a:cubicBezTo>
                  <a:cubicBezTo>
                    <a:pt x="526528" y="1570304"/>
                    <a:pt x="502157" y="1605340"/>
                    <a:pt x="480869" y="1641608"/>
                  </a:cubicBezTo>
                  <a:cubicBezTo>
                    <a:pt x="203247" y="1515835"/>
                    <a:pt x="27109" y="1249007"/>
                    <a:pt x="0" y="954750"/>
                  </a:cubicBezTo>
                  <a:cubicBezTo>
                    <a:pt x="109101" y="947188"/>
                    <a:pt x="195257" y="856284"/>
                    <a:pt x="195257" y="745262"/>
                  </a:cubicBezTo>
                  <a:cubicBezTo>
                    <a:pt x="195257" y="655331"/>
                    <a:pt x="138729" y="578605"/>
                    <a:pt x="59266" y="548676"/>
                  </a:cubicBezTo>
                  <a:close/>
                </a:path>
              </a:pathLst>
            </a:custGeom>
            <a:solidFill>
              <a:srgbClr val="F7E499"/>
            </a:solidFill>
            <a:ln w="7600" cap="flat">
              <a:solidFill>
                <a:srgbClr val="F7E499"/>
              </a:solidFill>
              <a:bevel/>
            </a:ln>
          </p:spPr>
        </p:sp>
        <p:sp>
          <p:nvSpPr>
            <p:cNvPr id="269" name="任意多边形 268"/>
            <p:cNvSpPr/>
            <p:nvPr/>
          </p:nvSpPr>
          <p:spPr>
            <a:xfrm>
              <a:off x="6494335" y="2604509"/>
              <a:ext cx="1496052" cy="1649618"/>
            </a:xfrm>
            <a:custGeom>
              <a:avLst/>
              <a:gdLst/>
              <a:ahLst/>
              <a:cxnLst/>
              <a:rect l="0" t="0" r="0" b="0"/>
              <a:pathLst>
                <a:path w="1496052" h="1649618">
                  <a:moveTo>
                    <a:pt x="1496052" y="934754"/>
                  </a:moveTo>
                  <a:cubicBezTo>
                    <a:pt x="1473807" y="1246263"/>
                    <a:pt x="1285730" y="1524887"/>
                    <a:pt x="1000304" y="1649618"/>
                  </a:cubicBezTo>
                  <a:cubicBezTo>
                    <a:pt x="993259" y="1637215"/>
                    <a:pt x="985849" y="1624926"/>
                    <a:pt x="978074" y="1612766"/>
                  </a:cubicBezTo>
                  <a:cubicBezTo>
                    <a:pt x="792764" y="1323000"/>
                    <a:pt x="452659" y="1189955"/>
                    <a:pt x="125585" y="1247791"/>
                  </a:cubicBezTo>
                  <a:cubicBezTo>
                    <a:pt x="125598" y="1247684"/>
                    <a:pt x="125611" y="1247578"/>
                    <a:pt x="125624" y="1247479"/>
                  </a:cubicBezTo>
                  <a:cubicBezTo>
                    <a:pt x="124933" y="1247601"/>
                    <a:pt x="124239" y="1247722"/>
                    <a:pt x="123548" y="1247844"/>
                  </a:cubicBezTo>
                  <a:cubicBezTo>
                    <a:pt x="133219" y="1176427"/>
                    <a:pt x="127726" y="1102798"/>
                    <a:pt x="105924" y="1032110"/>
                  </a:cubicBezTo>
                  <a:cubicBezTo>
                    <a:pt x="97664" y="1006020"/>
                    <a:pt x="88053" y="982764"/>
                    <a:pt x="76213" y="959120"/>
                  </a:cubicBezTo>
                  <a:cubicBezTo>
                    <a:pt x="56282" y="920322"/>
                    <a:pt x="0" y="846670"/>
                    <a:pt x="0" y="846670"/>
                  </a:cubicBezTo>
                  <a:cubicBezTo>
                    <a:pt x="274198" y="720939"/>
                    <a:pt x="470610" y="457743"/>
                    <a:pt x="489306" y="143054"/>
                  </a:cubicBezTo>
                  <a:cubicBezTo>
                    <a:pt x="491847" y="100287"/>
                    <a:pt x="491016" y="58076"/>
                    <a:pt x="487037" y="16664"/>
                  </a:cubicBezTo>
                  <a:cubicBezTo>
                    <a:pt x="877625" y="-63721"/>
                    <a:pt x="1269603" y="153361"/>
                    <a:pt x="1427219" y="524615"/>
                  </a:cubicBezTo>
                  <a:cubicBezTo>
                    <a:pt x="1342304" y="551540"/>
                    <a:pt x="1280767" y="630997"/>
                    <a:pt x="1280767" y="724826"/>
                  </a:cubicBezTo>
                  <a:cubicBezTo>
                    <a:pt x="1280767" y="840803"/>
                    <a:pt x="1374787" y="934823"/>
                    <a:pt x="1490763" y="934823"/>
                  </a:cubicBezTo>
                  <a:cubicBezTo>
                    <a:pt x="1492534" y="934823"/>
                    <a:pt x="1494297" y="934800"/>
                    <a:pt x="1496052" y="934754"/>
                  </a:cubicBezTo>
                  <a:close/>
                </a:path>
              </a:pathLst>
            </a:custGeom>
            <a:solidFill>
              <a:srgbClr val="1D50A2"/>
            </a:solidFill>
            <a:ln w="7600" cap="flat">
              <a:noFill/>
              <a:bevel/>
            </a:ln>
          </p:spPr>
        </p:sp>
        <p:sp>
          <p:nvSpPr>
            <p:cNvPr id="270" name="任意多边形 269"/>
            <p:cNvSpPr/>
            <p:nvPr/>
          </p:nvSpPr>
          <p:spPr>
            <a:xfrm>
              <a:off x="5267668" y="1882308"/>
              <a:ext cx="1712098" cy="1444920"/>
            </a:xfrm>
            <a:custGeom>
              <a:avLst/>
              <a:gdLst/>
              <a:ahLst/>
              <a:cxnLst/>
              <a:rect l="0" t="0" r="0" b="0"/>
              <a:pathLst>
                <a:path w="1712098" h="1444920">
                  <a:moveTo>
                    <a:pt x="1055845" y="1812"/>
                  </a:moveTo>
                  <a:cubicBezTo>
                    <a:pt x="1411708" y="85465"/>
                    <a:pt x="1677366" y="381771"/>
                    <a:pt x="1712098" y="736867"/>
                  </a:cubicBezTo>
                  <a:cubicBezTo>
                    <a:pt x="1697566" y="739713"/>
                    <a:pt x="1683734" y="742936"/>
                    <a:pt x="1669910" y="746535"/>
                  </a:cubicBezTo>
                  <a:cubicBezTo>
                    <a:pt x="1337463" y="833127"/>
                    <a:pt x="1105990" y="1114897"/>
                    <a:pt x="1059531" y="1443324"/>
                  </a:cubicBezTo>
                  <a:cubicBezTo>
                    <a:pt x="1059182" y="1443156"/>
                    <a:pt x="1058840" y="1442997"/>
                    <a:pt x="1058490" y="1442830"/>
                  </a:cubicBezTo>
                  <a:cubicBezTo>
                    <a:pt x="1058391" y="1444920"/>
                    <a:pt x="1058292" y="1444920"/>
                    <a:pt x="1058194" y="1444920"/>
                  </a:cubicBezTo>
                  <a:cubicBezTo>
                    <a:pt x="993259" y="1413653"/>
                    <a:pt x="921538" y="1396120"/>
                    <a:pt x="847575" y="1395018"/>
                  </a:cubicBezTo>
                  <a:cubicBezTo>
                    <a:pt x="820694" y="1394836"/>
                    <a:pt x="795120" y="1396766"/>
                    <a:pt x="768976" y="1400718"/>
                  </a:cubicBezTo>
                  <a:cubicBezTo>
                    <a:pt x="725918" y="1407680"/>
                    <a:pt x="684019" y="1420197"/>
                    <a:pt x="644335" y="1437791"/>
                  </a:cubicBezTo>
                  <a:cubicBezTo>
                    <a:pt x="644285" y="1437335"/>
                    <a:pt x="610063" y="1450787"/>
                    <a:pt x="634406" y="1440185"/>
                  </a:cubicBezTo>
                  <a:cubicBezTo>
                    <a:pt x="599562" y="1140555"/>
                    <a:pt x="409935" y="872419"/>
                    <a:pt x="116428" y="757396"/>
                  </a:cubicBezTo>
                  <a:cubicBezTo>
                    <a:pt x="77778" y="742251"/>
                    <a:pt x="38653" y="730159"/>
                    <a:pt x="0" y="722460"/>
                  </a:cubicBezTo>
                  <a:cubicBezTo>
                    <a:pt x="38253" y="363352"/>
                    <a:pt x="308080" y="78823"/>
                    <a:pt x="655670" y="0"/>
                  </a:cubicBezTo>
                  <a:cubicBezTo>
                    <a:pt x="682437" y="85187"/>
                    <a:pt x="762029" y="146976"/>
                    <a:pt x="856049" y="146976"/>
                  </a:cubicBezTo>
                  <a:cubicBezTo>
                    <a:pt x="949400" y="146976"/>
                    <a:pt x="1028523" y="86062"/>
                    <a:pt x="1055845" y="1812"/>
                  </a:cubicBezTo>
                  <a:close/>
                </a:path>
              </a:pathLst>
            </a:custGeom>
            <a:solidFill>
              <a:srgbClr val="1D50A2"/>
            </a:solidFill>
            <a:ln w="7600" cap="flat">
              <a:noFill/>
              <a:bevel/>
            </a:ln>
          </p:spPr>
        </p:sp>
        <p:sp>
          <p:nvSpPr>
            <p:cNvPr id="271" name="任意多边形 270"/>
            <p:cNvSpPr/>
            <p:nvPr/>
          </p:nvSpPr>
          <p:spPr>
            <a:xfrm>
              <a:off x="6556534" y="3842071"/>
              <a:ext cx="940249" cy="482766"/>
            </a:xfrm>
            <a:custGeom>
              <a:avLst/>
              <a:gdLst/>
              <a:ahLst/>
              <a:cxnLst/>
              <a:rect l="0" t="0" r="0" b="0"/>
              <a:pathLst>
                <a:path w="940249" h="482766">
                  <a:moveTo>
                    <a:pt x="936267" y="411239"/>
                  </a:moveTo>
                  <a:cubicBezTo>
                    <a:pt x="897697" y="428095"/>
                    <a:pt x="857348" y="442137"/>
                    <a:pt x="815389" y="453067"/>
                  </a:cubicBezTo>
                  <a:cubicBezTo>
                    <a:pt x="510718" y="532423"/>
                    <a:pt x="200106" y="427134"/>
                    <a:pt x="-3981" y="205540"/>
                  </a:cubicBezTo>
                  <a:cubicBezTo>
                    <a:pt x="3031" y="193482"/>
                    <a:pt x="9596" y="181054"/>
                    <a:pt x="15684" y="168266"/>
                  </a:cubicBezTo>
                  <a:cubicBezTo>
                    <a:pt x="21231" y="156731"/>
                    <a:pt x="26390" y="144902"/>
                    <a:pt x="31137" y="132789"/>
                  </a:cubicBezTo>
                  <a:cubicBezTo>
                    <a:pt x="33784" y="126035"/>
                    <a:pt x="36277" y="119259"/>
                    <a:pt x="38618" y="112466"/>
                  </a:cubicBezTo>
                  <a:cubicBezTo>
                    <a:pt x="55080" y="66855"/>
                    <a:pt x="59480" y="40673"/>
                    <a:pt x="61735" y="15715"/>
                  </a:cubicBezTo>
                  <a:cubicBezTo>
                    <a:pt x="62003" y="13760"/>
                    <a:pt x="62260" y="11806"/>
                    <a:pt x="62506" y="9851"/>
                  </a:cubicBezTo>
                  <a:cubicBezTo>
                    <a:pt x="389222" y="-47920"/>
                    <a:pt x="728950" y="84982"/>
                    <a:pt x="914060" y="374431"/>
                  </a:cubicBezTo>
                  <a:cubicBezTo>
                    <a:pt x="921827" y="386573"/>
                    <a:pt x="929229" y="398846"/>
                    <a:pt x="936267" y="411239"/>
                  </a:cubicBezTo>
                  <a:close/>
                </a:path>
              </a:pathLst>
            </a:custGeom>
            <a:solidFill>
              <a:srgbClr val="E7E7E7"/>
            </a:solidFill>
            <a:ln w="7600" cap="flat">
              <a:noFill/>
              <a:bevel/>
            </a:ln>
          </p:spPr>
        </p:sp>
        <p:sp>
          <p:nvSpPr>
            <p:cNvPr id="272" name="任意多边形 271"/>
            <p:cNvSpPr/>
            <p:nvPr/>
          </p:nvSpPr>
          <p:spPr>
            <a:xfrm>
              <a:off x="5889542" y="4286550"/>
              <a:ext cx="412414" cy="954058"/>
            </a:xfrm>
            <a:custGeom>
              <a:avLst/>
              <a:gdLst/>
              <a:ahLst/>
              <a:cxnLst/>
              <a:rect l="0" t="0" r="0" b="0"/>
              <a:pathLst>
                <a:path w="412414" h="954058">
                  <a:moveTo>
                    <a:pt x="231198" y="927428"/>
                  </a:moveTo>
                  <a:cubicBezTo>
                    <a:pt x="223114" y="937270"/>
                    <a:pt x="214844" y="946876"/>
                    <a:pt x="206207" y="956240"/>
                  </a:cubicBezTo>
                  <a:cubicBezTo>
                    <a:pt x="179557" y="925596"/>
                    <a:pt x="154510" y="892536"/>
                    <a:pt x="131875" y="857143"/>
                  </a:cubicBezTo>
                  <a:cubicBezTo>
                    <a:pt x="-37561" y="592202"/>
                    <a:pt x="-33792" y="264757"/>
                    <a:pt x="113094" y="2186"/>
                  </a:cubicBezTo>
                  <a:cubicBezTo>
                    <a:pt x="136836" y="7057"/>
                    <a:pt x="161217" y="10297"/>
                    <a:pt x="186126" y="11777"/>
                  </a:cubicBezTo>
                  <a:cubicBezTo>
                    <a:pt x="245424" y="15300"/>
                    <a:pt x="276049" y="11970"/>
                    <a:pt x="302584" y="6380"/>
                  </a:cubicBezTo>
                  <a:cubicBezTo>
                    <a:pt x="306773" y="5736"/>
                    <a:pt x="310947" y="5041"/>
                    <a:pt x="315104" y="4295"/>
                  </a:cubicBezTo>
                  <a:cubicBezTo>
                    <a:pt x="470936" y="297419"/>
                    <a:pt x="449412" y="661768"/>
                    <a:pt x="231198" y="927428"/>
                  </a:cubicBezTo>
                  <a:close/>
                </a:path>
              </a:pathLst>
            </a:custGeom>
            <a:solidFill>
              <a:srgbClr val="E7E7E7"/>
            </a:solidFill>
            <a:ln w="7600" cap="flat">
              <a:noFill/>
              <a:bevel/>
            </a:ln>
          </p:spPr>
        </p:sp>
        <p:sp>
          <p:nvSpPr>
            <p:cNvPr id="273" name="任意多边形 272"/>
            <p:cNvSpPr/>
            <p:nvPr/>
          </p:nvSpPr>
          <p:spPr>
            <a:xfrm>
              <a:off x="4722278" y="3820319"/>
              <a:ext cx="943494" cy="476020"/>
            </a:xfrm>
            <a:custGeom>
              <a:avLst/>
              <a:gdLst/>
              <a:ahLst/>
              <a:cxnLst/>
              <a:rect l="0" t="0" r="0" b="0"/>
              <a:pathLst>
                <a:path w="943494" h="476020">
                  <a:moveTo>
                    <a:pt x="34892" y="422821"/>
                  </a:moveTo>
                  <a:cubicBezTo>
                    <a:pt x="21589" y="417607"/>
                    <a:pt x="8498" y="412080"/>
                    <a:pt x="-4374" y="406248"/>
                  </a:cubicBezTo>
                  <a:cubicBezTo>
                    <a:pt x="16914" y="369984"/>
                    <a:pt x="41285" y="334947"/>
                    <a:pt x="68778" y="301476"/>
                  </a:cubicBezTo>
                  <a:cubicBezTo>
                    <a:pt x="268789" y="57981"/>
                    <a:pt x="582217" y="-39526"/>
                    <a:pt x="877846" y="19768"/>
                  </a:cubicBezTo>
                  <a:cubicBezTo>
                    <a:pt x="880399" y="44674"/>
                    <a:pt x="884822" y="69701"/>
                    <a:pt x="891214" y="94687"/>
                  </a:cubicBezTo>
                  <a:cubicBezTo>
                    <a:pt x="891602" y="96256"/>
                    <a:pt x="892004" y="97826"/>
                    <a:pt x="892415" y="99395"/>
                  </a:cubicBezTo>
                  <a:cubicBezTo>
                    <a:pt x="893274" y="102691"/>
                    <a:pt x="894163" y="105972"/>
                    <a:pt x="895082" y="109237"/>
                  </a:cubicBezTo>
                  <a:cubicBezTo>
                    <a:pt x="909933" y="163273"/>
                    <a:pt x="922617" y="188972"/>
                    <a:pt x="936510" y="212187"/>
                  </a:cubicBezTo>
                  <a:cubicBezTo>
                    <a:pt x="937369" y="213799"/>
                    <a:pt x="938243" y="215405"/>
                    <a:pt x="939117" y="217004"/>
                  </a:cubicBezTo>
                  <a:cubicBezTo>
                    <a:pt x="708503" y="456052"/>
                    <a:pt x="355143" y="548327"/>
                    <a:pt x="34892" y="422821"/>
                  </a:cubicBezTo>
                  <a:close/>
                </a:path>
              </a:pathLst>
            </a:custGeom>
            <a:solidFill>
              <a:srgbClr val="E7E7E7"/>
            </a:solidFill>
            <a:ln w="7600" cap="flat">
              <a:noFill/>
              <a:bevel/>
            </a:ln>
          </p:spPr>
        </p:sp>
        <p:sp>
          <p:nvSpPr>
            <p:cNvPr id="274" name="任意多边形 273"/>
            <p:cNvSpPr/>
            <p:nvPr/>
          </p:nvSpPr>
          <p:spPr>
            <a:xfrm>
              <a:off x="5261262" y="2609675"/>
              <a:ext cx="639889" cy="834883"/>
            </a:xfrm>
            <a:custGeom>
              <a:avLst/>
              <a:gdLst/>
              <a:ahLst/>
              <a:cxnLst/>
              <a:rect l="0" t="0" r="0" b="0"/>
              <a:pathLst>
                <a:path w="639889" h="834883">
                  <a:moveTo>
                    <a:pt x="3265" y="35178"/>
                  </a:moveTo>
                  <a:cubicBezTo>
                    <a:pt x="4060" y="21796"/>
                    <a:pt x="4851" y="8488"/>
                    <a:pt x="6607" y="-4682"/>
                  </a:cubicBezTo>
                  <a:cubicBezTo>
                    <a:pt x="45947" y="4246"/>
                    <a:pt x="85079" y="16220"/>
                    <a:pt x="123728" y="31367"/>
                  </a:cubicBezTo>
                  <a:cubicBezTo>
                    <a:pt x="417236" y="146392"/>
                    <a:pt x="606860" y="414525"/>
                    <a:pt x="641706" y="714157"/>
                  </a:cubicBezTo>
                  <a:cubicBezTo>
                    <a:pt x="617362" y="724791"/>
                    <a:pt x="593531" y="737471"/>
                    <a:pt x="570434" y="752240"/>
                  </a:cubicBezTo>
                  <a:cubicBezTo>
                    <a:pt x="535055" y="774866"/>
                    <a:pt x="503406" y="801124"/>
                    <a:pt x="475671" y="830201"/>
                  </a:cubicBezTo>
                  <a:cubicBezTo>
                    <a:pt x="178605" y="684194"/>
                    <a:pt x="-17071" y="377479"/>
                    <a:pt x="3265" y="35178"/>
                  </a:cubicBezTo>
                  <a:close/>
                </a:path>
              </a:pathLst>
            </a:custGeom>
            <a:solidFill>
              <a:srgbClr val="E7E7E7"/>
            </a:solidFill>
            <a:ln w="7600" cap="flat">
              <a:noFill/>
              <a:bevel/>
            </a:ln>
          </p:spPr>
        </p:sp>
        <p:sp>
          <p:nvSpPr>
            <p:cNvPr id="275" name="任意多边形 274"/>
            <p:cNvSpPr/>
            <p:nvPr/>
          </p:nvSpPr>
          <p:spPr>
            <a:xfrm>
              <a:off x="6327762" y="2615741"/>
              <a:ext cx="655589" cy="830011"/>
            </a:xfrm>
            <a:custGeom>
              <a:avLst/>
              <a:gdLst/>
              <a:ahLst/>
              <a:cxnLst/>
              <a:rect l="0" t="0" r="0" b="0"/>
              <a:pathLst>
                <a:path w="655589" h="830011">
                  <a:moveTo>
                    <a:pt x="610738" y="14475"/>
                  </a:moveTo>
                  <a:cubicBezTo>
                    <a:pt x="624559" y="10875"/>
                    <a:pt x="638392" y="7654"/>
                    <a:pt x="652226" y="4807"/>
                  </a:cubicBezTo>
                  <a:cubicBezTo>
                    <a:pt x="655589" y="46219"/>
                    <a:pt x="657038" y="88431"/>
                    <a:pt x="654495" y="131198"/>
                  </a:cubicBezTo>
                  <a:cubicBezTo>
                    <a:pt x="635799" y="445887"/>
                    <a:pt x="439387" y="709088"/>
                    <a:pt x="165189" y="834822"/>
                  </a:cubicBezTo>
                  <a:cubicBezTo>
                    <a:pt x="147552" y="814956"/>
                    <a:pt x="128131" y="796206"/>
                    <a:pt x="106945" y="778802"/>
                  </a:cubicBezTo>
                  <a:cubicBezTo>
                    <a:pt x="73549" y="751372"/>
                    <a:pt x="37720" y="728888"/>
                    <a:pt x="0" y="711263"/>
                  </a:cubicBezTo>
                  <a:cubicBezTo>
                    <a:pt x="46815" y="382835"/>
                    <a:pt x="278291" y="101072"/>
                    <a:pt x="610738" y="14475"/>
                  </a:cubicBezTo>
                  <a:close/>
                </a:path>
              </a:pathLst>
            </a:custGeom>
            <a:solidFill>
              <a:srgbClr val="E7E7E7"/>
            </a:solidFill>
            <a:ln w="7600" cap="flat">
              <a:noFill/>
              <a:bevel/>
            </a:ln>
          </p:spPr>
        </p:sp>
        <p:sp>
          <p:nvSpPr>
            <p:cNvPr id="276" name="椭圆 36"/>
            <p:cNvSpPr/>
            <p:nvPr/>
          </p:nvSpPr>
          <p:spPr>
            <a:xfrm>
              <a:off x="5861509" y="2279556"/>
              <a:ext cx="468982" cy="468275"/>
            </a:xfrm>
            <a:custGeom>
              <a:avLst/>
              <a:gdLst>
                <a:gd name="connsiteX0" fmla="*/ 506334 w 607638"/>
                <a:gd name="connsiteY0" fmla="*/ 455027 h 606722"/>
                <a:gd name="connsiteX1" fmla="*/ 506334 w 607638"/>
                <a:gd name="connsiteY1" fmla="*/ 505592 h 606722"/>
                <a:gd name="connsiteX2" fmla="*/ 531616 w 607638"/>
                <a:gd name="connsiteY2" fmla="*/ 505592 h 606722"/>
                <a:gd name="connsiteX3" fmla="*/ 556986 w 607638"/>
                <a:gd name="connsiteY3" fmla="*/ 480265 h 606722"/>
                <a:gd name="connsiteX4" fmla="*/ 531616 w 607638"/>
                <a:gd name="connsiteY4" fmla="*/ 455027 h 606722"/>
                <a:gd name="connsiteX5" fmla="*/ 430401 w 607638"/>
                <a:gd name="connsiteY5" fmla="*/ 353896 h 606722"/>
                <a:gd name="connsiteX6" fmla="*/ 405031 w 607638"/>
                <a:gd name="connsiteY6" fmla="*/ 379223 h 606722"/>
                <a:gd name="connsiteX7" fmla="*/ 430401 w 607638"/>
                <a:gd name="connsiteY7" fmla="*/ 404461 h 606722"/>
                <a:gd name="connsiteX8" fmla="*/ 455683 w 607638"/>
                <a:gd name="connsiteY8" fmla="*/ 404461 h 606722"/>
                <a:gd name="connsiteX9" fmla="*/ 455683 w 607638"/>
                <a:gd name="connsiteY9" fmla="*/ 353896 h 606722"/>
                <a:gd name="connsiteX10" fmla="*/ 480964 w 607638"/>
                <a:gd name="connsiteY10" fmla="*/ 252766 h 606722"/>
                <a:gd name="connsiteX11" fmla="*/ 506334 w 607638"/>
                <a:gd name="connsiteY11" fmla="*/ 278093 h 606722"/>
                <a:gd name="connsiteX12" fmla="*/ 506334 w 607638"/>
                <a:gd name="connsiteY12" fmla="*/ 303331 h 606722"/>
                <a:gd name="connsiteX13" fmla="*/ 556986 w 607638"/>
                <a:gd name="connsiteY13" fmla="*/ 303331 h 606722"/>
                <a:gd name="connsiteX14" fmla="*/ 582268 w 607638"/>
                <a:gd name="connsiteY14" fmla="*/ 328658 h 606722"/>
                <a:gd name="connsiteX15" fmla="*/ 556986 w 607638"/>
                <a:gd name="connsiteY15" fmla="*/ 353896 h 606722"/>
                <a:gd name="connsiteX16" fmla="*/ 506334 w 607638"/>
                <a:gd name="connsiteY16" fmla="*/ 353896 h 606722"/>
                <a:gd name="connsiteX17" fmla="*/ 506334 w 607638"/>
                <a:gd name="connsiteY17" fmla="*/ 404461 h 606722"/>
                <a:gd name="connsiteX18" fmla="*/ 531616 w 607638"/>
                <a:gd name="connsiteY18" fmla="*/ 404461 h 606722"/>
                <a:gd name="connsiteX19" fmla="*/ 607638 w 607638"/>
                <a:gd name="connsiteY19" fmla="*/ 480265 h 606722"/>
                <a:gd name="connsiteX20" fmla="*/ 531616 w 607638"/>
                <a:gd name="connsiteY20" fmla="*/ 556157 h 606722"/>
                <a:gd name="connsiteX21" fmla="*/ 506334 w 607638"/>
                <a:gd name="connsiteY21" fmla="*/ 556157 h 606722"/>
                <a:gd name="connsiteX22" fmla="*/ 506334 w 607638"/>
                <a:gd name="connsiteY22" fmla="*/ 581395 h 606722"/>
                <a:gd name="connsiteX23" fmla="*/ 480964 w 607638"/>
                <a:gd name="connsiteY23" fmla="*/ 606722 h 606722"/>
                <a:gd name="connsiteX24" fmla="*/ 455683 w 607638"/>
                <a:gd name="connsiteY24" fmla="*/ 581395 h 606722"/>
                <a:gd name="connsiteX25" fmla="*/ 455683 w 607638"/>
                <a:gd name="connsiteY25" fmla="*/ 556157 h 606722"/>
                <a:gd name="connsiteX26" fmla="*/ 405031 w 607638"/>
                <a:gd name="connsiteY26" fmla="*/ 556157 h 606722"/>
                <a:gd name="connsiteX27" fmla="*/ 379749 w 607638"/>
                <a:gd name="connsiteY27" fmla="*/ 530830 h 606722"/>
                <a:gd name="connsiteX28" fmla="*/ 405031 w 607638"/>
                <a:gd name="connsiteY28" fmla="*/ 505592 h 606722"/>
                <a:gd name="connsiteX29" fmla="*/ 455683 w 607638"/>
                <a:gd name="connsiteY29" fmla="*/ 505592 h 606722"/>
                <a:gd name="connsiteX30" fmla="*/ 455683 w 607638"/>
                <a:gd name="connsiteY30" fmla="*/ 455027 h 606722"/>
                <a:gd name="connsiteX31" fmla="*/ 430401 w 607638"/>
                <a:gd name="connsiteY31" fmla="*/ 455027 h 606722"/>
                <a:gd name="connsiteX32" fmla="*/ 354379 w 607638"/>
                <a:gd name="connsiteY32" fmla="*/ 379223 h 606722"/>
                <a:gd name="connsiteX33" fmla="*/ 430401 w 607638"/>
                <a:gd name="connsiteY33" fmla="*/ 303331 h 606722"/>
                <a:gd name="connsiteX34" fmla="*/ 455683 w 607638"/>
                <a:gd name="connsiteY34" fmla="*/ 303331 h 606722"/>
                <a:gd name="connsiteX35" fmla="*/ 455683 w 607638"/>
                <a:gd name="connsiteY35" fmla="*/ 278093 h 606722"/>
                <a:gd name="connsiteX36" fmla="*/ 480964 w 607638"/>
                <a:gd name="connsiteY36" fmla="*/ 252766 h 606722"/>
                <a:gd name="connsiteX37" fmla="*/ 303759 w 607638"/>
                <a:gd name="connsiteY37" fmla="*/ 151716 h 606722"/>
                <a:gd name="connsiteX38" fmla="*/ 329117 w 607638"/>
                <a:gd name="connsiteY38" fmla="*/ 176950 h 606722"/>
                <a:gd name="connsiteX39" fmla="*/ 329117 w 607638"/>
                <a:gd name="connsiteY39" fmla="*/ 303301 h 606722"/>
                <a:gd name="connsiteX40" fmla="*/ 303759 w 607638"/>
                <a:gd name="connsiteY40" fmla="*/ 328624 h 606722"/>
                <a:gd name="connsiteX41" fmla="*/ 227862 w 607638"/>
                <a:gd name="connsiteY41" fmla="*/ 328624 h 606722"/>
                <a:gd name="connsiteX42" fmla="*/ 202593 w 607638"/>
                <a:gd name="connsiteY42" fmla="*/ 303301 h 606722"/>
                <a:gd name="connsiteX43" fmla="*/ 227862 w 607638"/>
                <a:gd name="connsiteY43" fmla="*/ 278066 h 606722"/>
                <a:gd name="connsiteX44" fmla="*/ 278490 w 607638"/>
                <a:gd name="connsiteY44" fmla="*/ 278066 h 606722"/>
                <a:gd name="connsiteX45" fmla="*/ 278490 w 607638"/>
                <a:gd name="connsiteY45" fmla="*/ 176950 h 606722"/>
                <a:gd name="connsiteX46" fmla="*/ 303759 w 607638"/>
                <a:gd name="connsiteY46" fmla="*/ 151716 h 606722"/>
                <a:gd name="connsiteX47" fmla="*/ 303762 w 607638"/>
                <a:gd name="connsiteY47" fmla="*/ 0 h 606722"/>
                <a:gd name="connsiteX48" fmla="*/ 606634 w 607638"/>
                <a:gd name="connsiteY48" fmla="*/ 220667 h 606722"/>
                <a:gd name="connsiteX49" fmla="*/ 589190 w 607638"/>
                <a:gd name="connsiteY49" fmla="*/ 251860 h 606722"/>
                <a:gd name="connsiteX50" fmla="*/ 557950 w 607638"/>
                <a:gd name="connsiteY50" fmla="*/ 234353 h 606722"/>
                <a:gd name="connsiteX51" fmla="*/ 303762 w 607638"/>
                <a:gd name="connsiteY51" fmla="*/ 50568 h 606722"/>
                <a:gd name="connsiteX52" fmla="*/ 50642 w 607638"/>
                <a:gd name="connsiteY52" fmla="*/ 303317 h 606722"/>
                <a:gd name="connsiteX53" fmla="*/ 303762 w 607638"/>
                <a:gd name="connsiteY53" fmla="*/ 556154 h 606722"/>
                <a:gd name="connsiteX54" fmla="*/ 329127 w 607638"/>
                <a:gd name="connsiteY54" fmla="*/ 581394 h 606722"/>
                <a:gd name="connsiteX55" fmla="*/ 303762 w 607638"/>
                <a:gd name="connsiteY55" fmla="*/ 606722 h 606722"/>
                <a:gd name="connsiteX56" fmla="*/ 0 w 607638"/>
                <a:gd name="connsiteY56" fmla="*/ 303317 h 606722"/>
                <a:gd name="connsiteX57" fmla="*/ 303762 w 607638"/>
                <a:gd name="connsiteY5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7638" h="606722">
                  <a:moveTo>
                    <a:pt x="506334" y="455027"/>
                  </a:moveTo>
                  <a:lnTo>
                    <a:pt x="506334" y="505592"/>
                  </a:lnTo>
                  <a:lnTo>
                    <a:pt x="531616" y="505592"/>
                  </a:lnTo>
                  <a:cubicBezTo>
                    <a:pt x="545592" y="505592"/>
                    <a:pt x="556986" y="494217"/>
                    <a:pt x="556986" y="480265"/>
                  </a:cubicBezTo>
                  <a:cubicBezTo>
                    <a:pt x="556986" y="466401"/>
                    <a:pt x="545592" y="455027"/>
                    <a:pt x="531616" y="455027"/>
                  </a:cubicBezTo>
                  <a:close/>
                  <a:moveTo>
                    <a:pt x="430401" y="353896"/>
                  </a:moveTo>
                  <a:cubicBezTo>
                    <a:pt x="416425" y="353896"/>
                    <a:pt x="405031" y="365271"/>
                    <a:pt x="405031" y="379223"/>
                  </a:cubicBezTo>
                  <a:cubicBezTo>
                    <a:pt x="405031" y="393087"/>
                    <a:pt x="416425" y="404461"/>
                    <a:pt x="430401" y="404461"/>
                  </a:cubicBezTo>
                  <a:lnTo>
                    <a:pt x="455683" y="404461"/>
                  </a:lnTo>
                  <a:lnTo>
                    <a:pt x="455683" y="353896"/>
                  </a:lnTo>
                  <a:close/>
                  <a:moveTo>
                    <a:pt x="480964" y="252766"/>
                  </a:moveTo>
                  <a:cubicBezTo>
                    <a:pt x="495029" y="252766"/>
                    <a:pt x="506334" y="264141"/>
                    <a:pt x="506334" y="278093"/>
                  </a:cubicBezTo>
                  <a:lnTo>
                    <a:pt x="506334" y="303331"/>
                  </a:lnTo>
                  <a:lnTo>
                    <a:pt x="556986" y="303331"/>
                  </a:lnTo>
                  <a:cubicBezTo>
                    <a:pt x="570962" y="303331"/>
                    <a:pt x="582268" y="314706"/>
                    <a:pt x="582268" y="328658"/>
                  </a:cubicBezTo>
                  <a:cubicBezTo>
                    <a:pt x="582268" y="342610"/>
                    <a:pt x="570962" y="353896"/>
                    <a:pt x="556986" y="353896"/>
                  </a:cubicBezTo>
                  <a:lnTo>
                    <a:pt x="506334" y="353896"/>
                  </a:lnTo>
                  <a:lnTo>
                    <a:pt x="506334" y="404461"/>
                  </a:lnTo>
                  <a:lnTo>
                    <a:pt x="531616" y="404461"/>
                  </a:lnTo>
                  <a:cubicBezTo>
                    <a:pt x="573544" y="404461"/>
                    <a:pt x="607638" y="438497"/>
                    <a:pt x="607638" y="480265"/>
                  </a:cubicBezTo>
                  <a:cubicBezTo>
                    <a:pt x="607638" y="522121"/>
                    <a:pt x="573544" y="556157"/>
                    <a:pt x="531616" y="556157"/>
                  </a:cubicBezTo>
                  <a:lnTo>
                    <a:pt x="506334" y="556157"/>
                  </a:lnTo>
                  <a:lnTo>
                    <a:pt x="506334" y="581395"/>
                  </a:lnTo>
                  <a:cubicBezTo>
                    <a:pt x="506334" y="595347"/>
                    <a:pt x="495029" y="606722"/>
                    <a:pt x="480964" y="606722"/>
                  </a:cubicBezTo>
                  <a:cubicBezTo>
                    <a:pt x="466988" y="606722"/>
                    <a:pt x="455683" y="595347"/>
                    <a:pt x="455683" y="581395"/>
                  </a:cubicBezTo>
                  <a:lnTo>
                    <a:pt x="455683" y="556157"/>
                  </a:lnTo>
                  <a:lnTo>
                    <a:pt x="405031" y="556157"/>
                  </a:lnTo>
                  <a:cubicBezTo>
                    <a:pt x="391055" y="556157"/>
                    <a:pt x="379749" y="544782"/>
                    <a:pt x="379749" y="530830"/>
                  </a:cubicBezTo>
                  <a:cubicBezTo>
                    <a:pt x="379749" y="516878"/>
                    <a:pt x="391055" y="505592"/>
                    <a:pt x="405031" y="505592"/>
                  </a:cubicBezTo>
                  <a:lnTo>
                    <a:pt x="455683" y="505592"/>
                  </a:lnTo>
                  <a:lnTo>
                    <a:pt x="455683" y="455027"/>
                  </a:lnTo>
                  <a:lnTo>
                    <a:pt x="430401" y="455027"/>
                  </a:lnTo>
                  <a:cubicBezTo>
                    <a:pt x="388473" y="455027"/>
                    <a:pt x="354379" y="420991"/>
                    <a:pt x="354379" y="379223"/>
                  </a:cubicBezTo>
                  <a:cubicBezTo>
                    <a:pt x="354379" y="337367"/>
                    <a:pt x="388473" y="303331"/>
                    <a:pt x="430401" y="303331"/>
                  </a:cubicBezTo>
                  <a:lnTo>
                    <a:pt x="455683" y="303331"/>
                  </a:lnTo>
                  <a:lnTo>
                    <a:pt x="455683" y="278093"/>
                  </a:lnTo>
                  <a:cubicBezTo>
                    <a:pt x="455683" y="264141"/>
                    <a:pt x="466988" y="252766"/>
                    <a:pt x="480964" y="252766"/>
                  </a:cubicBezTo>
                  <a:close/>
                  <a:moveTo>
                    <a:pt x="303759" y="151716"/>
                  </a:moveTo>
                  <a:cubicBezTo>
                    <a:pt x="317817" y="151716"/>
                    <a:pt x="329117" y="163000"/>
                    <a:pt x="329117" y="176950"/>
                  </a:cubicBezTo>
                  <a:lnTo>
                    <a:pt x="329117" y="303301"/>
                  </a:lnTo>
                  <a:cubicBezTo>
                    <a:pt x="329117" y="317251"/>
                    <a:pt x="317817" y="328624"/>
                    <a:pt x="303759" y="328624"/>
                  </a:cubicBezTo>
                  <a:lnTo>
                    <a:pt x="227862" y="328624"/>
                  </a:lnTo>
                  <a:cubicBezTo>
                    <a:pt x="213893" y="328624"/>
                    <a:pt x="202593" y="317251"/>
                    <a:pt x="202593" y="303301"/>
                  </a:cubicBezTo>
                  <a:cubicBezTo>
                    <a:pt x="202593" y="289351"/>
                    <a:pt x="213893" y="278066"/>
                    <a:pt x="227862" y="278066"/>
                  </a:cubicBezTo>
                  <a:lnTo>
                    <a:pt x="278490" y="278066"/>
                  </a:lnTo>
                  <a:lnTo>
                    <a:pt x="278490" y="176950"/>
                  </a:lnTo>
                  <a:cubicBezTo>
                    <a:pt x="278490" y="163000"/>
                    <a:pt x="289790" y="151716"/>
                    <a:pt x="303759" y="151716"/>
                  </a:cubicBezTo>
                  <a:close/>
                  <a:moveTo>
                    <a:pt x="303762" y="0"/>
                  </a:moveTo>
                  <a:cubicBezTo>
                    <a:pt x="443049" y="0"/>
                    <a:pt x="570410" y="92781"/>
                    <a:pt x="606634" y="220667"/>
                  </a:cubicBezTo>
                  <a:cubicBezTo>
                    <a:pt x="610461" y="234086"/>
                    <a:pt x="602629" y="248039"/>
                    <a:pt x="589190" y="251860"/>
                  </a:cubicBezTo>
                  <a:cubicBezTo>
                    <a:pt x="575839" y="255504"/>
                    <a:pt x="561688" y="247861"/>
                    <a:pt x="557950" y="234353"/>
                  </a:cubicBezTo>
                  <a:cubicBezTo>
                    <a:pt x="527779" y="127885"/>
                    <a:pt x="420888" y="50568"/>
                    <a:pt x="303762" y="50568"/>
                  </a:cubicBezTo>
                  <a:cubicBezTo>
                    <a:pt x="164208" y="50568"/>
                    <a:pt x="50642" y="163967"/>
                    <a:pt x="50642" y="303317"/>
                  </a:cubicBezTo>
                  <a:cubicBezTo>
                    <a:pt x="50642" y="442755"/>
                    <a:pt x="164208" y="556154"/>
                    <a:pt x="303762" y="556154"/>
                  </a:cubicBezTo>
                  <a:cubicBezTo>
                    <a:pt x="317824" y="556154"/>
                    <a:pt x="329127" y="567441"/>
                    <a:pt x="329127" y="581394"/>
                  </a:cubicBezTo>
                  <a:cubicBezTo>
                    <a:pt x="329127" y="595347"/>
                    <a:pt x="317824" y="606722"/>
                    <a:pt x="303762" y="606722"/>
                  </a:cubicBezTo>
                  <a:cubicBezTo>
                    <a:pt x="136261" y="606722"/>
                    <a:pt x="0" y="470661"/>
                    <a:pt x="0" y="303317"/>
                  </a:cubicBezTo>
                  <a:cubicBezTo>
                    <a:pt x="0" y="136061"/>
                    <a:pt x="136261" y="0"/>
                    <a:pt x="303762" y="0"/>
                  </a:cubicBezTo>
                  <a:close/>
                </a:path>
              </a:pathLst>
            </a:custGeom>
            <a:solidFill>
              <a:srgbClr val="E7E7E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77" name="椭圆 37"/>
            <p:cNvSpPr/>
            <p:nvPr/>
          </p:nvSpPr>
          <p:spPr>
            <a:xfrm>
              <a:off x="4792281" y="3251364"/>
              <a:ext cx="468981" cy="293168"/>
            </a:xfrm>
            <a:custGeom>
              <a:avLst/>
              <a:gdLst>
                <a:gd name="connsiteX0" fmla="*/ 218748 w 607427"/>
                <a:gd name="connsiteY0" fmla="*/ 211767 h 379713"/>
                <a:gd name="connsiteX1" fmla="*/ 303678 w 607427"/>
                <a:gd name="connsiteY1" fmla="*/ 286283 h 379713"/>
                <a:gd name="connsiteX2" fmla="*/ 388608 w 607427"/>
                <a:gd name="connsiteY2" fmla="*/ 211767 h 379713"/>
                <a:gd name="connsiteX3" fmla="*/ 580118 w 607427"/>
                <a:gd name="connsiteY3" fmla="*/ 379713 h 379713"/>
                <a:gd name="connsiteX4" fmla="*/ 27238 w 607427"/>
                <a:gd name="connsiteY4" fmla="*/ 379713 h 379713"/>
                <a:gd name="connsiteX5" fmla="*/ 607427 w 607427"/>
                <a:gd name="connsiteY5" fmla="*/ 19970 h 379713"/>
                <a:gd name="connsiteX6" fmla="*/ 607427 w 607427"/>
                <a:gd name="connsiteY6" fmla="*/ 359531 h 379713"/>
                <a:gd name="connsiteX7" fmla="*/ 413725 w 607427"/>
                <a:gd name="connsiteY7" fmla="*/ 189751 h 379713"/>
                <a:gd name="connsiteX8" fmla="*/ 0 w 607427"/>
                <a:gd name="connsiteY8" fmla="*/ 19970 h 379713"/>
                <a:gd name="connsiteX9" fmla="*/ 193561 w 607427"/>
                <a:gd name="connsiteY9" fmla="*/ 189751 h 379713"/>
                <a:gd name="connsiteX10" fmla="*/ 0 w 607427"/>
                <a:gd name="connsiteY10" fmla="*/ 359531 h 379713"/>
                <a:gd name="connsiteX11" fmla="*/ 27379 w 607427"/>
                <a:gd name="connsiteY11" fmla="*/ 0 h 379713"/>
                <a:gd name="connsiteX12" fmla="*/ 579906 w 607427"/>
                <a:gd name="connsiteY12" fmla="*/ 0 h 379713"/>
                <a:gd name="connsiteX13" fmla="*/ 303694 w 607427"/>
                <a:gd name="connsiteY13" fmla="*/ 242251 h 379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7427" h="379713">
                  <a:moveTo>
                    <a:pt x="218748" y="211767"/>
                  </a:moveTo>
                  <a:lnTo>
                    <a:pt x="303678" y="286283"/>
                  </a:lnTo>
                  <a:lnTo>
                    <a:pt x="388608" y="211767"/>
                  </a:lnTo>
                  <a:lnTo>
                    <a:pt x="580118" y="379713"/>
                  </a:lnTo>
                  <a:lnTo>
                    <a:pt x="27238" y="379713"/>
                  </a:lnTo>
                  <a:close/>
                  <a:moveTo>
                    <a:pt x="607427" y="19970"/>
                  </a:moveTo>
                  <a:lnTo>
                    <a:pt x="607427" y="359531"/>
                  </a:lnTo>
                  <a:lnTo>
                    <a:pt x="413725" y="189751"/>
                  </a:lnTo>
                  <a:close/>
                  <a:moveTo>
                    <a:pt x="0" y="19970"/>
                  </a:moveTo>
                  <a:lnTo>
                    <a:pt x="193561" y="189751"/>
                  </a:lnTo>
                  <a:lnTo>
                    <a:pt x="0" y="359531"/>
                  </a:lnTo>
                  <a:close/>
                  <a:moveTo>
                    <a:pt x="27379" y="0"/>
                  </a:moveTo>
                  <a:lnTo>
                    <a:pt x="579906" y="0"/>
                  </a:lnTo>
                  <a:lnTo>
                    <a:pt x="303694" y="24225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78" name="椭圆 38"/>
            <p:cNvSpPr/>
            <p:nvPr/>
          </p:nvSpPr>
          <p:spPr>
            <a:xfrm>
              <a:off x="7014303" y="3198259"/>
              <a:ext cx="468981" cy="399377"/>
            </a:xfrm>
            <a:custGeom>
              <a:avLst/>
              <a:gdLst>
                <a:gd name="connsiteX0" fmla="*/ 303714 w 607639"/>
                <a:gd name="connsiteY0" fmla="*/ 173520 h 517456"/>
                <a:gd name="connsiteX1" fmla="*/ 337586 w 607639"/>
                <a:gd name="connsiteY1" fmla="*/ 207321 h 517456"/>
                <a:gd name="connsiteX2" fmla="*/ 303714 w 607639"/>
                <a:gd name="connsiteY2" fmla="*/ 241122 h 517456"/>
                <a:gd name="connsiteX3" fmla="*/ 269842 w 607639"/>
                <a:gd name="connsiteY3" fmla="*/ 207321 h 517456"/>
                <a:gd name="connsiteX4" fmla="*/ 303714 w 607639"/>
                <a:gd name="connsiteY4" fmla="*/ 173520 h 517456"/>
                <a:gd name="connsiteX5" fmla="*/ 303758 w 607639"/>
                <a:gd name="connsiteY5" fmla="*/ 139994 h 517456"/>
                <a:gd name="connsiteX6" fmla="*/ 236373 w 607639"/>
                <a:gd name="connsiteY6" fmla="*/ 207277 h 517456"/>
                <a:gd name="connsiteX7" fmla="*/ 303758 w 607639"/>
                <a:gd name="connsiteY7" fmla="*/ 274559 h 517456"/>
                <a:gd name="connsiteX8" fmla="*/ 371054 w 607639"/>
                <a:gd name="connsiteY8" fmla="*/ 207277 h 517456"/>
                <a:gd name="connsiteX9" fmla="*/ 303758 w 607639"/>
                <a:gd name="connsiteY9" fmla="*/ 139994 h 517456"/>
                <a:gd name="connsiteX10" fmla="*/ 282839 w 607639"/>
                <a:gd name="connsiteY10" fmla="*/ 68801 h 517456"/>
                <a:gd name="connsiteX11" fmla="*/ 303669 w 607639"/>
                <a:gd name="connsiteY11" fmla="*/ 68801 h 517456"/>
                <a:gd name="connsiteX12" fmla="*/ 303847 w 607639"/>
                <a:gd name="connsiteY12" fmla="*/ 68801 h 517456"/>
                <a:gd name="connsiteX13" fmla="*/ 324588 w 607639"/>
                <a:gd name="connsiteY13" fmla="*/ 68801 h 517456"/>
                <a:gd name="connsiteX14" fmla="*/ 327703 w 607639"/>
                <a:gd name="connsiteY14" fmla="*/ 99465 h 517456"/>
                <a:gd name="connsiteX15" fmla="*/ 363221 w 607639"/>
                <a:gd name="connsiteY15" fmla="*/ 114219 h 517456"/>
                <a:gd name="connsiteX16" fmla="*/ 387166 w 607639"/>
                <a:gd name="connsiteY16" fmla="*/ 94665 h 517456"/>
                <a:gd name="connsiteX17" fmla="*/ 416541 w 607639"/>
                <a:gd name="connsiteY17" fmla="*/ 124085 h 517456"/>
                <a:gd name="connsiteX18" fmla="*/ 396958 w 607639"/>
                <a:gd name="connsiteY18" fmla="*/ 147993 h 517456"/>
                <a:gd name="connsiteX19" fmla="*/ 411645 w 607639"/>
                <a:gd name="connsiteY19" fmla="*/ 183457 h 517456"/>
                <a:gd name="connsiteX20" fmla="*/ 442445 w 607639"/>
                <a:gd name="connsiteY20" fmla="*/ 186479 h 517456"/>
                <a:gd name="connsiteX21" fmla="*/ 442445 w 607639"/>
                <a:gd name="connsiteY21" fmla="*/ 228075 h 517456"/>
                <a:gd name="connsiteX22" fmla="*/ 411645 w 607639"/>
                <a:gd name="connsiteY22" fmla="*/ 231185 h 517456"/>
                <a:gd name="connsiteX23" fmla="*/ 396958 w 607639"/>
                <a:gd name="connsiteY23" fmla="*/ 266649 h 517456"/>
                <a:gd name="connsiteX24" fmla="*/ 416541 w 607639"/>
                <a:gd name="connsiteY24" fmla="*/ 290558 h 517456"/>
                <a:gd name="connsiteX25" fmla="*/ 387166 w 607639"/>
                <a:gd name="connsiteY25" fmla="*/ 319977 h 517456"/>
                <a:gd name="connsiteX26" fmla="*/ 363221 w 607639"/>
                <a:gd name="connsiteY26" fmla="*/ 300423 h 517456"/>
                <a:gd name="connsiteX27" fmla="*/ 327703 w 607639"/>
                <a:gd name="connsiteY27" fmla="*/ 315177 h 517456"/>
                <a:gd name="connsiteX28" fmla="*/ 324588 w 607639"/>
                <a:gd name="connsiteY28" fmla="*/ 345841 h 517456"/>
                <a:gd name="connsiteX29" fmla="*/ 303847 w 607639"/>
                <a:gd name="connsiteY29" fmla="*/ 345841 h 517456"/>
                <a:gd name="connsiteX30" fmla="*/ 303669 w 607639"/>
                <a:gd name="connsiteY30" fmla="*/ 345841 h 517456"/>
                <a:gd name="connsiteX31" fmla="*/ 282839 w 607639"/>
                <a:gd name="connsiteY31" fmla="*/ 345841 h 517456"/>
                <a:gd name="connsiteX32" fmla="*/ 279813 w 607639"/>
                <a:gd name="connsiteY32" fmla="*/ 315177 h 517456"/>
                <a:gd name="connsiteX33" fmla="*/ 244295 w 607639"/>
                <a:gd name="connsiteY33" fmla="*/ 300423 h 517456"/>
                <a:gd name="connsiteX34" fmla="*/ 220350 w 607639"/>
                <a:gd name="connsiteY34" fmla="*/ 319977 h 517456"/>
                <a:gd name="connsiteX35" fmla="*/ 190886 w 607639"/>
                <a:gd name="connsiteY35" fmla="*/ 290558 h 517456"/>
                <a:gd name="connsiteX36" fmla="*/ 210558 w 607639"/>
                <a:gd name="connsiteY36" fmla="*/ 266649 h 517456"/>
                <a:gd name="connsiteX37" fmla="*/ 195782 w 607639"/>
                <a:gd name="connsiteY37" fmla="*/ 231185 h 517456"/>
                <a:gd name="connsiteX38" fmla="*/ 164982 w 607639"/>
                <a:gd name="connsiteY38" fmla="*/ 228075 h 517456"/>
                <a:gd name="connsiteX39" fmla="*/ 164982 w 607639"/>
                <a:gd name="connsiteY39" fmla="*/ 186568 h 517456"/>
                <a:gd name="connsiteX40" fmla="*/ 195782 w 607639"/>
                <a:gd name="connsiteY40" fmla="*/ 183457 h 517456"/>
                <a:gd name="connsiteX41" fmla="*/ 210558 w 607639"/>
                <a:gd name="connsiteY41" fmla="*/ 147993 h 517456"/>
                <a:gd name="connsiteX42" fmla="*/ 190886 w 607639"/>
                <a:gd name="connsiteY42" fmla="*/ 124085 h 517456"/>
                <a:gd name="connsiteX43" fmla="*/ 220350 w 607639"/>
                <a:gd name="connsiteY43" fmla="*/ 94665 h 517456"/>
                <a:gd name="connsiteX44" fmla="*/ 244295 w 607639"/>
                <a:gd name="connsiteY44" fmla="*/ 114219 h 517456"/>
                <a:gd name="connsiteX45" fmla="*/ 279813 w 607639"/>
                <a:gd name="connsiteY45" fmla="*/ 99465 h 517456"/>
                <a:gd name="connsiteX46" fmla="*/ 38005 w 607639"/>
                <a:gd name="connsiteY46" fmla="*/ 37951 h 517456"/>
                <a:gd name="connsiteX47" fmla="*/ 38005 w 607639"/>
                <a:gd name="connsiteY47" fmla="*/ 376049 h 517456"/>
                <a:gd name="connsiteX48" fmla="*/ 569634 w 607639"/>
                <a:gd name="connsiteY48" fmla="*/ 376049 h 517456"/>
                <a:gd name="connsiteX49" fmla="*/ 569634 w 607639"/>
                <a:gd name="connsiteY49" fmla="*/ 37951 h 517456"/>
                <a:gd name="connsiteX50" fmla="*/ 28482 w 607639"/>
                <a:gd name="connsiteY50" fmla="*/ 0 h 517456"/>
                <a:gd name="connsiteX51" fmla="*/ 579157 w 607639"/>
                <a:gd name="connsiteY51" fmla="*/ 0 h 517456"/>
                <a:gd name="connsiteX52" fmla="*/ 607639 w 607639"/>
                <a:gd name="connsiteY52" fmla="*/ 28441 h 517456"/>
                <a:gd name="connsiteX53" fmla="*/ 607639 w 607639"/>
                <a:gd name="connsiteY53" fmla="*/ 385559 h 517456"/>
                <a:gd name="connsiteX54" fmla="*/ 579157 w 607639"/>
                <a:gd name="connsiteY54" fmla="*/ 414000 h 517456"/>
                <a:gd name="connsiteX55" fmla="*/ 351304 w 607639"/>
                <a:gd name="connsiteY55" fmla="*/ 414000 h 517456"/>
                <a:gd name="connsiteX56" fmla="*/ 351304 w 607639"/>
                <a:gd name="connsiteY56" fmla="*/ 479593 h 517456"/>
                <a:gd name="connsiteX57" fmla="*/ 437906 w 607639"/>
                <a:gd name="connsiteY57" fmla="*/ 479593 h 517456"/>
                <a:gd name="connsiteX58" fmla="*/ 437906 w 607639"/>
                <a:gd name="connsiteY58" fmla="*/ 517456 h 517456"/>
                <a:gd name="connsiteX59" fmla="*/ 169733 w 607639"/>
                <a:gd name="connsiteY59" fmla="*/ 517456 h 517456"/>
                <a:gd name="connsiteX60" fmla="*/ 169733 w 607639"/>
                <a:gd name="connsiteY60" fmla="*/ 479593 h 517456"/>
                <a:gd name="connsiteX61" fmla="*/ 256335 w 607639"/>
                <a:gd name="connsiteY61" fmla="*/ 479593 h 517456"/>
                <a:gd name="connsiteX62" fmla="*/ 256335 w 607639"/>
                <a:gd name="connsiteY62" fmla="*/ 414000 h 517456"/>
                <a:gd name="connsiteX63" fmla="*/ 28482 w 607639"/>
                <a:gd name="connsiteY63" fmla="*/ 414000 h 517456"/>
                <a:gd name="connsiteX64" fmla="*/ 0 w 607639"/>
                <a:gd name="connsiteY64" fmla="*/ 385559 h 517456"/>
                <a:gd name="connsiteX65" fmla="*/ 0 w 607639"/>
                <a:gd name="connsiteY65" fmla="*/ 28441 h 517456"/>
                <a:gd name="connsiteX66" fmla="*/ 28482 w 607639"/>
                <a:gd name="connsiteY66" fmla="*/ 0 h 51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607639" h="517456">
                  <a:moveTo>
                    <a:pt x="303714" y="173520"/>
                  </a:moveTo>
                  <a:cubicBezTo>
                    <a:pt x="322421" y="173520"/>
                    <a:pt x="337586" y="188653"/>
                    <a:pt x="337586" y="207321"/>
                  </a:cubicBezTo>
                  <a:cubicBezTo>
                    <a:pt x="337586" y="225989"/>
                    <a:pt x="322421" y="241122"/>
                    <a:pt x="303714" y="241122"/>
                  </a:cubicBezTo>
                  <a:cubicBezTo>
                    <a:pt x="285007" y="241122"/>
                    <a:pt x="269842" y="225989"/>
                    <a:pt x="269842" y="207321"/>
                  </a:cubicBezTo>
                  <a:cubicBezTo>
                    <a:pt x="269842" y="188653"/>
                    <a:pt x="285007" y="173520"/>
                    <a:pt x="303714" y="173520"/>
                  </a:cubicBezTo>
                  <a:close/>
                  <a:moveTo>
                    <a:pt x="303758" y="139994"/>
                  </a:moveTo>
                  <a:cubicBezTo>
                    <a:pt x="266549" y="139994"/>
                    <a:pt x="236373" y="170125"/>
                    <a:pt x="236373" y="207277"/>
                  </a:cubicBezTo>
                  <a:cubicBezTo>
                    <a:pt x="236373" y="244517"/>
                    <a:pt x="266549" y="274559"/>
                    <a:pt x="303758" y="274559"/>
                  </a:cubicBezTo>
                  <a:cubicBezTo>
                    <a:pt x="340967" y="274559"/>
                    <a:pt x="371054" y="244517"/>
                    <a:pt x="371054" y="207277"/>
                  </a:cubicBezTo>
                  <a:cubicBezTo>
                    <a:pt x="371054" y="170125"/>
                    <a:pt x="340967" y="139994"/>
                    <a:pt x="303758" y="139994"/>
                  </a:cubicBezTo>
                  <a:close/>
                  <a:moveTo>
                    <a:pt x="282839" y="68801"/>
                  </a:moveTo>
                  <a:lnTo>
                    <a:pt x="303669" y="68801"/>
                  </a:lnTo>
                  <a:lnTo>
                    <a:pt x="303847" y="68801"/>
                  </a:lnTo>
                  <a:lnTo>
                    <a:pt x="324588" y="68801"/>
                  </a:lnTo>
                  <a:lnTo>
                    <a:pt x="327703" y="99465"/>
                  </a:lnTo>
                  <a:cubicBezTo>
                    <a:pt x="340522" y="102309"/>
                    <a:pt x="352450" y="107375"/>
                    <a:pt x="363221" y="114219"/>
                  </a:cubicBezTo>
                  <a:lnTo>
                    <a:pt x="387166" y="94665"/>
                  </a:lnTo>
                  <a:lnTo>
                    <a:pt x="416541" y="124085"/>
                  </a:lnTo>
                  <a:lnTo>
                    <a:pt x="396958" y="147993"/>
                  </a:lnTo>
                  <a:cubicBezTo>
                    <a:pt x="403812" y="158748"/>
                    <a:pt x="408797" y="170658"/>
                    <a:pt x="411645" y="183457"/>
                  </a:cubicBezTo>
                  <a:lnTo>
                    <a:pt x="442445" y="186479"/>
                  </a:lnTo>
                  <a:lnTo>
                    <a:pt x="442445" y="228075"/>
                  </a:lnTo>
                  <a:lnTo>
                    <a:pt x="411645" y="231185"/>
                  </a:lnTo>
                  <a:cubicBezTo>
                    <a:pt x="408886" y="243984"/>
                    <a:pt x="403812" y="255894"/>
                    <a:pt x="396958" y="266649"/>
                  </a:cubicBezTo>
                  <a:lnTo>
                    <a:pt x="416541" y="290558"/>
                  </a:lnTo>
                  <a:lnTo>
                    <a:pt x="387166" y="319977"/>
                  </a:lnTo>
                  <a:lnTo>
                    <a:pt x="363221" y="300423"/>
                  </a:lnTo>
                  <a:cubicBezTo>
                    <a:pt x="352450" y="307267"/>
                    <a:pt x="340522" y="312333"/>
                    <a:pt x="327703" y="315177"/>
                  </a:cubicBezTo>
                  <a:lnTo>
                    <a:pt x="324588" y="345841"/>
                  </a:lnTo>
                  <a:lnTo>
                    <a:pt x="303847" y="345841"/>
                  </a:lnTo>
                  <a:lnTo>
                    <a:pt x="303669" y="345841"/>
                  </a:lnTo>
                  <a:lnTo>
                    <a:pt x="282839" y="345841"/>
                  </a:lnTo>
                  <a:lnTo>
                    <a:pt x="279813" y="315177"/>
                  </a:lnTo>
                  <a:cubicBezTo>
                    <a:pt x="266994" y="312333"/>
                    <a:pt x="254977" y="307267"/>
                    <a:pt x="244295" y="300423"/>
                  </a:cubicBezTo>
                  <a:lnTo>
                    <a:pt x="220350" y="319977"/>
                  </a:lnTo>
                  <a:lnTo>
                    <a:pt x="190886" y="290558"/>
                  </a:lnTo>
                  <a:lnTo>
                    <a:pt x="210558" y="266649"/>
                  </a:lnTo>
                  <a:cubicBezTo>
                    <a:pt x="203704" y="255894"/>
                    <a:pt x="198630" y="243984"/>
                    <a:pt x="195782" y="231185"/>
                  </a:cubicBezTo>
                  <a:lnTo>
                    <a:pt x="164982" y="228075"/>
                  </a:lnTo>
                  <a:lnTo>
                    <a:pt x="164982" y="186568"/>
                  </a:lnTo>
                  <a:lnTo>
                    <a:pt x="195782" y="183457"/>
                  </a:lnTo>
                  <a:cubicBezTo>
                    <a:pt x="198630" y="170658"/>
                    <a:pt x="203704" y="158748"/>
                    <a:pt x="210558" y="147993"/>
                  </a:cubicBezTo>
                  <a:lnTo>
                    <a:pt x="190886" y="124085"/>
                  </a:lnTo>
                  <a:lnTo>
                    <a:pt x="220350" y="94665"/>
                  </a:lnTo>
                  <a:lnTo>
                    <a:pt x="244295" y="114219"/>
                  </a:lnTo>
                  <a:cubicBezTo>
                    <a:pt x="254977" y="107375"/>
                    <a:pt x="266905" y="102309"/>
                    <a:pt x="279813" y="99465"/>
                  </a:cubicBezTo>
                  <a:close/>
                  <a:moveTo>
                    <a:pt x="38005" y="37951"/>
                  </a:moveTo>
                  <a:lnTo>
                    <a:pt x="38005" y="376049"/>
                  </a:lnTo>
                  <a:lnTo>
                    <a:pt x="569634" y="376049"/>
                  </a:lnTo>
                  <a:lnTo>
                    <a:pt x="569634" y="37951"/>
                  </a:lnTo>
                  <a:close/>
                  <a:moveTo>
                    <a:pt x="28482" y="0"/>
                  </a:moveTo>
                  <a:lnTo>
                    <a:pt x="579157" y="0"/>
                  </a:lnTo>
                  <a:cubicBezTo>
                    <a:pt x="594822" y="0"/>
                    <a:pt x="607639" y="12799"/>
                    <a:pt x="607639" y="28441"/>
                  </a:cubicBezTo>
                  <a:lnTo>
                    <a:pt x="607639" y="385559"/>
                  </a:lnTo>
                  <a:cubicBezTo>
                    <a:pt x="607639" y="401202"/>
                    <a:pt x="594822" y="414000"/>
                    <a:pt x="579157" y="414000"/>
                  </a:cubicBezTo>
                  <a:lnTo>
                    <a:pt x="351304" y="414000"/>
                  </a:lnTo>
                  <a:lnTo>
                    <a:pt x="351304" y="479593"/>
                  </a:lnTo>
                  <a:lnTo>
                    <a:pt x="437906" y="479593"/>
                  </a:lnTo>
                  <a:lnTo>
                    <a:pt x="437906" y="517456"/>
                  </a:lnTo>
                  <a:lnTo>
                    <a:pt x="169733" y="517456"/>
                  </a:lnTo>
                  <a:lnTo>
                    <a:pt x="169733" y="479593"/>
                  </a:lnTo>
                  <a:lnTo>
                    <a:pt x="256335" y="479593"/>
                  </a:lnTo>
                  <a:lnTo>
                    <a:pt x="256335" y="414000"/>
                  </a:lnTo>
                  <a:lnTo>
                    <a:pt x="28482" y="414000"/>
                  </a:lnTo>
                  <a:cubicBezTo>
                    <a:pt x="12817" y="414000"/>
                    <a:pt x="0" y="401202"/>
                    <a:pt x="0" y="385559"/>
                  </a:cubicBezTo>
                  <a:lnTo>
                    <a:pt x="0" y="28441"/>
                  </a:lnTo>
                  <a:cubicBezTo>
                    <a:pt x="0" y="12799"/>
                    <a:pt x="12817" y="0"/>
                    <a:pt x="28482" y="0"/>
                  </a:cubicBezTo>
                  <a:close/>
                </a:path>
              </a:pathLst>
            </a:custGeom>
            <a:solidFill>
              <a:srgbClr val="E7E7E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79" name="椭圆 39"/>
            <p:cNvSpPr/>
            <p:nvPr/>
          </p:nvSpPr>
          <p:spPr>
            <a:xfrm>
              <a:off x="6605017" y="4528725"/>
              <a:ext cx="468982" cy="464440"/>
            </a:xfrm>
            <a:custGeom>
              <a:avLst/>
              <a:gdLst>
                <a:gd name="connsiteX0" fmla="*/ 251451 w 608736"/>
                <a:gd name="connsiteY0" fmla="*/ 247191 h 602841"/>
                <a:gd name="connsiteX1" fmla="*/ 262137 w 608736"/>
                <a:gd name="connsiteY1" fmla="*/ 250055 h 602841"/>
                <a:gd name="connsiteX2" fmla="*/ 323645 w 608736"/>
                <a:gd name="connsiteY2" fmla="*/ 285209 h 602841"/>
                <a:gd name="connsiteX3" fmla="*/ 359872 w 608736"/>
                <a:gd name="connsiteY3" fmla="*/ 350307 h 602841"/>
                <a:gd name="connsiteX4" fmla="*/ 363521 w 608736"/>
                <a:gd name="connsiteY4" fmla="*/ 365670 h 602841"/>
                <a:gd name="connsiteX5" fmla="*/ 347753 w 608736"/>
                <a:gd name="connsiteY5" fmla="*/ 364108 h 602841"/>
                <a:gd name="connsiteX6" fmla="*/ 342801 w 608736"/>
                <a:gd name="connsiteY6" fmla="*/ 363587 h 602841"/>
                <a:gd name="connsiteX7" fmla="*/ 326121 w 608736"/>
                <a:gd name="connsiteY7" fmla="*/ 362676 h 602841"/>
                <a:gd name="connsiteX8" fmla="*/ 323776 w 608736"/>
                <a:gd name="connsiteY8" fmla="*/ 354734 h 602841"/>
                <a:gd name="connsiteX9" fmla="*/ 298104 w 608736"/>
                <a:gd name="connsiteY9" fmla="*/ 310727 h 602841"/>
                <a:gd name="connsiteX10" fmla="*/ 251842 w 608736"/>
                <a:gd name="connsiteY10" fmla="*/ 284558 h 602841"/>
                <a:gd name="connsiteX11" fmla="*/ 238550 w 608736"/>
                <a:gd name="connsiteY11" fmla="*/ 281042 h 602841"/>
                <a:gd name="connsiteX12" fmla="*/ 244284 w 608736"/>
                <a:gd name="connsiteY12" fmla="*/ 268674 h 602841"/>
                <a:gd name="connsiteX13" fmla="*/ 248324 w 608736"/>
                <a:gd name="connsiteY13" fmla="*/ 257737 h 602841"/>
                <a:gd name="connsiteX14" fmla="*/ 246454 w 608736"/>
                <a:gd name="connsiteY14" fmla="*/ 168722 h 602841"/>
                <a:gd name="connsiteX15" fmla="*/ 261971 w 608736"/>
                <a:gd name="connsiteY15" fmla="*/ 171325 h 602841"/>
                <a:gd name="connsiteX16" fmla="*/ 378414 w 608736"/>
                <a:gd name="connsiteY16" fmla="*/ 230549 h 602841"/>
                <a:gd name="connsiteX17" fmla="*/ 439699 w 608736"/>
                <a:gd name="connsiteY17" fmla="*/ 360970 h 602841"/>
                <a:gd name="connsiteX18" fmla="*/ 441003 w 608736"/>
                <a:gd name="connsiteY18" fmla="*/ 373856 h 602841"/>
                <a:gd name="connsiteX19" fmla="*/ 425225 w 608736"/>
                <a:gd name="connsiteY19" fmla="*/ 373335 h 602841"/>
                <a:gd name="connsiteX20" fmla="*/ 417923 w 608736"/>
                <a:gd name="connsiteY20" fmla="*/ 373075 h 602841"/>
                <a:gd name="connsiteX21" fmla="*/ 404753 w 608736"/>
                <a:gd name="connsiteY21" fmla="*/ 371253 h 602841"/>
                <a:gd name="connsiteX22" fmla="*/ 403841 w 608736"/>
                <a:gd name="connsiteY22" fmla="*/ 362532 h 602841"/>
                <a:gd name="connsiteX23" fmla="*/ 352856 w 608736"/>
                <a:gd name="connsiteY23" fmla="*/ 256060 h 602841"/>
                <a:gd name="connsiteX24" fmla="*/ 260015 w 608736"/>
                <a:gd name="connsiteY24" fmla="*/ 207640 h 602841"/>
                <a:gd name="connsiteX25" fmla="*/ 251800 w 608736"/>
                <a:gd name="connsiteY25" fmla="*/ 206078 h 602841"/>
                <a:gd name="connsiteX26" fmla="*/ 250757 w 608736"/>
                <a:gd name="connsiteY26" fmla="*/ 197878 h 602841"/>
                <a:gd name="connsiteX27" fmla="*/ 248932 w 608736"/>
                <a:gd name="connsiteY27" fmla="*/ 184211 h 602841"/>
                <a:gd name="connsiteX28" fmla="*/ 73371 w 608736"/>
                <a:gd name="connsiteY28" fmla="*/ 111141 h 602841"/>
                <a:gd name="connsiteX29" fmla="*/ 97098 w 608736"/>
                <a:gd name="connsiteY29" fmla="*/ 120514 h 602841"/>
                <a:gd name="connsiteX30" fmla="*/ 175057 w 608736"/>
                <a:gd name="connsiteY30" fmla="*/ 198363 h 602841"/>
                <a:gd name="connsiteX31" fmla="*/ 174014 w 608736"/>
                <a:gd name="connsiteY31" fmla="*/ 247963 h 602841"/>
                <a:gd name="connsiteX32" fmla="*/ 131906 w 608736"/>
                <a:gd name="connsiteY32" fmla="*/ 290142 h 602841"/>
                <a:gd name="connsiteX33" fmla="*/ 138033 w 608736"/>
                <a:gd name="connsiteY33" fmla="*/ 301208 h 602841"/>
                <a:gd name="connsiteX34" fmla="*/ 207388 w 608736"/>
                <a:gd name="connsiteY34" fmla="*/ 396892 h 602841"/>
                <a:gd name="connsiteX35" fmla="*/ 302947 w 608736"/>
                <a:gd name="connsiteY35" fmla="*/ 466019 h 602841"/>
                <a:gd name="connsiteX36" fmla="*/ 314419 w 608736"/>
                <a:gd name="connsiteY36" fmla="*/ 472268 h 602841"/>
                <a:gd name="connsiteX37" fmla="*/ 356528 w 608736"/>
                <a:gd name="connsiteY37" fmla="*/ 430219 h 602841"/>
                <a:gd name="connsiteX38" fmla="*/ 382340 w 608736"/>
                <a:gd name="connsiteY38" fmla="*/ 419804 h 602841"/>
                <a:gd name="connsiteX39" fmla="*/ 406198 w 608736"/>
                <a:gd name="connsiteY39" fmla="*/ 429177 h 602841"/>
                <a:gd name="connsiteX40" fmla="*/ 484157 w 608736"/>
                <a:gd name="connsiteY40" fmla="*/ 507027 h 602841"/>
                <a:gd name="connsiteX41" fmla="*/ 483114 w 608736"/>
                <a:gd name="connsiteY41" fmla="*/ 556496 h 602841"/>
                <a:gd name="connsiteX42" fmla="*/ 465123 w 608736"/>
                <a:gd name="connsiteY42" fmla="*/ 574071 h 602841"/>
                <a:gd name="connsiteX43" fmla="*/ 460821 w 608736"/>
                <a:gd name="connsiteY43" fmla="*/ 577586 h 602841"/>
                <a:gd name="connsiteX44" fmla="*/ 430446 w 608736"/>
                <a:gd name="connsiteY44" fmla="*/ 594770 h 602841"/>
                <a:gd name="connsiteX45" fmla="*/ 399288 w 608736"/>
                <a:gd name="connsiteY45" fmla="*/ 602581 h 602841"/>
                <a:gd name="connsiteX46" fmla="*/ 390554 w 608736"/>
                <a:gd name="connsiteY46" fmla="*/ 602841 h 602841"/>
                <a:gd name="connsiteX47" fmla="*/ 134513 w 608736"/>
                <a:gd name="connsiteY47" fmla="*/ 469664 h 602841"/>
                <a:gd name="connsiteX48" fmla="*/ 1539 w 608736"/>
                <a:gd name="connsiteY48" fmla="*/ 205263 h 602841"/>
                <a:gd name="connsiteX49" fmla="*/ 9231 w 608736"/>
                <a:gd name="connsiteY49" fmla="*/ 174410 h 602841"/>
                <a:gd name="connsiteX50" fmla="*/ 26569 w 608736"/>
                <a:gd name="connsiteY50" fmla="*/ 143817 h 602841"/>
                <a:gd name="connsiteX51" fmla="*/ 28395 w 608736"/>
                <a:gd name="connsiteY51" fmla="*/ 140953 h 602841"/>
                <a:gd name="connsiteX52" fmla="*/ 47558 w 608736"/>
                <a:gd name="connsiteY52" fmla="*/ 121686 h 602841"/>
                <a:gd name="connsiteX53" fmla="*/ 73371 w 608736"/>
                <a:gd name="connsiteY53" fmla="*/ 111141 h 602841"/>
                <a:gd name="connsiteX54" fmla="*/ 229800 w 608736"/>
                <a:gd name="connsiteY54" fmla="*/ 83832 h 602841"/>
                <a:gd name="connsiteX55" fmla="*/ 244010 w 608736"/>
                <a:gd name="connsiteY55" fmla="*/ 84743 h 602841"/>
                <a:gd name="connsiteX56" fmla="*/ 437738 w 608736"/>
                <a:gd name="connsiteY56" fmla="*/ 171303 h 602841"/>
                <a:gd name="connsiteX57" fmla="*/ 523781 w 608736"/>
                <a:gd name="connsiteY57" fmla="*/ 359001 h 602841"/>
                <a:gd name="connsiteX58" fmla="*/ 524693 w 608736"/>
                <a:gd name="connsiteY58" fmla="*/ 370195 h 602841"/>
                <a:gd name="connsiteX59" fmla="*/ 508788 w 608736"/>
                <a:gd name="connsiteY59" fmla="*/ 371496 h 602841"/>
                <a:gd name="connsiteX60" fmla="*/ 499793 w 608736"/>
                <a:gd name="connsiteY60" fmla="*/ 372147 h 602841"/>
                <a:gd name="connsiteX61" fmla="*/ 488581 w 608736"/>
                <a:gd name="connsiteY61" fmla="*/ 372798 h 602841"/>
                <a:gd name="connsiteX62" fmla="*/ 487799 w 608736"/>
                <a:gd name="connsiteY62" fmla="*/ 361734 h 602841"/>
                <a:gd name="connsiteX63" fmla="*/ 412316 w 608736"/>
                <a:gd name="connsiteY63" fmla="*/ 196685 h 602841"/>
                <a:gd name="connsiteX64" fmla="*/ 245053 w 608736"/>
                <a:gd name="connsiteY64" fmla="*/ 121059 h 602841"/>
                <a:gd name="connsiteX65" fmla="*/ 236449 w 608736"/>
                <a:gd name="connsiteY65" fmla="*/ 120408 h 602841"/>
                <a:gd name="connsiteX66" fmla="*/ 234754 w 608736"/>
                <a:gd name="connsiteY66" fmla="*/ 111948 h 602841"/>
                <a:gd name="connsiteX67" fmla="*/ 232147 w 608736"/>
                <a:gd name="connsiteY67" fmla="*/ 97890 h 602841"/>
                <a:gd name="connsiteX68" fmla="*/ 230344 w 608736"/>
                <a:gd name="connsiteY68" fmla="*/ 0 h 602841"/>
                <a:gd name="connsiteX69" fmla="*/ 241293 w 608736"/>
                <a:gd name="connsiteY69" fmla="*/ 521 h 602841"/>
                <a:gd name="connsiteX70" fmla="*/ 497291 w 608736"/>
                <a:gd name="connsiteY70" fmla="*/ 111947 h 602841"/>
                <a:gd name="connsiteX71" fmla="*/ 607824 w 608736"/>
                <a:gd name="connsiteY71" fmla="*/ 351069 h 602841"/>
                <a:gd name="connsiteX72" fmla="*/ 608736 w 608736"/>
                <a:gd name="connsiteY72" fmla="*/ 362394 h 602841"/>
                <a:gd name="connsiteX73" fmla="*/ 596223 w 608736"/>
                <a:gd name="connsiteY73" fmla="*/ 363305 h 602841"/>
                <a:gd name="connsiteX74" fmla="*/ 584362 w 608736"/>
                <a:gd name="connsiteY74" fmla="*/ 364347 h 602841"/>
                <a:gd name="connsiteX75" fmla="*/ 572761 w 608736"/>
                <a:gd name="connsiteY75" fmla="*/ 365388 h 602841"/>
                <a:gd name="connsiteX76" fmla="*/ 571849 w 608736"/>
                <a:gd name="connsiteY76" fmla="*/ 353933 h 602841"/>
                <a:gd name="connsiteX77" fmla="*/ 471744 w 608736"/>
                <a:gd name="connsiteY77" fmla="*/ 137460 h 602841"/>
                <a:gd name="connsiteX78" fmla="*/ 239860 w 608736"/>
                <a:gd name="connsiteY78" fmla="*/ 36578 h 602841"/>
                <a:gd name="connsiteX79" fmla="*/ 228389 w 608736"/>
                <a:gd name="connsiteY79" fmla="*/ 36187 h 602841"/>
                <a:gd name="connsiteX80" fmla="*/ 229041 w 608736"/>
                <a:gd name="connsiteY80" fmla="*/ 20176 h 602841"/>
                <a:gd name="connsiteX81" fmla="*/ 229562 w 608736"/>
                <a:gd name="connsiteY81" fmla="*/ 11065 h 60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608736" h="602841">
                  <a:moveTo>
                    <a:pt x="251451" y="247191"/>
                  </a:moveTo>
                  <a:lnTo>
                    <a:pt x="262137" y="250055"/>
                  </a:lnTo>
                  <a:cubicBezTo>
                    <a:pt x="285463" y="256175"/>
                    <a:pt x="306704" y="268283"/>
                    <a:pt x="323645" y="285209"/>
                  </a:cubicBezTo>
                  <a:cubicBezTo>
                    <a:pt x="341498" y="303045"/>
                    <a:pt x="354008" y="325569"/>
                    <a:pt x="359872" y="350307"/>
                  </a:cubicBezTo>
                  <a:lnTo>
                    <a:pt x="363521" y="365670"/>
                  </a:lnTo>
                  <a:lnTo>
                    <a:pt x="347753" y="364108"/>
                  </a:lnTo>
                  <a:cubicBezTo>
                    <a:pt x="346190" y="363978"/>
                    <a:pt x="344495" y="363847"/>
                    <a:pt x="342801" y="363587"/>
                  </a:cubicBezTo>
                  <a:lnTo>
                    <a:pt x="326121" y="362676"/>
                  </a:lnTo>
                  <a:lnTo>
                    <a:pt x="323776" y="354734"/>
                  </a:lnTo>
                  <a:cubicBezTo>
                    <a:pt x="319215" y="338068"/>
                    <a:pt x="310353" y="322835"/>
                    <a:pt x="298104" y="310727"/>
                  </a:cubicBezTo>
                  <a:cubicBezTo>
                    <a:pt x="285463" y="297968"/>
                    <a:pt x="269435" y="288984"/>
                    <a:pt x="251842" y="284558"/>
                  </a:cubicBezTo>
                  <a:lnTo>
                    <a:pt x="238550" y="281042"/>
                  </a:lnTo>
                  <a:lnTo>
                    <a:pt x="244284" y="268674"/>
                  </a:lnTo>
                  <a:cubicBezTo>
                    <a:pt x="245848" y="265419"/>
                    <a:pt x="247151" y="261643"/>
                    <a:pt x="248324" y="257737"/>
                  </a:cubicBezTo>
                  <a:close/>
                  <a:moveTo>
                    <a:pt x="246454" y="168722"/>
                  </a:moveTo>
                  <a:lnTo>
                    <a:pt x="261971" y="171325"/>
                  </a:lnTo>
                  <a:cubicBezTo>
                    <a:pt x="306566" y="178614"/>
                    <a:pt x="346858" y="199180"/>
                    <a:pt x="378414" y="230549"/>
                  </a:cubicBezTo>
                  <a:cubicBezTo>
                    <a:pt x="413620" y="265822"/>
                    <a:pt x="434744" y="310858"/>
                    <a:pt x="439699" y="360970"/>
                  </a:cubicBezTo>
                  <a:lnTo>
                    <a:pt x="441003" y="373856"/>
                  </a:lnTo>
                  <a:lnTo>
                    <a:pt x="425225" y="373335"/>
                  </a:lnTo>
                  <a:cubicBezTo>
                    <a:pt x="422096" y="373205"/>
                    <a:pt x="420010" y="373335"/>
                    <a:pt x="417923" y="373075"/>
                  </a:cubicBezTo>
                  <a:lnTo>
                    <a:pt x="404753" y="371253"/>
                  </a:lnTo>
                  <a:lnTo>
                    <a:pt x="403841" y="362532"/>
                  </a:lnTo>
                  <a:cubicBezTo>
                    <a:pt x="399407" y="321792"/>
                    <a:pt x="381674" y="284956"/>
                    <a:pt x="352856" y="256060"/>
                  </a:cubicBezTo>
                  <a:cubicBezTo>
                    <a:pt x="327690" y="231069"/>
                    <a:pt x="295613" y="214278"/>
                    <a:pt x="260015" y="207640"/>
                  </a:cubicBezTo>
                  <a:lnTo>
                    <a:pt x="251800" y="206078"/>
                  </a:lnTo>
                  <a:lnTo>
                    <a:pt x="250757" y="197878"/>
                  </a:lnTo>
                  <a:cubicBezTo>
                    <a:pt x="250236" y="193323"/>
                    <a:pt x="249714" y="188767"/>
                    <a:pt x="248932" y="184211"/>
                  </a:cubicBezTo>
                  <a:close/>
                  <a:moveTo>
                    <a:pt x="73371" y="111141"/>
                  </a:moveTo>
                  <a:cubicBezTo>
                    <a:pt x="82627" y="111141"/>
                    <a:pt x="91101" y="114526"/>
                    <a:pt x="97098" y="120514"/>
                  </a:cubicBezTo>
                  <a:lnTo>
                    <a:pt x="175057" y="198363"/>
                  </a:lnTo>
                  <a:cubicBezTo>
                    <a:pt x="188485" y="211772"/>
                    <a:pt x="187963" y="234034"/>
                    <a:pt x="174014" y="247963"/>
                  </a:cubicBezTo>
                  <a:lnTo>
                    <a:pt x="131906" y="290142"/>
                  </a:lnTo>
                  <a:lnTo>
                    <a:pt x="138033" y="301208"/>
                  </a:lnTo>
                  <a:cubicBezTo>
                    <a:pt x="151982" y="326333"/>
                    <a:pt x="171016" y="360701"/>
                    <a:pt x="207388" y="396892"/>
                  </a:cubicBezTo>
                  <a:cubicBezTo>
                    <a:pt x="243630" y="433083"/>
                    <a:pt x="277917" y="452090"/>
                    <a:pt x="302947" y="466019"/>
                  </a:cubicBezTo>
                  <a:lnTo>
                    <a:pt x="314419" y="472268"/>
                  </a:lnTo>
                  <a:lnTo>
                    <a:pt x="356528" y="430219"/>
                  </a:lnTo>
                  <a:cubicBezTo>
                    <a:pt x="363177" y="423580"/>
                    <a:pt x="372563" y="419804"/>
                    <a:pt x="382340" y="419804"/>
                  </a:cubicBezTo>
                  <a:cubicBezTo>
                    <a:pt x="391597" y="419804"/>
                    <a:pt x="400070" y="423059"/>
                    <a:pt x="406198" y="429177"/>
                  </a:cubicBezTo>
                  <a:lnTo>
                    <a:pt x="484157" y="507027"/>
                  </a:lnTo>
                  <a:cubicBezTo>
                    <a:pt x="497454" y="520435"/>
                    <a:pt x="497063" y="542566"/>
                    <a:pt x="483114" y="556496"/>
                  </a:cubicBezTo>
                  <a:lnTo>
                    <a:pt x="465123" y="574071"/>
                  </a:lnTo>
                  <a:lnTo>
                    <a:pt x="460821" y="577586"/>
                  </a:lnTo>
                  <a:cubicBezTo>
                    <a:pt x="451696" y="584616"/>
                    <a:pt x="441397" y="590474"/>
                    <a:pt x="430446" y="594770"/>
                  </a:cubicBezTo>
                  <a:cubicBezTo>
                    <a:pt x="420147" y="598675"/>
                    <a:pt x="409978" y="601279"/>
                    <a:pt x="399288" y="602581"/>
                  </a:cubicBezTo>
                  <a:cubicBezTo>
                    <a:pt x="398506" y="602581"/>
                    <a:pt x="395508" y="602841"/>
                    <a:pt x="390554" y="602841"/>
                  </a:cubicBezTo>
                  <a:cubicBezTo>
                    <a:pt x="361873" y="602841"/>
                    <a:pt x="258362" y="593338"/>
                    <a:pt x="134513" y="469664"/>
                  </a:cubicBezTo>
                  <a:cubicBezTo>
                    <a:pt x="29959" y="365258"/>
                    <a:pt x="-8499" y="288710"/>
                    <a:pt x="1539" y="205263"/>
                  </a:cubicBezTo>
                  <a:cubicBezTo>
                    <a:pt x="2712" y="195109"/>
                    <a:pt x="5189" y="185085"/>
                    <a:pt x="9231" y="174410"/>
                  </a:cubicBezTo>
                  <a:cubicBezTo>
                    <a:pt x="13663" y="163214"/>
                    <a:pt x="19399" y="152930"/>
                    <a:pt x="26569" y="143817"/>
                  </a:cubicBezTo>
                  <a:lnTo>
                    <a:pt x="28395" y="140953"/>
                  </a:lnTo>
                  <a:lnTo>
                    <a:pt x="47558" y="121686"/>
                  </a:lnTo>
                  <a:cubicBezTo>
                    <a:pt x="54207" y="115047"/>
                    <a:pt x="63594" y="111141"/>
                    <a:pt x="73371" y="111141"/>
                  </a:cubicBezTo>
                  <a:close/>
                  <a:moveTo>
                    <a:pt x="229800" y="83832"/>
                  </a:moveTo>
                  <a:lnTo>
                    <a:pt x="244010" y="84743"/>
                  </a:lnTo>
                  <a:cubicBezTo>
                    <a:pt x="317277" y="88908"/>
                    <a:pt x="386112" y="119627"/>
                    <a:pt x="437738" y="171303"/>
                  </a:cubicBezTo>
                  <a:cubicBezTo>
                    <a:pt x="487799" y="221156"/>
                    <a:pt x="518436" y="287931"/>
                    <a:pt x="523781" y="359001"/>
                  </a:cubicBezTo>
                  <a:lnTo>
                    <a:pt x="524693" y="370195"/>
                  </a:lnTo>
                  <a:lnTo>
                    <a:pt x="508788" y="371496"/>
                  </a:lnTo>
                  <a:cubicBezTo>
                    <a:pt x="505008" y="371887"/>
                    <a:pt x="502400" y="372017"/>
                    <a:pt x="499793" y="372147"/>
                  </a:cubicBezTo>
                  <a:lnTo>
                    <a:pt x="488581" y="372798"/>
                  </a:lnTo>
                  <a:lnTo>
                    <a:pt x="487799" y="361734"/>
                  </a:lnTo>
                  <a:cubicBezTo>
                    <a:pt x="482975" y="299125"/>
                    <a:pt x="456120" y="240551"/>
                    <a:pt x="412316" y="196685"/>
                  </a:cubicBezTo>
                  <a:cubicBezTo>
                    <a:pt x="367730" y="152169"/>
                    <a:pt x="308282" y="125355"/>
                    <a:pt x="245053" y="121059"/>
                  </a:cubicBezTo>
                  <a:lnTo>
                    <a:pt x="236449" y="120408"/>
                  </a:lnTo>
                  <a:lnTo>
                    <a:pt x="234754" y="111948"/>
                  </a:lnTo>
                  <a:cubicBezTo>
                    <a:pt x="233711" y="107132"/>
                    <a:pt x="232929" y="102446"/>
                    <a:pt x="232147" y="97890"/>
                  </a:cubicBezTo>
                  <a:close/>
                  <a:moveTo>
                    <a:pt x="230344" y="0"/>
                  </a:moveTo>
                  <a:lnTo>
                    <a:pt x="241293" y="521"/>
                  </a:lnTo>
                  <a:cubicBezTo>
                    <a:pt x="338009" y="4166"/>
                    <a:pt x="428990" y="43737"/>
                    <a:pt x="497291" y="111947"/>
                  </a:cubicBezTo>
                  <a:cubicBezTo>
                    <a:pt x="561291" y="175860"/>
                    <a:pt x="600524" y="260731"/>
                    <a:pt x="607824" y="351069"/>
                  </a:cubicBezTo>
                  <a:lnTo>
                    <a:pt x="608736" y="362394"/>
                  </a:lnTo>
                  <a:lnTo>
                    <a:pt x="596223" y="363305"/>
                  </a:lnTo>
                  <a:cubicBezTo>
                    <a:pt x="592182" y="363566"/>
                    <a:pt x="588272" y="363956"/>
                    <a:pt x="584362" y="364347"/>
                  </a:cubicBezTo>
                  <a:lnTo>
                    <a:pt x="572761" y="365388"/>
                  </a:lnTo>
                  <a:lnTo>
                    <a:pt x="571849" y="353933"/>
                  </a:lnTo>
                  <a:cubicBezTo>
                    <a:pt x="565201" y="272186"/>
                    <a:pt x="529617" y="195256"/>
                    <a:pt x="471744" y="137460"/>
                  </a:cubicBezTo>
                  <a:cubicBezTo>
                    <a:pt x="409830" y="75629"/>
                    <a:pt x="327452" y="39832"/>
                    <a:pt x="239860" y="36578"/>
                  </a:cubicBezTo>
                  <a:lnTo>
                    <a:pt x="228389" y="36187"/>
                  </a:lnTo>
                  <a:lnTo>
                    <a:pt x="229041" y="20176"/>
                  </a:lnTo>
                  <a:cubicBezTo>
                    <a:pt x="229171" y="17183"/>
                    <a:pt x="229302" y="14058"/>
                    <a:pt x="229562" y="11065"/>
                  </a:cubicBezTo>
                  <a:close/>
                </a:path>
              </a:pathLst>
            </a:custGeom>
            <a:solidFill>
              <a:srgbClr val="E7E7E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0" name="椭圆 40"/>
            <p:cNvSpPr/>
            <p:nvPr/>
          </p:nvSpPr>
          <p:spPr>
            <a:xfrm>
              <a:off x="5160408" y="4543637"/>
              <a:ext cx="468981" cy="434615"/>
            </a:xfrm>
            <a:custGeom>
              <a:avLst/>
              <a:gdLst>
                <a:gd name="T0" fmla="*/ 5404 w 6827"/>
                <a:gd name="T1" fmla="*/ 0 h 6336"/>
                <a:gd name="T2" fmla="*/ 1422 w 6827"/>
                <a:gd name="T3" fmla="*/ 0 h 6336"/>
                <a:gd name="T4" fmla="*/ 0 w 6827"/>
                <a:gd name="T5" fmla="*/ 1422 h 6336"/>
                <a:gd name="T6" fmla="*/ 0 w 6827"/>
                <a:gd name="T7" fmla="*/ 3698 h 6336"/>
                <a:gd name="T8" fmla="*/ 1422 w 6827"/>
                <a:gd name="T9" fmla="*/ 5120 h 6336"/>
                <a:gd name="T10" fmla="*/ 2276 w 6827"/>
                <a:gd name="T11" fmla="*/ 5120 h 6336"/>
                <a:gd name="T12" fmla="*/ 2560 w 6827"/>
                <a:gd name="T13" fmla="*/ 4836 h 6336"/>
                <a:gd name="T14" fmla="*/ 2276 w 6827"/>
                <a:gd name="T15" fmla="*/ 4551 h 6336"/>
                <a:gd name="T16" fmla="*/ 1422 w 6827"/>
                <a:gd name="T17" fmla="*/ 4551 h 6336"/>
                <a:gd name="T18" fmla="*/ 569 w 6827"/>
                <a:gd name="T19" fmla="*/ 3698 h 6336"/>
                <a:gd name="T20" fmla="*/ 569 w 6827"/>
                <a:gd name="T21" fmla="*/ 1422 h 6336"/>
                <a:gd name="T22" fmla="*/ 1422 w 6827"/>
                <a:gd name="T23" fmla="*/ 569 h 6336"/>
                <a:gd name="T24" fmla="*/ 5404 w 6827"/>
                <a:gd name="T25" fmla="*/ 569 h 6336"/>
                <a:gd name="T26" fmla="*/ 6258 w 6827"/>
                <a:gd name="T27" fmla="*/ 1422 h 6336"/>
                <a:gd name="T28" fmla="*/ 6258 w 6827"/>
                <a:gd name="T29" fmla="*/ 3698 h 6336"/>
                <a:gd name="T30" fmla="*/ 5404 w 6827"/>
                <a:gd name="T31" fmla="*/ 4551 h 6336"/>
                <a:gd name="T32" fmla="*/ 5404 w 6827"/>
                <a:gd name="T33" fmla="*/ 3698 h 6336"/>
                <a:gd name="T34" fmla="*/ 4962 w 6827"/>
                <a:gd name="T35" fmla="*/ 3461 h 6336"/>
                <a:gd name="T36" fmla="*/ 3256 w 6827"/>
                <a:gd name="T37" fmla="*/ 4599 h 6336"/>
                <a:gd name="T38" fmla="*/ 3256 w 6827"/>
                <a:gd name="T39" fmla="*/ 5072 h 6336"/>
                <a:gd name="T40" fmla="*/ 4962 w 6827"/>
                <a:gd name="T41" fmla="*/ 6210 h 6336"/>
                <a:gd name="T42" fmla="*/ 5404 w 6827"/>
                <a:gd name="T43" fmla="*/ 5974 h 6336"/>
                <a:gd name="T44" fmla="*/ 5404 w 6827"/>
                <a:gd name="T45" fmla="*/ 5120 h 6336"/>
                <a:gd name="T46" fmla="*/ 6827 w 6827"/>
                <a:gd name="T47" fmla="*/ 3698 h 6336"/>
                <a:gd name="T48" fmla="*/ 6827 w 6827"/>
                <a:gd name="T49" fmla="*/ 1422 h 6336"/>
                <a:gd name="T50" fmla="*/ 5404 w 6827"/>
                <a:gd name="T51" fmla="*/ 0 h 6336"/>
                <a:gd name="T52" fmla="*/ 4836 w 6827"/>
                <a:gd name="T53" fmla="*/ 5442 h 6336"/>
                <a:gd name="T54" fmla="*/ 3926 w 6827"/>
                <a:gd name="T55" fmla="*/ 4836 h 6336"/>
                <a:gd name="T56" fmla="*/ 4836 w 6827"/>
                <a:gd name="T57" fmla="*/ 4229 h 6336"/>
                <a:gd name="T58" fmla="*/ 4836 w 6827"/>
                <a:gd name="T59" fmla="*/ 5442 h 6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27" h="6336">
                  <a:moveTo>
                    <a:pt x="5404" y="0"/>
                  </a:moveTo>
                  <a:lnTo>
                    <a:pt x="1422" y="0"/>
                  </a:lnTo>
                  <a:cubicBezTo>
                    <a:pt x="637" y="0"/>
                    <a:pt x="0" y="637"/>
                    <a:pt x="0" y="1422"/>
                  </a:cubicBezTo>
                  <a:lnTo>
                    <a:pt x="0" y="3698"/>
                  </a:lnTo>
                  <a:cubicBezTo>
                    <a:pt x="0" y="4483"/>
                    <a:pt x="637" y="5120"/>
                    <a:pt x="1422" y="5120"/>
                  </a:cubicBezTo>
                  <a:lnTo>
                    <a:pt x="2276" y="5120"/>
                  </a:lnTo>
                  <a:cubicBezTo>
                    <a:pt x="2433" y="5120"/>
                    <a:pt x="2560" y="4993"/>
                    <a:pt x="2560" y="4836"/>
                  </a:cubicBezTo>
                  <a:cubicBezTo>
                    <a:pt x="2560" y="4679"/>
                    <a:pt x="2433" y="4551"/>
                    <a:pt x="2276" y="4551"/>
                  </a:cubicBezTo>
                  <a:lnTo>
                    <a:pt x="1422" y="4551"/>
                  </a:lnTo>
                  <a:cubicBezTo>
                    <a:pt x="951" y="4551"/>
                    <a:pt x="569" y="4169"/>
                    <a:pt x="569" y="3698"/>
                  </a:cubicBezTo>
                  <a:lnTo>
                    <a:pt x="569" y="1422"/>
                  </a:lnTo>
                  <a:cubicBezTo>
                    <a:pt x="569" y="951"/>
                    <a:pt x="951" y="569"/>
                    <a:pt x="1422" y="569"/>
                  </a:cubicBezTo>
                  <a:lnTo>
                    <a:pt x="5404" y="569"/>
                  </a:lnTo>
                  <a:cubicBezTo>
                    <a:pt x="5876" y="569"/>
                    <a:pt x="6258" y="951"/>
                    <a:pt x="6258" y="1422"/>
                  </a:cubicBezTo>
                  <a:lnTo>
                    <a:pt x="6258" y="3698"/>
                  </a:lnTo>
                  <a:cubicBezTo>
                    <a:pt x="6258" y="4169"/>
                    <a:pt x="5876" y="4551"/>
                    <a:pt x="5404" y="4551"/>
                  </a:cubicBezTo>
                  <a:lnTo>
                    <a:pt x="5404" y="3698"/>
                  </a:lnTo>
                  <a:cubicBezTo>
                    <a:pt x="5404" y="3471"/>
                    <a:pt x="5151" y="3335"/>
                    <a:pt x="4962" y="3461"/>
                  </a:cubicBezTo>
                  <a:lnTo>
                    <a:pt x="3256" y="4599"/>
                  </a:lnTo>
                  <a:cubicBezTo>
                    <a:pt x="3087" y="4712"/>
                    <a:pt x="3087" y="4960"/>
                    <a:pt x="3256" y="5072"/>
                  </a:cubicBezTo>
                  <a:lnTo>
                    <a:pt x="4962" y="6210"/>
                  </a:lnTo>
                  <a:cubicBezTo>
                    <a:pt x="5151" y="6336"/>
                    <a:pt x="5404" y="6201"/>
                    <a:pt x="5404" y="5974"/>
                  </a:cubicBezTo>
                  <a:lnTo>
                    <a:pt x="5404" y="5120"/>
                  </a:lnTo>
                  <a:cubicBezTo>
                    <a:pt x="6190" y="5120"/>
                    <a:pt x="6827" y="4483"/>
                    <a:pt x="6827" y="3698"/>
                  </a:cubicBezTo>
                  <a:lnTo>
                    <a:pt x="6827" y="1422"/>
                  </a:lnTo>
                  <a:cubicBezTo>
                    <a:pt x="6827" y="637"/>
                    <a:pt x="6190" y="0"/>
                    <a:pt x="5404" y="0"/>
                  </a:cubicBezTo>
                  <a:close/>
                  <a:moveTo>
                    <a:pt x="4836" y="5442"/>
                  </a:moveTo>
                  <a:lnTo>
                    <a:pt x="3926" y="4836"/>
                  </a:lnTo>
                  <a:lnTo>
                    <a:pt x="4836" y="4229"/>
                  </a:lnTo>
                  <a:lnTo>
                    <a:pt x="4836" y="5442"/>
                  </a:lnTo>
                  <a:close/>
                </a:path>
              </a:pathLst>
            </a:custGeom>
            <a:solidFill>
              <a:srgbClr val="E7E7E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281" name="组合 280"/>
          <p:cNvGrpSpPr/>
          <p:nvPr/>
        </p:nvGrpSpPr>
        <p:grpSpPr>
          <a:xfrm>
            <a:off x="1200462" y="2389567"/>
            <a:ext cx="2333431" cy="916360"/>
            <a:chOff x="7159246" y="3187184"/>
            <a:chExt cx="2333431" cy="916360"/>
          </a:xfrm>
        </p:grpSpPr>
        <p:sp>
          <p:nvSpPr>
            <p:cNvPr id="282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283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84" name="组合 283"/>
          <p:cNvGrpSpPr/>
          <p:nvPr/>
        </p:nvGrpSpPr>
        <p:grpSpPr>
          <a:xfrm>
            <a:off x="1200462" y="3819321"/>
            <a:ext cx="2333431" cy="916360"/>
            <a:chOff x="7159246" y="3187184"/>
            <a:chExt cx="2333431" cy="916360"/>
          </a:xfrm>
        </p:grpSpPr>
        <p:sp>
          <p:nvSpPr>
            <p:cNvPr id="285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286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8445040" y="2389567"/>
            <a:ext cx="2333431" cy="916360"/>
            <a:chOff x="7159246" y="3187184"/>
            <a:chExt cx="2333431" cy="916360"/>
          </a:xfrm>
        </p:grpSpPr>
        <p:sp>
          <p:nvSpPr>
            <p:cNvPr id="288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289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90" name="组合 289"/>
          <p:cNvGrpSpPr/>
          <p:nvPr/>
        </p:nvGrpSpPr>
        <p:grpSpPr>
          <a:xfrm>
            <a:off x="8445040" y="3819321"/>
            <a:ext cx="2333431" cy="916360"/>
            <a:chOff x="7159246" y="3187184"/>
            <a:chExt cx="2333431" cy="916360"/>
          </a:xfrm>
        </p:grpSpPr>
        <p:sp>
          <p:nvSpPr>
            <p:cNvPr id="291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292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340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575</Words>
  <Application>Microsoft Office PowerPoint</Application>
  <PresentationFormat>宽屏</PresentationFormat>
  <Paragraphs>105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Agency FB</vt:lpstr>
      <vt:lpstr>Arial Unicode MS</vt:lpstr>
      <vt:lpstr>等线</vt:lpstr>
      <vt:lpstr>宋体</vt:lpstr>
      <vt:lpstr>微软雅黑</vt:lpstr>
      <vt:lpstr>Arial</vt:lpstr>
      <vt:lpstr>Calibri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StephenZhu</dc:creator>
  <cp:keywords>51PPT模板网</cp:keywords>
  <cp:lastModifiedBy>阳光 男孩</cp:lastModifiedBy>
  <cp:revision>8</cp:revision>
  <dcterms:created xsi:type="dcterms:W3CDTF">2019-12-08T01:04:35Z</dcterms:created>
  <dcterms:modified xsi:type="dcterms:W3CDTF">2020-01-07T12:56:43Z</dcterms:modified>
</cp:coreProperties>
</file>