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74" r:id="rId11"/>
    <p:sldId id="273" r:id="rId12"/>
    <p:sldId id="269" r:id="rId13"/>
    <p:sldId id="270" r:id="rId14"/>
    <p:sldId id="271" r:id="rId15"/>
    <p:sldId id="272" r:id="rId16"/>
    <p:sldId id="27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50A2"/>
    <a:srgbClr val="0885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0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E9C4C6-1B75-4048-A996-D732B9FF6CBE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2C36E-0137-4993-952D-70CF6EDB5B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841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图片 1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2582863" y="539750"/>
            <a:ext cx="141288" cy="179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644525" y="460375"/>
            <a:ext cx="142875" cy="1778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716756" y="6120026"/>
            <a:ext cx="132047" cy="18552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3856038" y="6553200"/>
            <a:ext cx="109538" cy="1397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6188075" y="6165850"/>
            <a:ext cx="103188" cy="1397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7715250" y="6403975"/>
            <a:ext cx="111125" cy="1397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Oval 35"/>
          <p:cNvSpPr>
            <a:spLocks noChangeArrowheads="1"/>
          </p:cNvSpPr>
          <p:nvPr/>
        </p:nvSpPr>
        <p:spPr bwMode="auto">
          <a:xfrm>
            <a:off x="138113" y="2179638"/>
            <a:ext cx="71438" cy="88900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Oval 36"/>
          <p:cNvSpPr>
            <a:spLocks noChangeArrowheads="1"/>
          </p:cNvSpPr>
          <p:nvPr/>
        </p:nvSpPr>
        <p:spPr bwMode="auto">
          <a:xfrm>
            <a:off x="1546225" y="5121275"/>
            <a:ext cx="71438" cy="100013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Oval 37"/>
          <p:cNvSpPr>
            <a:spLocks noChangeArrowheads="1"/>
          </p:cNvSpPr>
          <p:nvPr/>
        </p:nvSpPr>
        <p:spPr bwMode="auto">
          <a:xfrm>
            <a:off x="628650" y="4297363"/>
            <a:ext cx="71438" cy="88900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Oval 41"/>
          <p:cNvSpPr>
            <a:spLocks noChangeArrowheads="1"/>
          </p:cNvSpPr>
          <p:nvPr/>
        </p:nvSpPr>
        <p:spPr bwMode="auto">
          <a:xfrm>
            <a:off x="296863" y="4575175"/>
            <a:ext cx="71438" cy="889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Oval 43"/>
          <p:cNvSpPr>
            <a:spLocks noChangeArrowheads="1"/>
          </p:cNvSpPr>
          <p:nvPr/>
        </p:nvSpPr>
        <p:spPr bwMode="auto">
          <a:xfrm>
            <a:off x="4044950" y="4217988"/>
            <a:ext cx="71438" cy="889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Oval 44"/>
          <p:cNvSpPr>
            <a:spLocks noChangeArrowheads="1"/>
          </p:cNvSpPr>
          <p:nvPr/>
        </p:nvSpPr>
        <p:spPr bwMode="auto">
          <a:xfrm>
            <a:off x="3933825" y="838200"/>
            <a:ext cx="71438" cy="889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8111282" y="2019962"/>
            <a:ext cx="81421" cy="1014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9817728" y="4683838"/>
            <a:ext cx="87684" cy="11023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Oval 33"/>
          <p:cNvSpPr>
            <a:spLocks noChangeArrowheads="1"/>
          </p:cNvSpPr>
          <p:nvPr/>
        </p:nvSpPr>
        <p:spPr bwMode="auto">
          <a:xfrm>
            <a:off x="8611078" y="3682195"/>
            <a:ext cx="56369" cy="70147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Oval 40"/>
          <p:cNvSpPr>
            <a:spLocks noChangeArrowheads="1"/>
          </p:cNvSpPr>
          <p:nvPr/>
        </p:nvSpPr>
        <p:spPr bwMode="auto">
          <a:xfrm>
            <a:off x="7537580" y="3141061"/>
            <a:ext cx="56369" cy="7014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860351" y="-38100"/>
            <a:ext cx="637587" cy="3841799"/>
            <a:chOff x="8860351" y="-38100"/>
            <a:chExt cx="637587" cy="3841799"/>
          </a:xfrm>
        </p:grpSpPr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9318812" y="2909325"/>
              <a:ext cx="179126" cy="518587"/>
            </a:xfrm>
            <a:custGeom>
              <a:avLst/>
              <a:gdLst>
                <a:gd name="T0" fmla="*/ 0 w 30"/>
                <a:gd name="T1" fmla="*/ 87 h 87"/>
                <a:gd name="T2" fmla="*/ 29 w 30"/>
                <a:gd name="T3" fmla="*/ 42 h 87"/>
                <a:gd name="T4" fmla="*/ 0 w 30"/>
                <a:gd name="T5" fmla="*/ 0 h 87"/>
                <a:gd name="T6" fmla="*/ 19 w 30"/>
                <a:gd name="T7" fmla="*/ 43 h 87"/>
                <a:gd name="T8" fmla="*/ 0 w 30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7">
                  <a:moveTo>
                    <a:pt x="0" y="87"/>
                  </a:moveTo>
                  <a:cubicBezTo>
                    <a:pt x="16" y="80"/>
                    <a:pt x="30" y="63"/>
                    <a:pt x="29" y="42"/>
                  </a:cubicBezTo>
                  <a:cubicBezTo>
                    <a:pt x="29" y="23"/>
                    <a:pt x="16" y="7"/>
                    <a:pt x="0" y="0"/>
                  </a:cubicBezTo>
                  <a:cubicBezTo>
                    <a:pt x="13" y="12"/>
                    <a:pt x="19" y="26"/>
                    <a:pt x="19" y="43"/>
                  </a:cubicBezTo>
                  <a:cubicBezTo>
                    <a:pt x="19" y="60"/>
                    <a:pt x="13" y="75"/>
                    <a:pt x="0" y="87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8860351" y="-38100"/>
              <a:ext cx="559924" cy="3841799"/>
              <a:chOff x="7691438" y="49213"/>
              <a:chExt cx="709613" cy="4868862"/>
            </a:xfrm>
          </p:grpSpPr>
          <p:sp>
            <p:nvSpPr>
              <p:cNvPr id="48" name="Freeform 48"/>
              <p:cNvSpPr>
                <a:spLocks/>
              </p:cNvSpPr>
              <p:nvPr/>
            </p:nvSpPr>
            <p:spPr bwMode="auto">
              <a:xfrm>
                <a:off x="8039101" y="3748088"/>
                <a:ext cx="112713" cy="731837"/>
              </a:xfrm>
              <a:custGeom>
                <a:avLst/>
                <a:gdLst>
                  <a:gd name="T0" fmla="*/ 8 w 15"/>
                  <a:gd name="T1" fmla="*/ 97 h 97"/>
                  <a:gd name="T2" fmla="*/ 3 w 15"/>
                  <a:gd name="T3" fmla="*/ 84 h 97"/>
                  <a:gd name="T4" fmla="*/ 1 w 15"/>
                  <a:gd name="T5" fmla="*/ 30 h 97"/>
                  <a:gd name="T6" fmla="*/ 5 w 15"/>
                  <a:gd name="T7" fmla="*/ 3 h 97"/>
                  <a:gd name="T8" fmla="*/ 8 w 15"/>
                  <a:gd name="T9" fmla="*/ 0 h 97"/>
                  <a:gd name="T10" fmla="*/ 10 w 15"/>
                  <a:gd name="T11" fmla="*/ 3 h 97"/>
                  <a:gd name="T12" fmla="*/ 14 w 15"/>
                  <a:gd name="T13" fmla="*/ 25 h 97"/>
                  <a:gd name="T14" fmla="*/ 15 w 15"/>
                  <a:gd name="T15" fmla="*/ 61 h 97"/>
                  <a:gd name="T16" fmla="*/ 10 w 15"/>
                  <a:gd name="T17" fmla="*/ 93 h 97"/>
                  <a:gd name="T18" fmla="*/ 8 w 15"/>
                  <a:gd name="T1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97">
                    <a:moveTo>
                      <a:pt x="8" y="97"/>
                    </a:moveTo>
                    <a:cubicBezTo>
                      <a:pt x="4" y="93"/>
                      <a:pt x="4" y="89"/>
                      <a:pt x="3" y="84"/>
                    </a:cubicBezTo>
                    <a:cubicBezTo>
                      <a:pt x="0" y="66"/>
                      <a:pt x="0" y="48"/>
                      <a:pt x="1" y="30"/>
                    </a:cubicBezTo>
                    <a:cubicBezTo>
                      <a:pt x="1" y="21"/>
                      <a:pt x="2" y="12"/>
                      <a:pt x="5" y="3"/>
                    </a:cubicBezTo>
                    <a:cubicBezTo>
                      <a:pt x="6" y="2"/>
                      <a:pt x="7" y="1"/>
                      <a:pt x="8" y="0"/>
                    </a:cubicBezTo>
                    <a:cubicBezTo>
                      <a:pt x="8" y="1"/>
                      <a:pt x="10" y="2"/>
                      <a:pt x="10" y="3"/>
                    </a:cubicBezTo>
                    <a:cubicBezTo>
                      <a:pt x="11" y="11"/>
                      <a:pt x="13" y="18"/>
                      <a:pt x="14" y="25"/>
                    </a:cubicBezTo>
                    <a:cubicBezTo>
                      <a:pt x="15" y="37"/>
                      <a:pt x="15" y="49"/>
                      <a:pt x="15" y="61"/>
                    </a:cubicBezTo>
                    <a:cubicBezTo>
                      <a:pt x="14" y="72"/>
                      <a:pt x="13" y="83"/>
                      <a:pt x="10" y="93"/>
                    </a:cubicBezTo>
                    <a:cubicBezTo>
                      <a:pt x="10" y="94"/>
                      <a:pt x="9" y="96"/>
                      <a:pt x="8" y="97"/>
                    </a:cubicBezTo>
                    <a:close/>
                  </a:path>
                </a:pathLst>
              </a:cu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auto">
              <a:xfrm>
                <a:off x="7910513" y="3754438"/>
                <a:ext cx="150813" cy="717550"/>
              </a:xfrm>
              <a:custGeom>
                <a:avLst/>
                <a:gdLst>
                  <a:gd name="T0" fmla="*/ 19 w 20"/>
                  <a:gd name="T1" fmla="*/ 95 h 95"/>
                  <a:gd name="T2" fmla="*/ 9 w 20"/>
                  <a:gd name="T3" fmla="*/ 84 h 95"/>
                  <a:gd name="T4" fmla="*/ 1 w 20"/>
                  <a:gd name="T5" fmla="*/ 40 h 95"/>
                  <a:gd name="T6" fmla="*/ 8 w 20"/>
                  <a:gd name="T7" fmla="*/ 13 h 95"/>
                  <a:gd name="T8" fmla="*/ 20 w 20"/>
                  <a:gd name="T9" fmla="*/ 0 h 95"/>
                  <a:gd name="T10" fmla="*/ 14 w 20"/>
                  <a:gd name="T11" fmla="*/ 47 h 95"/>
                  <a:gd name="T12" fmla="*/ 19 w 20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5">
                    <a:moveTo>
                      <a:pt x="19" y="95"/>
                    </a:moveTo>
                    <a:cubicBezTo>
                      <a:pt x="14" y="92"/>
                      <a:pt x="12" y="89"/>
                      <a:pt x="9" y="84"/>
                    </a:cubicBezTo>
                    <a:cubicBezTo>
                      <a:pt x="1" y="71"/>
                      <a:pt x="0" y="55"/>
                      <a:pt x="1" y="40"/>
                    </a:cubicBezTo>
                    <a:cubicBezTo>
                      <a:pt x="1" y="30"/>
                      <a:pt x="3" y="21"/>
                      <a:pt x="8" y="13"/>
                    </a:cubicBezTo>
                    <a:cubicBezTo>
                      <a:pt x="10" y="7"/>
                      <a:pt x="13" y="2"/>
                      <a:pt x="20" y="0"/>
                    </a:cubicBezTo>
                    <a:cubicBezTo>
                      <a:pt x="15" y="15"/>
                      <a:pt x="14" y="31"/>
                      <a:pt x="14" y="47"/>
                    </a:cubicBezTo>
                    <a:cubicBezTo>
                      <a:pt x="14" y="63"/>
                      <a:pt x="15" y="79"/>
                      <a:pt x="19" y="95"/>
                    </a:cubicBezTo>
                    <a:close/>
                  </a:path>
                </a:pathLst>
              </a:cu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auto">
              <a:xfrm>
                <a:off x="8135938" y="3754438"/>
                <a:ext cx="144463" cy="709612"/>
              </a:xfrm>
              <a:custGeom>
                <a:avLst/>
                <a:gdLst>
                  <a:gd name="T0" fmla="*/ 0 w 19"/>
                  <a:gd name="T1" fmla="*/ 0 h 94"/>
                  <a:gd name="T2" fmla="*/ 12 w 19"/>
                  <a:gd name="T3" fmla="*/ 13 h 94"/>
                  <a:gd name="T4" fmla="*/ 19 w 19"/>
                  <a:gd name="T5" fmla="*/ 52 h 94"/>
                  <a:gd name="T6" fmla="*/ 12 w 19"/>
                  <a:gd name="T7" fmla="*/ 81 h 94"/>
                  <a:gd name="T8" fmla="*/ 3 w 19"/>
                  <a:gd name="T9" fmla="*/ 93 h 94"/>
                  <a:gd name="T10" fmla="*/ 0 w 19"/>
                  <a:gd name="T11" fmla="*/ 94 h 94"/>
                  <a:gd name="T12" fmla="*/ 0 w 19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4">
                    <a:moveTo>
                      <a:pt x="0" y="0"/>
                    </a:moveTo>
                    <a:cubicBezTo>
                      <a:pt x="6" y="2"/>
                      <a:pt x="9" y="7"/>
                      <a:pt x="12" y="13"/>
                    </a:cubicBezTo>
                    <a:cubicBezTo>
                      <a:pt x="18" y="25"/>
                      <a:pt x="19" y="39"/>
                      <a:pt x="19" y="52"/>
                    </a:cubicBezTo>
                    <a:cubicBezTo>
                      <a:pt x="18" y="62"/>
                      <a:pt x="16" y="72"/>
                      <a:pt x="12" y="81"/>
                    </a:cubicBezTo>
                    <a:cubicBezTo>
                      <a:pt x="10" y="86"/>
                      <a:pt x="7" y="90"/>
                      <a:pt x="3" y="93"/>
                    </a:cubicBezTo>
                    <a:cubicBezTo>
                      <a:pt x="2" y="93"/>
                      <a:pt x="1" y="94"/>
                      <a:pt x="0" y="94"/>
                    </a:cubicBezTo>
                    <a:cubicBezTo>
                      <a:pt x="7" y="63"/>
                      <a:pt x="7" y="31"/>
                      <a:pt x="0" y="0"/>
                    </a:cubicBezTo>
                    <a:close/>
                  </a:path>
                </a:pathLst>
              </a:cu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auto">
              <a:xfrm>
                <a:off x="7789863" y="3770313"/>
                <a:ext cx="203200" cy="679450"/>
              </a:xfrm>
              <a:custGeom>
                <a:avLst/>
                <a:gdLst>
                  <a:gd name="T0" fmla="*/ 27 w 27"/>
                  <a:gd name="T1" fmla="*/ 0 h 90"/>
                  <a:gd name="T2" fmla="*/ 27 w 27"/>
                  <a:gd name="T3" fmla="*/ 90 h 90"/>
                  <a:gd name="T4" fmla="*/ 2 w 27"/>
                  <a:gd name="T5" fmla="*/ 49 h 90"/>
                  <a:gd name="T6" fmla="*/ 27 w 27"/>
                  <a:gd name="T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90">
                    <a:moveTo>
                      <a:pt x="27" y="0"/>
                    </a:moveTo>
                    <a:cubicBezTo>
                      <a:pt x="9" y="20"/>
                      <a:pt x="8" y="69"/>
                      <a:pt x="27" y="90"/>
                    </a:cubicBezTo>
                    <a:cubicBezTo>
                      <a:pt x="15" y="86"/>
                      <a:pt x="3" y="69"/>
                      <a:pt x="2" y="49"/>
                    </a:cubicBezTo>
                    <a:cubicBezTo>
                      <a:pt x="0" y="24"/>
                      <a:pt x="13" y="5"/>
                      <a:pt x="27" y="0"/>
                    </a:cubicBezTo>
                    <a:close/>
                  </a:path>
                </a:pathLst>
              </a:cu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auto">
              <a:xfrm>
                <a:off x="7691438" y="3784600"/>
                <a:ext cx="227013" cy="657225"/>
              </a:xfrm>
              <a:custGeom>
                <a:avLst/>
                <a:gdLst>
                  <a:gd name="T0" fmla="*/ 30 w 30"/>
                  <a:gd name="T1" fmla="*/ 87 h 87"/>
                  <a:gd name="T2" fmla="*/ 1 w 30"/>
                  <a:gd name="T3" fmla="*/ 42 h 87"/>
                  <a:gd name="T4" fmla="*/ 30 w 30"/>
                  <a:gd name="T5" fmla="*/ 0 h 87"/>
                  <a:gd name="T6" fmla="*/ 11 w 30"/>
                  <a:gd name="T7" fmla="*/ 43 h 87"/>
                  <a:gd name="T8" fmla="*/ 30 w 30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87">
                    <a:moveTo>
                      <a:pt x="30" y="87"/>
                    </a:moveTo>
                    <a:cubicBezTo>
                      <a:pt x="14" y="80"/>
                      <a:pt x="0" y="63"/>
                      <a:pt x="1" y="42"/>
                    </a:cubicBezTo>
                    <a:cubicBezTo>
                      <a:pt x="1" y="23"/>
                      <a:pt x="14" y="7"/>
                      <a:pt x="30" y="0"/>
                    </a:cubicBezTo>
                    <a:cubicBezTo>
                      <a:pt x="17" y="12"/>
                      <a:pt x="11" y="26"/>
                      <a:pt x="11" y="43"/>
                    </a:cubicBezTo>
                    <a:cubicBezTo>
                      <a:pt x="11" y="60"/>
                      <a:pt x="17" y="75"/>
                      <a:pt x="30" y="87"/>
                    </a:cubicBezTo>
                    <a:close/>
                  </a:path>
                </a:pathLst>
              </a:cu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3"/>
              <p:cNvSpPr>
                <a:spLocks/>
              </p:cNvSpPr>
              <p:nvPr/>
            </p:nvSpPr>
            <p:spPr bwMode="auto">
              <a:xfrm>
                <a:off x="8196263" y="3770313"/>
                <a:ext cx="204788" cy="679450"/>
              </a:xfrm>
              <a:custGeom>
                <a:avLst/>
                <a:gdLst>
                  <a:gd name="T0" fmla="*/ 0 w 27"/>
                  <a:gd name="T1" fmla="*/ 0 h 90"/>
                  <a:gd name="T2" fmla="*/ 0 w 27"/>
                  <a:gd name="T3" fmla="*/ 90 h 90"/>
                  <a:gd name="T4" fmla="*/ 25 w 27"/>
                  <a:gd name="T5" fmla="*/ 49 h 90"/>
                  <a:gd name="T6" fmla="*/ 0 w 27"/>
                  <a:gd name="T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90">
                    <a:moveTo>
                      <a:pt x="0" y="0"/>
                    </a:moveTo>
                    <a:cubicBezTo>
                      <a:pt x="18" y="20"/>
                      <a:pt x="19" y="69"/>
                      <a:pt x="0" y="90"/>
                    </a:cubicBezTo>
                    <a:cubicBezTo>
                      <a:pt x="12" y="86"/>
                      <a:pt x="24" y="69"/>
                      <a:pt x="25" y="49"/>
                    </a:cubicBezTo>
                    <a:cubicBezTo>
                      <a:pt x="27" y="24"/>
                      <a:pt x="14" y="5"/>
                      <a:pt x="0" y="0"/>
                    </a:cubicBezTo>
                    <a:close/>
                  </a:path>
                </a:pathLst>
              </a:cu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5"/>
              <p:cNvSpPr>
                <a:spLocks/>
              </p:cNvSpPr>
              <p:nvPr/>
            </p:nvSpPr>
            <p:spPr bwMode="auto">
              <a:xfrm>
                <a:off x="8031163" y="49213"/>
                <a:ext cx="134938" cy="3675062"/>
              </a:xfrm>
              <a:custGeom>
                <a:avLst/>
                <a:gdLst>
                  <a:gd name="T0" fmla="*/ 11 w 18"/>
                  <a:gd name="T1" fmla="*/ 479 h 487"/>
                  <a:gd name="T2" fmla="*/ 9 w 18"/>
                  <a:gd name="T3" fmla="*/ 475 h 487"/>
                  <a:gd name="T4" fmla="*/ 10 w 18"/>
                  <a:gd name="T5" fmla="*/ 0 h 487"/>
                  <a:gd name="T6" fmla="*/ 8 w 18"/>
                  <a:gd name="T7" fmla="*/ 0 h 487"/>
                  <a:gd name="T8" fmla="*/ 8 w 18"/>
                  <a:gd name="T9" fmla="*/ 1 h 487"/>
                  <a:gd name="T10" fmla="*/ 8 w 18"/>
                  <a:gd name="T11" fmla="*/ 475 h 487"/>
                  <a:gd name="T12" fmla="*/ 5 w 18"/>
                  <a:gd name="T13" fmla="*/ 478 h 487"/>
                  <a:gd name="T14" fmla="*/ 0 w 18"/>
                  <a:gd name="T15" fmla="*/ 481 h 487"/>
                  <a:gd name="T16" fmla="*/ 0 w 18"/>
                  <a:gd name="T17" fmla="*/ 487 h 487"/>
                  <a:gd name="T18" fmla="*/ 17 w 18"/>
                  <a:gd name="T19" fmla="*/ 487 h 487"/>
                  <a:gd name="T20" fmla="*/ 11 w 18"/>
                  <a:gd name="T21" fmla="*/ 479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487">
                    <a:moveTo>
                      <a:pt x="11" y="479"/>
                    </a:moveTo>
                    <a:cubicBezTo>
                      <a:pt x="9" y="479"/>
                      <a:pt x="9" y="477"/>
                      <a:pt x="9" y="475"/>
                    </a:cubicBezTo>
                    <a:cubicBezTo>
                      <a:pt x="9" y="454"/>
                      <a:pt x="10" y="20"/>
                      <a:pt x="1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22"/>
                      <a:pt x="8" y="454"/>
                      <a:pt x="8" y="475"/>
                    </a:cubicBezTo>
                    <a:cubicBezTo>
                      <a:pt x="8" y="478"/>
                      <a:pt x="7" y="478"/>
                      <a:pt x="5" y="478"/>
                    </a:cubicBezTo>
                    <a:cubicBezTo>
                      <a:pt x="3" y="478"/>
                      <a:pt x="1" y="479"/>
                      <a:pt x="0" y="481"/>
                    </a:cubicBezTo>
                    <a:cubicBezTo>
                      <a:pt x="0" y="482"/>
                      <a:pt x="0" y="484"/>
                      <a:pt x="0" y="487"/>
                    </a:cubicBezTo>
                    <a:cubicBezTo>
                      <a:pt x="6" y="487"/>
                      <a:pt x="11" y="487"/>
                      <a:pt x="17" y="487"/>
                    </a:cubicBezTo>
                    <a:cubicBezTo>
                      <a:pt x="18" y="480"/>
                      <a:pt x="17" y="478"/>
                      <a:pt x="11" y="479"/>
                    </a:cubicBezTo>
                    <a:close/>
                  </a:path>
                </a:pathLst>
              </a:custGeom>
              <a:solidFill>
                <a:srgbClr val="D88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6"/>
              <p:cNvSpPr>
                <a:spLocks/>
              </p:cNvSpPr>
              <p:nvPr/>
            </p:nvSpPr>
            <p:spPr bwMode="auto">
              <a:xfrm>
                <a:off x="8031163" y="4502150"/>
                <a:ext cx="120650" cy="415925"/>
              </a:xfrm>
              <a:custGeom>
                <a:avLst/>
                <a:gdLst>
                  <a:gd name="T0" fmla="*/ 16 w 16"/>
                  <a:gd name="T1" fmla="*/ 0 h 55"/>
                  <a:gd name="T2" fmla="*/ 8 w 16"/>
                  <a:gd name="T3" fmla="*/ 0 h 55"/>
                  <a:gd name="T4" fmla="*/ 0 w 16"/>
                  <a:gd name="T5" fmla="*/ 0 h 55"/>
                  <a:gd name="T6" fmla="*/ 0 w 16"/>
                  <a:gd name="T7" fmla="*/ 4 h 55"/>
                  <a:gd name="T8" fmla="*/ 3 w 16"/>
                  <a:gd name="T9" fmla="*/ 8 h 55"/>
                  <a:gd name="T10" fmla="*/ 5 w 16"/>
                  <a:gd name="T11" fmla="*/ 9 h 55"/>
                  <a:gd name="T12" fmla="*/ 7 w 16"/>
                  <a:gd name="T13" fmla="*/ 11 h 55"/>
                  <a:gd name="T14" fmla="*/ 7 w 16"/>
                  <a:gd name="T15" fmla="*/ 22 h 55"/>
                  <a:gd name="T16" fmla="*/ 6 w 16"/>
                  <a:gd name="T17" fmla="*/ 25 h 55"/>
                  <a:gd name="T18" fmla="*/ 5 w 16"/>
                  <a:gd name="T19" fmla="*/ 31 h 55"/>
                  <a:gd name="T20" fmla="*/ 7 w 16"/>
                  <a:gd name="T21" fmla="*/ 32 h 55"/>
                  <a:gd name="T22" fmla="*/ 4 w 16"/>
                  <a:gd name="T23" fmla="*/ 38 h 55"/>
                  <a:gd name="T24" fmla="*/ 4 w 16"/>
                  <a:gd name="T25" fmla="*/ 54 h 55"/>
                  <a:gd name="T26" fmla="*/ 5 w 16"/>
                  <a:gd name="T27" fmla="*/ 55 h 55"/>
                  <a:gd name="T28" fmla="*/ 6 w 16"/>
                  <a:gd name="T29" fmla="*/ 53 h 55"/>
                  <a:gd name="T30" fmla="*/ 6 w 16"/>
                  <a:gd name="T31" fmla="*/ 39 h 55"/>
                  <a:gd name="T32" fmla="*/ 7 w 16"/>
                  <a:gd name="T33" fmla="*/ 36 h 55"/>
                  <a:gd name="T34" fmla="*/ 7 w 16"/>
                  <a:gd name="T35" fmla="*/ 55 h 55"/>
                  <a:gd name="T36" fmla="*/ 7 w 16"/>
                  <a:gd name="T37" fmla="*/ 55 h 55"/>
                  <a:gd name="T38" fmla="*/ 7 w 16"/>
                  <a:gd name="T39" fmla="*/ 55 h 55"/>
                  <a:gd name="T40" fmla="*/ 7 w 16"/>
                  <a:gd name="T41" fmla="*/ 55 h 55"/>
                  <a:gd name="T42" fmla="*/ 7 w 16"/>
                  <a:gd name="T43" fmla="*/ 55 h 55"/>
                  <a:gd name="T44" fmla="*/ 8 w 16"/>
                  <a:gd name="T45" fmla="*/ 55 h 55"/>
                  <a:gd name="T46" fmla="*/ 8 w 16"/>
                  <a:gd name="T47" fmla="*/ 55 h 55"/>
                  <a:gd name="T48" fmla="*/ 8 w 16"/>
                  <a:gd name="T49" fmla="*/ 55 h 55"/>
                  <a:gd name="T50" fmla="*/ 8 w 16"/>
                  <a:gd name="T51" fmla="*/ 55 h 55"/>
                  <a:gd name="T52" fmla="*/ 8 w 16"/>
                  <a:gd name="T53" fmla="*/ 55 h 55"/>
                  <a:gd name="T54" fmla="*/ 8 w 16"/>
                  <a:gd name="T55" fmla="*/ 55 h 55"/>
                  <a:gd name="T56" fmla="*/ 8 w 16"/>
                  <a:gd name="T57" fmla="*/ 55 h 55"/>
                  <a:gd name="T58" fmla="*/ 8 w 16"/>
                  <a:gd name="T59" fmla="*/ 55 h 55"/>
                  <a:gd name="T60" fmla="*/ 8 w 16"/>
                  <a:gd name="T61" fmla="*/ 55 h 55"/>
                  <a:gd name="T62" fmla="*/ 8 w 16"/>
                  <a:gd name="T63" fmla="*/ 55 h 55"/>
                  <a:gd name="T64" fmla="*/ 8 w 16"/>
                  <a:gd name="T65" fmla="*/ 55 h 55"/>
                  <a:gd name="T66" fmla="*/ 8 w 16"/>
                  <a:gd name="T67" fmla="*/ 55 h 55"/>
                  <a:gd name="T68" fmla="*/ 8 w 16"/>
                  <a:gd name="T69" fmla="*/ 55 h 55"/>
                  <a:gd name="T70" fmla="*/ 8 w 16"/>
                  <a:gd name="T71" fmla="*/ 55 h 55"/>
                  <a:gd name="T72" fmla="*/ 8 w 16"/>
                  <a:gd name="T73" fmla="*/ 55 h 55"/>
                  <a:gd name="T74" fmla="*/ 8 w 16"/>
                  <a:gd name="T75" fmla="*/ 36 h 55"/>
                  <a:gd name="T76" fmla="*/ 9 w 16"/>
                  <a:gd name="T77" fmla="*/ 39 h 55"/>
                  <a:gd name="T78" fmla="*/ 9 w 16"/>
                  <a:gd name="T79" fmla="*/ 53 h 55"/>
                  <a:gd name="T80" fmla="*/ 10 w 16"/>
                  <a:gd name="T81" fmla="*/ 55 h 55"/>
                  <a:gd name="T82" fmla="*/ 11 w 16"/>
                  <a:gd name="T83" fmla="*/ 54 h 55"/>
                  <a:gd name="T84" fmla="*/ 11 w 16"/>
                  <a:gd name="T85" fmla="*/ 38 h 55"/>
                  <a:gd name="T86" fmla="*/ 8 w 16"/>
                  <a:gd name="T87" fmla="*/ 32 h 55"/>
                  <a:gd name="T88" fmla="*/ 10 w 16"/>
                  <a:gd name="T89" fmla="*/ 31 h 55"/>
                  <a:gd name="T90" fmla="*/ 10 w 16"/>
                  <a:gd name="T91" fmla="*/ 25 h 55"/>
                  <a:gd name="T92" fmla="*/ 8 w 16"/>
                  <a:gd name="T93" fmla="*/ 22 h 55"/>
                  <a:gd name="T94" fmla="*/ 8 w 16"/>
                  <a:gd name="T95" fmla="*/ 11 h 55"/>
                  <a:gd name="T96" fmla="*/ 10 w 16"/>
                  <a:gd name="T97" fmla="*/ 9 h 55"/>
                  <a:gd name="T98" fmla="*/ 12 w 16"/>
                  <a:gd name="T99" fmla="*/ 9 h 55"/>
                  <a:gd name="T100" fmla="*/ 16 w 16"/>
                  <a:gd name="T101" fmla="*/ 4 h 55"/>
                  <a:gd name="T102" fmla="*/ 16 w 16"/>
                  <a:gd name="T10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" h="55">
                    <a:moveTo>
                      <a:pt x="1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7"/>
                      <a:pt x="1" y="8"/>
                      <a:pt x="3" y="8"/>
                    </a:cubicBezTo>
                    <a:cubicBezTo>
                      <a:pt x="4" y="8"/>
                      <a:pt x="4" y="9"/>
                      <a:pt x="5" y="9"/>
                    </a:cubicBezTo>
                    <a:cubicBezTo>
                      <a:pt x="7" y="8"/>
                      <a:pt x="7" y="9"/>
                      <a:pt x="7" y="11"/>
                    </a:cubicBezTo>
                    <a:cubicBezTo>
                      <a:pt x="7" y="15"/>
                      <a:pt x="7" y="19"/>
                      <a:pt x="7" y="22"/>
                    </a:cubicBezTo>
                    <a:cubicBezTo>
                      <a:pt x="7" y="23"/>
                      <a:pt x="6" y="25"/>
                      <a:pt x="6" y="25"/>
                    </a:cubicBezTo>
                    <a:cubicBezTo>
                      <a:pt x="4" y="27"/>
                      <a:pt x="4" y="29"/>
                      <a:pt x="5" y="31"/>
                    </a:cubicBezTo>
                    <a:cubicBezTo>
                      <a:pt x="6" y="32"/>
                      <a:pt x="6" y="32"/>
                      <a:pt x="7" y="32"/>
                    </a:cubicBezTo>
                    <a:cubicBezTo>
                      <a:pt x="4" y="34"/>
                      <a:pt x="4" y="36"/>
                      <a:pt x="4" y="38"/>
                    </a:cubicBezTo>
                    <a:cubicBezTo>
                      <a:pt x="4" y="43"/>
                      <a:pt x="4" y="54"/>
                      <a:pt x="4" y="54"/>
                    </a:cubicBezTo>
                    <a:cubicBezTo>
                      <a:pt x="4" y="55"/>
                      <a:pt x="5" y="55"/>
                      <a:pt x="5" y="55"/>
                    </a:cubicBezTo>
                    <a:cubicBezTo>
                      <a:pt x="6" y="55"/>
                      <a:pt x="6" y="55"/>
                      <a:pt x="6" y="53"/>
                    </a:cubicBezTo>
                    <a:cubicBezTo>
                      <a:pt x="6" y="51"/>
                      <a:pt x="6" y="46"/>
                      <a:pt x="6" y="39"/>
                    </a:cubicBezTo>
                    <a:cubicBezTo>
                      <a:pt x="6" y="38"/>
                      <a:pt x="6" y="36"/>
                      <a:pt x="7" y="36"/>
                    </a:cubicBezTo>
                    <a:cubicBezTo>
                      <a:pt x="8" y="36"/>
                      <a:pt x="7" y="41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41"/>
                      <a:pt x="8" y="36"/>
                      <a:pt x="8" y="36"/>
                    </a:cubicBezTo>
                    <a:cubicBezTo>
                      <a:pt x="9" y="36"/>
                      <a:pt x="9" y="38"/>
                      <a:pt x="9" y="39"/>
                    </a:cubicBezTo>
                    <a:cubicBezTo>
                      <a:pt x="9" y="46"/>
                      <a:pt x="9" y="51"/>
                      <a:pt x="9" y="53"/>
                    </a:cubicBezTo>
                    <a:cubicBezTo>
                      <a:pt x="9" y="55"/>
                      <a:pt x="10" y="55"/>
                      <a:pt x="10" y="55"/>
                    </a:cubicBezTo>
                    <a:cubicBezTo>
                      <a:pt x="10" y="55"/>
                      <a:pt x="11" y="55"/>
                      <a:pt x="11" y="54"/>
                    </a:cubicBezTo>
                    <a:cubicBezTo>
                      <a:pt x="11" y="54"/>
                      <a:pt x="11" y="43"/>
                      <a:pt x="11" y="38"/>
                    </a:cubicBezTo>
                    <a:cubicBezTo>
                      <a:pt x="11" y="36"/>
                      <a:pt x="11" y="34"/>
                      <a:pt x="8" y="32"/>
                    </a:cubicBezTo>
                    <a:cubicBezTo>
                      <a:pt x="9" y="32"/>
                      <a:pt x="9" y="32"/>
                      <a:pt x="10" y="31"/>
                    </a:cubicBezTo>
                    <a:cubicBezTo>
                      <a:pt x="12" y="29"/>
                      <a:pt x="11" y="27"/>
                      <a:pt x="10" y="25"/>
                    </a:cubicBezTo>
                    <a:cubicBezTo>
                      <a:pt x="9" y="25"/>
                      <a:pt x="8" y="23"/>
                      <a:pt x="8" y="22"/>
                    </a:cubicBezTo>
                    <a:cubicBezTo>
                      <a:pt x="8" y="19"/>
                      <a:pt x="8" y="15"/>
                      <a:pt x="8" y="11"/>
                    </a:cubicBezTo>
                    <a:cubicBezTo>
                      <a:pt x="8" y="9"/>
                      <a:pt x="9" y="8"/>
                      <a:pt x="10" y="9"/>
                    </a:cubicBezTo>
                    <a:cubicBezTo>
                      <a:pt x="11" y="9"/>
                      <a:pt x="11" y="9"/>
                      <a:pt x="12" y="9"/>
                    </a:cubicBezTo>
                    <a:cubicBezTo>
                      <a:pt x="14" y="8"/>
                      <a:pt x="16" y="7"/>
                      <a:pt x="16" y="4"/>
                    </a:cubicBezTo>
                    <a:cubicBezTo>
                      <a:pt x="16" y="3"/>
                      <a:pt x="16" y="3"/>
                      <a:pt x="16" y="0"/>
                    </a:cubicBezTo>
                    <a:close/>
                  </a:path>
                </a:pathLst>
              </a:custGeom>
              <a:solidFill>
                <a:srgbClr val="D88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2078254" y="-17912"/>
            <a:ext cx="780744" cy="1603540"/>
            <a:chOff x="6332538" y="49213"/>
            <a:chExt cx="1562100" cy="3208337"/>
          </a:xfrm>
        </p:grpSpPr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7216775" y="1036638"/>
              <a:ext cx="142875" cy="179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7019925" y="2905125"/>
              <a:ext cx="101600" cy="128588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6996113" y="977900"/>
              <a:ext cx="227013" cy="1433512"/>
            </a:xfrm>
            <a:custGeom>
              <a:avLst/>
              <a:gdLst>
                <a:gd name="T0" fmla="*/ 16 w 30"/>
                <a:gd name="T1" fmla="*/ 190 h 190"/>
                <a:gd name="T2" fmla="*/ 7 w 30"/>
                <a:gd name="T3" fmla="*/ 164 h 190"/>
                <a:gd name="T4" fmla="*/ 2 w 30"/>
                <a:gd name="T5" fmla="*/ 59 h 190"/>
                <a:gd name="T6" fmla="*/ 11 w 30"/>
                <a:gd name="T7" fmla="*/ 7 h 190"/>
                <a:gd name="T8" fmla="*/ 16 w 30"/>
                <a:gd name="T9" fmla="*/ 0 h 190"/>
                <a:gd name="T10" fmla="*/ 21 w 30"/>
                <a:gd name="T11" fmla="*/ 7 h 190"/>
                <a:gd name="T12" fmla="*/ 28 w 30"/>
                <a:gd name="T13" fmla="*/ 49 h 190"/>
                <a:gd name="T14" fmla="*/ 30 w 30"/>
                <a:gd name="T15" fmla="*/ 119 h 190"/>
                <a:gd name="T16" fmla="*/ 21 w 30"/>
                <a:gd name="T17" fmla="*/ 181 h 190"/>
                <a:gd name="T18" fmla="*/ 16 w 30"/>
                <a:gd name="T1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90">
                  <a:moveTo>
                    <a:pt x="16" y="190"/>
                  </a:moveTo>
                  <a:cubicBezTo>
                    <a:pt x="10" y="181"/>
                    <a:pt x="9" y="173"/>
                    <a:pt x="7" y="164"/>
                  </a:cubicBezTo>
                  <a:cubicBezTo>
                    <a:pt x="0" y="130"/>
                    <a:pt x="1" y="94"/>
                    <a:pt x="2" y="59"/>
                  </a:cubicBezTo>
                  <a:cubicBezTo>
                    <a:pt x="3" y="41"/>
                    <a:pt x="5" y="23"/>
                    <a:pt x="11" y="7"/>
                  </a:cubicBezTo>
                  <a:cubicBezTo>
                    <a:pt x="12" y="4"/>
                    <a:pt x="14" y="2"/>
                    <a:pt x="16" y="0"/>
                  </a:cubicBezTo>
                  <a:cubicBezTo>
                    <a:pt x="18" y="2"/>
                    <a:pt x="20" y="4"/>
                    <a:pt x="21" y="7"/>
                  </a:cubicBezTo>
                  <a:cubicBezTo>
                    <a:pt x="23" y="21"/>
                    <a:pt x="27" y="35"/>
                    <a:pt x="28" y="49"/>
                  </a:cubicBezTo>
                  <a:cubicBezTo>
                    <a:pt x="30" y="73"/>
                    <a:pt x="30" y="96"/>
                    <a:pt x="30" y="119"/>
                  </a:cubicBezTo>
                  <a:cubicBezTo>
                    <a:pt x="29" y="140"/>
                    <a:pt x="27" y="161"/>
                    <a:pt x="21" y="181"/>
                  </a:cubicBezTo>
                  <a:cubicBezTo>
                    <a:pt x="20" y="184"/>
                    <a:pt x="18" y="186"/>
                    <a:pt x="16" y="19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6754813" y="985838"/>
              <a:ext cx="287338" cy="1403350"/>
            </a:xfrm>
            <a:custGeom>
              <a:avLst/>
              <a:gdLst>
                <a:gd name="T0" fmla="*/ 38 w 38"/>
                <a:gd name="T1" fmla="*/ 186 h 186"/>
                <a:gd name="T2" fmla="*/ 18 w 38"/>
                <a:gd name="T3" fmla="*/ 166 h 186"/>
                <a:gd name="T4" fmla="*/ 1 w 38"/>
                <a:gd name="T5" fmla="*/ 79 h 186"/>
                <a:gd name="T6" fmla="*/ 15 w 38"/>
                <a:gd name="T7" fmla="*/ 26 h 186"/>
                <a:gd name="T8" fmla="*/ 38 w 38"/>
                <a:gd name="T9" fmla="*/ 0 h 186"/>
                <a:gd name="T10" fmla="*/ 27 w 38"/>
                <a:gd name="T11" fmla="*/ 93 h 186"/>
                <a:gd name="T12" fmla="*/ 38 w 38"/>
                <a:gd name="T13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86">
                  <a:moveTo>
                    <a:pt x="38" y="186"/>
                  </a:moveTo>
                  <a:cubicBezTo>
                    <a:pt x="28" y="181"/>
                    <a:pt x="22" y="174"/>
                    <a:pt x="18" y="166"/>
                  </a:cubicBezTo>
                  <a:cubicBezTo>
                    <a:pt x="3" y="139"/>
                    <a:pt x="0" y="109"/>
                    <a:pt x="1" y="79"/>
                  </a:cubicBezTo>
                  <a:cubicBezTo>
                    <a:pt x="3" y="61"/>
                    <a:pt x="6" y="43"/>
                    <a:pt x="15" y="26"/>
                  </a:cubicBezTo>
                  <a:cubicBezTo>
                    <a:pt x="20" y="16"/>
                    <a:pt x="26" y="6"/>
                    <a:pt x="38" y="0"/>
                  </a:cubicBezTo>
                  <a:cubicBezTo>
                    <a:pt x="29" y="31"/>
                    <a:pt x="27" y="62"/>
                    <a:pt x="27" y="93"/>
                  </a:cubicBezTo>
                  <a:cubicBezTo>
                    <a:pt x="27" y="124"/>
                    <a:pt x="29" y="155"/>
                    <a:pt x="38" y="1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7200901" y="992188"/>
              <a:ext cx="279400" cy="1389062"/>
            </a:xfrm>
            <a:custGeom>
              <a:avLst/>
              <a:gdLst>
                <a:gd name="T0" fmla="*/ 0 w 37"/>
                <a:gd name="T1" fmla="*/ 0 h 184"/>
                <a:gd name="T2" fmla="*/ 22 w 37"/>
                <a:gd name="T3" fmla="*/ 25 h 184"/>
                <a:gd name="T4" fmla="*/ 36 w 37"/>
                <a:gd name="T5" fmla="*/ 102 h 184"/>
                <a:gd name="T6" fmla="*/ 22 w 37"/>
                <a:gd name="T7" fmla="*/ 158 h 184"/>
                <a:gd name="T8" fmla="*/ 5 w 37"/>
                <a:gd name="T9" fmla="*/ 181 h 184"/>
                <a:gd name="T10" fmla="*/ 0 w 37"/>
                <a:gd name="T11" fmla="*/ 184 h 184"/>
                <a:gd name="T12" fmla="*/ 0 w 37"/>
                <a:gd name="T1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84">
                  <a:moveTo>
                    <a:pt x="0" y="0"/>
                  </a:moveTo>
                  <a:cubicBezTo>
                    <a:pt x="10" y="5"/>
                    <a:pt x="17" y="14"/>
                    <a:pt x="22" y="25"/>
                  </a:cubicBezTo>
                  <a:cubicBezTo>
                    <a:pt x="34" y="50"/>
                    <a:pt x="37" y="75"/>
                    <a:pt x="36" y="102"/>
                  </a:cubicBezTo>
                  <a:cubicBezTo>
                    <a:pt x="35" y="122"/>
                    <a:pt x="31" y="141"/>
                    <a:pt x="22" y="158"/>
                  </a:cubicBezTo>
                  <a:cubicBezTo>
                    <a:pt x="18" y="167"/>
                    <a:pt x="13" y="175"/>
                    <a:pt x="5" y="181"/>
                  </a:cubicBezTo>
                  <a:cubicBezTo>
                    <a:pt x="4" y="182"/>
                    <a:pt x="2" y="183"/>
                    <a:pt x="0" y="184"/>
                  </a:cubicBezTo>
                  <a:cubicBezTo>
                    <a:pt x="13" y="122"/>
                    <a:pt x="13" y="6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6521451" y="1016000"/>
              <a:ext cx="400050" cy="1335087"/>
            </a:xfrm>
            <a:custGeom>
              <a:avLst/>
              <a:gdLst>
                <a:gd name="T0" fmla="*/ 53 w 53"/>
                <a:gd name="T1" fmla="*/ 0 h 177"/>
                <a:gd name="T2" fmla="*/ 52 w 53"/>
                <a:gd name="T3" fmla="*/ 177 h 177"/>
                <a:gd name="T4" fmla="*/ 3 w 53"/>
                <a:gd name="T5" fmla="*/ 97 h 177"/>
                <a:gd name="T6" fmla="*/ 53 w 53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77">
                  <a:moveTo>
                    <a:pt x="53" y="0"/>
                  </a:moveTo>
                  <a:cubicBezTo>
                    <a:pt x="18" y="40"/>
                    <a:pt x="16" y="135"/>
                    <a:pt x="52" y="177"/>
                  </a:cubicBezTo>
                  <a:cubicBezTo>
                    <a:pt x="29" y="169"/>
                    <a:pt x="5" y="135"/>
                    <a:pt x="3" y="97"/>
                  </a:cubicBezTo>
                  <a:cubicBezTo>
                    <a:pt x="0" y="49"/>
                    <a:pt x="26" y="11"/>
                    <a:pt x="53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6332538" y="1052513"/>
              <a:ext cx="438150" cy="1268412"/>
            </a:xfrm>
            <a:custGeom>
              <a:avLst/>
              <a:gdLst>
                <a:gd name="T0" fmla="*/ 58 w 58"/>
                <a:gd name="T1" fmla="*/ 168 h 168"/>
                <a:gd name="T2" fmla="*/ 1 w 58"/>
                <a:gd name="T3" fmla="*/ 82 h 168"/>
                <a:gd name="T4" fmla="*/ 58 w 58"/>
                <a:gd name="T5" fmla="*/ 0 h 168"/>
                <a:gd name="T6" fmla="*/ 21 w 58"/>
                <a:gd name="T7" fmla="*/ 84 h 168"/>
                <a:gd name="T8" fmla="*/ 58 w 58"/>
                <a:gd name="T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68">
                  <a:moveTo>
                    <a:pt x="58" y="168"/>
                  </a:moveTo>
                  <a:cubicBezTo>
                    <a:pt x="27" y="155"/>
                    <a:pt x="0" y="123"/>
                    <a:pt x="1" y="82"/>
                  </a:cubicBezTo>
                  <a:cubicBezTo>
                    <a:pt x="2" y="45"/>
                    <a:pt x="26" y="13"/>
                    <a:pt x="58" y="0"/>
                  </a:cubicBezTo>
                  <a:cubicBezTo>
                    <a:pt x="32" y="23"/>
                    <a:pt x="21" y="52"/>
                    <a:pt x="21" y="84"/>
                  </a:cubicBezTo>
                  <a:cubicBezTo>
                    <a:pt x="21" y="117"/>
                    <a:pt x="32" y="145"/>
                    <a:pt x="58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7313613" y="1016000"/>
              <a:ext cx="392113" cy="1335087"/>
            </a:xfrm>
            <a:custGeom>
              <a:avLst/>
              <a:gdLst>
                <a:gd name="T0" fmla="*/ 0 w 52"/>
                <a:gd name="T1" fmla="*/ 0 h 177"/>
                <a:gd name="T2" fmla="*/ 0 w 52"/>
                <a:gd name="T3" fmla="*/ 177 h 177"/>
                <a:gd name="T4" fmla="*/ 49 w 52"/>
                <a:gd name="T5" fmla="*/ 97 h 177"/>
                <a:gd name="T6" fmla="*/ 0 w 52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77">
                  <a:moveTo>
                    <a:pt x="0" y="0"/>
                  </a:moveTo>
                  <a:cubicBezTo>
                    <a:pt x="35" y="40"/>
                    <a:pt x="37" y="135"/>
                    <a:pt x="0" y="177"/>
                  </a:cubicBezTo>
                  <a:cubicBezTo>
                    <a:pt x="24" y="169"/>
                    <a:pt x="47" y="135"/>
                    <a:pt x="49" y="97"/>
                  </a:cubicBezTo>
                  <a:cubicBezTo>
                    <a:pt x="52" y="49"/>
                    <a:pt x="27" y="11"/>
                    <a:pt x="0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7456488" y="1052513"/>
              <a:ext cx="438150" cy="1268412"/>
            </a:xfrm>
            <a:custGeom>
              <a:avLst/>
              <a:gdLst>
                <a:gd name="T0" fmla="*/ 0 w 58"/>
                <a:gd name="T1" fmla="*/ 168 h 168"/>
                <a:gd name="T2" fmla="*/ 57 w 58"/>
                <a:gd name="T3" fmla="*/ 82 h 168"/>
                <a:gd name="T4" fmla="*/ 0 w 58"/>
                <a:gd name="T5" fmla="*/ 0 h 168"/>
                <a:gd name="T6" fmla="*/ 37 w 58"/>
                <a:gd name="T7" fmla="*/ 84 h 168"/>
                <a:gd name="T8" fmla="*/ 0 w 58"/>
                <a:gd name="T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68">
                  <a:moveTo>
                    <a:pt x="0" y="168"/>
                  </a:moveTo>
                  <a:cubicBezTo>
                    <a:pt x="31" y="155"/>
                    <a:pt x="58" y="123"/>
                    <a:pt x="57" y="82"/>
                  </a:cubicBezTo>
                  <a:cubicBezTo>
                    <a:pt x="56" y="45"/>
                    <a:pt x="32" y="13"/>
                    <a:pt x="0" y="0"/>
                  </a:cubicBezTo>
                  <a:cubicBezTo>
                    <a:pt x="26" y="23"/>
                    <a:pt x="37" y="52"/>
                    <a:pt x="37" y="84"/>
                  </a:cubicBezTo>
                  <a:cubicBezTo>
                    <a:pt x="37" y="117"/>
                    <a:pt x="26" y="145"/>
                    <a:pt x="0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6989763" y="49213"/>
              <a:ext cx="263525" cy="876300"/>
            </a:xfrm>
            <a:custGeom>
              <a:avLst/>
              <a:gdLst>
                <a:gd name="T0" fmla="*/ 22 w 35"/>
                <a:gd name="T1" fmla="*/ 101 h 116"/>
                <a:gd name="T2" fmla="*/ 19 w 35"/>
                <a:gd name="T3" fmla="*/ 94 h 116"/>
                <a:gd name="T4" fmla="*/ 19 w 35"/>
                <a:gd name="T5" fmla="*/ 0 h 116"/>
                <a:gd name="T6" fmla="*/ 15 w 35"/>
                <a:gd name="T7" fmla="*/ 0 h 116"/>
                <a:gd name="T8" fmla="*/ 15 w 35"/>
                <a:gd name="T9" fmla="*/ 1 h 116"/>
                <a:gd name="T10" fmla="*/ 15 w 35"/>
                <a:gd name="T11" fmla="*/ 94 h 116"/>
                <a:gd name="T12" fmla="*/ 10 w 35"/>
                <a:gd name="T13" fmla="*/ 100 h 116"/>
                <a:gd name="T14" fmla="*/ 1 w 35"/>
                <a:gd name="T15" fmla="*/ 105 h 116"/>
                <a:gd name="T16" fmla="*/ 1 w 35"/>
                <a:gd name="T17" fmla="*/ 116 h 116"/>
                <a:gd name="T18" fmla="*/ 33 w 35"/>
                <a:gd name="T19" fmla="*/ 116 h 116"/>
                <a:gd name="T20" fmla="*/ 22 w 35"/>
                <a:gd name="T21" fmla="*/ 10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116">
                  <a:moveTo>
                    <a:pt x="22" y="101"/>
                  </a:moveTo>
                  <a:cubicBezTo>
                    <a:pt x="18" y="101"/>
                    <a:pt x="19" y="97"/>
                    <a:pt x="19" y="94"/>
                  </a:cubicBezTo>
                  <a:cubicBezTo>
                    <a:pt x="19" y="53"/>
                    <a:pt x="19" y="4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5" y="42"/>
                    <a:pt x="15" y="53"/>
                    <a:pt x="15" y="94"/>
                  </a:cubicBezTo>
                  <a:cubicBezTo>
                    <a:pt x="15" y="98"/>
                    <a:pt x="14" y="100"/>
                    <a:pt x="10" y="100"/>
                  </a:cubicBezTo>
                  <a:cubicBezTo>
                    <a:pt x="6" y="99"/>
                    <a:pt x="2" y="101"/>
                    <a:pt x="1" y="105"/>
                  </a:cubicBezTo>
                  <a:cubicBezTo>
                    <a:pt x="0" y="108"/>
                    <a:pt x="1" y="112"/>
                    <a:pt x="1" y="116"/>
                  </a:cubicBezTo>
                  <a:cubicBezTo>
                    <a:pt x="12" y="116"/>
                    <a:pt x="22" y="116"/>
                    <a:pt x="33" y="116"/>
                  </a:cubicBezTo>
                  <a:cubicBezTo>
                    <a:pt x="35" y="103"/>
                    <a:pt x="33" y="99"/>
                    <a:pt x="22" y="101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6981826" y="2457450"/>
              <a:ext cx="241300" cy="800100"/>
            </a:xfrm>
            <a:custGeom>
              <a:avLst/>
              <a:gdLst>
                <a:gd name="T0" fmla="*/ 32 w 32"/>
                <a:gd name="T1" fmla="*/ 0 h 106"/>
                <a:gd name="T2" fmla="*/ 17 w 32"/>
                <a:gd name="T3" fmla="*/ 0 h 106"/>
                <a:gd name="T4" fmla="*/ 0 w 32"/>
                <a:gd name="T5" fmla="*/ 0 h 106"/>
                <a:gd name="T6" fmla="*/ 0 w 32"/>
                <a:gd name="T7" fmla="*/ 7 h 106"/>
                <a:gd name="T8" fmla="*/ 8 w 32"/>
                <a:gd name="T9" fmla="*/ 16 h 106"/>
                <a:gd name="T10" fmla="*/ 11 w 32"/>
                <a:gd name="T11" fmla="*/ 16 h 106"/>
                <a:gd name="T12" fmla="*/ 15 w 32"/>
                <a:gd name="T13" fmla="*/ 20 h 106"/>
                <a:gd name="T14" fmla="*/ 15 w 32"/>
                <a:gd name="T15" fmla="*/ 43 h 106"/>
                <a:gd name="T16" fmla="*/ 12 w 32"/>
                <a:gd name="T17" fmla="*/ 48 h 106"/>
                <a:gd name="T18" fmla="*/ 12 w 32"/>
                <a:gd name="T19" fmla="*/ 60 h 106"/>
                <a:gd name="T20" fmla="*/ 14 w 32"/>
                <a:gd name="T21" fmla="*/ 62 h 106"/>
                <a:gd name="T22" fmla="*/ 9 w 32"/>
                <a:gd name="T23" fmla="*/ 73 h 106"/>
                <a:gd name="T24" fmla="*/ 10 w 32"/>
                <a:gd name="T25" fmla="*/ 104 h 106"/>
                <a:gd name="T26" fmla="*/ 11 w 32"/>
                <a:gd name="T27" fmla="*/ 106 h 106"/>
                <a:gd name="T28" fmla="*/ 13 w 32"/>
                <a:gd name="T29" fmla="*/ 103 h 106"/>
                <a:gd name="T30" fmla="*/ 13 w 32"/>
                <a:gd name="T31" fmla="*/ 75 h 106"/>
                <a:gd name="T32" fmla="*/ 15 w 32"/>
                <a:gd name="T33" fmla="*/ 70 h 106"/>
                <a:gd name="T34" fmla="*/ 15 w 32"/>
                <a:gd name="T35" fmla="*/ 106 h 106"/>
                <a:gd name="T36" fmla="*/ 15 w 32"/>
                <a:gd name="T37" fmla="*/ 106 h 106"/>
                <a:gd name="T38" fmla="*/ 15 w 32"/>
                <a:gd name="T39" fmla="*/ 106 h 106"/>
                <a:gd name="T40" fmla="*/ 15 w 32"/>
                <a:gd name="T41" fmla="*/ 106 h 106"/>
                <a:gd name="T42" fmla="*/ 16 w 32"/>
                <a:gd name="T43" fmla="*/ 106 h 106"/>
                <a:gd name="T44" fmla="*/ 16 w 32"/>
                <a:gd name="T45" fmla="*/ 106 h 106"/>
                <a:gd name="T46" fmla="*/ 16 w 32"/>
                <a:gd name="T47" fmla="*/ 106 h 106"/>
                <a:gd name="T48" fmla="*/ 16 w 32"/>
                <a:gd name="T49" fmla="*/ 106 h 106"/>
                <a:gd name="T50" fmla="*/ 16 w 32"/>
                <a:gd name="T51" fmla="*/ 106 h 106"/>
                <a:gd name="T52" fmla="*/ 16 w 32"/>
                <a:gd name="T53" fmla="*/ 106 h 106"/>
                <a:gd name="T54" fmla="*/ 16 w 32"/>
                <a:gd name="T55" fmla="*/ 106 h 106"/>
                <a:gd name="T56" fmla="*/ 16 w 32"/>
                <a:gd name="T57" fmla="*/ 106 h 106"/>
                <a:gd name="T58" fmla="*/ 16 w 32"/>
                <a:gd name="T59" fmla="*/ 106 h 106"/>
                <a:gd name="T60" fmla="*/ 16 w 32"/>
                <a:gd name="T61" fmla="*/ 106 h 106"/>
                <a:gd name="T62" fmla="*/ 16 w 32"/>
                <a:gd name="T63" fmla="*/ 106 h 106"/>
                <a:gd name="T64" fmla="*/ 16 w 32"/>
                <a:gd name="T65" fmla="*/ 106 h 106"/>
                <a:gd name="T66" fmla="*/ 16 w 32"/>
                <a:gd name="T67" fmla="*/ 106 h 106"/>
                <a:gd name="T68" fmla="*/ 16 w 32"/>
                <a:gd name="T69" fmla="*/ 106 h 106"/>
                <a:gd name="T70" fmla="*/ 16 w 32"/>
                <a:gd name="T71" fmla="*/ 106 h 106"/>
                <a:gd name="T72" fmla="*/ 16 w 32"/>
                <a:gd name="T73" fmla="*/ 106 h 106"/>
                <a:gd name="T74" fmla="*/ 17 w 32"/>
                <a:gd name="T75" fmla="*/ 70 h 106"/>
                <a:gd name="T76" fmla="*/ 19 w 32"/>
                <a:gd name="T77" fmla="*/ 75 h 106"/>
                <a:gd name="T78" fmla="*/ 19 w 32"/>
                <a:gd name="T79" fmla="*/ 103 h 106"/>
                <a:gd name="T80" fmla="*/ 21 w 32"/>
                <a:gd name="T81" fmla="*/ 106 h 106"/>
                <a:gd name="T82" fmla="*/ 22 w 32"/>
                <a:gd name="T83" fmla="*/ 104 h 106"/>
                <a:gd name="T84" fmla="*/ 23 w 32"/>
                <a:gd name="T85" fmla="*/ 73 h 106"/>
                <a:gd name="T86" fmla="*/ 18 w 32"/>
                <a:gd name="T87" fmla="*/ 62 h 106"/>
                <a:gd name="T88" fmla="*/ 20 w 32"/>
                <a:gd name="T89" fmla="*/ 60 h 106"/>
                <a:gd name="T90" fmla="*/ 20 w 32"/>
                <a:gd name="T91" fmla="*/ 48 h 106"/>
                <a:gd name="T92" fmla="*/ 17 w 32"/>
                <a:gd name="T93" fmla="*/ 43 h 106"/>
                <a:gd name="T94" fmla="*/ 17 w 32"/>
                <a:gd name="T95" fmla="*/ 20 h 106"/>
                <a:gd name="T96" fmla="*/ 21 w 32"/>
                <a:gd name="T97" fmla="*/ 16 h 106"/>
                <a:gd name="T98" fmla="*/ 24 w 32"/>
                <a:gd name="T99" fmla="*/ 16 h 106"/>
                <a:gd name="T100" fmla="*/ 32 w 32"/>
                <a:gd name="T101" fmla="*/ 7 h 106"/>
                <a:gd name="T102" fmla="*/ 32 w 32"/>
                <a:gd name="T10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" h="106">
                  <a:moveTo>
                    <a:pt x="3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0" y="12"/>
                    <a:pt x="3" y="15"/>
                    <a:pt x="8" y="16"/>
                  </a:cubicBezTo>
                  <a:cubicBezTo>
                    <a:pt x="9" y="16"/>
                    <a:pt x="10" y="16"/>
                    <a:pt x="11" y="16"/>
                  </a:cubicBezTo>
                  <a:cubicBezTo>
                    <a:pt x="14" y="15"/>
                    <a:pt x="15" y="17"/>
                    <a:pt x="15" y="20"/>
                  </a:cubicBezTo>
                  <a:cubicBezTo>
                    <a:pt x="15" y="28"/>
                    <a:pt x="15" y="35"/>
                    <a:pt x="15" y="43"/>
                  </a:cubicBezTo>
                  <a:cubicBezTo>
                    <a:pt x="15" y="45"/>
                    <a:pt x="14" y="47"/>
                    <a:pt x="12" y="48"/>
                  </a:cubicBezTo>
                  <a:cubicBezTo>
                    <a:pt x="9" y="52"/>
                    <a:pt x="8" y="56"/>
                    <a:pt x="12" y="60"/>
                  </a:cubicBezTo>
                  <a:cubicBezTo>
                    <a:pt x="12" y="61"/>
                    <a:pt x="13" y="61"/>
                    <a:pt x="14" y="62"/>
                  </a:cubicBezTo>
                  <a:cubicBezTo>
                    <a:pt x="9" y="65"/>
                    <a:pt x="9" y="69"/>
                    <a:pt x="9" y="73"/>
                  </a:cubicBezTo>
                  <a:cubicBezTo>
                    <a:pt x="10" y="82"/>
                    <a:pt x="10" y="104"/>
                    <a:pt x="10" y="104"/>
                  </a:cubicBezTo>
                  <a:cubicBezTo>
                    <a:pt x="10" y="106"/>
                    <a:pt x="10" y="106"/>
                    <a:pt x="11" y="106"/>
                  </a:cubicBezTo>
                  <a:cubicBezTo>
                    <a:pt x="12" y="106"/>
                    <a:pt x="13" y="106"/>
                    <a:pt x="13" y="103"/>
                  </a:cubicBezTo>
                  <a:cubicBezTo>
                    <a:pt x="13" y="99"/>
                    <a:pt x="13" y="88"/>
                    <a:pt x="13" y="75"/>
                  </a:cubicBezTo>
                  <a:cubicBezTo>
                    <a:pt x="13" y="73"/>
                    <a:pt x="14" y="69"/>
                    <a:pt x="15" y="70"/>
                  </a:cubicBezTo>
                  <a:cubicBezTo>
                    <a:pt x="16" y="70"/>
                    <a:pt x="15" y="78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7" y="78"/>
                    <a:pt x="16" y="70"/>
                    <a:pt x="17" y="70"/>
                  </a:cubicBezTo>
                  <a:cubicBezTo>
                    <a:pt x="18" y="69"/>
                    <a:pt x="19" y="73"/>
                    <a:pt x="19" y="75"/>
                  </a:cubicBezTo>
                  <a:cubicBezTo>
                    <a:pt x="19" y="88"/>
                    <a:pt x="19" y="99"/>
                    <a:pt x="19" y="103"/>
                  </a:cubicBezTo>
                  <a:cubicBezTo>
                    <a:pt x="19" y="106"/>
                    <a:pt x="20" y="106"/>
                    <a:pt x="21" y="106"/>
                  </a:cubicBezTo>
                  <a:cubicBezTo>
                    <a:pt x="22" y="106"/>
                    <a:pt x="22" y="106"/>
                    <a:pt x="22" y="104"/>
                  </a:cubicBezTo>
                  <a:cubicBezTo>
                    <a:pt x="22" y="104"/>
                    <a:pt x="22" y="82"/>
                    <a:pt x="23" y="73"/>
                  </a:cubicBezTo>
                  <a:cubicBezTo>
                    <a:pt x="23" y="69"/>
                    <a:pt x="23" y="65"/>
                    <a:pt x="18" y="62"/>
                  </a:cubicBezTo>
                  <a:cubicBezTo>
                    <a:pt x="19" y="61"/>
                    <a:pt x="19" y="61"/>
                    <a:pt x="20" y="60"/>
                  </a:cubicBezTo>
                  <a:cubicBezTo>
                    <a:pt x="24" y="56"/>
                    <a:pt x="23" y="52"/>
                    <a:pt x="20" y="48"/>
                  </a:cubicBezTo>
                  <a:cubicBezTo>
                    <a:pt x="18" y="47"/>
                    <a:pt x="17" y="45"/>
                    <a:pt x="17" y="43"/>
                  </a:cubicBezTo>
                  <a:cubicBezTo>
                    <a:pt x="17" y="35"/>
                    <a:pt x="17" y="28"/>
                    <a:pt x="17" y="20"/>
                  </a:cubicBezTo>
                  <a:cubicBezTo>
                    <a:pt x="17" y="17"/>
                    <a:pt x="18" y="15"/>
                    <a:pt x="21" y="16"/>
                  </a:cubicBezTo>
                  <a:cubicBezTo>
                    <a:pt x="22" y="16"/>
                    <a:pt x="23" y="16"/>
                    <a:pt x="24" y="16"/>
                  </a:cubicBezTo>
                  <a:cubicBezTo>
                    <a:pt x="29" y="16"/>
                    <a:pt x="32" y="12"/>
                    <a:pt x="32" y="7"/>
                  </a:cubicBezTo>
                  <a:cubicBezTo>
                    <a:pt x="32" y="5"/>
                    <a:pt x="32" y="4"/>
                    <a:pt x="32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1076085" y="-12509"/>
            <a:ext cx="955325" cy="3638873"/>
            <a:chOff x="10083801" y="49213"/>
            <a:chExt cx="1404937" cy="5351463"/>
          </a:xfrm>
        </p:grpSpPr>
        <p:sp>
          <p:nvSpPr>
            <p:cNvPr id="31" name="Oval 31"/>
            <p:cNvSpPr>
              <a:spLocks noChangeArrowheads="1"/>
            </p:cNvSpPr>
            <p:nvPr/>
          </p:nvSpPr>
          <p:spPr bwMode="auto">
            <a:xfrm>
              <a:off x="11441113" y="192088"/>
              <a:ext cx="47625" cy="587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2"/>
            <p:cNvSpPr>
              <a:spLocks noChangeArrowheads="1"/>
            </p:cNvSpPr>
            <p:nvPr/>
          </p:nvSpPr>
          <p:spPr bwMode="auto">
            <a:xfrm>
              <a:off x="10213975" y="1493838"/>
              <a:ext cx="111125" cy="128588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1314113" y="5310188"/>
              <a:ext cx="71438" cy="90488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10596563" y="3354388"/>
              <a:ext cx="174625" cy="1117600"/>
            </a:xfrm>
            <a:custGeom>
              <a:avLst/>
              <a:gdLst>
                <a:gd name="T0" fmla="*/ 12 w 23"/>
                <a:gd name="T1" fmla="*/ 148 h 148"/>
                <a:gd name="T2" fmla="*/ 5 w 23"/>
                <a:gd name="T3" fmla="*/ 128 h 148"/>
                <a:gd name="T4" fmla="*/ 2 w 23"/>
                <a:gd name="T5" fmla="*/ 46 h 148"/>
                <a:gd name="T6" fmla="*/ 9 w 23"/>
                <a:gd name="T7" fmla="*/ 6 h 148"/>
                <a:gd name="T8" fmla="*/ 12 w 23"/>
                <a:gd name="T9" fmla="*/ 0 h 148"/>
                <a:gd name="T10" fmla="*/ 16 w 23"/>
                <a:gd name="T11" fmla="*/ 6 h 148"/>
                <a:gd name="T12" fmla="*/ 22 w 23"/>
                <a:gd name="T13" fmla="*/ 39 h 148"/>
                <a:gd name="T14" fmla="*/ 23 w 23"/>
                <a:gd name="T15" fmla="*/ 93 h 148"/>
                <a:gd name="T16" fmla="*/ 16 w 23"/>
                <a:gd name="T17" fmla="*/ 141 h 148"/>
                <a:gd name="T18" fmla="*/ 12 w 23"/>
                <a:gd name="T1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148">
                  <a:moveTo>
                    <a:pt x="12" y="148"/>
                  </a:moveTo>
                  <a:cubicBezTo>
                    <a:pt x="7" y="142"/>
                    <a:pt x="7" y="135"/>
                    <a:pt x="5" y="128"/>
                  </a:cubicBezTo>
                  <a:cubicBezTo>
                    <a:pt x="0" y="101"/>
                    <a:pt x="0" y="74"/>
                    <a:pt x="2" y="46"/>
                  </a:cubicBezTo>
                  <a:cubicBezTo>
                    <a:pt x="2" y="33"/>
                    <a:pt x="4" y="19"/>
                    <a:pt x="9" y="6"/>
                  </a:cubicBezTo>
                  <a:cubicBezTo>
                    <a:pt x="9" y="4"/>
                    <a:pt x="11" y="2"/>
                    <a:pt x="12" y="0"/>
                  </a:cubicBezTo>
                  <a:cubicBezTo>
                    <a:pt x="14" y="2"/>
                    <a:pt x="15" y="4"/>
                    <a:pt x="16" y="6"/>
                  </a:cubicBezTo>
                  <a:cubicBezTo>
                    <a:pt x="18" y="17"/>
                    <a:pt x="21" y="28"/>
                    <a:pt x="22" y="39"/>
                  </a:cubicBezTo>
                  <a:cubicBezTo>
                    <a:pt x="23" y="57"/>
                    <a:pt x="23" y="75"/>
                    <a:pt x="23" y="93"/>
                  </a:cubicBezTo>
                  <a:cubicBezTo>
                    <a:pt x="23" y="110"/>
                    <a:pt x="21" y="126"/>
                    <a:pt x="16" y="141"/>
                  </a:cubicBezTo>
                  <a:cubicBezTo>
                    <a:pt x="15" y="143"/>
                    <a:pt x="14" y="145"/>
                    <a:pt x="12" y="148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10409238" y="3370263"/>
              <a:ext cx="225425" cy="1079500"/>
            </a:xfrm>
            <a:custGeom>
              <a:avLst/>
              <a:gdLst>
                <a:gd name="T0" fmla="*/ 29 w 30"/>
                <a:gd name="T1" fmla="*/ 143 h 143"/>
                <a:gd name="T2" fmla="*/ 14 w 30"/>
                <a:gd name="T3" fmla="*/ 128 h 143"/>
                <a:gd name="T4" fmla="*/ 1 w 30"/>
                <a:gd name="T5" fmla="*/ 61 h 143"/>
                <a:gd name="T6" fmla="*/ 11 w 30"/>
                <a:gd name="T7" fmla="*/ 20 h 143"/>
                <a:gd name="T8" fmla="*/ 30 w 30"/>
                <a:gd name="T9" fmla="*/ 0 h 143"/>
                <a:gd name="T10" fmla="*/ 21 w 30"/>
                <a:gd name="T11" fmla="*/ 71 h 143"/>
                <a:gd name="T12" fmla="*/ 29 w 30"/>
                <a:gd name="T1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43">
                  <a:moveTo>
                    <a:pt x="29" y="143"/>
                  </a:moveTo>
                  <a:cubicBezTo>
                    <a:pt x="22" y="140"/>
                    <a:pt x="17" y="135"/>
                    <a:pt x="14" y="128"/>
                  </a:cubicBezTo>
                  <a:cubicBezTo>
                    <a:pt x="2" y="107"/>
                    <a:pt x="0" y="84"/>
                    <a:pt x="1" y="61"/>
                  </a:cubicBezTo>
                  <a:cubicBezTo>
                    <a:pt x="2" y="46"/>
                    <a:pt x="5" y="33"/>
                    <a:pt x="11" y="20"/>
                  </a:cubicBezTo>
                  <a:cubicBezTo>
                    <a:pt x="15" y="12"/>
                    <a:pt x="20" y="4"/>
                    <a:pt x="30" y="0"/>
                  </a:cubicBezTo>
                  <a:cubicBezTo>
                    <a:pt x="22" y="23"/>
                    <a:pt x="21" y="47"/>
                    <a:pt x="21" y="71"/>
                  </a:cubicBezTo>
                  <a:cubicBezTo>
                    <a:pt x="21" y="96"/>
                    <a:pt x="22" y="119"/>
                    <a:pt x="29" y="1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10755313" y="3370263"/>
              <a:ext cx="211138" cy="1079500"/>
            </a:xfrm>
            <a:custGeom>
              <a:avLst/>
              <a:gdLst>
                <a:gd name="T0" fmla="*/ 0 w 28"/>
                <a:gd name="T1" fmla="*/ 0 h 143"/>
                <a:gd name="T2" fmla="*/ 17 w 28"/>
                <a:gd name="T3" fmla="*/ 20 h 143"/>
                <a:gd name="T4" fmla="*/ 27 w 28"/>
                <a:gd name="T5" fmla="*/ 79 h 143"/>
                <a:gd name="T6" fmla="*/ 17 w 28"/>
                <a:gd name="T7" fmla="*/ 123 h 143"/>
                <a:gd name="T8" fmla="*/ 4 w 28"/>
                <a:gd name="T9" fmla="*/ 141 h 143"/>
                <a:gd name="T10" fmla="*/ 0 w 28"/>
                <a:gd name="T11" fmla="*/ 143 h 143"/>
                <a:gd name="T12" fmla="*/ 0 w 28"/>
                <a:gd name="T1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43">
                  <a:moveTo>
                    <a:pt x="0" y="0"/>
                  </a:moveTo>
                  <a:cubicBezTo>
                    <a:pt x="8" y="4"/>
                    <a:pt x="13" y="11"/>
                    <a:pt x="17" y="20"/>
                  </a:cubicBezTo>
                  <a:cubicBezTo>
                    <a:pt x="26" y="39"/>
                    <a:pt x="28" y="59"/>
                    <a:pt x="27" y="79"/>
                  </a:cubicBezTo>
                  <a:cubicBezTo>
                    <a:pt x="27" y="95"/>
                    <a:pt x="24" y="109"/>
                    <a:pt x="17" y="123"/>
                  </a:cubicBezTo>
                  <a:cubicBezTo>
                    <a:pt x="14" y="130"/>
                    <a:pt x="10" y="136"/>
                    <a:pt x="4" y="141"/>
                  </a:cubicBezTo>
                  <a:cubicBezTo>
                    <a:pt x="3" y="142"/>
                    <a:pt x="1" y="142"/>
                    <a:pt x="0" y="143"/>
                  </a:cubicBezTo>
                  <a:cubicBezTo>
                    <a:pt x="10" y="95"/>
                    <a:pt x="10" y="4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10226676" y="3392488"/>
              <a:ext cx="309563" cy="1035050"/>
            </a:xfrm>
            <a:custGeom>
              <a:avLst/>
              <a:gdLst>
                <a:gd name="T0" fmla="*/ 41 w 41"/>
                <a:gd name="T1" fmla="*/ 0 h 137"/>
                <a:gd name="T2" fmla="*/ 41 w 41"/>
                <a:gd name="T3" fmla="*/ 137 h 137"/>
                <a:gd name="T4" fmla="*/ 2 w 41"/>
                <a:gd name="T5" fmla="*/ 75 h 137"/>
                <a:gd name="T6" fmla="*/ 41 w 41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37">
                  <a:moveTo>
                    <a:pt x="41" y="0"/>
                  </a:moveTo>
                  <a:cubicBezTo>
                    <a:pt x="14" y="30"/>
                    <a:pt x="12" y="104"/>
                    <a:pt x="41" y="137"/>
                  </a:cubicBezTo>
                  <a:cubicBezTo>
                    <a:pt x="22" y="131"/>
                    <a:pt x="4" y="104"/>
                    <a:pt x="2" y="75"/>
                  </a:cubicBezTo>
                  <a:cubicBezTo>
                    <a:pt x="0" y="37"/>
                    <a:pt x="20" y="8"/>
                    <a:pt x="41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0083801" y="3414713"/>
              <a:ext cx="339725" cy="989012"/>
            </a:xfrm>
            <a:custGeom>
              <a:avLst/>
              <a:gdLst>
                <a:gd name="T0" fmla="*/ 45 w 45"/>
                <a:gd name="T1" fmla="*/ 131 h 131"/>
                <a:gd name="T2" fmla="*/ 1 w 45"/>
                <a:gd name="T3" fmla="*/ 64 h 131"/>
                <a:gd name="T4" fmla="*/ 45 w 45"/>
                <a:gd name="T5" fmla="*/ 0 h 131"/>
                <a:gd name="T6" fmla="*/ 16 w 45"/>
                <a:gd name="T7" fmla="*/ 66 h 131"/>
                <a:gd name="T8" fmla="*/ 45 w 4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31">
                  <a:moveTo>
                    <a:pt x="45" y="131"/>
                  </a:moveTo>
                  <a:cubicBezTo>
                    <a:pt x="21" y="121"/>
                    <a:pt x="0" y="96"/>
                    <a:pt x="1" y="64"/>
                  </a:cubicBezTo>
                  <a:cubicBezTo>
                    <a:pt x="1" y="35"/>
                    <a:pt x="20" y="11"/>
                    <a:pt x="45" y="0"/>
                  </a:cubicBezTo>
                  <a:cubicBezTo>
                    <a:pt x="25" y="18"/>
                    <a:pt x="16" y="40"/>
                    <a:pt x="16" y="66"/>
                  </a:cubicBezTo>
                  <a:cubicBezTo>
                    <a:pt x="16" y="91"/>
                    <a:pt x="25" y="113"/>
                    <a:pt x="45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0839451" y="3392488"/>
              <a:ext cx="307975" cy="1035050"/>
            </a:xfrm>
            <a:custGeom>
              <a:avLst/>
              <a:gdLst>
                <a:gd name="T0" fmla="*/ 0 w 41"/>
                <a:gd name="T1" fmla="*/ 0 h 137"/>
                <a:gd name="T2" fmla="*/ 1 w 41"/>
                <a:gd name="T3" fmla="*/ 137 h 137"/>
                <a:gd name="T4" fmla="*/ 39 w 41"/>
                <a:gd name="T5" fmla="*/ 75 h 137"/>
                <a:gd name="T6" fmla="*/ 0 w 41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37">
                  <a:moveTo>
                    <a:pt x="0" y="0"/>
                  </a:moveTo>
                  <a:cubicBezTo>
                    <a:pt x="28" y="30"/>
                    <a:pt x="29" y="104"/>
                    <a:pt x="1" y="137"/>
                  </a:cubicBezTo>
                  <a:cubicBezTo>
                    <a:pt x="19" y="131"/>
                    <a:pt x="37" y="104"/>
                    <a:pt x="39" y="75"/>
                  </a:cubicBezTo>
                  <a:cubicBezTo>
                    <a:pt x="41" y="37"/>
                    <a:pt x="21" y="8"/>
                    <a:pt x="0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0952163" y="3414713"/>
              <a:ext cx="339725" cy="989012"/>
            </a:xfrm>
            <a:custGeom>
              <a:avLst/>
              <a:gdLst>
                <a:gd name="T0" fmla="*/ 0 w 45"/>
                <a:gd name="T1" fmla="*/ 131 h 131"/>
                <a:gd name="T2" fmla="*/ 45 w 45"/>
                <a:gd name="T3" fmla="*/ 64 h 131"/>
                <a:gd name="T4" fmla="*/ 1 w 45"/>
                <a:gd name="T5" fmla="*/ 0 h 131"/>
                <a:gd name="T6" fmla="*/ 29 w 45"/>
                <a:gd name="T7" fmla="*/ 66 h 131"/>
                <a:gd name="T8" fmla="*/ 0 w 4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31">
                  <a:moveTo>
                    <a:pt x="0" y="131"/>
                  </a:moveTo>
                  <a:cubicBezTo>
                    <a:pt x="25" y="121"/>
                    <a:pt x="45" y="96"/>
                    <a:pt x="45" y="64"/>
                  </a:cubicBezTo>
                  <a:cubicBezTo>
                    <a:pt x="44" y="35"/>
                    <a:pt x="25" y="11"/>
                    <a:pt x="1" y="0"/>
                  </a:cubicBezTo>
                  <a:cubicBezTo>
                    <a:pt x="21" y="18"/>
                    <a:pt x="29" y="40"/>
                    <a:pt x="29" y="66"/>
                  </a:cubicBezTo>
                  <a:cubicBezTo>
                    <a:pt x="29" y="91"/>
                    <a:pt x="21" y="113"/>
                    <a:pt x="0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0590213" y="49213"/>
              <a:ext cx="203200" cy="3268662"/>
            </a:xfrm>
            <a:custGeom>
              <a:avLst/>
              <a:gdLst>
                <a:gd name="T0" fmla="*/ 17 w 27"/>
                <a:gd name="T1" fmla="*/ 421 h 433"/>
                <a:gd name="T2" fmla="*/ 15 w 27"/>
                <a:gd name="T3" fmla="*/ 416 h 433"/>
                <a:gd name="T4" fmla="*/ 15 w 27"/>
                <a:gd name="T5" fmla="*/ 0 h 433"/>
                <a:gd name="T6" fmla="*/ 12 w 27"/>
                <a:gd name="T7" fmla="*/ 0 h 433"/>
                <a:gd name="T8" fmla="*/ 12 w 27"/>
                <a:gd name="T9" fmla="*/ 1 h 433"/>
                <a:gd name="T10" fmla="*/ 12 w 27"/>
                <a:gd name="T11" fmla="*/ 416 h 433"/>
                <a:gd name="T12" fmla="*/ 8 w 27"/>
                <a:gd name="T13" fmla="*/ 420 h 433"/>
                <a:gd name="T14" fmla="*/ 1 w 27"/>
                <a:gd name="T15" fmla="*/ 425 h 433"/>
                <a:gd name="T16" fmla="*/ 1 w 27"/>
                <a:gd name="T17" fmla="*/ 433 h 433"/>
                <a:gd name="T18" fmla="*/ 26 w 27"/>
                <a:gd name="T19" fmla="*/ 433 h 433"/>
                <a:gd name="T20" fmla="*/ 17 w 27"/>
                <a:gd name="T21" fmla="*/ 42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433">
                  <a:moveTo>
                    <a:pt x="17" y="421"/>
                  </a:moveTo>
                  <a:cubicBezTo>
                    <a:pt x="14" y="422"/>
                    <a:pt x="15" y="418"/>
                    <a:pt x="15" y="416"/>
                  </a:cubicBezTo>
                  <a:cubicBezTo>
                    <a:pt x="15" y="384"/>
                    <a:pt x="15" y="31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33"/>
                    <a:pt x="12" y="384"/>
                    <a:pt x="12" y="416"/>
                  </a:cubicBezTo>
                  <a:cubicBezTo>
                    <a:pt x="12" y="419"/>
                    <a:pt x="11" y="421"/>
                    <a:pt x="8" y="420"/>
                  </a:cubicBezTo>
                  <a:cubicBezTo>
                    <a:pt x="5" y="420"/>
                    <a:pt x="2" y="421"/>
                    <a:pt x="1" y="425"/>
                  </a:cubicBezTo>
                  <a:cubicBezTo>
                    <a:pt x="0" y="427"/>
                    <a:pt x="1" y="430"/>
                    <a:pt x="1" y="433"/>
                  </a:cubicBezTo>
                  <a:cubicBezTo>
                    <a:pt x="9" y="433"/>
                    <a:pt x="17" y="433"/>
                    <a:pt x="26" y="433"/>
                  </a:cubicBezTo>
                  <a:cubicBezTo>
                    <a:pt x="27" y="423"/>
                    <a:pt x="26" y="420"/>
                    <a:pt x="17" y="4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10582276" y="4510088"/>
              <a:ext cx="188913" cy="619125"/>
            </a:xfrm>
            <a:custGeom>
              <a:avLst/>
              <a:gdLst>
                <a:gd name="T0" fmla="*/ 25 w 25"/>
                <a:gd name="T1" fmla="*/ 0 h 82"/>
                <a:gd name="T2" fmla="*/ 13 w 25"/>
                <a:gd name="T3" fmla="*/ 0 h 82"/>
                <a:gd name="T4" fmla="*/ 1 w 25"/>
                <a:gd name="T5" fmla="*/ 0 h 82"/>
                <a:gd name="T6" fmla="*/ 1 w 25"/>
                <a:gd name="T7" fmla="*/ 6 h 82"/>
                <a:gd name="T8" fmla="*/ 6 w 25"/>
                <a:gd name="T9" fmla="*/ 12 h 82"/>
                <a:gd name="T10" fmla="*/ 9 w 25"/>
                <a:gd name="T11" fmla="*/ 12 h 82"/>
                <a:gd name="T12" fmla="*/ 12 w 25"/>
                <a:gd name="T13" fmla="*/ 15 h 82"/>
                <a:gd name="T14" fmla="*/ 12 w 25"/>
                <a:gd name="T15" fmla="*/ 33 h 82"/>
                <a:gd name="T16" fmla="*/ 10 w 25"/>
                <a:gd name="T17" fmla="*/ 37 h 82"/>
                <a:gd name="T18" fmla="*/ 10 w 25"/>
                <a:gd name="T19" fmla="*/ 46 h 82"/>
                <a:gd name="T20" fmla="*/ 12 w 25"/>
                <a:gd name="T21" fmla="*/ 48 h 82"/>
                <a:gd name="T22" fmla="*/ 8 w 25"/>
                <a:gd name="T23" fmla="*/ 56 h 82"/>
                <a:gd name="T24" fmla="*/ 8 w 25"/>
                <a:gd name="T25" fmla="*/ 80 h 82"/>
                <a:gd name="T26" fmla="*/ 9 w 25"/>
                <a:gd name="T27" fmla="*/ 82 h 82"/>
                <a:gd name="T28" fmla="*/ 10 w 25"/>
                <a:gd name="T29" fmla="*/ 80 h 82"/>
                <a:gd name="T30" fmla="*/ 10 w 25"/>
                <a:gd name="T31" fmla="*/ 58 h 82"/>
                <a:gd name="T32" fmla="*/ 12 w 25"/>
                <a:gd name="T33" fmla="*/ 54 h 82"/>
                <a:gd name="T34" fmla="*/ 12 w 25"/>
                <a:gd name="T35" fmla="*/ 82 h 82"/>
                <a:gd name="T36" fmla="*/ 12 w 25"/>
                <a:gd name="T37" fmla="*/ 82 h 82"/>
                <a:gd name="T38" fmla="*/ 12 w 25"/>
                <a:gd name="T39" fmla="*/ 82 h 82"/>
                <a:gd name="T40" fmla="*/ 12 w 25"/>
                <a:gd name="T41" fmla="*/ 82 h 82"/>
                <a:gd name="T42" fmla="*/ 12 w 25"/>
                <a:gd name="T43" fmla="*/ 82 h 82"/>
                <a:gd name="T44" fmla="*/ 13 w 25"/>
                <a:gd name="T45" fmla="*/ 82 h 82"/>
                <a:gd name="T46" fmla="*/ 13 w 25"/>
                <a:gd name="T47" fmla="*/ 82 h 82"/>
                <a:gd name="T48" fmla="*/ 13 w 25"/>
                <a:gd name="T49" fmla="*/ 82 h 82"/>
                <a:gd name="T50" fmla="*/ 13 w 25"/>
                <a:gd name="T51" fmla="*/ 82 h 82"/>
                <a:gd name="T52" fmla="*/ 13 w 25"/>
                <a:gd name="T53" fmla="*/ 82 h 82"/>
                <a:gd name="T54" fmla="*/ 13 w 25"/>
                <a:gd name="T55" fmla="*/ 82 h 82"/>
                <a:gd name="T56" fmla="*/ 13 w 25"/>
                <a:gd name="T57" fmla="*/ 82 h 82"/>
                <a:gd name="T58" fmla="*/ 13 w 25"/>
                <a:gd name="T59" fmla="*/ 82 h 82"/>
                <a:gd name="T60" fmla="*/ 13 w 25"/>
                <a:gd name="T61" fmla="*/ 82 h 82"/>
                <a:gd name="T62" fmla="*/ 13 w 25"/>
                <a:gd name="T63" fmla="*/ 82 h 82"/>
                <a:gd name="T64" fmla="*/ 13 w 25"/>
                <a:gd name="T65" fmla="*/ 82 h 82"/>
                <a:gd name="T66" fmla="*/ 13 w 25"/>
                <a:gd name="T67" fmla="*/ 82 h 82"/>
                <a:gd name="T68" fmla="*/ 13 w 25"/>
                <a:gd name="T69" fmla="*/ 82 h 82"/>
                <a:gd name="T70" fmla="*/ 13 w 25"/>
                <a:gd name="T71" fmla="*/ 82 h 82"/>
                <a:gd name="T72" fmla="*/ 13 w 25"/>
                <a:gd name="T73" fmla="*/ 82 h 82"/>
                <a:gd name="T74" fmla="*/ 14 w 25"/>
                <a:gd name="T75" fmla="*/ 54 h 82"/>
                <a:gd name="T76" fmla="*/ 15 w 25"/>
                <a:gd name="T77" fmla="*/ 58 h 82"/>
                <a:gd name="T78" fmla="*/ 15 w 25"/>
                <a:gd name="T79" fmla="*/ 80 h 82"/>
                <a:gd name="T80" fmla="*/ 16 w 25"/>
                <a:gd name="T81" fmla="*/ 82 h 82"/>
                <a:gd name="T82" fmla="*/ 18 w 25"/>
                <a:gd name="T83" fmla="*/ 80 h 82"/>
                <a:gd name="T84" fmla="*/ 18 w 25"/>
                <a:gd name="T85" fmla="*/ 56 h 82"/>
                <a:gd name="T86" fmla="*/ 14 w 25"/>
                <a:gd name="T87" fmla="*/ 48 h 82"/>
                <a:gd name="T88" fmla="*/ 16 w 25"/>
                <a:gd name="T89" fmla="*/ 46 h 82"/>
                <a:gd name="T90" fmla="*/ 16 w 25"/>
                <a:gd name="T91" fmla="*/ 37 h 82"/>
                <a:gd name="T92" fmla="*/ 14 w 25"/>
                <a:gd name="T93" fmla="*/ 33 h 82"/>
                <a:gd name="T94" fmla="*/ 13 w 25"/>
                <a:gd name="T95" fmla="*/ 15 h 82"/>
                <a:gd name="T96" fmla="*/ 17 w 25"/>
                <a:gd name="T97" fmla="*/ 12 h 82"/>
                <a:gd name="T98" fmla="*/ 19 w 25"/>
                <a:gd name="T99" fmla="*/ 12 h 82"/>
                <a:gd name="T100" fmla="*/ 25 w 25"/>
                <a:gd name="T101" fmla="*/ 6 h 82"/>
                <a:gd name="T102" fmla="*/ 25 w 25"/>
                <a:gd name="T10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" h="82">
                  <a:moveTo>
                    <a:pt x="2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0" y="4"/>
                    <a:pt x="1" y="6"/>
                  </a:cubicBezTo>
                  <a:cubicBezTo>
                    <a:pt x="1" y="9"/>
                    <a:pt x="3" y="12"/>
                    <a:pt x="6" y="12"/>
                  </a:cubicBezTo>
                  <a:cubicBezTo>
                    <a:pt x="7" y="12"/>
                    <a:pt x="8" y="12"/>
                    <a:pt x="9" y="12"/>
                  </a:cubicBezTo>
                  <a:cubicBezTo>
                    <a:pt x="11" y="12"/>
                    <a:pt x="12" y="13"/>
                    <a:pt x="12" y="15"/>
                  </a:cubicBezTo>
                  <a:cubicBezTo>
                    <a:pt x="12" y="21"/>
                    <a:pt x="12" y="27"/>
                    <a:pt x="12" y="33"/>
                  </a:cubicBezTo>
                  <a:cubicBezTo>
                    <a:pt x="12" y="34"/>
                    <a:pt x="11" y="36"/>
                    <a:pt x="10" y="37"/>
                  </a:cubicBezTo>
                  <a:cubicBezTo>
                    <a:pt x="7" y="40"/>
                    <a:pt x="7" y="44"/>
                    <a:pt x="10" y="46"/>
                  </a:cubicBezTo>
                  <a:cubicBezTo>
                    <a:pt x="10" y="47"/>
                    <a:pt x="11" y="47"/>
                    <a:pt x="12" y="48"/>
                  </a:cubicBezTo>
                  <a:cubicBezTo>
                    <a:pt x="8" y="50"/>
                    <a:pt x="8" y="53"/>
                    <a:pt x="8" y="56"/>
                  </a:cubicBezTo>
                  <a:cubicBezTo>
                    <a:pt x="8" y="64"/>
                    <a:pt x="8" y="80"/>
                    <a:pt x="8" y="80"/>
                  </a:cubicBezTo>
                  <a:cubicBezTo>
                    <a:pt x="8" y="82"/>
                    <a:pt x="8" y="82"/>
                    <a:pt x="9" y="82"/>
                  </a:cubicBezTo>
                  <a:cubicBezTo>
                    <a:pt x="10" y="82"/>
                    <a:pt x="10" y="82"/>
                    <a:pt x="10" y="80"/>
                  </a:cubicBezTo>
                  <a:cubicBezTo>
                    <a:pt x="10" y="77"/>
                    <a:pt x="11" y="68"/>
                    <a:pt x="10" y="58"/>
                  </a:cubicBezTo>
                  <a:cubicBezTo>
                    <a:pt x="10" y="57"/>
                    <a:pt x="11" y="54"/>
                    <a:pt x="12" y="54"/>
                  </a:cubicBezTo>
                  <a:cubicBezTo>
                    <a:pt x="13" y="54"/>
                    <a:pt x="12" y="60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60"/>
                    <a:pt x="13" y="54"/>
                    <a:pt x="14" y="54"/>
                  </a:cubicBezTo>
                  <a:cubicBezTo>
                    <a:pt x="15" y="54"/>
                    <a:pt x="15" y="57"/>
                    <a:pt x="15" y="58"/>
                  </a:cubicBezTo>
                  <a:cubicBezTo>
                    <a:pt x="15" y="68"/>
                    <a:pt x="15" y="77"/>
                    <a:pt x="15" y="80"/>
                  </a:cubicBezTo>
                  <a:cubicBezTo>
                    <a:pt x="15" y="82"/>
                    <a:pt x="16" y="82"/>
                    <a:pt x="16" y="82"/>
                  </a:cubicBezTo>
                  <a:cubicBezTo>
                    <a:pt x="17" y="82"/>
                    <a:pt x="18" y="82"/>
                    <a:pt x="18" y="80"/>
                  </a:cubicBezTo>
                  <a:cubicBezTo>
                    <a:pt x="18" y="80"/>
                    <a:pt x="18" y="64"/>
                    <a:pt x="18" y="56"/>
                  </a:cubicBezTo>
                  <a:cubicBezTo>
                    <a:pt x="18" y="53"/>
                    <a:pt x="18" y="50"/>
                    <a:pt x="14" y="48"/>
                  </a:cubicBezTo>
                  <a:cubicBezTo>
                    <a:pt x="15" y="47"/>
                    <a:pt x="15" y="47"/>
                    <a:pt x="16" y="46"/>
                  </a:cubicBezTo>
                  <a:cubicBezTo>
                    <a:pt x="19" y="44"/>
                    <a:pt x="18" y="40"/>
                    <a:pt x="16" y="37"/>
                  </a:cubicBezTo>
                  <a:cubicBezTo>
                    <a:pt x="15" y="36"/>
                    <a:pt x="14" y="35"/>
                    <a:pt x="14" y="33"/>
                  </a:cubicBezTo>
                  <a:cubicBezTo>
                    <a:pt x="13" y="27"/>
                    <a:pt x="14" y="21"/>
                    <a:pt x="13" y="15"/>
                  </a:cubicBezTo>
                  <a:cubicBezTo>
                    <a:pt x="13" y="13"/>
                    <a:pt x="14" y="12"/>
                    <a:pt x="17" y="12"/>
                  </a:cubicBezTo>
                  <a:cubicBezTo>
                    <a:pt x="18" y="12"/>
                    <a:pt x="18" y="12"/>
                    <a:pt x="19" y="12"/>
                  </a:cubicBezTo>
                  <a:cubicBezTo>
                    <a:pt x="23" y="12"/>
                    <a:pt x="25" y="9"/>
                    <a:pt x="25" y="6"/>
                  </a:cubicBezTo>
                  <a:cubicBezTo>
                    <a:pt x="25" y="4"/>
                    <a:pt x="2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1534704" y="-9788"/>
            <a:ext cx="631014" cy="1431493"/>
            <a:chOff x="10634663" y="49213"/>
            <a:chExt cx="1004888" cy="2279649"/>
          </a:xfrm>
        </p:grpSpPr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11064876" y="863600"/>
              <a:ext cx="144463" cy="922337"/>
            </a:xfrm>
            <a:custGeom>
              <a:avLst/>
              <a:gdLst>
                <a:gd name="T0" fmla="*/ 10 w 19"/>
                <a:gd name="T1" fmla="*/ 122 h 122"/>
                <a:gd name="T2" fmla="*/ 4 w 19"/>
                <a:gd name="T3" fmla="*/ 106 h 122"/>
                <a:gd name="T4" fmla="*/ 1 w 19"/>
                <a:gd name="T5" fmla="*/ 38 h 122"/>
                <a:gd name="T6" fmla="*/ 7 w 19"/>
                <a:gd name="T7" fmla="*/ 5 h 122"/>
                <a:gd name="T8" fmla="*/ 10 w 19"/>
                <a:gd name="T9" fmla="*/ 0 h 122"/>
                <a:gd name="T10" fmla="*/ 13 w 19"/>
                <a:gd name="T11" fmla="*/ 5 h 122"/>
                <a:gd name="T12" fmla="*/ 18 w 19"/>
                <a:gd name="T13" fmla="*/ 32 h 122"/>
                <a:gd name="T14" fmla="*/ 19 w 19"/>
                <a:gd name="T15" fmla="*/ 77 h 122"/>
                <a:gd name="T16" fmla="*/ 13 w 19"/>
                <a:gd name="T17" fmla="*/ 116 h 122"/>
                <a:gd name="T18" fmla="*/ 10 w 19"/>
                <a:gd name="T1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22">
                  <a:moveTo>
                    <a:pt x="10" y="122"/>
                  </a:moveTo>
                  <a:cubicBezTo>
                    <a:pt x="6" y="117"/>
                    <a:pt x="5" y="111"/>
                    <a:pt x="4" y="106"/>
                  </a:cubicBezTo>
                  <a:cubicBezTo>
                    <a:pt x="0" y="83"/>
                    <a:pt x="0" y="61"/>
                    <a:pt x="1" y="38"/>
                  </a:cubicBezTo>
                  <a:cubicBezTo>
                    <a:pt x="2" y="27"/>
                    <a:pt x="3" y="15"/>
                    <a:pt x="7" y="5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1" y="2"/>
                    <a:pt x="12" y="3"/>
                    <a:pt x="13" y="5"/>
                  </a:cubicBezTo>
                  <a:cubicBezTo>
                    <a:pt x="15" y="14"/>
                    <a:pt x="17" y="23"/>
                    <a:pt x="18" y="32"/>
                  </a:cubicBezTo>
                  <a:cubicBezTo>
                    <a:pt x="19" y="47"/>
                    <a:pt x="19" y="62"/>
                    <a:pt x="19" y="77"/>
                  </a:cubicBezTo>
                  <a:cubicBezTo>
                    <a:pt x="18" y="90"/>
                    <a:pt x="17" y="104"/>
                    <a:pt x="13" y="116"/>
                  </a:cubicBezTo>
                  <a:cubicBezTo>
                    <a:pt x="12" y="118"/>
                    <a:pt x="11" y="120"/>
                    <a:pt x="10" y="122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10906126" y="871538"/>
              <a:ext cx="180975" cy="898525"/>
            </a:xfrm>
            <a:custGeom>
              <a:avLst/>
              <a:gdLst>
                <a:gd name="T0" fmla="*/ 24 w 24"/>
                <a:gd name="T1" fmla="*/ 119 h 119"/>
                <a:gd name="T2" fmla="*/ 12 w 24"/>
                <a:gd name="T3" fmla="*/ 106 h 119"/>
                <a:gd name="T4" fmla="*/ 1 w 24"/>
                <a:gd name="T5" fmla="*/ 51 h 119"/>
                <a:gd name="T6" fmla="*/ 9 w 24"/>
                <a:gd name="T7" fmla="*/ 17 h 119"/>
                <a:gd name="T8" fmla="*/ 24 w 24"/>
                <a:gd name="T9" fmla="*/ 0 h 119"/>
                <a:gd name="T10" fmla="*/ 18 w 24"/>
                <a:gd name="T11" fmla="*/ 59 h 119"/>
                <a:gd name="T12" fmla="*/ 24 w 24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19">
                  <a:moveTo>
                    <a:pt x="24" y="119"/>
                  </a:moveTo>
                  <a:cubicBezTo>
                    <a:pt x="18" y="116"/>
                    <a:pt x="14" y="111"/>
                    <a:pt x="12" y="106"/>
                  </a:cubicBezTo>
                  <a:cubicBezTo>
                    <a:pt x="2" y="89"/>
                    <a:pt x="0" y="70"/>
                    <a:pt x="1" y="51"/>
                  </a:cubicBezTo>
                  <a:cubicBezTo>
                    <a:pt x="2" y="39"/>
                    <a:pt x="4" y="27"/>
                    <a:pt x="9" y="17"/>
                  </a:cubicBezTo>
                  <a:cubicBezTo>
                    <a:pt x="13" y="10"/>
                    <a:pt x="17" y="4"/>
                    <a:pt x="24" y="0"/>
                  </a:cubicBezTo>
                  <a:cubicBezTo>
                    <a:pt x="18" y="20"/>
                    <a:pt x="18" y="40"/>
                    <a:pt x="18" y="59"/>
                  </a:cubicBezTo>
                  <a:cubicBezTo>
                    <a:pt x="18" y="79"/>
                    <a:pt x="18" y="99"/>
                    <a:pt x="24" y="119"/>
                  </a:cubicBezTo>
                  <a:close/>
                </a:path>
              </a:pathLst>
            </a:custGeom>
            <a:solidFill>
              <a:srgbClr val="D8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11193463" y="871538"/>
              <a:ext cx="173038" cy="898525"/>
            </a:xfrm>
            <a:custGeom>
              <a:avLst/>
              <a:gdLst>
                <a:gd name="T0" fmla="*/ 0 w 23"/>
                <a:gd name="T1" fmla="*/ 0 h 119"/>
                <a:gd name="T2" fmla="*/ 14 w 23"/>
                <a:gd name="T3" fmla="*/ 17 h 119"/>
                <a:gd name="T4" fmla="*/ 23 w 23"/>
                <a:gd name="T5" fmla="*/ 66 h 119"/>
                <a:gd name="T6" fmla="*/ 14 w 23"/>
                <a:gd name="T7" fmla="*/ 102 h 119"/>
                <a:gd name="T8" fmla="*/ 3 w 23"/>
                <a:gd name="T9" fmla="*/ 117 h 119"/>
                <a:gd name="T10" fmla="*/ 0 w 23"/>
                <a:gd name="T11" fmla="*/ 119 h 119"/>
                <a:gd name="T12" fmla="*/ 0 w 23"/>
                <a:gd name="T1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19">
                  <a:moveTo>
                    <a:pt x="0" y="0"/>
                  </a:moveTo>
                  <a:cubicBezTo>
                    <a:pt x="6" y="4"/>
                    <a:pt x="11" y="10"/>
                    <a:pt x="14" y="17"/>
                  </a:cubicBezTo>
                  <a:cubicBezTo>
                    <a:pt x="22" y="32"/>
                    <a:pt x="23" y="49"/>
                    <a:pt x="23" y="66"/>
                  </a:cubicBezTo>
                  <a:cubicBezTo>
                    <a:pt x="22" y="79"/>
                    <a:pt x="20" y="91"/>
                    <a:pt x="14" y="102"/>
                  </a:cubicBezTo>
                  <a:cubicBezTo>
                    <a:pt x="12" y="108"/>
                    <a:pt x="8" y="113"/>
                    <a:pt x="3" y="117"/>
                  </a:cubicBezTo>
                  <a:cubicBezTo>
                    <a:pt x="2" y="117"/>
                    <a:pt x="1" y="118"/>
                    <a:pt x="0" y="119"/>
                  </a:cubicBezTo>
                  <a:cubicBezTo>
                    <a:pt x="8" y="79"/>
                    <a:pt x="8" y="40"/>
                    <a:pt x="0" y="0"/>
                  </a:cubicBezTo>
                  <a:close/>
                </a:path>
              </a:pathLst>
            </a:custGeom>
            <a:solidFill>
              <a:srgbClr val="D8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10755313" y="895350"/>
              <a:ext cx="257175" cy="852487"/>
            </a:xfrm>
            <a:custGeom>
              <a:avLst/>
              <a:gdLst>
                <a:gd name="T0" fmla="*/ 34 w 34"/>
                <a:gd name="T1" fmla="*/ 0 h 113"/>
                <a:gd name="T2" fmla="*/ 34 w 34"/>
                <a:gd name="T3" fmla="*/ 113 h 113"/>
                <a:gd name="T4" fmla="*/ 2 w 34"/>
                <a:gd name="T5" fmla="*/ 62 h 113"/>
                <a:gd name="T6" fmla="*/ 34 w 34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13">
                  <a:moveTo>
                    <a:pt x="34" y="0"/>
                  </a:moveTo>
                  <a:cubicBezTo>
                    <a:pt x="12" y="25"/>
                    <a:pt x="10" y="86"/>
                    <a:pt x="34" y="113"/>
                  </a:cubicBezTo>
                  <a:cubicBezTo>
                    <a:pt x="19" y="108"/>
                    <a:pt x="4" y="86"/>
                    <a:pt x="2" y="62"/>
                  </a:cubicBezTo>
                  <a:cubicBezTo>
                    <a:pt x="0" y="31"/>
                    <a:pt x="17" y="7"/>
                    <a:pt x="34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10634663" y="917575"/>
              <a:ext cx="287338" cy="814387"/>
            </a:xfrm>
            <a:custGeom>
              <a:avLst/>
              <a:gdLst>
                <a:gd name="T0" fmla="*/ 38 w 38"/>
                <a:gd name="T1" fmla="*/ 108 h 108"/>
                <a:gd name="T2" fmla="*/ 1 w 38"/>
                <a:gd name="T3" fmla="*/ 52 h 108"/>
                <a:gd name="T4" fmla="*/ 37 w 38"/>
                <a:gd name="T5" fmla="*/ 0 h 108"/>
                <a:gd name="T6" fmla="*/ 14 w 38"/>
                <a:gd name="T7" fmla="*/ 54 h 108"/>
                <a:gd name="T8" fmla="*/ 38 w 38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8">
                  <a:moveTo>
                    <a:pt x="38" y="108"/>
                  </a:moveTo>
                  <a:cubicBezTo>
                    <a:pt x="18" y="99"/>
                    <a:pt x="0" y="78"/>
                    <a:pt x="1" y="52"/>
                  </a:cubicBezTo>
                  <a:cubicBezTo>
                    <a:pt x="2" y="29"/>
                    <a:pt x="17" y="8"/>
                    <a:pt x="37" y="0"/>
                  </a:cubicBezTo>
                  <a:cubicBezTo>
                    <a:pt x="21" y="15"/>
                    <a:pt x="14" y="33"/>
                    <a:pt x="14" y="54"/>
                  </a:cubicBezTo>
                  <a:cubicBezTo>
                    <a:pt x="14" y="75"/>
                    <a:pt x="21" y="93"/>
                    <a:pt x="38" y="108"/>
                  </a:cubicBezTo>
                  <a:close/>
                </a:path>
              </a:pathLst>
            </a:custGeom>
            <a:solidFill>
              <a:srgbClr val="D8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11261726" y="895350"/>
              <a:ext cx="255588" cy="852487"/>
            </a:xfrm>
            <a:custGeom>
              <a:avLst/>
              <a:gdLst>
                <a:gd name="T0" fmla="*/ 0 w 34"/>
                <a:gd name="T1" fmla="*/ 0 h 113"/>
                <a:gd name="T2" fmla="*/ 1 w 34"/>
                <a:gd name="T3" fmla="*/ 113 h 113"/>
                <a:gd name="T4" fmla="*/ 32 w 34"/>
                <a:gd name="T5" fmla="*/ 62 h 113"/>
                <a:gd name="T6" fmla="*/ 0 w 34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13">
                  <a:moveTo>
                    <a:pt x="0" y="0"/>
                  </a:moveTo>
                  <a:cubicBezTo>
                    <a:pt x="23" y="25"/>
                    <a:pt x="24" y="86"/>
                    <a:pt x="1" y="113"/>
                  </a:cubicBezTo>
                  <a:cubicBezTo>
                    <a:pt x="16" y="108"/>
                    <a:pt x="31" y="86"/>
                    <a:pt x="32" y="62"/>
                  </a:cubicBezTo>
                  <a:cubicBezTo>
                    <a:pt x="34" y="31"/>
                    <a:pt x="18" y="7"/>
                    <a:pt x="0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11360151" y="917575"/>
              <a:ext cx="279400" cy="814387"/>
            </a:xfrm>
            <a:custGeom>
              <a:avLst/>
              <a:gdLst>
                <a:gd name="T0" fmla="*/ 0 w 37"/>
                <a:gd name="T1" fmla="*/ 108 h 108"/>
                <a:gd name="T2" fmla="*/ 36 w 37"/>
                <a:gd name="T3" fmla="*/ 52 h 108"/>
                <a:gd name="T4" fmla="*/ 0 w 37"/>
                <a:gd name="T5" fmla="*/ 0 h 108"/>
                <a:gd name="T6" fmla="*/ 23 w 37"/>
                <a:gd name="T7" fmla="*/ 54 h 108"/>
                <a:gd name="T8" fmla="*/ 0 w 37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08">
                  <a:moveTo>
                    <a:pt x="0" y="108"/>
                  </a:moveTo>
                  <a:cubicBezTo>
                    <a:pt x="20" y="99"/>
                    <a:pt x="37" y="78"/>
                    <a:pt x="36" y="52"/>
                  </a:cubicBezTo>
                  <a:cubicBezTo>
                    <a:pt x="36" y="29"/>
                    <a:pt x="20" y="8"/>
                    <a:pt x="0" y="0"/>
                  </a:cubicBezTo>
                  <a:cubicBezTo>
                    <a:pt x="16" y="15"/>
                    <a:pt x="23" y="33"/>
                    <a:pt x="23" y="54"/>
                  </a:cubicBezTo>
                  <a:cubicBezTo>
                    <a:pt x="23" y="75"/>
                    <a:pt x="16" y="93"/>
                    <a:pt x="0" y="108"/>
                  </a:cubicBezTo>
                  <a:close/>
                </a:path>
              </a:pathLst>
            </a:custGeom>
            <a:solidFill>
              <a:srgbClr val="D8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11056938" y="49213"/>
              <a:ext cx="166688" cy="784225"/>
            </a:xfrm>
            <a:custGeom>
              <a:avLst/>
              <a:gdLst>
                <a:gd name="T0" fmla="*/ 14 w 22"/>
                <a:gd name="T1" fmla="*/ 94 h 104"/>
                <a:gd name="T2" fmla="*/ 12 w 22"/>
                <a:gd name="T3" fmla="*/ 90 h 104"/>
                <a:gd name="T4" fmla="*/ 12 w 22"/>
                <a:gd name="T5" fmla="*/ 0 h 104"/>
                <a:gd name="T6" fmla="*/ 10 w 22"/>
                <a:gd name="T7" fmla="*/ 0 h 104"/>
                <a:gd name="T8" fmla="*/ 10 w 22"/>
                <a:gd name="T9" fmla="*/ 90 h 104"/>
                <a:gd name="T10" fmla="*/ 6 w 22"/>
                <a:gd name="T11" fmla="*/ 94 h 104"/>
                <a:gd name="T12" fmla="*/ 0 w 22"/>
                <a:gd name="T13" fmla="*/ 97 h 104"/>
                <a:gd name="T14" fmla="*/ 0 w 22"/>
                <a:gd name="T15" fmla="*/ 104 h 104"/>
                <a:gd name="T16" fmla="*/ 21 w 22"/>
                <a:gd name="T17" fmla="*/ 104 h 104"/>
                <a:gd name="T18" fmla="*/ 14 w 22"/>
                <a:gd name="T19" fmla="*/ 9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04">
                  <a:moveTo>
                    <a:pt x="14" y="94"/>
                  </a:moveTo>
                  <a:cubicBezTo>
                    <a:pt x="12" y="95"/>
                    <a:pt x="12" y="92"/>
                    <a:pt x="12" y="90"/>
                  </a:cubicBezTo>
                  <a:cubicBezTo>
                    <a:pt x="12" y="64"/>
                    <a:pt x="12" y="26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64"/>
                    <a:pt x="10" y="90"/>
                  </a:cubicBezTo>
                  <a:cubicBezTo>
                    <a:pt x="10" y="93"/>
                    <a:pt x="9" y="94"/>
                    <a:pt x="6" y="94"/>
                  </a:cubicBezTo>
                  <a:cubicBezTo>
                    <a:pt x="4" y="93"/>
                    <a:pt x="1" y="94"/>
                    <a:pt x="0" y="97"/>
                  </a:cubicBezTo>
                  <a:cubicBezTo>
                    <a:pt x="0" y="99"/>
                    <a:pt x="0" y="101"/>
                    <a:pt x="0" y="104"/>
                  </a:cubicBezTo>
                  <a:cubicBezTo>
                    <a:pt x="7" y="104"/>
                    <a:pt x="14" y="104"/>
                    <a:pt x="21" y="104"/>
                  </a:cubicBezTo>
                  <a:cubicBezTo>
                    <a:pt x="22" y="95"/>
                    <a:pt x="21" y="93"/>
                    <a:pt x="14" y="94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11050588" y="1816100"/>
              <a:ext cx="158750" cy="512762"/>
            </a:xfrm>
            <a:custGeom>
              <a:avLst/>
              <a:gdLst>
                <a:gd name="T0" fmla="*/ 21 w 21"/>
                <a:gd name="T1" fmla="*/ 0 h 68"/>
                <a:gd name="T2" fmla="*/ 11 w 21"/>
                <a:gd name="T3" fmla="*/ 0 h 68"/>
                <a:gd name="T4" fmla="*/ 0 w 21"/>
                <a:gd name="T5" fmla="*/ 0 h 68"/>
                <a:gd name="T6" fmla="*/ 0 w 21"/>
                <a:gd name="T7" fmla="*/ 5 h 68"/>
                <a:gd name="T8" fmla="*/ 5 w 21"/>
                <a:gd name="T9" fmla="*/ 10 h 68"/>
                <a:gd name="T10" fmla="*/ 7 w 21"/>
                <a:gd name="T11" fmla="*/ 10 h 68"/>
                <a:gd name="T12" fmla="*/ 10 w 21"/>
                <a:gd name="T13" fmla="*/ 13 h 68"/>
                <a:gd name="T14" fmla="*/ 10 w 21"/>
                <a:gd name="T15" fmla="*/ 27 h 68"/>
                <a:gd name="T16" fmla="*/ 8 w 21"/>
                <a:gd name="T17" fmla="*/ 31 h 68"/>
                <a:gd name="T18" fmla="*/ 8 w 21"/>
                <a:gd name="T19" fmla="*/ 38 h 68"/>
                <a:gd name="T20" fmla="*/ 10 w 21"/>
                <a:gd name="T21" fmla="*/ 40 h 68"/>
                <a:gd name="T22" fmla="*/ 6 w 21"/>
                <a:gd name="T23" fmla="*/ 47 h 68"/>
                <a:gd name="T24" fmla="*/ 6 w 21"/>
                <a:gd name="T25" fmla="*/ 66 h 68"/>
                <a:gd name="T26" fmla="*/ 7 w 21"/>
                <a:gd name="T27" fmla="*/ 68 h 68"/>
                <a:gd name="T28" fmla="*/ 8 w 21"/>
                <a:gd name="T29" fmla="*/ 66 h 68"/>
                <a:gd name="T30" fmla="*/ 9 w 21"/>
                <a:gd name="T31" fmla="*/ 48 h 68"/>
                <a:gd name="T32" fmla="*/ 10 w 21"/>
                <a:gd name="T33" fmla="*/ 45 h 68"/>
                <a:gd name="T34" fmla="*/ 10 w 21"/>
                <a:gd name="T35" fmla="*/ 68 h 68"/>
                <a:gd name="T36" fmla="*/ 10 w 21"/>
                <a:gd name="T37" fmla="*/ 68 h 68"/>
                <a:gd name="T38" fmla="*/ 10 w 21"/>
                <a:gd name="T39" fmla="*/ 68 h 68"/>
                <a:gd name="T40" fmla="*/ 10 w 21"/>
                <a:gd name="T41" fmla="*/ 68 h 68"/>
                <a:gd name="T42" fmla="*/ 10 w 21"/>
                <a:gd name="T43" fmla="*/ 68 h 68"/>
                <a:gd name="T44" fmla="*/ 10 w 21"/>
                <a:gd name="T45" fmla="*/ 68 h 68"/>
                <a:gd name="T46" fmla="*/ 11 w 21"/>
                <a:gd name="T47" fmla="*/ 68 h 68"/>
                <a:gd name="T48" fmla="*/ 11 w 21"/>
                <a:gd name="T49" fmla="*/ 68 h 68"/>
                <a:gd name="T50" fmla="*/ 11 w 21"/>
                <a:gd name="T51" fmla="*/ 68 h 68"/>
                <a:gd name="T52" fmla="*/ 11 w 21"/>
                <a:gd name="T53" fmla="*/ 68 h 68"/>
                <a:gd name="T54" fmla="*/ 11 w 21"/>
                <a:gd name="T55" fmla="*/ 68 h 68"/>
                <a:gd name="T56" fmla="*/ 11 w 21"/>
                <a:gd name="T57" fmla="*/ 68 h 68"/>
                <a:gd name="T58" fmla="*/ 11 w 21"/>
                <a:gd name="T59" fmla="*/ 68 h 68"/>
                <a:gd name="T60" fmla="*/ 11 w 21"/>
                <a:gd name="T61" fmla="*/ 68 h 68"/>
                <a:gd name="T62" fmla="*/ 11 w 21"/>
                <a:gd name="T63" fmla="*/ 68 h 68"/>
                <a:gd name="T64" fmla="*/ 11 w 21"/>
                <a:gd name="T65" fmla="*/ 68 h 68"/>
                <a:gd name="T66" fmla="*/ 11 w 21"/>
                <a:gd name="T67" fmla="*/ 68 h 68"/>
                <a:gd name="T68" fmla="*/ 11 w 21"/>
                <a:gd name="T69" fmla="*/ 68 h 68"/>
                <a:gd name="T70" fmla="*/ 11 w 21"/>
                <a:gd name="T71" fmla="*/ 68 h 68"/>
                <a:gd name="T72" fmla="*/ 11 w 21"/>
                <a:gd name="T73" fmla="*/ 68 h 68"/>
                <a:gd name="T74" fmla="*/ 11 w 21"/>
                <a:gd name="T75" fmla="*/ 45 h 68"/>
                <a:gd name="T76" fmla="*/ 12 w 21"/>
                <a:gd name="T77" fmla="*/ 48 h 68"/>
                <a:gd name="T78" fmla="*/ 13 w 21"/>
                <a:gd name="T79" fmla="*/ 66 h 68"/>
                <a:gd name="T80" fmla="*/ 14 w 21"/>
                <a:gd name="T81" fmla="*/ 68 h 68"/>
                <a:gd name="T82" fmla="*/ 15 w 21"/>
                <a:gd name="T83" fmla="*/ 66 h 68"/>
                <a:gd name="T84" fmla="*/ 15 w 21"/>
                <a:gd name="T85" fmla="*/ 47 h 68"/>
                <a:gd name="T86" fmla="*/ 12 w 21"/>
                <a:gd name="T87" fmla="*/ 40 h 68"/>
                <a:gd name="T88" fmla="*/ 13 w 21"/>
                <a:gd name="T89" fmla="*/ 38 h 68"/>
                <a:gd name="T90" fmla="*/ 13 w 21"/>
                <a:gd name="T91" fmla="*/ 31 h 68"/>
                <a:gd name="T92" fmla="*/ 11 w 21"/>
                <a:gd name="T93" fmla="*/ 27 h 68"/>
                <a:gd name="T94" fmla="*/ 11 w 21"/>
                <a:gd name="T95" fmla="*/ 13 h 68"/>
                <a:gd name="T96" fmla="*/ 14 w 21"/>
                <a:gd name="T97" fmla="*/ 10 h 68"/>
                <a:gd name="T98" fmla="*/ 16 w 21"/>
                <a:gd name="T99" fmla="*/ 10 h 68"/>
                <a:gd name="T100" fmla="*/ 21 w 21"/>
                <a:gd name="T101" fmla="*/ 5 h 68"/>
                <a:gd name="T102" fmla="*/ 21 w 21"/>
                <a:gd name="T10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68">
                  <a:moveTo>
                    <a:pt x="2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5"/>
                  </a:cubicBezTo>
                  <a:cubicBezTo>
                    <a:pt x="1" y="8"/>
                    <a:pt x="2" y="10"/>
                    <a:pt x="5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9" y="10"/>
                    <a:pt x="10" y="11"/>
                    <a:pt x="10" y="13"/>
                  </a:cubicBezTo>
                  <a:cubicBezTo>
                    <a:pt x="10" y="18"/>
                    <a:pt x="10" y="22"/>
                    <a:pt x="10" y="27"/>
                  </a:cubicBezTo>
                  <a:cubicBezTo>
                    <a:pt x="10" y="28"/>
                    <a:pt x="9" y="30"/>
                    <a:pt x="8" y="31"/>
                  </a:cubicBezTo>
                  <a:cubicBezTo>
                    <a:pt x="6" y="33"/>
                    <a:pt x="6" y="36"/>
                    <a:pt x="8" y="38"/>
                  </a:cubicBezTo>
                  <a:cubicBezTo>
                    <a:pt x="8" y="39"/>
                    <a:pt x="9" y="39"/>
                    <a:pt x="10" y="40"/>
                  </a:cubicBezTo>
                  <a:cubicBezTo>
                    <a:pt x="6" y="41"/>
                    <a:pt x="6" y="44"/>
                    <a:pt x="6" y="47"/>
                  </a:cubicBezTo>
                  <a:cubicBezTo>
                    <a:pt x="6" y="53"/>
                    <a:pt x="6" y="66"/>
                    <a:pt x="6" y="66"/>
                  </a:cubicBezTo>
                  <a:cubicBezTo>
                    <a:pt x="6" y="68"/>
                    <a:pt x="7" y="68"/>
                    <a:pt x="7" y="68"/>
                  </a:cubicBezTo>
                  <a:cubicBezTo>
                    <a:pt x="8" y="68"/>
                    <a:pt x="9" y="68"/>
                    <a:pt x="8" y="66"/>
                  </a:cubicBezTo>
                  <a:cubicBezTo>
                    <a:pt x="8" y="63"/>
                    <a:pt x="9" y="57"/>
                    <a:pt x="9" y="48"/>
                  </a:cubicBezTo>
                  <a:cubicBezTo>
                    <a:pt x="9" y="47"/>
                    <a:pt x="9" y="44"/>
                    <a:pt x="10" y="45"/>
                  </a:cubicBezTo>
                  <a:cubicBezTo>
                    <a:pt x="11" y="45"/>
                    <a:pt x="10" y="50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50"/>
                    <a:pt x="11" y="45"/>
                    <a:pt x="11" y="45"/>
                  </a:cubicBezTo>
                  <a:cubicBezTo>
                    <a:pt x="12" y="44"/>
                    <a:pt x="12" y="47"/>
                    <a:pt x="12" y="48"/>
                  </a:cubicBezTo>
                  <a:cubicBezTo>
                    <a:pt x="12" y="57"/>
                    <a:pt x="13" y="63"/>
                    <a:pt x="13" y="66"/>
                  </a:cubicBezTo>
                  <a:cubicBezTo>
                    <a:pt x="13" y="68"/>
                    <a:pt x="13" y="68"/>
                    <a:pt x="14" y="68"/>
                  </a:cubicBezTo>
                  <a:cubicBezTo>
                    <a:pt x="14" y="68"/>
                    <a:pt x="15" y="68"/>
                    <a:pt x="15" y="66"/>
                  </a:cubicBezTo>
                  <a:cubicBezTo>
                    <a:pt x="15" y="66"/>
                    <a:pt x="15" y="53"/>
                    <a:pt x="15" y="47"/>
                  </a:cubicBezTo>
                  <a:cubicBezTo>
                    <a:pt x="15" y="44"/>
                    <a:pt x="15" y="41"/>
                    <a:pt x="12" y="40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6" y="36"/>
                    <a:pt x="15" y="33"/>
                    <a:pt x="13" y="31"/>
                  </a:cubicBezTo>
                  <a:cubicBezTo>
                    <a:pt x="12" y="30"/>
                    <a:pt x="11" y="29"/>
                    <a:pt x="11" y="27"/>
                  </a:cubicBezTo>
                  <a:cubicBezTo>
                    <a:pt x="11" y="22"/>
                    <a:pt x="11" y="18"/>
                    <a:pt x="11" y="13"/>
                  </a:cubicBezTo>
                  <a:cubicBezTo>
                    <a:pt x="11" y="11"/>
                    <a:pt x="12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9" y="10"/>
                    <a:pt x="21" y="8"/>
                    <a:pt x="21" y="5"/>
                  </a:cubicBezTo>
                  <a:cubicBezTo>
                    <a:pt x="21" y="3"/>
                    <a:pt x="21" y="3"/>
                    <a:pt x="21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979196" y="-85701"/>
            <a:ext cx="2546585" cy="3775411"/>
            <a:chOff x="8979196" y="-85701"/>
            <a:chExt cx="2546585" cy="3775411"/>
          </a:xfrm>
        </p:grpSpPr>
        <p:grpSp>
          <p:nvGrpSpPr>
            <p:cNvPr id="3" name="组合 2"/>
            <p:cNvGrpSpPr/>
            <p:nvPr/>
          </p:nvGrpSpPr>
          <p:grpSpPr>
            <a:xfrm>
              <a:off x="8979196" y="-85701"/>
              <a:ext cx="2546585" cy="3775411"/>
              <a:chOff x="5115004" y="-1104083"/>
              <a:chExt cx="2546585" cy="3775411"/>
            </a:xfrm>
          </p:grpSpPr>
          <p:sp>
            <p:nvSpPr>
              <p:cNvPr id="10" name="Oval 10"/>
              <p:cNvSpPr>
                <a:spLocks noChangeArrowheads="1"/>
              </p:cNvSpPr>
              <p:nvPr/>
            </p:nvSpPr>
            <p:spPr bwMode="auto">
              <a:xfrm>
                <a:off x="7253605" y="417399"/>
                <a:ext cx="111484" cy="14154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Oval 16"/>
              <p:cNvSpPr>
                <a:spLocks noChangeArrowheads="1"/>
              </p:cNvSpPr>
              <p:nvPr/>
            </p:nvSpPr>
            <p:spPr bwMode="auto">
              <a:xfrm>
                <a:off x="6246124" y="-544160"/>
                <a:ext cx="81421" cy="101463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7150519" y="-779654"/>
                <a:ext cx="87684" cy="1014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Oval 34"/>
              <p:cNvSpPr>
                <a:spLocks noChangeArrowheads="1"/>
              </p:cNvSpPr>
              <p:nvPr/>
            </p:nvSpPr>
            <p:spPr bwMode="auto">
              <a:xfrm>
                <a:off x="7606474" y="960241"/>
                <a:ext cx="55115" cy="71400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Oval 42"/>
              <p:cNvSpPr>
                <a:spLocks noChangeArrowheads="1"/>
              </p:cNvSpPr>
              <p:nvPr/>
            </p:nvSpPr>
            <p:spPr bwMode="auto">
              <a:xfrm>
                <a:off x="5752590" y="2599928"/>
                <a:ext cx="56369" cy="71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84"/>
              <p:cNvSpPr>
                <a:spLocks noEditPoints="1"/>
              </p:cNvSpPr>
              <p:nvPr/>
            </p:nvSpPr>
            <p:spPr bwMode="auto">
              <a:xfrm>
                <a:off x="5115004" y="-418898"/>
                <a:ext cx="2369966" cy="2369966"/>
              </a:xfrm>
              <a:custGeom>
                <a:avLst/>
                <a:gdLst>
                  <a:gd name="T0" fmla="*/ 1825 w 1892"/>
                  <a:gd name="T1" fmla="*/ 860 h 1892"/>
                  <a:gd name="T2" fmla="*/ 1768 w 1892"/>
                  <a:gd name="T3" fmla="*/ 841 h 1892"/>
                  <a:gd name="T4" fmla="*/ 1783 w 1892"/>
                  <a:gd name="T5" fmla="*/ 822 h 1892"/>
                  <a:gd name="T6" fmla="*/ 1583 w 1892"/>
                  <a:gd name="T7" fmla="*/ 499 h 1892"/>
                  <a:gd name="T8" fmla="*/ 1583 w 1892"/>
                  <a:gd name="T9" fmla="*/ 423 h 1892"/>
                  <a:gd name="T10" fmla="*/ 1583 w 1892"/>
                  <a:gd name="T11" fmla="*/ 333 h 1892"/>
                  <a:gd name="T12" fmla="*/ 1493 w 1892"/>
                  <a:gd name="T13" fmla="*/ 356 h 1892"/>
                  <a:gd name="T14" fmla="*/ 1445 w 1892"/>
                  <a:gd name="T15" fmla="*/ 356 h 1892"/>
                  <a:gd name="T16" fmla="*/ 1293 w 1892"/>
                  <a:gd name="T17" fmla="*/ 333 h 1892"/>
                  <a:gd name="T18" fmla="*/ 1022 w 1892"/>
                  <a:gd name="T19" fmla="*/ 161 h 1892"/>
                  <a:gd name="T20" fmla="*/ 1012 w 1892"/>
                  <a:gd name="T21" fmla="*/ 52 h 1892"/>
                  <a:gd name="T22" fmla="*/ 913 w 1892"/>
                  <a:gd name="T23" fmla="*/ 52 h 1892"/>
                  <a:gd name="T24" fmla="*/ 908 w 1892"/>
                  <a:gd name="T25" fmla="*/ 157 h 1892"/>
                  <a:gd name="T26" fmla="*/ 855 w 1892"/>
                  <a:gd name="T27" fmla="*/ 109 h 1892"/>
                  <a:gd name="T28" fmla="*/ 447 w 1892"/>
                  <a:gd name="T29" fmla="*/ 333 h 1892"/>
                  <a:gd name="T30" fmla="*/ 399 w 1892"/>
                  <a:gd name="T31" fmla="*/ 333 h 1892"/>
                  <a:gd name="T32" fmla="*/ 309 w 1892"/>
                  <a:gd name="T33" fmla="*/ 356 h 1892"/>
                  <a:gd name="T34" fmla="*/ 375 w 1892"/>
                  <a:gd name="T35" fmla="*/ 423 h 1892"/>
                  <a:gd name="T36" fmla="*/ 309 w 1892"/>
                  <a:gd name="T37" fmla="*/ 656 h 1892"/>
                  <a:gd name="T38" fmla="*/ 119 w 1892"/>
                  <a:gd name="T39" fmla="*/ 946 h 1892"/>
                  <a:gd name="T40" fmla="*/ 19 w 1892"/>
                  <a:gd name="T41" fmla="*/ 946 h 1892"/>
                  <a:gd name="T42" fmla="*/ 66 w 1892"/>
                  <a:gd name="T43" fmla="*/ 1031 h 1892"/>
                  <a:gd name="T44" fmla="*/ 109 w 1892"/>
                  <a:gd name="T45" fmla="*/ 1070 h 1892"/>
                  <a:gd name="T46" fmla="*/ 309 w 1892"/>
                  <a:gd name="T47" fmla="*/ 1421 h 1892"/>
                  <a:gd name="T48" fmla="*/ 375 w 1892"/>
                  <a:gd name="T49" fmla="*/ 1421 h 1892"/>
                  <a:gd name="T50" fmla="*/ 309 w 1892"/>
                  <a:gd name="T51" fmla="*/ 1497 h 1892"/>
                  <a:gd name="T52" fmla="*/ 375 w 1892"/>
                  <a:gd name="T53" fmla="*/ 1564 h 1892"/>
                  <a:gd name="T54" fmla="*/ 447 w 1892"/>
                  <a:gd name="T55" fmla="*/ 1497 h 1892"/>
                  <a:gd name="T56" fmla="*/ 803 w 1892"/>
                  <a:gd name="T57" fmla="*/ 1768 h 1892"/>
                  <a:gd name="T58" fmla="*/ 841 w 1892"/>
                  <a:gd name="T59" fmla="*/ 1768 h 1892"/>
                  <a:gd name="T60" fmla="*/ 865 w 1892"/>
                  <a:gd name="T61" fmla="*/ 1830 h 1892"/>
                  <a:gd name="T62" fmla="*/ 946 w 1892"/>
                  <a:gd name="T63" fmla="*/ 1873 h 1892"/>
                  <a:gd name="T64" fmla="*/ 946 w 1892"/>
                  <a:gd name="T65" fmla="*/ 1773 h 1892"/>
                  <a:gd name="T66" fmla="*/ 1260 w 1892"/>
                  <a:gd name="T67" fmla="*/ 1564 h 1892"/>
                  <a:gd name="T68" fmla="*/ 1445 w 1892"/>
                  <a:gd name="T69" fmla="*/ 1540 h 1892"/>
                  <a:gd name="T70" fmla="*/ 1493 w 1892"/>
                  <a:gd name="T71" fmla="*/ 1540 h 1892"/>
                  <a:gd name="T72" fmla="*/ 1583 w 1892"/>
                  <a:gd name="T73" fmla="*/ 1564 h 1892"/>
                  <a:gd name="T74" fmla="*/ 1583 w 1892"/>
                  <a:gd name="T75" fmla="*/ 1474 h 1892"/>
                  <a:gd name="T76" fmla="*/ 1559 w 1892"/>
                  <a:gd name="T77" fmla="*/ 1421 h 1892"/>
                  <a:gd name="T78" fmla="*/ 1583 w 1892"/>
                  <a:gd name="T79" fmla="*/ 1398 h 1892"/>
                  <a:gd name="T80" fmla="*/ 1787 w 1892"/>
                  <a:gd name="T81" fmla="*/ 1036 h 1892"/>
                  <a:gd name="T82" fmla="*/ 1735 w 1892"/>
                  <a:gd name="T83" fmla="*/ 989 h 1892"/>
                  <a:gd name="T84" fmla="*/ 1844 w 1892"/>
                  <a:gd name="T85" fmla="*/ 979 h 1892"/>
                  <a:gd name="T86" fmla="*/ 1516 w 1892"/>
                  <a:gd name="T87" fmla="*/ 356 h 1892"/>
                  <a:gd name="T88" fmla="*/ 1516 w 1892"/>
                  <a:gd name="T89" fmla="*/ 356 h 1892"/>
                  <a:gd name="T90" fmla="*/ 375 w 1892"/>
                  <a:gd name="T91" fmla="*/ 1497 h 1892"/>
                  <a:gd name="T92" fmla="*/ 1417 w 1892"/>
                  <a:gd name="T93" fmla="*/ 423 h 1892"/>
                  <a:gd name="T94" fmla="*/ 1493 w 1892"/>
                  <a:gd name="T95" fmla="*/ 494 h 1892"/>
                  <a:gd name="T96" fmla="*/ 1317 w 1892"/>
                  <a:gd name="T97" fmla="*/ 356 h 1892"/>
                  <a:gd name="T98" fmla="*/ 375 w 1892"/>
                  <a:gd name="T99" fmla="*/ 356 h 1892"/>
                  <a:gd name="T100" fmla="*/ 399 w 1892"/>
                  <a:gd name="T101" fmla="*/ 499 h 1892"/>
                  <a:gd name="T102" fmla="*/ 447 w 1892"/>
                  <a:gd name="T103" fmla="*/ 423 h 1892"/>
                  <a:gd name="T104" fmla="*/ 608 w 1892"/>
                  <a:gd name="T105" fmla="*/ 356 h 1892"/>
                  <a:gd name="T106" fmla="*/ 475 w 1892"/>
                  <a:gd name="T107" fmla="*/ 1497 h 1892"/>
                  <a:gd name="T108" fmla="*/ 399 w 1892"/>
                  <a:gd name="T109" fmla="*/ 1421 h 1892"/>
                  <a:gd name="T110" fmla="*/ 332 w 1892"/>
                  <a:gd name="T111" fmla="*/ 1298 h 1892"/>
                  <a:gd name="T112" fmla="*/ 1559 w 1892"/>
                  <a:gd name="T113" fmla="*/ 1540 h 1892"/>
                  <a:gd name="T114" fmla="*/ 1559 w 1892"/>
                  <a:gd name="T115" fmla="*/ 1331 h 1892"/>
                  <a:gd name="T116" fmla="*/ 1493 w 1892"/>
                  <a:gd name="T117" fmla="*/ 1421 h 1892"/>
                  <a:gd name="T118" fmla="*/ 1417 w 1892"/>
                  <a:gd name="T119" fmla="*/ 1497 h 1892"/>
                  <a:gd name="T120" fmla="*/ 1559 w 1892"/>
                  <a:gd name="T121" fmla="*/ 1331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92" h="1892">
                    <a:moveTo>
                      <a:pt x="1873" y="913"/>
                    </a:moveTo>
                    <a:lnTo>
                      <a:pt x="1844" y="879"/>
                    </a:lnTo>
                    <a:lnTo>
                      <a:pt x="1825" y="865"/>
                    </a:lnTo>
                    <a:lnTo>
                      <a:pt x="1825" y="860"/>
                    </a:lnTo>
                    <a:lnTo>
                      <a:pt x="1773" y="913"/>
                    </a:lnTo>
                    <a:lnTo>
                      <a:pt x="1735" y="875"/>
                    </a:lnTo>
                    <a:lnTo>
                      <a:pt x="1764" y="841"/>
                    </a:lnTo>
                    <a:lnTo>
                      <a:pt x="1768" y="841"/>
                    </a:lnTo>
                    <a:lnTo>
                      <a:pt x="1783" y="822"/>
                    </a:lnTo>
                    <a:lnTo>
                      <a:pt x="1783" y="822"/>
                    </a:lnTo>
                    <a:lnTo>
                      <a:pt x="1764" y="803"/>
                    </a:lnTo>
                    <a:lnTo>
                      <a:pt x="1783" y="822"/>
                    </a:lnTo>
                    <a:lnTo>
                      <a:pt x="1716" y="756"/>
                    </a:lnTo>
                    <a:lnTo>
                      <a:pt x="1583" y="623"/>
                    </a:lnTo>
                    <a:lnTo>
                      <a:pt x="1583" y="499"/>
                    </a:lnTo>
                    <a:lnTo>
                      <a:pt x="1583" y="499"/>
                    </a:lnTo>
                    <a:lnTo>
                      <a:pt x="1583" y="475"/>
                    </a:lnTo>
                    <a:lnTo>
                      <a:pt x="1516" y="475"/>
                    </a:lnTo>
                    <a:lnTo>
                      <a:pt x="1516" y="423"/>
                    </a:lnTo>
                    <a:lnTo>
                      <a:pt x="1583" y="423"/>
                    </a:lnTo>
                    <a:lnTo>
                      <a:pt x="1583" y="418"/>
                    </a:lnTo>
                    <a:lnTo>
                      <a:pt x="1583" y="399"/>
                    </a:lnTo>
                    <a:lnTo>
                      <a:pt x="1583" y="356"/>
                    </a:lnTo>
                    <a:lnTo>
                      <a:pt x="1583" y="333"/>
                    </a:lnTo>
                    <a:lnTo>
                      <a:pt x="1559" y="333"/>
                    </a:lnTo>
                    <a:lnTo>
                      <a:pt x="1516" y="333"/>
                    </a:lnTo>
                    <a:lnTo>
                      <a:pt x="1493" y="333"/>
                    </a:lnTo>
                    <a:lnTo>
                      <a:pt x="1493" y="356"/>
                    </a:lnTo>
                    <a:lnTo>
                      <a:pt x="1493" y="399"/>
                    </a:lnTo>
                    <a:lnTo>
                      <a:pt x="1445" y="399"/>
                    </a:lnTo>
                    <a:lnTo>
                      <a:pt x="1445" y="356"/>
                    </a:lnTo>
                    <a:lnTo>
                      <a:pt x="1445" y="356"/>
                    </a:lnTo>
                    <a:lnTo>
                      <a:pt x="1445" y="333"/>
                    </a:lnTo>
                    <a:lnTo>
                      <a:pt x="1445" y="333"/>
                    </a:lnTo>
                    <a:lnTo>
                      <a:pt x="1417" y="333"/>
                    </a:lnTo>
                    <a:lnTo>
                      <a:pt x="1293" y="333"/>
                    </a:lnTo>
                    <a:lnTo>
                      <a:pt x="1088" y="128"/>
                    </a:lnTo>
                    <a:lnTo>
                      <a:pt x="1088" y="128"/>
                    </a:lnTo>
                    <a:lnTo>
                      <a:pt x="1069" y="109"/>
                    </a:lnTo>
                    <a:lnTo>
                      <a:pt x="1022" y="161"/>
                    </a:lnTo>
                    <a:lnTo>
                      <a:pt x="984" y="119"/>
                    </a:lnTo>
                    <a:lnTo>
                      <a:pt x="1031" y="71"/>
                    </a:lnTo>
                    <a:lnTo>
                      <a:pt x="1027" y="66"/>
                    </a:lnTo>
                    <a:lnTo>
                      <a:pt x="1012" y="52"/>
                    </a:lnTo>
                    <a:lnTo>
                      <a:pt x="984" y="19"/>
                    </a:lnTo>
                    <a:lnTo>
                      <a:pt x="965" y="0"/>
                    </a:lnTo>
                    <a:lnTo>
                      <a:pt x="946" y="19"/>
                    </a:lnTo>
                    <a:lnTo>
                      <a:pt x="913" y="52"/>
                    </a:lnTo>
                    <a:lnTo>
                      <a:pt x="894" y="71"/>
                    </a:lnTo>
                    <a:lnTo>
                      <a:pt x="913" y="90"/>
                    </a:lnTo>
                    <a:lnTo>
                      <a:pt x="946" y="119"/>
                    </a:lnTo>
                    <a:lnTo>
                      <a:pt x="908" y="157"/>
                    </a:lnTo>
                    <a:lnTo>
                      <a:pt x="874" y="128"/>
                    </a:lnTo>
                    <a:lnTo>
                      <a:pt x="874" y="128"/>
                    </a:lnTo>
                    <a:lnTo>
                      <a:pt x="855" y="109"/>
                    </a:lnTo>
                    <a:lnTo>
                      <a:pt x="855" y="109"/>
                    </a:lnTo>
                    <a:lnTo>
                      <a:pt x="836" y="128"/>
                    </a:lnTo>
                    <a:lnTo>
                      <a:pt x="632" y="333"/>
                    </a:lnTo>
                    <a:lnTo>
                      <a:pt x="475" y="333"/>
                    </a:lnTo>
                    <a:lnTo>
                      <a:pt x="447" y="333"/>
                    </a:lnTo>
                    <a:lnTo>
                      <a:pt x="447" y="399"/>
                    </a:lnTo>
                    <a:lnTo>
                      <a:pt x="399" y="399"/>
                    </a:lnTo>
                    <a:lnTo>
                      <a:pt x="399" y="356"/>
                    </a:lnTo>
                    <a:lnTo>
                      <a:pt x="399" y="333"/>
                    </a:lnTo>
                    <a:lnTo>
                      <a:pt x="375" y="333"/>
                    </a:lnTo>
                    <a:lnTo>
                      <a:pt x="332" y="333"/>
                    </a:lnTo>
                    <a:lnTo>
                      <a:pt x="309" y="333"/>
                    </a:lnTo>
                    <a:lnTo>
                      <a:pt x="309" y="356"/>
                    </a:lnTo>
                    <a:lnTo>
                      <a:pt x="309" y="399"/>
                    </a:lnTo>
                    <a:lnTo>
                      <a:pt x="309" y="418"/>
                    </a:lnTo>
                    <a:lnTo>
                      <a:pt x="309" y="423"/>
                    </a:lnTo>
                    <a:lnTo>
                      <a:pt x="375" y="423"/>
                    </a:lnTo>
                    <a:lnTo>
                      <a:pt x="375" y="475"/>
                    </a:lnTo>
                    <a:lnTo>
                      <a:pt x="309" y="475"/>
                    </a:lnTo>
                    <a:lnTo>
                      <a:pt x="309" y="499"/>
                    </a:lnTo>
                    <a:lnTo>
                      <a:pt x="309" y="656"/>
                    </a:lnTo>
                    <a:lnTo>
                      <a:pt x="123" y="841"/>
                    </a:lnTo>
                    <a:lnTo>
                      <a:pt x="109" y="860"/>
                    </a:lnTo>
                    <a:lnTo>
                      <a:pt x="157" y="908"/>
                    </a:lnTo>
                    <a:lnTo>
                      <a:pt x="119" y="946"/>
                    </a:lnTo>
                    <a:lnTo>
                      <a:pt x="85" y="913"/>
                    </a:lnTo>
                    <a:lnTo>
                      <a:pt x="71" y="894"/>
                    </a:lnTo>
                    <a:lnTo>
                      <a:pt x="52" y="913"/>
                    </a:lnTo>
                    <a:lnTo>
                      <a:pt x="19" y="946"/>
                    </a:lnTo>
                    <a:lnTo>
                      <a:pt x="0" y="965"/>
                    </a:lnTo>
                    <a:lnTo>
                      <a:pt x="19" y="984"/>
                    </a:lnTo>
                    <a:lnTo>
                      <a:pt x="52" y="1012"/>
                    </a:lnTo>
                    <a:lnTo>
                      <a:pt x="66" y="1031"/>
                    </a:lnTo>
                    <a:lnTo>
                      <a:pt x="71" y="1031"/>
                    </a:lnTo>
                    <a:lnTo>
                      <a:pt x="119" y="984"/>
                    </a:lnTo>
                    <a:lnTo>
                      <a:pt x="157" y="1022"/>
                    </a:lnTo>
                    <a:lnTo>
                      <a:pt x="109" y="1070"/>
                    </a:lnTo>
                    <a:lnTo>
                      <a:pt x="128" y="1089"/>
                    </a:lnTo>
                    <a:lnTo>
                      <a:pt x="309" y="1269"/>
                    </a:lnTo>
                    <a:lnTo>
                      <a:pt x="309" y="1398"/>
                    </a:lnTo>
                    <a:lnTo>
                      <a:pt x="309" y="1421"/>
                    </a:lnTo>
                    <a:lnTo>
                      <a:pt x="309" y="1421"/>
                    </a:lnTo>
                    <a:lnTo>
                      <a:pt x="332" y="1421"/>
                    </a:lnTo>
                    <a:lnTo>
                      <a:pt x="332" y="1421"/>
                    </a:lnTo>
                    <a:lnTo>
                      <a:pt x="375" y="1421"/>
                    </a:lnTo>
                    <a:lnTo>
                      <a:pt x="375" y="1474"/>
                    </a:lnTo>
                    <a:lnTo>
                      <a:pt x="309" y="1474"/>
                    </a:lnTo>
                    <a:lnTo>
                      <a:pt x="309" y="1478"/>
                    </a:lnTo>
                    <a:lnTo>
                      <a:pt x="309" y="1497"/>
                    </a:lnTo>
                    <a:lnTo>
                      <a:pt x="309" y="1540"/>
                    </a:lnTo>
                    <a:lnTo>
                      <a:pt x="309" y="1564"/>
                    </a:lnTo>
                    <a:lnTo>
                      <a:pt x="332" y="1564"/>
                    </a:lnTo>
                    <a:lnTo>
                      <a:pt x="375" y="1564"/>
                    </a:lnTo>
                    <a:lnTo>
                      <a:pt x="399" y="1564"/>
                    </a:lnTo>
                    <a:lnTo>
                      <a:pt x="399" y="1540"/>
                    </a:lnTo>
                    <a:lnTo>
                      <a:pt x="399" y="1497"/>
                    </a:lnTo>
                    <a:lnTo>
                      <a:pt x="447" y="1497"/>
                    </a:lnTo>
                    <a:lnTo>
                      <a:pt x="447" y="1564"/>
                    </a:lnTo>
                    <a:lnTo>
                      <a:pt x="475" y="1564"/>
                    </a:lnTo>
                    <a:lnTo>
                      <a:pt x="599" y="1564"/>
                    </a:lnTo>
                    <a:lnTo>
                      <a:pt x="803" y="1768"/>
                    </a:lnTo>
                    <a:lnTo>
                      <a:pt x="822" y="1787"/>
                    </a:lnTo>
                    <a:lnTo>
                      <a:pt x="822" y="1787"/>
                    </a:lnTo>
                    <a:lnTo>
                      <a:pt x="841" y="1768"/>
                    </a:lnTo>
                    <a:lnTo>
                      <a:pt x="841" y="1768"/>
                    </a:lnTo>
                    <a:lnTo>
                      <a:pt x="870" y="1735"/>
                    </a:lnTo>
                    <a:lnTo>
                      <a:pt x="913" y="1773"/>
                    </a:lnTo>
                    <a:lnTo>
                      <a:pt x="860" y="1825"/>
                    </a:lnTo>
                    <a:lnTo>
                      <a:pt x="865" y="1830"/>
                    </a:lnTo>
                    <a:lnTo>
                      <a:pt x="879" y="1845"/>
                    </a:lnTo>
                    <a:lnTo>
                      <a:pt x="913" y="1873"/>
                    </a:lnTo>
                    <a:lnTo>
                      <a:pt x="932" y="1892"/>
                    </a:lnTo>
                    <a:lnTo>
                      <a:pt x="946" y="1873"/>
                    </a:lnTo>
                    <a:lnTo>
                      <a:pt x="979" y="1845"/>
                    </a:lnTo>
                    <a:lnTo>
                      <a:pt x="998" y="1825"/>
                    </a:lnTo>
                    <a:lnTo>
                      <a:pt x="979" y="1806"/>
                    </a:lnTo>
                    <a:lnTo>
                      <a:pt x="946" y="1773"/>
                    </a:lnTo>
                    <a:lnTo>
                      <a:pt x="984" y="1735"/>
                    </a:lnTo>
                    <a:lnTo>
                      <a:pt x="1036" y="1787"/>
                    </a:lnTo>
                    <a:lnTo>
                      <a:pt x="1055" y="1768"/>
                    </a:lnTo>
                    <a:lnTo>
                      <a:pt x="1260" y="1564"/>
                    </a:lnTo>
                    <a:lnTo>
                      <a:pt x="1417" y="1564"/>
                    </a:lnTo>
                    <a:lnTo>
                      <a:pt x="1445" y="1564"/>
                    </a:lnTo>
                    <a:lnTo>
                      <a:pt x="1445" y="1564"/>
                    </a:lnTo>
                    <a:lnTo>
                      <a:pt x="1445" y="1540"/>
                    </a:lnTo>
                    <a:lnTo>
                      <a:pt x="1445" y="1540"/>
                    </a:lnTo>
                    <a:lnTo>
                      <a:pt x="1445" y="1497"/>
                    </a:lnTo>
                    <a:lnTo>
                      <a:pt x="1493" y="1497"/>
                    </a:lnTo>
                    <a:lnTo>
                      <a:pt x="1493" y="1540"/>
                    </a:lnTo>
                    <a:lnTo>
                      <a:pt x="1493" y="1564"/>
                    </a:lnTo>
                    <a:lnTo>
                      <a:pt x="1516" y="1564"/>
                    </a:lnTo>
                    <a:lnTo>
                      <a:pt x="1559" y="1564"/>
                    </a:lnTo>
                    <a:lnTo>
                      <a:pt x="1583" y="1564"/>
                    </a:lnTo>
                    <a:lnTo>
                      <a:pt x="1583" y="1540"/>
                    </a:lnTo>
                    <a:lnTo>
                      <a:pt x="1583" y="1497"/>
                    </a:lnTo>
                    <a:lnTo>
                      <a:pt x="1583" y="1478"/>
                    </a:lnTo>
                    <a:lnTo>
                      <a:pt x="1583" y="1474"/>
                    </a:lnTo>
                    <a:lnTo>
                      <a:pt x="1516" y="1474"/>
                    </a:lnTo>
                    <a:lnTo>
                      <a:pt x="1516" y="1421"/>
                    </a:lnTo>
                    <a:lnTo>
                      <a:pt x="1559" y="1421"/>
                    </a:lnTo>
                    <a:lnTo>
                      <a:pt x="1559" y="1421"/>
                    </a:lnTo>
                    <a:lnTo>
                      <a:pt x="1583" y="1421"/>
                    </a:lnTo>
                    <a:lnTo>
                      <a:pt x="1583" y="1421"/>
                    </a:lnTo>
                    <a:lnTo>
                      <a:pt x="1583" y="1421"/>
                    </a:lnTo>
                    <a:lnTo>
                      <a:pt x="1583" y="1398"/>
                    </a:lnTo>
                    <a:lnTo>
                      <a:pt x="1583" y="1331"/>
                    </a:lnTo>
                    <a:lnTo>
                      <a:pt x="1583" y="1236"/>
                    </a:lnTo>
                    <a:lnTo>
                      <a:pt x="1768" y="1055"/>
                    </a:lnTo>
                    <a:lnTo>
                      <a:pt x="1787" y="1036"/>
                    </a:lnTo>
                    <a:lnTo>
                      <a:pt x="1787" y="1036"/>
                    </a:lnTo>
                    <a:lnTo>
                      <a:pt x="1768" y="1017"/>
                    </a:lnTo>
                    <a:lnTo>
                      <a:pt x="1768" y="1017"/>
                    </a:lnTo>
                    <a:lnTo>
                      <a:pt x="1735" y="989"/>
                    </a:lnTo>
                    <a:lnTo>
                      <a:pt x="1773" y="951"/>
                    </a:lnTo>
                    <a:lnTo>
                      <a:pt x="1806" y="979"/>
                    </a:lnTo>
                    <a:lnTo>
                      <a:pt x="1825" y="998"/>
                    </a:lnTo>
                    <a:lnTo>
                      <a:pt x="1844" y="979"/>
                    </a:lnTo>
                    <a:lnTo>
                      <a:pt x="1873" y="951"/>
                    </a:lnTo>
                    <a:lnTo>
                      <a:pt x="1892" y="932"/>
                    </a:lnTo>
                    <a:lnTo>
                      <a:pt x="1873" y="913"/>
                    </a:lnTo>
                    <a:close/>
                    <a:moveTo>
                      <a:pt x="1516" y="356"/>
                    </a:moveTo>
                    <a:lnTo>
                      <a:pt x="1559" y="356"/>
                    </a:lnTo>
                    <a:lnTo>
                      <a:pt x="1559" y="399"/>
                    </a:lnTo>
                    <a:lnTo>
                      <a:pt x="1516" y="399"/>
                    </a:lnTo>
                    <a:lnTo>
                      <a:pt x="1516" y="356"/>
                    </a:lnTo>
                    <a:close/>
                    <a:moveTo>
                      <a:pt x="375" y="1540"/>
                    </a:moveTo>
                    <a:lnTo>
                      <a:pt x="332" y="1540"/>
                    </a:lnTo>
                    <a:lnTo>
                      <a:pt x="332" y="1497"/>
                    </a:lnTo>
                    <a:lnTo>
                      <a:pt x="375" y="1497"/>
                    </a:lnTo>
                    <a:lnTo>
                      <a:pt x="375" y="1540"/>
                    </a:lnTo>
                    <a:close/>
                    <a:moveTo>
                      <a:pt x="1417" y="356"/>
                    </a:moveTo>
                    <a:lnTo>
                      <a:pt x="1417" y="399"/>
                    </a:lnTo>
                    <a:lnTo>
                      <a:pt x="1417" y="423"/>
                    </a:lnTo>
                    <a:lnTo>
                      <a:pt x="1445" y="423"/>
                    </a:lnTo>
                    <a:lnTo>
                      <a:pt x="1493" y="423"/>
                    </a:lnTo>
                    <a:lnTo>
                      <a:pt x="1493" y="475"/>
                    </a:lnTo>
                    <a:lnTo>
                      <a:pt x="1493" y="494"/>
                    </a:lnTo>
                    <a:lnTo>
                      <a:pt x="1493" y="499"/>
                    </a:lnTo>
                    <a:lnTo>
                      <a:pt x="1559" y="499"/>
                    </a:lnTo>
                    <a:lnTo>
                      <a:pt x="1559" y="599"/>
                    </a:lnTo>
                    <a:lnTo>
                      <a:pt x="1317" y="356"/>
                    </a:lnTo>
                    <a:lnTo>
                      <a:pt x="1417" y="356"/>
                    </a:lnTo>
                    <a:close/>
                    <a:moveTo>
                      <a:pt x="332" y="399"/>
                    </a:moveTo>
                    <a:lnTo>
                      <a:pt x="332" y="356"/>
                    </a:lnTo>
                    <a:lnTo>
                      <a:pt x="375" y="356"/>
                    </a:lnTo>
                    <a:lnTo>
                      <a:pt x="375" y="399"/>
                    </a:lnTo>
                    <a:lnTo>
                      <a:pt x="332" y="399"/>
                    </a:lnTo>
                    <a:close/>
                    <a:moveTo>
                      <a:pt x="332" y="499"/>
                    </a:moveTo>
                    <a:lnTo>
                      <a:pt x="399" y="499"/>
                    </a:lnTo>
                    <a:lnTo>
                      <a:pt x="399" y="494"/>
                    </a:lnTo>
                    <a:lnTo>
                      <a:pt x="399" y="475"/>
                    </a:lnTo>
                    <a:lnTo>
                      <a:pt x="399" y="423"/>
                    </a:lnTo>
                    <a:lnTo>
                      <a:pt x="447" y="423"/>
                    </a:lnTo>
                    <a:lnTo>
                      <a:pt x="475" y="423"/>
                    </a:lnTo>
                    <a:lnTo>
                      <a:pt x="475" y="399"/>
                    </a:lnTo>
                    <a:lnTo>
                      <a:pt x="475" y="356"/>
                    </a:lnTo>
                    <a:lnTo>
                      <a:pt x="608" y="356"/>
                    </a:lnTo>
                    <a:lnTo>
                      <a:pt x="332" y="632"/>
                    </a:lnTo>
                    <a:lnTo>
                      <a:pt x="332" y="499"/>
                    </a:lnTo>
                    <a:close/>
                    <a:moveTo>
                      <a:pt x="475" y="1540"/>
                    </a:moveTo>
                    <a:lnTo>
                      <a:pt x="475" y="1497"/>
                    </a:lnTo>
                    <a:lnTo>
                      <a:pt x="475" y="1474"/>
                    </a:lnTo>
                    <a:lnTo>
                      <a:pt x="447" y="1474"/>
                    </a:lnTo>
                    <a:lnTo>
                      <a:pt x="399" y="1474"/>
                    </a:lnTo>
                    <a:lnTo>
                      <a:pt x="399" y="1421"/>
                    </a:lnTo>
                    <a:lnTo>
                      <a:pt x="399" y="1402"/>
                    </a:lnTo>
                    <a:lnTo>
                      <a:pt x="399" y="1398"/>
                    </a:lnTo>
                    <a:lnTo>
                      <a:pt x="332" y="1398"/>
                    </a:lnTo>
                    <a:lnTo>
                      <a:pt x="332" y="1298"/>
                    </a:lnTo>
                    <a:lnTo>
                      <a:pt x="575" y="1540"/>
                    </a:lnTo>
                    <a:lnTo>
                      <a:pt x="475" y="1540"/>
                    </a:lnTo>
                    <a:close/>
                    <a:moveTo>
                      <a:pt x="1559" y="1497"/>
                    </a:moveTo>
                    <a:lnTo>
                      <a:pt x="1559" y="1540"/>
                    </a:lnTo>
                    <a:lnTo>
                      <a:pt x="1516" y="1540"/>
                    </a:lnTo>
                    <a:lnTo>
                      <a:pt x="1516" y="1497"/>
                    </a:lnTo>
                    <a:lnTo>
                      <a:pt x="1559" y="1497"/>
                    </a:lnTo>
                    <a:close/>
                    <a:moveTo>
                      <a:pt x="1559" y="1331"/>
                    </a:moveTo>
                    <a:lnTo>
                      <a:pt x="1559" y="1398"/>
                    </a:lnTo>
                    <a:lnTo>
                      <a:pt x="1493" y="1398"/>
                    </a:lnTo>
                    <a:lnTo>
                      <a:pt x="1493" y="1402"/>
                    </a:lnTo>
                    <a:lnTo>
                      <a:pt x="1493" y="1421"/>
                    </a:lnTo>
                    <a:lnTo>
                      <a:pt x="1493" y="1474"/>
                    </a:lnTo>
                    <a:lnTo>
                      <a:pt x="1445" y="1474"/>
                    </a:lnTo>
                    <a:lnTo>
                      <a:pt x="1417" y="1474"/>
                    </a:lnTo>
                    <a:lnTo>
                      <a:pt x="1417" y="1497"/>
                    </a:lnTo>
                    <a:lnTo>
                      <a:pt x="1417" y="1540"/>
                    </a:lnTo>
                    <a:lnTo>
                      <a:pt x="1283" y="1540"/>
                    </a:lnTo>
                    <a:lnTo>
                      <a:pt x="1559" y="1264"/>
                    </a:lnTo>
                    <a:lnTo>
                      <a:pt x="1559" y="1331"/>
                    </a:lnTo>
                    <a:close/>
                  </a:path>
                </a:pathLst>
              </a:custGeom>
              <a:solidFill>
                <a:srgbClr val="AF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85"/>
              <p:cNvSpPr>
                <a:spLocks noEditPoints="1"/>
              </p:cNvSpPr>
              <p:nvPr/>
            </p:nvSpPr>
            <p:spPr bwMode="auto">
              <a:xfrm>
                <a:off x="5115004" y="-1104083"/>
                <a:ext cx="2369966" cy="3686474"/>
              </a:xfrm>
              <a:custGeom>
                <a:avLst/>
                <a:gdLst>
                  <a:gd name="T0" fmla="*/ 384 w 398"/>
                  <a:gd name="T1" fmla="*/ 297 h 619"/>
                  <a:gd name="T2" fmla="*/ 365 w 398"/>
                  <a:gd name="T3" fmla="*/ 299 h 619"/>
                  <a:gd name="T4" fmla="*/ 375 w 398"/>
                  <a:gd name="T5" fmla="*/ 288 h 619"/>
                  <a:gd name="T6" fmla="*/ 361 w 398"/>
                  <a:gd name="T7" fmla="*/ 274 h 619"/>
                  <a:gd name="T8" fmla="*/ 225 w 398"/>
                  <a:gd name="T9" fmla="*/ 138 h 619"/>
                  <a:gd name="T10" fmla="*/ 217 w 398"/>
                  <a:gd name="T11" fmla="*/ 130 h 619"/>
                  <a:gd name="T12" fmla="*/ 204 w 398"/>
                  <a:gd name="T13" fmla="*/ 111 h 619"/>
                  <a:gd name="T14" fmla="*/ 201 w 398"/>
                  <a:gd name="T15" fmla="*/ 1 h 619"/>
                  <a:gd name="T16" fmla="*/ 188 w 398"/>
                  <a:gd name="T17" fmla="*/ 120 h 619"/>
                  <a:gd name="T18" fmla="*/ 188 w 398"/>
                  <a:gd name="T19" fmla="*/ 130 h 619"/>
                  <a:gd name="T20" fmla="*/ 192 w 398"/>
                  <a:gd name="T21" fmla="*/ 134 h 619"/>
                  <a:gd name="T22" fmla="*/ 184 w 398"/>
                  <a:gd name="T23" fmla="*/ 142 h 619"/>
                  <a:gd name="T24" fmla="*/ 180 w 398"/>
                  <a:gd name="T25" fmla="*/ 138 h 619"/>
                  <a:gd name="T26" fmla="*/ 23 w 398"/>
                  <a:gd name="T27" fmla="*/ 296 h 619"/>
                  <a:gd name="T28" fmla="*/ 18 w 398"/>
                  <a:gd name="T29" fmla="*/ 307 h 619"/>
                  <a:gd name="T30" fmla="*/ 4 w 398"/>
                  <a:gd name="T31" fmla="*/ 314 h 619"/>
                  <a:gd name="T32" fmla="*/ 11 w 398"/>
                  <a:gd name="T33" fmla="*/ 328 h 619"/>
                  <a:gd name="T34" fmla="*/ 25 w 398"/>
                  <a:gd name="T35" fmla="*/ 322 h 619"/>
                  <a:gd name="T36" fmla="*/ 27 w 398"/>
                  <a:gd name="T37" fmla="*/ 344 h 619"/>
                  <a:gd name="T38" fmla="*/ 173 w 398"/>
                  <a:gd name="T39" fmla="*/ 491 h 619"/>
                  <a:gd name="T40" fmla="*/ 183 w 398"/>
                  <a:gd name="T41" fmla="*/ 480 h 619"/>
                  <a:gd name="T42" fmla="*/ 181 w 398"/>
                  <a:gd name="T43" fmla="*/ 499 h 619"/>
                  <a:gd name="T44" fmla="*/ 181 w 398"/>
                  <a:gd name="T45" fmla="*/ 499 h 619"/>
                  <a:gd name="T46" fmla="*/ 191 w 398"/>
                  <a:gd name="T47" fmla="*/ 513 h 619"/>
                  <a:gd name="T48" fmla="*/ 192 w 398"/>
                  <a:gd name="T49" fmla="*/ 566 h 619"/>
                  <a:gd name="T50" fmla="*/ 190 w 398"/>
                  <a:gd name="T51" fmla="*/ 588 h 619"/>
                  <a:gd name="T52" fmla="*/ 193 w 398"/>
                  <a:gd name="T53" fmla="*/ 616 h 619"/>
                  <a:gd name="T54" fmla="*/ 195 w 398"/>
                  <a:gd name="T55" fmla="*/ 618 h 619"/>
                  <a:gd name="T56" fmla="*/ 195 w 398"/>
                  <a:gd name="T57" fmla="*/ 618 h 619"/>
                  <a:gd name="T58" fmla="*/ 195 w 398"/>
                  <a:gd name="T59" fmla="*/ 618 h 619"/>
                  <a:gd name="T60" fmla="*/ 196 w 398"/>
                  <a:gd name="T61" fmla="*/ 619 h 619"/>
                  <a:gd name="T62" fmla="*/ 196 w 398"/>
                  <a:gd name="T63" fmla="*/ 618 h 619"/>
                  <a:gd name="T64" fmla="*/ 196 w 398"/>
                  <a:gd name="T65" fmla="*/ 618 h 619"/>
                  <a:gd name="T66" fmla="*/ 197 w 398"/>
                  <a:gd name="T67" fmla="*/ 585 h 619"/>
                  <a:gd name="T68" fmla="*/ 200 w 398"/>
                  <a:gd name="T69" fmla="*/ 619 h 619"/>
                  <a:gd name="T70" fmla="*/ 197 w 398"/>
                  <a:gd name="T71" fmla="*/ 578 h 619"/>
                  <a:gd name="T72" fmla="*/ 196 w 398"/>
                  <a:gd name="T73" fmla="*/ 561 h 619"/>
                  <a:gd name="T74" fmla="*/ 203 w 398"/>
                  <a:gd name="T75" fmla="*/ 513 h 619"/>
                  <a:gd name="T76" fmla="*/ 210 w 398"/>
                  <a:gd name="T77" fmla="*/ 499 h 619"/>
                  <a:gd name="T78" fmla="*/ 210 w 398"/>
                  <a:gd name="T79" fmla="*/ 499 h 619"/>
                  <a:gd name="T80" fmla="*/ 207 w 398"/>
                  <a:gd name="T81" fmla="*/ 480 h 619"/>
                  <a:gd name="T82" fmla="*/ 372 w 398"/>
                  <a:gd name="T83" fmla="*/ 337 h 619"/>
                  <a:gd name="T84" fmla="*/ 372 w 398"/>
                  <a:gd name="T85" fmla="*/ 329 h 619"/>
                  <a:gd name="T86" fmla="*/ 373 w 398"/>
                  <a:gd name="T87" fmla="*/ 315 h 619"/>
                  <a:gd name="T88" fmla="*/ 388 w 398"/>
                  <a:gd name="T89" fmla="*/ 321 h 619"/>
                  <a:gd name="T90" fmla="*/ 394 w 398"/>
                  <a:gd name="T91" fmla="*/ 307 h 619"/>
                  <a:gd name="T92" fmla="*/ 15 w 398"/>
                  <a:gd name="T93" fmla="*/ 311 h 619"/>
                  <a:gd name="T94" fmla="*/ 196 w 398"/>
                  <a:gd name="T95" fmla="*/ 618 h 619"/>
                  <a:gd name="T96" fmla="*/ 361 w 398"/>
                  <a:gd name="T97" fmla="*/ 319 h 619"/>
                  <a:gd name="T98" fmla="*/ 368 w 398"/>
                  <a:gd name="T99" fmla="*/ 333 h 619"/>
                  <a:gd name="T100" fmla="*/ 207 w 398"/>
                  <a:gd name="T101" fmla="*/ 472 h 619"/>
                  <a:gd name="T102" fmla="*/ 187 w 398"/>
                  <a:gd name="T103" fmla="*/ 476 h 619"/>
                  <a:gd name="T104" fmla="*/ 173 w 398"/>
                  <a:gd name="T105" fmla="*/ 483 h 619"/>
                  <a:gd name="T106" fmla="*/ 40 w 398"/>
                  <a:gd name="T107" fmla="*/ 329 h 619"/>
                  <a:gd name="T108" fmla="*/ 37 w 398"/>
                  <a:gd name="T109" fmla="*/ 310 h 619"/>
                  <a:gd name="T110" fmla="*/ 30 w 398"/>
                  <a:gd name="T111" fmla="*/ 295 h 619"/>
                  <a:gd name="T112" fmla="*/ 191 w 398"/>
                  <a:gd name="T113" fmla="*/ 156 h 619"/>
                  <a:gd name="T114" fmla="*/ 211 w 398"/>
                  <a:gd name="T115" fmla="*/ 153 h 619"/>
                  <a:gd name="T116" fmla="*/ 226 w 398"/>
                  <a:gd name="T117" fmla="*/ 146 h 619"/>
                  <a:gd name="T118" fmla="*/ 357 w 398"/>
                  <a:gd name="T119" fmla="*/ 299 h 619"/>
                  <a:gd name="T120" fmla="*/ 369 w 398"/>
                  <a:gd name="T121" fmla="*/ 311 h 619"/>
                  <a:gd name="T122" fmla="*/ 377 w 398"/>
                  <a:gd name="T123" fmla="*/ 311 h 619"/>
                  <a:gd name="T124" fmla="*/ 384 w 398"/>
                  <a:gd name="T125" fmla="*/ 317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8" h="619">
                    <a:moveTo>
                      <a:pt x="394" y="307"/>
                    </a:moveTo>
                    <a:cubicBezTo>
                      <a:pt x="388" y="300"/>
                      <a:pt x="388" y="300"/>
                      <a:pt x="388" y="300"/>
                    </a:cubicBezTo>
                    <a:cubicBezTo>
                      <a:pt x="384" y="297"/>
                      <a:pt x="384" y="297"/>
                      <a:pt x="384" y="297"/>
                    </a:cubicBezTo>
                    <a:cubicBezTo>
                      <a:pt x="384" y="296"/>
                      <a:pt x="384" y="296"/>
                      <a:pt x="384" y="296"/>
                    </a:cubicBezTo>
                    <a:cubicBezTo>
                      <a:pt x="373" y="307"/>
                      <a:pt x="373" y="307"/>
                      <a:pt x="373" y="307"/>
                    </a:cubicBezTo>
                    <a:cubicBezTo>
                      <a:pt x="365" y="299"/>
                      <a:pt x="365" y="299"/>
                      <a:pt x="365" y="299"/>
                    </a:cubicBezTo>
                    <a:cubicBezTo>
                      <a:pt x="371" y="292"/>
                      <a:pt x="371" y="292"/>
                      <a:pt x="371" y="292"/>
                    </a:cubicBezTo>
                    <a:cubicBezTo>
                      <a:pt x="372" y="292"/>
                      <a:pt x="372" y="292"/>
                      <a:pt x="372" y="292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61" y="274"/>
                      <a:pt x="361" y="274"/>
                      <a:pt x="361" y="274"/>
                    </a:cubicBezTo>
                    <a:cubicBezTo>
                      <a:pt x="229" y="142"/>
                      <a:pt x="229" y="142"/>
                      <a:pt x="229" y="142"/>
                    </a:cubicBezTo>
                    <a:cubicBezTo>
                      <a:pt x="229" y="142"/>
                      <a:pt x="229" y="142"/>
                      <a:pt x="229" y="142"/>
                    </a:cubicBezTo>
                    <a:cubicBezTo>
                      <a:pt x="225" y="138"/>
                      <a:pt x="225" y="138"/>
                      <a:pt x="225" y="138"/>
                    </a:cubicBezTo>
                    <a:cubicBezTo>
                      <a:pt x="215" y="149"/>
                      <a:pt x="215" y="149"/>
                      <a:pt x="215" y="149"/>
                    </a:cubicBezTo>
                    <a:cubicBezTo>
                      <a:pt x="207" y="140"/>
                      <a:pt x="207" y="140"/>
                      <a:pt x="207" y="14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9" y="118"/>
                      <a:pt x="217" y="115"/>
                      <a:pt x="208" y="116"/>
                    </a:cubicBezTo>
                    <a:cubicBezTo>
                      <a:pt x="204" y="117"/>
                      <a:pt x="204" y="113"/>
                      <a:pt x="204" y="111"/>
                    </a:cubicBezTo>
                    <a:cubicBezTo>
                      <a:pt x="204" y="74"/>
                      <a:pt x="205" y="35"/>
                      <a:pt x="205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1"/>
                      <a:pt x="201" y="1"/>
                    </a:cubicBezTo>
                    <a:cubicBezTo>
                      <a:pt x="201" y="37"/>
                      <a:pt x="201" y="74"/>
                      <a:pt x="201" y="110"/>
                    </a:cubicBezTo>
                    <a:cubicBezTo>
                      <a:pt x="201" y="114"/>
                      <a:pt x="200" y="116"/>
                      <a:pt x="196" y="115"/>
                    </a:cubicBezTo>
                    <a:cubicBezTo>
                      <a:pt x="193" y="115"/>
                      <a:pt x="189" y="116"/>
                      <a:pt x="188" y="120"/>
                    </a:cubicBezTo>
                    <a:cubicBezTo>
                      <a:pt x="188" y="123"/>
                      <a:pt x="188" y="126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199" y="140"/>
                      <a:pt x="199" y="140"/>
                      <a:pt x="199" y="140"/>
                    </a:cubicBezTo>
                    <a:cubicBezTo>
                      <a:pt x="191" y="148"/>
                      <a:pt x="191" y="148"/>
                      <a:pt x="191" y="148"/>
                    </a:cubicBezTo>
                    <a:cubicBezTo>
                      <a:pt x="184" y="142"/>
                      <a:pt x="184" y="142"/>
                      <a:pt x="184" y="142"/>
                    </a:cubicBezTo>
                    <a:cubicBezTo>
                      <a:pt x="184" y="142"/>
                      <a:pt x="184" y="142"/>
                      <a:pt x="184" y="142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76" y="142"/>
                      <a:pt x="176" y="142"/>
                      <a:pt x="176" y="142"/>
                    </a:cubicBezTo>
                    <a:cubicBezTo>
                      <a:pt x="26" y="292"/>
                      <a:pt x="26" y="292"/>
                      <a:pt x="26" y="292"/>
                    </a:cubicBezTo>
                    <a:cubicBezTo>
                      <a:pt x="23" y="296"/>
                      <a:pt x="23" y="296"/>
                      <a:pt x="23" y="296"/>
                    </a:cubicBezTo>
                    <a:cubicBezTo>
                      <a:pt x="33" y="306"/>
                      <a:pt x="33" y="306"/>
                      <a:pt x="33" y="306"/>
                    </a:cubicBezTo>
                    <a:cubicBezTo>
                      <a:pt x="25" y="314"/>
                      <a:pt x="25" y="314"/>
                      <a:pt x="25" y="314"/>
                    </a:cubicBezTo>
                    <a:cubicBezTo>
                      <a:pt x="18" y="307"/>
                      <a:pt x="18" y="307"/>
                      <a:pt x="18" y="307"/>
                    </a:cubicBezTo>
                    <a:cubicBezTo>
                      <a:pt x="15" y="303"/>
                      <a:pt x="15" y="303"/>
                      <a:pt x="15" y="303"/>
                    </a:cubicBezTo>
                    <a:cubicBezTo>
                      <a:pt x="11" y="307"/>
                      <a:pt x="11" y="307"/>
                      <a:pt x="11" y="307"/>
                    </a:cubicBezTo>
                    <a:cubicBezTo>
                      <a:pt x="4" y="314"/>
                      <a:pt x="4" y="314"/>
                      <a:pt x="4" y="314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4" y="322"/>
                      <a:pt x="4" y="322"/>
                      <a:pt x="4" y="322"/>
                    </a:cubicBezTo>
                    <a:cubicBezTo>
                      <a:pt x="11" y="328"/>
                      <a:pt x="11" y="328"/>
                      <a:pt x="11" y="328"/>
                    </a:cubicBezTo>
                    <a:cubicBezTo>
                      <a:pt x="14" y="332"/>
                      <a:pt x="14" y="332"/>
                      <a:pt x="14" y="332"/>
                    </a:cubicBezTo>
                    <a:cubicBezTo>
                      <a:pt x="15" y="332"/>
                      <a:pt x="15" y="332"/>
                      <a:pt x="15" y="332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33" y="330"/>
                      <a:pt x="33" y="330"/>
                      <a:pt x="33" y="330"/>
                    </a:cubicBezTo>
                    <a:cubicBezTo>
                      <a:pt x="23" y="340"/>
                      <a:pt x="23" y="340"/>
                      <a:pt x="23" y="340"/>
                    </a:cubicBezTo>
                    <a:cubicBezTo>
                      <a:pt x="27" y="344"/>
                      <a:pt x="27" y="344"/>
                      <a:pt x="27" y="344"/>
                    </a:cubicBezTo>
                    <a:cubicBezTo>
                      <a:pt x="169" y="487"/>
                      <a:pt x="169" y="487"/>
                      <a:pt x="169" y="487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7" y="487"/>
                      <a:pt x="177" y="487"/>
                      <a:pt x="177" y="487"/>
                    </a:cubicBezTo>
                    <a:cubicBezTo>
                      <a:pt x="177" y="487"/>
                      <a:pt x="177" y="487"/>
                      <a:pt x="177" y="487"/>
                    </a:cubicBezTo>
                    <a:cubicBezTo>
                      <a:pt x="183" y="480"/>
                      <a:pt x="183" y="480"/>
                      <a:pt x="183" y="480"/>
                    </a:cubicBezTo>
                    <a:cubicBezTo>
                      <a:pt x="192" y="488"/>
                      <a:pt x="192" y="488"/>
                      <a:pt x="192" y="488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503"/>
                      <a:pt x="181" y="504"/>
                      <a:pt x="181" y="506"/>
                    </a:cubicBezTo>
                    <a:cubicBezTo>
                      <a:pt x="181" y="510"/>
                      <a:pt x="184" y="513"/>
                      <a:pt x="188" y="513"/>
                    </a:cubicBezTo>
                    <a:cubicBezTo>
                      <a:pt x="189" y="513"/>
                      <a:pt x="190" y="513"/>
                      <a:pt x="191" y="513"/>
                    </a:cubicBezTo>
                    <a:cubicBezTo>
                      <a:pt x="194" y="513"/>
                      <a:pt x="195" y="514"/>
                      <a:pt x="195" y="517"/>
                    </a:cubicBezTo>
                    <a:cubicBezTo>
                      <a:pt x="195" y="524"/>
                      <a:pt x="195" y="554"/>
                      <a:pt x="195" y="561"/>
                    </a:cubicBezTo>
                    <a:cubicBezTo>
                      <a:pt x="194" y="562"/>
                      <a:pt x="193" y="565"/>
                      <a:pt x="192" y="566"/>
                    </a:cubicBezTo>
                    <a:cubicBezTo>
                      <a:pt x="189" y="569"/>
                      <a:pt x="188" y="573"/>
                      <a:pt x="192" y="576"/>
                    </a:cubicBezTo>
                    <a:cubicBezTo>
                      <a:pt x="192" y="577"/>
                      <a:pt x="193" y="578"/>
                      <a:pt x="194" y="578"/>
                    </a:cubicBezTo>
                    <a:cubicBezTo>
                      <a:pt x="189" y="581"/>
                      <a:pt x="189" y="584"/>
                      <a:pt x="190" y="588"/>
                    </a:cubicBezTo>
                    <a:cubicBezTo>
                      <a:pt x="190" y="597"/>
                      <a:pt x="190" y="617"/>
                      <a:pt x="190" y="617"/>
                    </a:cubicBezTo>
                    <a:cubicBezTo>
                      <a:pt x="190" y="618"/>
                      <a:pt x="190" y="619"/>
                      <a:pt x="191" y="619"/>
                    </a:cubicBezTo>
                    <a:cubicBezTo>
                      <a:pt x="192" y="619"/>
                      <a:pt x="193" y="619"/>
                      <a:pt x="193" y="616"/>
                    </a:cubicBezTo>
                    <a:cubicBezTo>
                      <a:pt x="192" y="612"/>
                      <a:pt x="193" y="603"/>
                      <a:pt x="193" y="590"/>
                    </a:cubicBezTo>
                    <a:cubicBezTo>
                      <a:pt x="193" y="589"/>
                      <a:pt x="193" y="585"/>
                      <a:pt x="194" y="585"/>
                    </a:cubicBezTo>
                    <a:cubicBezTo>
                      <a:pt x="195" y="585"/>
                      <a:pt x="195" y="593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9"/>
                      <a:pt x="195" y="619"/>
                    </a:cubicBezTo>
                    <a:cubicBezTo>
                      <a:pt x="195" y="619"/>
                      <a:pt x="195" y="619"/>
                      <a:pt x="195" y="619"/>
                    </a:cubicBezTo>
                    <a:cubicBezTo>
                      <a:pt x="195" y="619"/>
                      <a:pt x="195" y="618"/>
                      <a:pt x="195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593"/>
                      <a:pt x="196" y="585"/>
                      <a:pt x="197" y="585"/>
                    </a:cubicBezTo>
                    <a:cubicBezTo>
                      <a:pt x="198" y="585"/>
                      <a:pt x="198" y="589"/>
                      <a:pt x="198" y="590"/>
                    </a:cubicBezTo>
                    <a:cubicBezTo>
                      <a:pt x="198" y="603"/>
                      <a:pt x="199" y="612"/>
                      <a:pt x="198" y="616"/>
                    </a:cubicBezTo>
                    <a:cubicBezTo>
                      <a:pt x="198" y="619"/>
                      <a:pt x="199" y="619"/>
                      <a:pt x="200" y="619"/>
                    </a:cubicBezTo>
                    <a:cubicBezTo>
                      <a:pt x="201" y="619"/>
                      <a:pt x="201" y="618"/>
                      <a:pt x="201" y="617"/>
                    </a:cubicBezTo>
                    <a:cubicBezTo>
                      <a:pt x="201" y="617"/>
                      <a:pt x="201" y="597"/>
                      <a:pt x="202" y="588"/>
                    </a:cubicBezTo>
                    <a:cubicBezTo>
                      <a:pt x="202" y="584"/>
                      <a:pt x="202" y="581"/>
                      <a:pt x="197" y="578"/>
                    </a:cubicBezTo>
                    <a:cubicBezTo>
                      <a:pt x="198" y="578"/>
                      <a:pt x="199" y="577"/>
                      <a:pt x="199" y="576"/>
                    </a:cubicBezTo>
                    <a:cubicBezTo>
                      <a:pt x="203" y="573"/>
                      <a:pt x="202" y="569"/>
                      <a:pt x="199" y="566"/>
                    </a:cubicBezTo>
                    <a:cubicBezTo>
                      <a:pt x="198" y="565"/>
                      <a:pt x="197" y="562"/>
                      <a:pt x="196" y="561"/>
                    </a:cubicBezTo>
                    <a:cubicBezTo>
                      <a:pt x="196" y="554"/>
                      <a:pt x="197" y="524"/>
                      <a:pt x="196" y="517"/>
                    </a:cubicBezTo>
                    <a:cubicBezTo>
                      <a:pt x="196" y="514"/>
                      <a:pt x="197" y="513"/>
                      <a:pt x="200" y="513"/>
                    </a:cubicBezTo>
                    <a:cubicBezTo>
                      <a:pt x="201" y="514"/>
                      <a:pt x="202" y="513"/>
                      <a:pt x="203" y="513"/>
                    </a:cubicBezTo>
                    <a:cubicBezTo>
                      <a:pt x="207" y="513"/>
                      <a:pt x="210" y="510"/>
                      <a:pt x="210" y="506"/>
                    </a:cubicBezTo>
                    <a:cubicBezTo>
                      <a:pt x="210" y="504"/>
                      <a:pt x="210" y="503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06" y="495"/>
                      <a:pt x="206" y="495"/>
                      <a:pt x="206" y="495"/>
                    </a:cubicBezTo>
                    <a:cubicBezTo>
                      <a:pt x="199" y="488"/>
                      <a:pt x="199" y="488"/>
                      <a:pt x="199" y="488"/>
                    </a:cubicBezTo>
                    <a:cubicBezTo>
                      <a:pt x="207" y="480"/>
                      <a:pt x="207" y="480"/>
                      <a:pt x="207" y="480"/>
                    </a:cubicBezTo>
                    <a:cubicBezTo>
                      <a:pt x="218" y="491"/>
                      <a:pt x="218" y="491"/>
                      <a:pt x="218" y="491"/>
                    </a:cubicBezTo>
                    <a:cubicBezTo>
                      <a:pt x="222" y="487"/>
                      <a:pt x="222" y="487"/>
                      <a:pt x="222" y="487"/>
                    </a:cubicBezTo>
                    <a:cubicBezTo>
                      <a:pt x="372" y="337"/>
                      <a:pt x="372" y="337"/>
                      <a:pt x="372" y="337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2" y="329"/>
                      <a:pt x="372" y="329"/>
                      <a:pt x="372" y="329"/>
                    </a:cubicBezTo>
                    <a:cubicBezTo>
                      <a:pt x="372" y="329"/>
                      <a:pt x="372" y="329"/>
                      <a:pt x="372" y="329"/>
                    </a:cubicBezTo>
                    <a:cubicBezTo>
                      <a:pt x="365" y="323"/>
                      <a:pt x="365" y="323"/>
                      <a:pt x="365" y="323"/>
                    </a:cubicBezTo>
                    <a:cubicBezTo>
                      <a:pt x="373" y="315"/>
                      <a:pt x="373" y="315"/>
                      <a:pt x="373" y="315"/>
                    </a:cubicBezTo>
                    <a:cubicBezTo>
                      <a:pt x="380" y="321"/>
                      <a:pt x="380" y="321"/>
                      <a:pt x="380" y="321"/>
                    </a:cubicBezTo>
                    <a:cubicBezTo>
                      <a:pt x="384" y="325"/>
                      <a:pt x="384" y="325"/>
                      <a:pt x="384" y="325"/>
                    </a:cubicBezTo>
                    <a:cubicBezTo>
                      <a:pt x="388" y="321"/>
                      <a:pt x="388" y="321"/>
                      <a:pt x="388" y="321"/>
                    </a:cubicBezTo>
                    <a:cubicBezTo>
                      <a:pt x="394" y="315"/>
                      <a:pt x="394" y="315"/>
                      <a:pt x="394" y="315"/>
                    </a:cubicBezTo>
                    <a:cubicBezTo>
                      <a:pt x="398" y="311"/>
                      <a:pt x="398" y="311"/>
                      <a:pt x="398" y="311"/>
                    </a:cubicBezTo>
                    <a:lnTo>
                      <a:pt x="394" y="307"/>
                    </a:lnTo>
                    <a:close/>
                    <a:moveTo>
                      <a:pt x="15" y="324"/>
                    </a:moveTo>
                    <a:cubicBezTo>
                      <a:pt x="8" y="318"/>
                      <a:pt x="8" y="318"/>
                      <a:pt x="8" y="318"/>
                    </a:cubicBezTo>
                    <a:cubicBezTo>
                      <a:pt x="15" y="311"/>
                      <a:pt x="15" y="311"/>
                      <a:pt x="15" y="311"/>
                    </a:cubicBezTo>
                    <a:cubicBezTo>
                      <a:pt x="21" y="318"/>
                      <a:pt x="21" y="318"/>
                      <a:pt x="21" y="318"/>
                    </a:cubicBezTo>
                    <a:lnTo>
                      <a:pt x="15" y="324"/>
                    </a:lnTo>
                    <a:close/>
                    <a:moveTo>
                      <a:pt x="196" y="618"/>
                    </a:move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lose/>
                    <a:moveTo>
                      <a:pt x="361" y="319"/>
                    </a:moveTo>
                    <a:cubicBezTo>
                      <a:pt x="357" y="323"/>
                      <a:pt x="357" y="323"/>
                      <a:pt x="357" y="323"/>
                    </a:cubicBezTo>
                    <a:cubicBezTo>
                      <a:pt x="361" y="327"/>
                      <a:pt x="361" y="327"/>
                      <a:pt x="361" y="327"/>
                    </a:cubicBezTo>
                    <a:cubicBezTo>
                      <a:pt x="368" y="333"/>
                      <a:pt x="368" y="333"/>
                      <a:pt x="368" y="333"/>
                    </a:cubicBezTo>
                    <a:cubicBezTo>
                      <a:pt x="218" y="483"/>
                      <a:pt x="218" y="483"/>
                      <a:pt x="218" y="483"/>
                    </a:cubicBezTo>
                    <a:cubicBezTo>
                      <a:pt x="211" y="476"/>
                      <a:pt x="211" y="476"/>
                      <a:pt x="211" y="476"/>
                    </a:cubicBezTo>
                    <a:cubicBezTo>
                      <a:pt x="207" y="472"/>
                      <a:pt x="207" y="472"/>
                      <a:pt x="207" y="472"/>
                    </a:cubicBezTo>
                    <a:cubicBezTo>
                      <a:pt x="203" y="476"/>
                      <a:pt x="203" y="476"/>
                      <a:pt x="203" y="476"/>
                    </a:cubicBezTo>
                    <a:cubicBezTo>
                      <a:pt x="196" y="484"/>
                      <a:pt x="196" y="484"/>
                      <a:pt x="196" y="484"/>
                    </a:cubicBezTo>
                    <a:cubicBezTo>
                      <a:pt x="187" y="476"/>
                      <a:pt x="187" y="476"/>
                      <a:pt x="187" y="476"/>
                    </a:cubicBezTo>
                    <a:cubicBezTo>
                      <a:pt x="184" y="473"/>
                      <a:pt x="184" y="473"/>
                      <a:pt x="184" y="473"/>
                    </a:cubicBezTo>
                    <a:cubicBezTo>
                      <a:pt x="183" y="472"/>
                      <a:pt x="183" y="472"/>
                      <a:pt x="183" y="472"/>
                    </a:cubicBezTo>
                    <a:cubicBezTo>
                      <a:pt x="173" y="483"/>
                      <a:pt x="173" y="483"/>
                      <a:pt x="173" y="483"/>
                    </a:cubicBezTo>
                    <a:cubicBezTo>
                      <a:pt x="31" y="340"/>
                      <a:pt x="31" y="340"/>
                      <a:pt x="31" y="340"/>
                    </a:cubicBezTo>
                    <a:cubicBezTo>
                      <a:pt x="41" y="330"/>
                      <a:pt x="41" y="330"/>
                      <a:pt x="41" y="330"/>
                    </a:cubicBezTo>
                    <a:cubicBezTo>
                      <a:pt x="40" y="329"/>
                      <a:pt x="40" y="329"/>
                      <a:pt x="40" y="329"/>
                    </a:cubicBezTo>
                    <a:cubicBezTo>
                      <a:pt x="37" y="326"/>
                      <a:pt x="37" y="326"/>
                      <a:pt x="37" y="326"/>
                    </a:cubicBezTo>
                    <a:cubicBezTo>
                      <a:pt x="29" y="318"/>
                      <a:pt x="29" y="318"/>
                      <a:pt x="29" y="318"/>
                    </a:cubicBezTo>
                    <a:cubicBezTo>
                      <a:pt x="37" y="310"/>
                      <a:pt x="37" y="310"/>
                      <a:pt x="37" y="310"/>
                    </a:cubicBezTo>
                    <a:cubicBezTo>
                      <a:pt x="41" y="306"/>
                      <a:pt x="41" y="306"/>
                      <a:pt x="41" y="306"/>
                    </a:cubicBezTo>
                    <a:cubicBezTo>
                      <a:pt x="37" y="302"/>
                      <a:pt x="37" y="302"/>
                      <a:pt x="37" y="302"/>
                    </a:cubicBezTo>
                    <a:cubicBezTo>
                      <a:pt x="30" y="295"/>
                      <a:pt x="30" y="295"/>
                      <a:pt x="30" y="295"/>
                    </a:cubicBezTo>
                    <a:cubicBezTo>
                      <a:pt x="180" y="146"/>
                      <a:pt x="180" y="146"/>
                      <a:pt x="180" y="14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191" y="156"/>
                      <a:pt x="191" y="156"/>
                      <a:pt x="191" y="156"/>
                    </a:cubicBezTo>
                    <a:cubicBezTo>
                      <a:pt x="195" y="152"/>
                      <a:pt x="195" y="152"/>
                      <a:pt x="195" y="152"/>
                    </a:cubicBezTo>
                    <a:cubicBezTo>
                      <a:pt x="203" y="144"/>
                      <a:pt x="203" y="144"/>
                      <a:pt x="203" y="144"/>
                    </a:cubicBezTo>
                    <a:cubicBezTo>
                      <a:pt x="211" y="153"/>
                      <a:pt x="211" y="153"/>
                      <a:pt x="211" y="153"/>
                    </a:cubicBezTo>
                    <a:cubicBezTo>
                      <a:pt x="214" y="156"/>
                      <a:pt x="214" y="156"/>
                      <a:pt x="214" y="156"/>
                    </a:cubicBezTo>
                    <a:cubicBezTo>
                      <a:pt x="215" y="157"/>
                      <a:pt x="215" y="157"/>
                      <a:pt x="215" y="157"/>
                    </a:cubicBezTo>
                    <a:cubicBezTo>
                      <a:pt x="226" y="146"/>
                      <a:pt x="226" y="146"/>
                      <a:pt x="226" y="146"/>
                    </a:cubicBezTo>
                    <a:cubicBezTo>
                      <a:pt x="358" y="278"/>
                      <a:pt x="358" y="278"/>
                      <a:pt x="358" y="278"/>
                    </a:cubicBezTo>
                    <a:cubicBezTo>
                      <a:pt x="368" y="288"/>
                      <a:pt x="368" y="288"/>
                      <a:pt x="368" y="288"/>
                    </a:cubicBezTo>
                    <a:cubicBezTo>
                      <a:pt x="357" y="299"/>
                      <a:pt x="357" y="299"/>
                      <a:pt x="357" y="299"/>
                    </a:cubicBezTo>
                    <a:cubicBezTo>
                      <a:pt x="358" y="299"/>
                      <a:pt x="358" y="299"/>
                      <a:pt x="358" y="299"/>
                    </a:cubicBezTo>
                    <a:cubicBezTo>
                      <a:pt x="361" y="303"/>
                      <a:pt x="361" y="303"/>
                      <a:pt x="361" y="303"/>
                    </a:cubicBezTo>
                    <a:cubicBezTo>
                      <a:pt x="369" y="311"/>
                      <a:pt x="369" y="311"/>
                      <a:pt x="369" y="311"/>
                    </a:cubicBezTo>
                    <a:lnTo>
                      <a:pt x="361" y="319"/>
                    </a:lnTo>
                    <a:close/>
                    <a:moveTo>
                      <a:pt x="384" y="317"/>
                    </a:moveTo>
                    <a:cubicBezTo>
                      <a:pt x="377" y="311"/>
                      <a:pt x="377" y="311"/>
                      <a:pt x="377" y="311"/>
                    </a:cubicBezTo>
                    <a:cubicBezTo>
                      <a:pt x="384" y="304"/>
                      <a:pt x="384" y="304"/>
                      <a:pt x="384" y="304"/>
                    </a:cubicBezTo>
                    <a:cubicBezTo>
                      <a:pt x="390" y="311"/>
                      <a:pt x="390" y="311"/>
                      <a:pt x="390" y="311"/>
                    </a:cubicBezTo>
                    <a:lnTo>
                      <a:pt x="384" y="3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86"/>
              <p:cNvSpPr>
                <a:spLocks noEditPoints="1"/>
              </p:cNvSpPr>
              <p:nvPr/>
            </p:nvSpPr>
            <p:spPr bwMode="auto">
              <a:xfrm>
                <a:off x="5502066" y="-1773"/>
                <a:ext cx="1595844" cy="1541981"/>
              </a:xfrm>
              <a:custGeom>
                <a:avLst/>
                <a:gdLst>
                  <a:gd name="T0" fmla="*/ 0 w 1274"/>
                  <a:gd name="T1" fmla="*/ 85 h 1231"/>
                  <a:gd name="T2" fmla="*/ 66 w 1274"/>
                  <a:gd name="T3" fmla="*/ 142 h 1231"/>
                  <a:gd name="T4" fmla="*/ 0 w 1274"/>
                  <a:gd name="T5" fmla="*/ 1065 h 1231"/>
                  <a:gd name="T6" fmla="*/ 23 w 1274"/>
                  <a:gd name="T7" fmla="*/ 1088 h 1231"/>
                  <a:gd name="T8" fmla="*/ 66 w 1274"/>
                  <a:gd name="T9" fmla="*/ 1141 h 1231"/>
                  <a:gd name="T10" fmla="*/ 0 w 1274"/>
                  <a:gd name="T11" fmla="*/ 1164 h 1231"/>
                  <a:gd name="T12" fmla="*/ 23 w 1274"/>
                  <a:gd name="T13" fmla="*/ 1231 h 1231"/>
                  <a:gd name="T14" fmla="*/ 90 w 1274"/>
                  <a:gd name="T15" fmla="*/ 1207 h 1231"/>
                  <a:gd name="T16" fmla="*/ 138 w 1274"/>
                  <a:gd name="T17" fmla="*/ 1231 h 1231"/>
                  <a:gd name="T18" fmla="*/ 1136 w 1274"/>
                  <a:gd name="T19" fmla="*/ 1231 h 1231"/>
                  <a:gd name="T20" fmla="*/ 1136 w 1274"/>
                  <a:gd name="T21" fmla="*/ 1207 h 1231"/>
                  <a:gd name="T22" fmla="*/ 1184 w 1274"/>
                  <a:gd name="T23" fmla="*/ 1207 h 1231"/>
                  <a:gd name="T24" fmla="*/ 1250 w 1274"/>
                  <a:gd name="T25" fmla="*/ 1231 h 1231"/>
                  <a:gd name="T26" fmla="*/ 1274 w 1274"/>
                  <a:gd name="T27" fmla="*/ 1164 h 1231"/>
                  <a:gd name="T28" fmla="*/ 1207 w 1274"/>
                  <a:gd name="T29" fmla="*/ 1141 h 1231"/>
                  <a:gd name="T30" fmla="*/ 1250 w 1274"/>
                  <a:gd name="T31" fmla="*/ 1088 h 1231"/>
                  <a:gd name="T32" fmla="*/ 1274 w 1274"/>
                  <a:gd name="T33" fmla="*/ 1065 h 1231"/>
                  <a:gd name="T34" fmla="*/ 1274 w 1274"/>
                  <a:gd name="T35" fmla="*/ 166 h 1231"/>
                  <a:gd name="T36" fmla="*/ 1207 w 1274"/>
                  <a:gd name="T37" fmla="*/ 142 h 1231"/>
                  <a:gd name="T38" fmla="*/ 1274 w 1274"/>
                  <a:gd name="T39" fmla="*/ 85 h 1231"/>
                  <a:gd name="T40" fmla="*/ 1274 w 1274"/>
                  <a:gd name="T41" fmla="*/ 0 h 1231"/>
                  <a:gd name="T42" fmla="*/ 1184 w 1274"/>
                  <a:gd name="T43" fmla="*/ 0 h 1231"/>
                  <a:gd name="T44" fmla="*/ 1136 w 1274"/>
                  <a:gd name="T45" fmla="*/ 66 h 1231"/>
                  <a:gd name="T46" fmla="*/ 1136 w 1274"/>
                  <a:gd name="T47" fmla="*/ 0 h 1231"/>
                  <a:gd name="T48" fmla="*/ 166 w 1274"/>
                  <a:gd name="T49" fmla="*/ 0 h 1231"/>
                  <a:gd name="T50" fmla="*/ 90 w 1274"/>
                  <a:gd name="T51" fmla="*/ 66 h 1231"/>
                  <a:gd name="T52" fmla="*/ 66 w 1274"/>
                  <a:gd name="T53" fmla="*/ 0 h 1231"/>
                  <a:gd name="T54" fmla="*/ 0 w 1274"/>
                  <a:gd name="T55" fmla="*/ 23 h 1231"/>
                  <a:gd name="T56" fmla="*/ 23 w 1274"/>
                  <a:gd name="T57" fmla="*/ 1164 h 1231"/>
                  <a:gd name="T58" fmla="*/ 1250 w 1274"/>
                  <a:gd name="T59" fmla="*/ 1164 h 1231"/>
                  <a:gd name="T60" fmla="*/ 1207 w 1274"/>
                  <a:gd name="T61" fmla="*/ 1164 h 1231"/>
                  <a:gd name="T62" fmla="*/ 1250 w 1274"/>
                  <a:gd name="T63" fmla="*/ 23 h 1231"/>
                  <a:gd name="T64" fmla="*/ 1207 w 1274"/>
                  <a:gd name="T65" fmla="*/ 23 h 1231"/>
                  <a:gd name="T66" fmla="*/ 166 w 1274"/>
                  <a:gd name="T67" fmla="*/ 66 h 1231"/>
                  <a:gd name="T68" fmla="*/ 1108 w 1274"/>
                  <a:gd name="T69" fmla="*/ 66 h 1231"/>
                  <a:gd name="T70" fmla="*/ 1184 w 1274"/>
                  <a:gd name="T71" fmla="*/ 90 h 1231"/>
                  <a:gd name="T72" fmla="*/ 1184 w 1274"/>
                  <a:gd name="T73" fmla="*/ 166 h 1231"/>
                  <a:gd name="T74" fmla="*/ 1250 w 1274"/>
                  <a:gd name="T75" fmla="*/ 1088 h 1231"/>
                  <a:gd name="T76" fmla="*/ 1184 w 1274"/>
                  <a:gd name="T77" fmla="*/ 1069 h 1231"/>
                  <a:gd name="T78" fmla="*/ 1136 w 1274"/>
                  <a:gd name="T79" fmla="*/ 1141 h 1231"/>
                  <a:gd name="T80" fmla="*/ 1108 w 1274"/>
                  <a:gd name="T81" fmla="*/ 1207 h 1231"/>
                  <a:gd name="T82" fmla="*/ 166 w 1274"/>
                  <a:gd name="T83" fmla="*/ 1141 h 1231"/>
                  <a:gd name="T84" fmla="*/ 90 w 1274"/>
                  <a:gd name="T85" fmla="*/ 1088 h 1231"/>
                  <a:gd name="T86" fmla="*/ 23 w 1274"/>
                  <a:gd name="T87" fmla="*/ 1065 h 1231"/>
                  <a:gd name="T88" fmla="*/ 90 w 1274"/>
                  <a:gd name="T89" fmla="*/ 161 h 1231"/>
                  <a:gd name="T90" fmla="*/ 138 w 1274"/>
                  <a:gd name="T91" fmla="*/ 90 h 1231"/>
                  <a:gd name="T92" fmla="*/ 23 w 1274"/>
                  <a:gd name="T93" fmla="*/ 66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74" h="1231">
                    <a:moveTo>
                      <a:pt x="0" y="23"/>
                    </a:moveTo>
                    <a:lnTo>
                      <a:pt x="0" y="66"/>
                    </a:lnTo>
                    <a:lnTo>
                      <a:pt x="0" y="85"/>
                    </a:lnTo>
                    <a:lnTo>
                      <a:pt x="0" y="90"/>
                    </a:lnTo>
                    <a:lnTo>
                      <a:pt x="66" y="90"/>
                    </a:lnTo>
                    <a:lnTo>
                      <a:pt x="66" y="142"/>
                    </a:lnTo>
                    <a:lnTo>
                      <a:pt x="0" y="142"/>
                    </a:lnTo>
                    <a:lnTo>
                      <a:pt x="0" y="166"/>
                    </a:lnTo>
                    <a:lnTo>
                      <a:pt x="0" y="1065"/>
                    </a:lnTo>
                    <a:lnTo>
                      <a:pt x="0" y="1088"/>
                    </a:lnTo>
                    <a:lnTo>
                      <a:pt x="0" y="1088"/>
                    </a:lnTo>
                    <a:lnTo>
                      <a:pt x="23" y="1088"/>
                    </a:lnTo>
                    <a:lnTo>
                      <a:pt x="23" y="1088"/>
                    </a:lnTo>
                    <a:lnTo>
                      <a:pt x="66" y="1088"/>
                    </a:lnTo>
                    <a:lnTo>
                      <a:pt x="66" y="1141"/>
                    </a:lnTo>
                    <a:lnTo>
                      <a:pt x="0" y="1141"/>
                    </a:lnTo>
                    <a:lnTo>
                      <a:pt x="0" y="1145"/>
                    </a:lnTo>
                    <a:lnTo>
                      <a:pt x="0" y="1164"/>
                    </a:lnTo>
                    <a:lnTo>
                      <a:pt x="0" y="1207"/>
                    </a:lnTo>
                    <a:lnTo>
                      <a:pt x="0" y="1231"/>
                    </a:lnTo>
                    <a:lnTo>
                      <a:pt x="23" y="1231"/>
                    </a:lnTo>
                    <a:lnTo>
                      <a:pt x="66" y="1231"/>
                    </a:lnTo>
                    <a:lnTo>
                      <a:pt x="90" y="1231"/>
                    </a:lnTo>
                    <a:lnTo>
                      <a:pt x="90" y="1207"/>
                    </a:lnTo>
                    <a:lnTo>
                      <a:pt x="90" y="1164"/>
                    </a:lnTo>
                    <a:lnTo>
                      <a:pt x="138" y="1164"/>
                    </a:lnTo>
                    <a:lnTo>
                      <a:pt x="138" y="1231"/>
                    </a:lnTo>
                    <a:lnTo>
                      <a:pt x="166" y="1231"/>
                    </a:lnTo>
                    <a:lnTo>
                      <a:pt x="1108" y="1231"/>
                    </a:lnTo>
                    <a:lnTo>
                      <a:pt x="1136" y="1231"/>
                    </a:lnTo>
                    <a:lnTo>
                      <a:pt x="1136" y="1231"/>
                    </a:lnTo>
                    <a:lnTo>
                      <a:pt x="1136" y="1207"/>
                    </a:lnTo>
                    <a:lnTo>
                      <a:pt x="1136" y="1207"/>
                    </a:lnTo>
                    <a:lnTo>
                      <a:pt x="1136" y="1164"/>
                    </a:lnTo>
                    <a:lnTo>
                      <a:pt x="1184" y="1164"/>
                    </a:lnTo>
                    <a:lnTo>
                      <a:pt x="1184" y="1207"/>
                    </a:lnTo>
                    <a:lnTo>
                      <a:pt x="1184" y="1231"/>
                    </a:lnTo>
                    <a:lnTo>
                      <a:pt x="1207" y="1231"/>
                    </a:lnTo>
                    <a:lnTo>
                      <a:pt x="1250" y="1231"/>
                    </a:lnTo>
                    <a:lnTo>
                      <a:pt x="1274" y="1231"/>
                    </a:lnTo>
                    <a:lnTo>
                      <a:pt x="1274" y="1207"/>
                    </a:lnTo>
                    <a:lnTo>
                      <a:pt x="1274" y="1164"/>
                    </a:lnTo>
                    <a:lnTo>
                      <a:pt x="1274" y="1145"/>
                    </a:lnTo>
                    <a:lnTo>
                      <a:pt x="1274" y="1141"/>
                    </a:lnTo>
                    <a:lnTo>
                      <a:pt x="1207" y="1141"/>
                    </a:lnTo>
                    <a:lnTo>
                      <a:pt x="1207" y="1088"/>
                    </a:lnTo>
                    <a:lnTo>
                      <a:pt x="1250" y="1088"/>
                    </a:lnTo>
                    <a:lnTo>
                      <a:pt x="1250" y="1088"/>
                    </a:lnTo>
                    <a:lnTo>
                      <a:pt x="1274" y="1088"/>
                    </a:lnTo>
                    <a:lnTo>
                      <a:pt x="1274" y="1088"/>
                    </a:lnTo>
                    <a:lnTo>
                      <a:pt x="1274" y="1065"/>
                    </a:lnTo>
                    <a:lnTo>
                      <a:pt x="1274" y="1088"/>
                    </a:lnTo>
                    <a:lnTo>
                      <a:pt x="1274" y="998"/>
                    </a:lnTo>
                    <a:lnTo>
                      <a:pt x="1274" y="166"/>
                    </a:lnTo>
                    <a:lnTo>
                      <a:pt x="1274" y="166"/>
                    </a:lnTo>
                    <a:lnTo>
                      <a:pt x="1274" y="142"/>
                    </a:lnTo>
                    <a:lnTo>
                      <a:pt x="1207" y="142"/>
                    </a:lnTo>
                    <a:lnTo>
                      <a:pt x="1207" y="90"/>
                    </a:lnTo>
                    <a:lnTo>
                      <a:pt x="1274" y="90"/>
                    </a:lnTo>
                    <a:lnTo>
                      <a:pt x="1274" y="85"/>
                    </a:lnTo>
                    <a:lnTo>
                      <a:pt x="1274" y="66"/>
                    </a:lnTo>
                    <a:lnTo>
                      <a:pt x="1274" y="23"/>
                    </a:lnTo>
                    <a:lnTo>
                      <a:pt x="1274" y="0"/>
                    </a:lnTo>
                    <a:lnTo>
                      <a:pt x="1250" y="0"/>
                    </a:lnTo>
                    <a:lnTo>
                      <a:pt x="1207" y="0"/>
                    </a:lnTo>
                    <a:lnTo>
                      <a:pt x="1184" y="0"/>
                    </a:lnTo>
                    <a:lnTo>
                      <a:pt x="1184" y="23"/>
                    </a:lnTo>
                    <a:lnTo>
                      <a:pt x="1184" y="66"/>
                    </a:lnTo>
                    <a:lnTo>
                      <a:pt x="1136" y="66"/>
                    </a:lnTo>
                    <a:lnTo>
                      <a:pt x="1136" y="23"/>
                    </a:lnTo>
                    <a:lnTo>
                      <a:pt x="1136" y="23"/>
                    </a:lnTo>
                    <a:lnTo>
                      <a:pt x="1136" y="0"/>
                    </a:lnTo>
                    <a:lnTo>
                      <a:pt x="1136" y="0"/>
                    </a:lnTo>
                    <a:lnTo>
                      <a:pt x="1108" y="0"/>
                    </a:lnTo>
                    <a:lnTo>
                      <a:pt x="166" y="0"/>
                    </a:lnTo>
                    <a:lnTo>
                      <a:pt x="138" y="0"/>
                    </a:lnTo>
                    <a:lnTo>
                      <a:pt x="138" y="66"/>
                    </a:lnTo>
                    <a:lnTo>
                      <a:pt x="90" y="66"/>
                    </a:lnTo>
                    <a:lnTo>
                      <a:pt x="90" y="23"/>
                    </a:lnTo>
                    <a:lnTo>
                      <a:pt x="90" y="0"/>
                    </a:lnTo>
                    <a:lnTo>
                      <a:pt x="66" y="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23"/>
                    </a:lnTo>
                    <a:close/>
                    <a:moveTo>
                      <a:pt x="66" y="1207"/>
                    </a:moveTo>
                    <a:lnTo>
                      <a:pt x="23" y="1207"/>
                    </a:lnTo>
                    <a:lnTo>
                      <a:pt x="23" y="1164"/>
                    </a:lnTo>
                    <a:lnTo>
                      <a:pt x="66" y="1164"/>
                    </a:lnTo>
                    <a:lnTo>
                      <a:pt x="66" y="1207"/>
                    </a:lnTo>
                    <a:close/>
                    <a:moveTo>
                      <a:pt x="1250" y="1164"/>
                    </a:moveTo>
                    <a:lnTo>
                      <a:pt x="1250" y="1207"/>
                    </a:lnTo>
                    <a:lnTo>
                      <a:pt x="1207" y="1207"/>
                    </a:lnTo>
                    <a:lnTo>
                      <a:pt x="1207" y="1164"/>
                    </a:lnTo>
                    <a:lnTo>
                      <a:pt x="1250" y="1164"/>
                    </a:lnTo>
                    <a:close/>
                    <a:moveTo>
                      <a:pt x="1207" y="23"/>
                    </a:moveTo>
                    <a:lnTo>
                      <a:pt x="1250" y="23"/>
                    </a:lnTo>
                    <a:lnTo>
                      <a:pt x="1250" y="66"/>
                    </a:lnTo>
                    <a:lnTo>
                      <a:pt x="1207" y="66"/>
                    </a:lnTo>
                    <a:lnTo>
                      <a:pt x="1207" y="23"/>
                    </a:lnTo>
                    <a:close/>
                    <a:moveTo>
                      <a:pt x="138" y="90"/>
                    </a:moveTo>
                    <a:lnTo>
                      <a:pt x="166" y="90"/>
                    </a:lnTo>
                    <a:lnTo>
                      <a:pt x="166" y="66"/>
                    </a:lnTo>
                    <a:lnTo>
                      <a:pt x="166" y="23"/>
                    </a:lnTo>
                    <a:lnTo>
                      <a:pt x="1108" y="23"/>
                    </a:lnTo>
                    <a:lnTo>
                      <a:pt x="1108" y="66"/>
                    </a:lnTo>
                    <a:lnTo>
                      <a:pt x="1108" y="90"/>
                    </a:lnTo>
                    <a:lnTo>
                      <a:pt x="1136" y="90"/>
                    </a:lnTo>
                    <a:lnTo>
                      <a:pt x="1184" y="90"/>
                    </a:lnTo>
                    <a:lnTo>
                      <a:pt x="1184" y="142"/>
                    </a:lnTo>
                    <a:lnTo>
                      <a:pt x="1184" y="161"/>
                    </a:lnTo>
                    <a:lnTo>
                      <a:pt x="1184" y="166"/>
                    </a:lnTo>
                    <a:lnTo>
                      <a:pt x="1250" y="166"/>
                    </a:lnTo>
                    <a:lnTo>
                      <a:pt x="1250" y="998"/>
                    </a:lnTo>
                    <a:lnTo>
                      <a:pt x="1250" y="1088"/>
                    </a:lnTo>
                    <a:lnTo>
                      <a:pt x="1250" y="1065"/>
                    </a:lnTo>
                    <a:lnTo>
                      <a:pt x="1184" y="1065"/>
                    </a:lnTo>
                    <a:lnTo>
                      <a:pt x="1184" y="1069"/>
                    </a:lnTo>
                    <a:lnTo>
                      <a:pt x="1184" y="1088"/>
                    </a:lnTo>
                    <a:lnTo>
                      <a:pt x="1184" y="1141"/>
                    </a:lnTo>
                    <a:lnTo>
                      <a:pt x="1136" y="1141"/>
                    </a:lnTo>
                    <a:lnTo>
                      <a:pt x="1108" y="1141"/>
                    </a:lnTo>
                    <a:lnTo>
                      <a:pt x="1108" y="1164"/>
                    </a:lnTo>
                    <a:lnTo>
                      <a:pt x="1108" y="1207"/>
                    </a:lnTo>
                    <a:lnTo>
                      <a:pt x="166" y="1207"/>
                    </a:lnTo>
                    <a:lnTo>
                      <a:pt x="166" y="1164"/>
                    </a:lnTo>
                    <a:lnTo>
                      <a:pt x="166" y="1141"/>
                    </a:lnTo>
                    <a:lnTo>
                      <a:pt x="138" y="1141"/>
                    </a:lnTo>
                    <a:lnTo>
                      <a:pt x="90" y="1141"/>
                    </a:lnTo>
                    <a:lnTo>
                      <a:pt x="90" y="1088"/>
                    </a:lnTo>
                    <a:lnTo>
                      <a:pt x="90" y="1069"/>
                    </a:lnTo>
                    <a:lnTo>
                      <a:pt x="90" y="1065"/>
                    </a:lnTo>
                    <a:lnTo>
                      <a:pt x="23" y="1065"/>
                    </a:lnTo>
                    <a:lnTo>
                      <a:pt x="23" y="166"/>
                    </a:lnTo>
                    <a:lnTo>
                      <a:pt x="90" y="166"/>
                    </a:lnTo>
                    <a:lnTo>
                      <a:pt x="90" y="161"/>
                    </a:lnTo>
                    <a:lnTo>
                      <a:pt x="90" y="142"/>
                    </a:lnTo>
                    <a:lnTo>
                      <a:pt x="90" y="90"/>
                    </a:lnTo>
                    <a:lnTo>
                      <a:pt x="138" y="90"/>
                    </a:lnTo>
                    <a:close/>
                    <a:moveTo>
                      <a:pt x="66" y="23"/>
                    </a:moveTo>
                    <a:lnTo>
                      <a:pt x="66" y="66"/>
                    </a:lnTo>
                    <a:lnTo>
                      <a:pt x="23" y="66"/>
                    </a:lnTo>
                    <a:lnTo>
                      <a:pt x="23" y="23"/>
                    </a:lnTo>
                    <a:lnTo>
                      <a:pt x="66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Oval 87"/>
              <p:cNvSpPr>
                <a:spLocks noChangeArrowheads="1"/>
              </p:cNvSpPr>
              <p:nvPr/>
            </p:nvSpPr>
            <p:spPr bwMode="auto">
              <a:xfrm>
                <a:off x="5608538" y="74636"/>
                <a:ext cx="1376635" cy="1370371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8" name="Freeform 8"/>
            <p:cNvSpPr>
              <a:spLocks noEditPoints="1"/>
            </p:cNvSpPr>
            <p:nvPr/>
          </p:nvSpPr>
          <p:spPr bwMode="auto">
            <a:xfrm>
              <a:off x="9729082" y="1289681"/>
              <a:ext cx="922042" cy="1053860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8917" y="0"/>
            <a:ext cx="2546585" cy="3775411"/>
            <a:chOff x="8979196" y="-85701"/>
            <a:chExt cx="2546585" cy="3775411"/>
          </a:xfrm>
        </p:grpSpPr>
        <p:grpSp>
          <p:nvGrpSpPr>
            <p:cNvPr id="90" name="组合 89"/>
            <p:cNvGrpSpPr/>
            <p:nvPr/>
          </p:nvGrpSpPr>
          <p:grpSpPr>
            <a:xfrm>
              <a:off x="8979196" y="-85701"/>
              <a:ext cx="2546585" cy="3775411"/>
              <a:chOff x="5115004" y="-1104083"/>
              <a:chExt cx="2546585" cy="3775411"/>
            </a:xfrm>
          </p:grpSpPr>
          <p:sp>
            <p:nvSpPr>
              <p:cNvPr id="97" name="Oval 10"/>
              <p:cNvSpPr>
                <a:spLocks noChangeArrowheads="1"/>
              </p:cNvSpPr>
              <p:nvPr/>
            </p:nvSpPr>
            <p:spPr bwMode="auto">
              <a:xfrm>
                <a:off x="7253605" y="417399"/>
                <a:ext cx="111484" cy="14154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Oval 16"/>
              <p:cNvSpPr>
                <a:spLocks noChangeArrowheads="1"/>
              </p:cNvSpPr>
              <p:nvPr/>
            </p:nvSpPr>
            <p:spPr bwMode="auto">
              <a:xfrm>
                <a:off x="6246124" y="-544160"/>
                <a:ext cx="81421" cy="101463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Oval 21"/>
              <p:cNvSpPr>
                <a:spLocks noChangeArrowheads="1"/>
              </p:cNvSpPr>
              <p:nvPr/>
            </p:nvSpPr>
            <p:spPr bwMode="auto">
              <a:xfrm>
                <a:off x="7150519" y="-779654"/>
                <a:ext cx="87684" cy="1014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Oval 34"/>
              <p:cNvSpPr>
                <a:spLocks noChangeArrowheads="1"/>
              </p:cNvSpPr>
              <p:nvPr/>
            </p:nvSpPr>
            <p:spPr bwMode="auto">
              <a:xfrm>
                <a:off x="7606474" y="960241"/>
                <a:ext cx="55115" cy="71400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Oval 42"/>
              <p:cNvSpPr>
                <a:spLocks noChangeArrowheads="1"/>
              </p:cNvSpPr>
              <p:nvPr/>
            </p:nvSpPr>
            <p:spPr bwMode="auto">
              <a:xfrm>
                <a:off x="5752590" y="2599928"/>
                <a:ext cx="56369" cy="71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84"/>
              <p:cNvSpPr>
                <a:spLocks noEditPoints="1"/>
              </p:cNvSpPr>
              <p:nvPr/>
            </p:nvSpPr>
            <p:spPr bwMode="auto">
              <a:xfrm>
                <a:off x="5115004" y="-418898"/>
                <a:ext cx="2369966" cy="2369966"/>
              </a:xfrm>
              <a:custGeom>
                <a:avLst/>
                <a:gdLst>
                  <a:gd name="T0" fmla="*/ 1825 w 1892"/>
                  <a:gd name="T1" fmla="*/ 860 h 1892"/>
                  <a:gd name="T2" fmla="*/ 1768 w 1892"/>
                  <a:gd name="T3" fmla="*/ 841 h 1892"/>
                  <a:gd name="T4" fmla="*/ 1783 w 1892"/>
                  <a:gd name="T5" fmla="*/ 822 h 1892"/>
                  <a:gd name="T6" fmla="*/ 1583 w 1892"/>
                  <a:gd name="T7" fmla="*/ 499 h 1892"/>
                  <a:gd name="T8" fmla="*/ 1583 w 1892"/>
                  <a:gd name="T9" fmla="*/ 423 h 1892"/>
                  <a:gd name="T10" fmla="*/ 1583 w 1892"/>
                  <a:gd name="T11" fmla="*/ 333 h 1892"/>
                  <a:gd name="T12" fmla="*/ 1493 w 1892"/>
                  <a:gd name="T13" fmla="*/ 356 h 1892"/>
                  <a:gd name="T14" fmla="*/ 1445 w 1892"/>
                  <a:gd name="T15" fmla="*/ 356 h 1892"/>
                  <a:gd name="T16" fmla="*/ 1293 w 1892"/>
                  <a:gd name="T17" fmla="*/ 333 h 1892"/>
                  <a:gd name="T18" fmla="*/ 1022 w 1892"/>
                  <a:gd name="T19" fmla="*/ 161 h 1892"/>
                  <a:gd name="T20" fmla="*/ 1012 w 1892"/>
                  <a:gd name="T21" fmla="*/ 52 h 1892"/>
                  <a:gd name="T22" fmla="*/ 913 w 1892"/>
                  <a:gd name="T23" fmla="*/ 52 h 1892"/>
                  <a:gd name="T24" fmla="*/ 908 w 1892"/>
                  <a:gd name="T25" fmla="*/ 157 h 1892"/>
                  <a:gd name="T26" fmla="*/ 855 w 1892"/>
                  <a:gd name="T27" fmla="*/ 109 h 1892"/>
                  <a:gd name="T28" fmla="*/ 447 w 1892"/>
                  <a:gd name="T29" fmla="*/ 333 h 1892"/>
                  <a:gd name="T30" fmla="*/ 399 w 1892"/>
                  <a:gd name="T31" fmla="*/ 333 h 1892"/>
                  <a:gd name="T32" fmla="*/ 309 w 1892"/>
                  <a:gd name="T33" fmla="*/ 356 h 1892"/>
                  <a:gd name="T34" fmla="*/ 375 w 1892"/>
                  <a:gd name="T35" fmla="*/ 423 h 1892"/>
                  <a:gd name="T36" fmla="*/ 309 w 1892"/>
                  <a:gd name="T37" fmla="*/ 656 h 1892"/>
                  <a:gd name="T38" fmla="*/ 119 w 1892"/>
                  <a:gd name="T39" fmla="*/ 946 h 1892"/>
                  <a:gd name="T40" fmla="*/ 19 w 1892"/>
                  <a:gd name="T41" fmla="*/ 946 h 1892"/>
                  <a:gd name="T42" fmla="*/ 66 w 1892"/>
                  <a:gd name="T43" fmla="*/ 1031 h 1892"/>
                  <a:gd name="T44" fmla="*/ 109 w 1892"/>
                  <a:gd name="T45" fmla="*/ 1070 h 1892"/>
                  <a:gd name="T46" fmla="*/ 309 w 1892"/>
                  <a:gd name="T47" fmla="*/ 1421 h 1892"/>
                  <a:gd name="T48" fmla="*/ 375 w 1892"/>
                  <a:gd name="T49" fmla="*/ 1421 h 1892"/>
                  <a:gd name="T50" fmla="*/ 309 w 1892"/>
                  <a:gd name="T51" fmla="*/ 1497 h 1892"/>
                  <a:gd name="T52" fmla="*/ 375 w 1892"/>
                  <a:gd name="T53" fmla="*/ 1564 h 1892"/>
                  <a:gd name="T54" fmla="*/ 447 w 1892"/>
                  <a:gd name="T55" fmla="*/ 1497 h 1892"/>
                  <a:gd name="T56" fmla="*/ 803 w 1892"/>
                  <a:gd name="T57" fmla="*/ 1768 h 1892"/>
                  <a:gd name="T58" fmla="*/ 841 w 1892"/>
                  <a:gd name="T59" fmla="*/ 1768 h 1892"/>
                  <a:gd name="T60" fmla="*/ 865 w 1892"/>
                  <a:gd name="T61" fmla="*/ 1830 h 1892"/>
                  <a:gd name="T62" fmla="*/ 946 w 1892"/>
                  <a:gd name="T63" fmla="*/ 1873 h 1892"/>
                  <a:gd name="T64" fmla="*/ 946 w 1892"/>
                  <a:gd name="T65" fmla="*/ 1773 h 1892"/>
                  <a:gd name="T66" fmla="*/ 1260 w 1892"/>
                  <a:gd name="T67" fmla="*/ 1564 h 1892"/>
                  <a:gd name="T68" fmla="*/ 1445 w 1892"/>
                  <a:gd name="T69" fmla="*/ 1540 h 1892"/>
                  <a:gd name="T70" fmla="*/ 1493 w 1892"/>
                  <a:gd name="T71" fmla="*/ 1540 h 1892"/>
                  <a:gd name="T72" fmla="*/ 1583 w 1892"/>
                  <a:gd name="T73" fmla="*/ 1564 h 1892"/>
                  <a:gd name="T74" fmla="*/ 1583 w 1892"/>
                  <a:gd name="T75" fmla="*/ 1474 h 1892"/>
                  <a:gd name="T76" fmla="*/ 1559 w 1892"/>
                  <a:gd name="T77" fmla="*/ 1421 h 1892"/>
                  <a:gd name="T78" fmla="*/ 1583 w 1892"/>
                  <a:gd name="T79" fmla="*/ 1398 h 1892"/>
                  <a:gd name="T80" fmla="*/ 1787 w 1892"/>
                  <a:gd name="T81" fmla="*/ 1036 h 1892"/>
                  <a:gd name="T82" fmla="*/ 1735 w 1892"/>
                  <a:gd name="T83" fmla="*/ 989 h 1892"/>
                  <a:gd name="T84" fmla="*/ 1844 w 1892"/>
                  <a:gd name="T85" fmla="*/ 979 h 1892"/>
                  <a:gd name="T86" fmla="*/ 1516 w 1892"/>
                  <a:gd name="T87" fmla="*/ 356 h 1892"/>
                  <a:gd name="T88" fmla="*/ 1516 w 1892"/>
                  <a:gd name="T89" fmla="*/ 356 h 1892"/>
                  <a:gd name="T90" fmla="*/ 375 w 1892"/>
                  <a:gd name="T91" fmla="*/ 1497 h 1892"/>
                  <a:gd name="T92" fmla="*/ 1417 w 1892"/>
                  <a:gd name="T93" fmla="*/ 423 h 1892"/>
                  <a:gd name="T94" fmla="*/ 1493 w 1892"/>
                  <a:gd name="T95" fmla="*/ 494 h 1892"/>
                  <a:gd name="T96" fmla="*/ 1317 w 1892"/>
                  <a:gd name="T97" fmla="*/ 356 h 1892"/>
                  <a:gd name="T98" fmla="*/ 375 w 1892"/>
                  <a:gd name="T99" fmla="*/ 356 h 1892"/>
                  <a:gd name="T100" fmla="*/ 399 w 1892"/>
                  <a:gd name="T101" fmla="*/ 499 h 1892"/>
                  <a:gd name="T102" fmla="*/ 447 w 1892"/>
                  <a:gd name="T103" fmla="*/ 423 h 1892"/>
                  <a:gd name="T104" fmla="*/ 608 w 1892"/>
                  <a:gd name="T105" fmla="*/ 356 h 1892"/>
                  <a:gd name="T106" fmla="*/ 475 w 1892"/>
                  <a:gd name="T107" fmla="*/ 1497 h 1892"/>
                  <a:gd name="T108" fmla="*/ 399 w 1892"/>
                  <a:gd name="T109" fmla="*/ 1421 h 1892"/>
                  <a:gd name="T110" fmla="*/ 332 w 1892"/>
                  <a:gd name="T111" fmla="*/ 1298 h 1892"/>
                  <a:gd name="T112" fmla="*/ 1559 w 1892"/>
                  <a:gd name="T113" fmla="*/ 1540 h 1892"/>
                  <a:gd name="T114" fmla="*/ 1559 w 1892"/>
                  <a:gd name="T115" fmla="*/ 1331 h 1892"/>
                  <a:gd name="T116" fmla="*/ 1493 w 1892"/>
                  <a:gd name="T117" fmla="*/ 1421 h 1892"/>
                  <a:gd name="T118" fmla="*/ 1417 w 1892"/>
                  <a:gd name="T119" fmla="*/ 1497 h 1892"/>
                  <a:gd name="T120" fmla="*/ 1559 w 1892"/>
                  <a:gd name="T121" fmla="*/ 1331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92" h="1892">
                    <a:moveTo>
                      <a:pt x="1873" y="913"/>
                    </a:moveTo>
                    <a:lnTo>
                      <a:pt x="1844" y="879"/>
                    </a:lnTo>
                    <a:lnTo>
                      <a:pt x="1825" y="865"/>
                    </a:lnTo>
                    <a:lnTo>
                      <a:pt x="1825" y="860"/>
                    </a:lnTo>
                    <a:lnTo>
                      <a:pt x="1773" y="913"/>
                    </a:lnTo>
                    <a:lnTo>
                      <a:pt x="1735" y="875"/>
                    </a:lnTo>
                    <a:lnTo>
                      <a:pt x="1764" y="841"/>
                    </a:lnTo>
                    <a:lnTo>
                      <a:pt x="1768" y="841"/>
                    </a:lnTo>
                    <a:lnTo>
                      <a:pt x="1783" y="822"/>
                    </a:lnTo>
                    <a:lnTo>
                      <a:pt x="1783" y="822"/>
                    </a:lnTo>
                    <a:lnTo>
                      <a:pt x="1764" y="803"/>
                    </a:lnTo>
                    <a:lnTo>
                      <a:pt x="1783" y="822"/>
                    </a:lnTo>
                    <a:lnTo>
                      <a:pt x="1716" y="756"/>
                    </a:lnTo>
                    <a:lnTo>
                      <a:pt x="1583" y="623"/>
                    </a:lnTo>
                    <a:lnTo>
                      <a:pt x="1583" y="499"/>
                    </a:lnTo>
                    <a:lnTo>
                      <a:pt x="1583" y="499"/>
                    </a:lnTo>
                    <a:lnTo>
                      <a:pt x="1583" y="475"/>
                    </a:lnTo>
                    <a:lnTo>
                      <a:pt x="1516" y="475"/>
                    </a:lnTo>
                    <a:lnTo>
                      <a:pt x="1516" y="423"/>
                    </a:lnTo>
                    <a:lnTo>
                      <a:pt x="1583" y="423"/>
                    </a:lnTo>
                    <a:lnTo>
                      <a:pt x="1583" y="418"/>
                    </a:lnTo>
                    <a:lnTo>
                      <a:pt x="1583" y="399"/>
                    </a:lnTo>
                    <a:lnTo>
                      <a:pt x="1583" y="356"/>
                    </a:lnTo>
                    <a:lnTo>
                      <a:pt x="1583" y="333"/>
                    </a:lnTo>
                    <a:lnTo>
                      <a:pt x="1559" y="333"/>
                    </a:lnTo>
                    <a:lnTo>
                      <a:pt x="1516" y="333"/>
                    </a:lnTo>
                    <a:lnTo>
                      <a:pt x="1493" y="333"/>
                    </a:lnTo>
                    <a:lnTo>
                      <a:pt x="1493" y="356"/>
                    </a:lnTo>
                    <a:lnTo>
                      <a:pt x="1493" y="399"/>
                    </a:lnTo>
                    <a:lnTo>
                      <a:pt x="1445" y="399"/>
                    </a:lnTo>
                    <a:lnTo>
                      <a:pt x="1445" y="356"/>
                    </a:lnTo>
                    <a:lnTo>
                      <a:pt x="1445" y="356"/>
                    </a:lnTo>
                    <a:lnTo>
                      <a:pt x="1445" y="333"/>
                    </a:lnTo>
                    <a:lnTo>
                      <a:pt x="1445" y="333"/>
                    </a:lnTo>
                    <a:lnTo>
                      <a:pt x="1417" y="333"/>
                    </a:lnTo>
                    <a:lnTo>
                      <a:pt x="1293" y="333"/>
                    </a:lnTo>
                    <a:lnTo>
                      <a:pt x="1088" y="128"/>
                    </a:lnTo>
                    <a:lnTo>
                      <a:pt x="1088" y="128"/>
                    </a:lnTo>
                    <a:lnTo>
                      <a:pt x="1069" y="109"/>
                    </a:lnTo>
                    <a:lnTo>
                      <a:pt x="1022" y="161"/>
                    </a:lnTo>
                    <a:lnTo>
                      <a:pt x="984" y="119"/>
                    </a:lnTo>
                    <a:lnTo>
                      <a:pt x="1031" y="71"/>
                    </a:lnTo>
                    <a:lnTo>
                      <a:pt x="1027" y="66"/>
                    </a:lnTo>
                    <a:lnTo>
                      <a:pt x="1012" y="52"/>
                    </a:lnTo>
                    <a:lnTo>
                      <a:pt x="984" y="19"/>
                    </a:lnTo>
                    <a:lnTo>
                      <a:pt x="965" y="0"/>
                    </a:lnTo>
                    <a:lnTo>
                      <a:pt x="946" y="19"/>
                    </a:lnTo>
                    <a:lnTo>
                      <a:pt x="913" y="52"/>
                    </a:lnTo>
                    <a:lnTo>
                      <a:pt x="894" y="71"/>
                    </a:lnTo>
                    <a:lnTo>
                      <a:pt x="913" y="90"/>
                    </a:lnTo>
                    <a:lnTo>
                      <a:pt x="946" y="119"/>
                    </a:lnTo>
                    <a:lnTo>
                      <a:pt x="908" y="157"/>
                    </a:lnTo>
                    <a:lnTo>
                      <a:pt x="874" y="128"/>
                    </a:lnTo>
                    <a:lnTo>
                      <a:pt x="874" y="128"/>
                    </a:lnTo>
                    <a:lnTo>
                      <a:pt x="855" y="109"/>
                    </a:lnTo>
                    <a:lnTo>
                      <a:pt x="855" y="109"/>
                    </a:lnTo>
                    <a:lnTo>
                      <a:pt x="836" y="128"/>
                    </a:lnTo>
                    <a:lnTo>
                      <a:pt x="632" y="333"/>
                    </a:lnTo>
                    <a:lnTo>
                      <a:pt x="475" y="333"/>
                    </a:lnTo>
                    <a:lnTo>
                      <a:pt x="447" y="333"/>
                    </a:lnTo>
                    <a:lnTo>
                      <a:pt x="447" y="399"/>
                    </a:lnTo>
                    <a:lnTo>
                      <a:pt x="399" y="399"/>
                    </a:lnTo>
                    <a:lnTo>
                      <a:pt x="399" y="356"/>
                    </a:lnTo>
                    <a:lnTo>
                      <a:pt x="399" y="333"/>
                    </a:lnTo>
                    <a:lnTo>
                      <a:pt x="375" y="333"/>
                    </a:lnTo>
                    <a:lnTo>
                      <a:pt x="332" y="333"/>
                    </a:lnTo>
                    <a:lnTo>
                      <a:pt x="309" y="333"/>
                    </a:lnTo>
                    <a:lnTo>
                      <a:pt x="309" y="356"/>
                    </a:lnTo>
                    <a:lnTo>
                      <a:pt x="309" y="399"/>
                    </a:lnTo>
                    <a:lnTo>
                      <a:pt x="309" y="418"/>
                    </a:lnTo>
                    <a:lnTo>
                      <a:pt x="309" y="423"/>
                    </a:lnTo>
                    <a:lnTo>
                      <a:pt x="375" y="423"/>
                    </a:lnTo>
                    <a:lnTo>
                      <a:pt x="375" y="475"/>
                    </a:lnTo>
                    <a:lnTo>
                      <a:pt x="309" y="475"/>
                    </a:lnTo>
                    <a:lnTo>
                      <a:pt x="309" y="499"/>
                    </a:lnTo>
                    <a:lnTo>
                      <a:pt x="309" y="656"/>
                    </a:lnTo>
                    <a:lnTo>
                      <a:pt x="123" y="841"/>
                    </a:lnTo>
                    <a:lnTo>
                      <a:pt x="109" y="860"/>
                    </a:lnTo>
                    <a:lnTo>
                      <a:pt x="157" y="908"/>
                    </a:lnTo>
                    <a:lnTo>
                      <a:pt x="119" y="946"/>
                    </a:lnTo>
                    <a:lnTo>
                      <a:pt x="85" y="913"/>
                    </a:lnTo>
                    <a:lnTo>
                      <a:pt x="71" y="894"/>
                    </a:lnTo>
                    <a:lnTo>
                      <a:pt x="52" y="913"/>
                    </a:lnTo>
                    <a:lnTo>
                      <a:pt x="19" y="946"/>
                    </a:lnTo>
                    <a:lnTo>
                      <a:pt x="0" y="965"/>
                    </a:lnTo>
                    <a:lnTo>
                      <a:pt x="19" y="984"/>
                    </a:lnTo>
                    <a:lnTo>
                      <a:pt x="52" y="1012"/>
                    </a:lnTo>
                    <a:lnTo>
                      <a:pt x="66" y="1031"/>
                    </a:lnTo>
                    <a:lnTo>
                      <a:pt x="71" y="1031"/>
                    </a:lnTo>
                    <a:lnTo>
                      <a:pt x="119" y="984"/>
                    </a:lnTo>
                    <a:lnTo>
                      <a:pt x="157" y="1022"/>
                    </a:lnTo>
                    <a:lnTo>
                      <a:pt x="109" y="1070"/>
                    </a:lnTo>
                    <a:lnTo>
                      <a:pt x="128" y="1089"/>
                    </a:lnTo>
                    <a:lnTo>
                      <a:pt x="309" y="1269"/>
                    </a:lnTo>
                    <a:lnTo>
                      <a:pt x="309" y="1398"/>
                    </a:lnTo>
                    <a:lnTo>
                      <a:pt x="309" y="1421"/>
                    </a:lnTo>
                    <a:lnTo>
                      <a:pt x="309" y="1421"/>
                    </a:lnTo>
                    <a:lnTo>
                      <a:pt x="332" y="1421"/>
                    </a:lnTo>
                    <a:lnTo>
                      <a:pt x="332" y="1421"/>
                    </a:lnTo>
                    <a:lnTo>
                      <a:pt x="375" y="1421"/>
                    </a:lnTo>
                    <a:lnTo>
                      <a:pt x="375" y="1474"/>
                    </a:lnTo>
                    <a:lnTo>
                      <a:pt x="309" y="1474"/>
                    </a:lnTo>
                    <a:lnTo>
                      <a:pt x="309" y="1478"/>
                    </a:lnTo>
                    <a:lnTo>
                      <a:pt x="309" y="1497"/>
                    </a:lnTo>
                    <a:lnTo>
                      <a:pt x="309" y="1540"/>
                    </a:lnTo>
                    <a:lnTo>
                      <a:pt x="309" y="1564"/>
                    </a:lnTo>
                    <a:lnTo>
                      <a:pt x="332" y="1564"/>
                    </a:lnTo>
                    <a:lnTo>
                      <a:pt x="375" y="1564"/>
                    </a:lnTo>
                    <a:lnTo>
                      <a:pt x="399" y="1564"/>
                    </a:lnTo>
                    <a:lnTo>
                      <a:pt x="399" y="1540"/>
                    </a:lnTo>
                    <a:lnTo>
                      <a:pt x="399" y="1497"/>
                    </a:lnTo>
                    <a:lnTo>
                      <a:pt x="447" y="1497"/>
                    </a:lnTo>
                    <a:lnTo>
                      <a:pt x="447" y="1564"/>
                    </a:lnTo>
                    <a:lnTo>
                      <a:pt x="475" y="1564"/>
                    </a:lnTo>
                    <a:lnTo>
                      <a:pt x="599" y="1564"/>
                    </a:lnTo>
                    <a:lnTo>
                      <a:pt x="803" y="1768"/>
                    </a:lnTo>
                    <a:lnTo>
                      <a:pt x="822" y="1787"/>
                    </a:lnTo>
                    <a:lnTo>
                      <a:pt x="822" y="1787"/>
                    </a:lnTo>
                    <a:lnTo>
                      <a:pt x="841" y="1768"/>
                    </a:lnTo>
                    <a:lnTo>
                      <a:pt x="841" y="1768"/>
                    </a:lnTo>
                    <a:lnTo>
                      <a:pt x="870" y="1735"/>
                    </a:lnTo>
                    <a:lnTo>
                      <a:pt x="913" y="1773"/>
                    </a:lnTo>
                    <a:lnTo>
                      <a:pt x="860" y="1825"/>
                    </a:lnTo>
                    <a:lnTo>
                      <a:pt x="865" y="1830"/>
                    </a:lnTo>
                    <a:lnTo>
                      <a:pt x="879" y="1845"/>
                    </a:lnTo>
                    <a:lnTo>
                      <a:pt x="913" y="1873"/>
                    </a:lnTo>
                    <a:lnTo>
                      <a:pt x="932" y="1892"/>
                    </a:lnTo>
                    <a:lnTo>
                      <a:pt x="946" y="1873"/>
                    </a:lnTo>
                    <a:lnTo>
                      <a:pt x="979" y="1845"/>
                    </a:lnTo>
                    <a:lnTo>
                      <a:pt x="998" y="1825"/>
                    </a:lnTo>
                    <a:lnTo>
                      <a:pt x="979" y="1806"/>
                    </a:lnTo>
                    <a:lnTo>
                      <a:pt x="946" y="1773"/>
                    </a:lnTo>
                    <a:lnTo>
                      <a:pt x="984" y="1735"/>
                    </a:lnTo>
                    <a:lnTo>
                      <a:pt x="1036" y="1787"/>
                    </a:lnTo>
                    <a:lnTo>
                      <a:pt x="1055" y="1768"/>
                    </a:lnTo>
                    <a:lnTo>
                      <a:pt x="1260" y="1564"/>
                    </a:lnTo>
                    <a:lnTo>
                      <a:pt x="1417" y="1564"/>
                    </a:lnTo>
                    <a:lnTo>
                      <a:pt x="1445" y="1564"/>
                    </a:lnTo>
                    <a:lnTo>
                      <a:pt x="1445" y="1564"/>
                    </a:lnTo>
                    <a:lnTo>
                      <a:pt x="1445" y="1540"/>
                    </a:lnTo>
                    <a:lnTo>
                      <a:pt x="1445" y="1540"/>
                    </a:lnTo>
                    <a:lnTo>
                      <a:pt x="1445" y="1497"/>
                    </a:lnTo>
                    <a:lnTo>
                      <a:pt x="1493" y="1497"/>
                    </a:lnTo>
                    <a:lnTo>
                      <a:pt x="1493" y="1540"/>
                    </a:lnTo>
                    <a:lnTo>
                      <a:pt x="1493" y="1564"/>
                    </a:lnTo>
                    <a:lnTo>
                      <a:pt x="1516" y="1564"/>
                    </a:lnTo>
                    <a:lnTo>
                      <a:pt x="1559" y="1564"/>
                    </a:lnTo>
                    <a:lnTo>
                      <a:pt x="1583" y="1564"/>
                    </a:lnTo>
                    <a:lnTo>
                      <a:pt x="1583" y="1540"/>
                    </a:lnTo>
                    <a:lnTo>
                      <a:pt x="1583" y="1497"/>
                    </a:lnTo>
                    <a:lnTo>
                      <a:pt x="1583" y="1478"/>
                    </a:lnTo>
                    <a:lnTo>
                      <a:pt x="1583" y="1474"/>
                    </a:lnTo>
                    <a:lnTo>
                      <a:pt x="1516" y="1474"/>
                    </a:lnTo>
                    <a:lnTo>
                      <a:pt x="1516" y="1421"/>
                    </a:lnTo>
                    <a:lnTo>
                      <a:pt x="1559" y="1421"/>
                    </a:lnTo>
                    <a:lnTo>
                      <a:pt x="1559" y="1421"/>
                    </a:lnTo>
                    <a:lnTo>
                      <a:pt x="1583" y="1421"/>
                    </a:lnTo>
                    <a:lnTo>
                      <a:pt x="1583" y="1421"/>
                    </a:lnTo>
                    <a:lnTo>
                      <a:pt x="1583" y="1421"/>
                    </a:lnTo>
                    <a:lnTo>
                      <a:pt x="1583" y="1398"/>
                    </a:lnTo>
                    <a:lnTo>
                      <a:pt x="1583" y="1331"/>
                    </a:lnTo>
                    <a:lnTo>
                      <a:pt x="1583" y="1236"/>
                    </a:lnTo>
                    <a:lnTo>
                      <a:pt x="1768" y="1055"/>
                    </a:lnTo>
                    <a:lnTo>
                      <a:pt x="1787" y="1036"/>
                    </a:lnTo>
                    <a:lnTo>
                      <a:pt x="1787" y="1036"/>
                    </a:lnTo>
                    <a:lnTo>
                      <a:pt x="1768" y="1017"/>
                    </a:lnTo>
                    <a:lnTo>
                      <a:pt x="1768" y="1017"/>
                    </a:lnTo>
                    <a:lnTo>
                      <a:pt x="1735" y="989"/>
                    </a:lnTo>
                    <a:lnTo>
                      <a:pt x="1773" y="951"/>
                    </a:lnTo>
                    <a:lnTo>
                      <a:pt x="1806" y="979"/>
                    </a:lnTo>
                    <a:lnTo>
                      <a:pt x="1825" y="998"/>
                    </a:lnTo>
                    <a:lnTo>
                      <a:pt x="1844" y="979"/>
                    </a:lnTo>
                    <a:lnTo>
                      <a:pt x="1873" y="951"/>
                    </a:lnTo>
                    <a:lnTo>
                      <a:pt x="1892" y="932"/>
                    </a:lnTo>
                    <a:lnTo>
                      <a:pt x="1873" y="913"/>
                    </a:lnTo>
                    <a:close/>
                    <a:moveTo>
                      <a:pt x="1516" y="356"/>
                    </a:moveTo>
                    <a:lnTo>
                      <a:pt x="1559" y="356"/>
                    </a:lnTo>
                    <a:lnTo>
                      <a:pt x="1559" y="399"/>
                    </a:lnTo>
                    <a:lnTo>
                      <a:pt x="1516" y="399"/>
                    </a:lnTo>
                    <a:lnTo>
                      <a:pt x="1516" y="356"/>
                    </a:lnTo>
                    <a:close/>
                    <a:moveTo>
                      <a:pt x="375" y="1540"/>
                    </a:moveTo>
                    <a:lnTo>
                      <a:pt x="332" y="1540"/>
                    </a:lnTo>
                    <a:lnTo>
                      <a:pt x="332" y="1497"/>
                    </a:lnTo>
                    <a:lnTo>
                      <a:pt x="375" y="1497"/>
                    </a:lnTo>
                    <a:lnTo>
                      <a:pt x="375" y="1540"/>
                    </a:lnTo>
                    <a:close/>
                    <a:moveTo>
                      <a:pt x="1417" y="356"/>
                    </a:moveTo>
                    <a:lnTo>
                      <a:pt x="1417" y="399"/>
                    </a:lnTo>
                    <a:lnTo>
                      <a:pt x="1417" y="423"/>
                    </a:lnTo>
                    <a:lnTo>
                      <a:pt x="1445" y="423"/>
                    </a:lnTo>
                    <a:lnTo>
                      <a:pt x="1493" y="423"/>
                    </a:lnTo>
                    <a:lnTo>
                      <a:pt x="1493" y="475"/>
                    </a:lnTo>
                    <a:lnTo>
                      <a:pt x="1493" y="494"/>
                    </a:lnTo>
                    <a:lnTo>
                      <a:pt x="1493" y="499"/>
                    </a:lnTo>
                    <a:lnTo>
                      <a:pt x="1559" y="499"/>
                    </a:lnTo>
                    <a:lnTo>
                      <a:pt x="1559" y="599"/>
                    </a:lnTo>
                    <a:lnTo>
                      <a:pt x="1317" y="356"/>
                    </a:lnTo>
                    <a:lnTo>
                      <a:pt x="1417" y="356"/>
                    </a:lnTo>
                    <a:close/>
                    <a:moveTo>
                      <a:pt x="332" y="399"/>
                    </a:moveTo>
                    <a:lnTo>
                      <a:pt x="332" y="356"/>
                    </a:lnTo>
                    <a:lnTo>
                      <a:pt x="375" y="356"/>
                    </a:lnTo>
                    <a:lnTo>
                      <a:pt x="375" y="399"/>
                    </a:lnTo>
                    <a:lnTo>
                      <a:pt x="332" y="399"/>
                    </a:lnTo>
                    <a:close/>
                    <a:moveTo>
                      <a:pt x="332" y="499"/>
                    </a:moveTo>
                    <a:lnTo>
                      <a:pt x="399" y="499"/>
                    </a:lnTo>
                    <a:lnTo>
                      <a:pt x="399" y="494"/>
                    </a:lnTo>
                    <a:lnTo>
                      <a:pt x="399" y="475"/>
                    </a:lnTo>
                    <a:lnTo>
                      <a:pt x="399" y="423"/>
                    </a:lnTo>
                    <a:lnTo>
                      <a:pt x="447" y="423"/>
                    </a:lnTo>
                    <a:lnTo>
                      <a:pt x="475" y="423"/>
                    </a:lnTo>
                    <a:lnTo>
                      <a:pt x="475" y="399"/>
                    </a:lnTo>
                    <a:lnTo>
                      <a:pt x="475" y="356"/>
                    </a:lnTo>
                    <a:lnTo>
                      <a:pt x="608" y="356"/>
                    </a:lnTo>
                    <a:lnTo>
                      <a:pt x="332" y="632"/>
                    </a:lnTo>
                    <a:lnTo>
                      <a:pt x="332" y="499"/>
                    </a:lnTo>
                    <a:close/>
                    <a:moveTo>
                      <a:pt x="475" y="1540"/>
                    </a:moveTo>
                    <a:lnTo>
                      <a:pt x="475" y="1497"/>
                    </a:lnTo>
                    <a:lnTo>
                      <a:pt x="475" y="1474"/>
                    </a:lnTo>
                    <a:lnTo>
                      <a:pt x="447" y="1474"/>
                    </a:lnTo>
                    <a:lnTo>
                      <a:pt x="399" y="1474"/>
                    </a:lnTo>
                    <a:lnTo>
                      <a:pt x="399" y="1421"/>
                    </a:lnTo>
                    <a:lnTo>
                      <a:pt x="399" y="1402"/>
                    </a:lnTo>
                    <a:lnTo>
                      <a:pt x="399" y="1398"/>
                    </a:lnTo>
                    <a:lnTo>
                      <a:pt x="332" y="1398"/>
                    </a:lnTo>
                    <a:lnTo>
                      <a:pt x="332" y="1298"/>
                    </a:lnTo>
                    <a:lnTo>
                      <a:pt x="575" y="1540"/>
                    </a:lnTo>
                    <a:lnTo>
                      <a:pt x="475" y="1540"/>
                    </a:lnTo>
                    <a:close/>
                    <a:moveTo>
                      <a:pt x="1559" y="1497"/>
                    </a:moveTo>
                    <a:lnTo>
                      <a:pt x="1559" y="1540"/>
                    </a:lnTo>
                    <a:lnTo>
                      <a:pt x="1516" y="1540"/>
                    </a:lnTo>
                    <a:lnTo>
                      <a:pt x="1516" y="1497"/>
                    </a:lnTo>
                    <a:lnTo>
                      <a:pt x="1559" y="1497"/>
                    </a:lnTo>
                    <a:close/>
                    <a:moveTo>
                      <a:pt x="1559" y="1331"/>
                    </a:moveTo>
                    <a:lnTo>
                      <a:pt x="1559" y="1398"/>
                    </a:lnTo>
                    <a:lnTo>
                      <a:pt x="1493" y="1398"/>
                    </a:lnTo>
                    <a:lnTo>
                      <a:pt x="1493" y="1402"/>
                    </a:lnTo>
                    <a:lnTo>
                      <a:pt x="1493" y="1421"/>
                    </a:lnTo>
                    <a:lnTo>
                      <a:pt x="1493" y="1474"/>
                    </a:lnTo>
                    <a:lnTo>
                      <a:pt x="1445" y="1474"/>
                    </a:lnTo>
                    <a:lnTo>
                      <a:pt x="1417" y="1474"/>
                    </a:lnTo>
                    <a:lnTo>
                      <a:pt x="1417" y="1497"/>
                    </a:lnTo>
                    <a:lnTo>
                      <a:pt x="1417" y="1540"/>
                    </a:lnTo>
                    <a:lnTo>
                      <a:pt x="1283" y="1540"/>
                    </a:lnTo>
                    <a:lnTo>
                      <a:pt x="1559" y="1264"/>
                    </a:lnTo>
                    <a:lnTo>
                      <a:pt x="1559" y="1331"/>
                    </a:lnTo>
                    <a:close/>
                  </a:path>
                </a:pathLst>
              </a:custGeom>
              <a:solidFill>
                <a:srgbClr val="AF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85"/>
              <p:cNvSpPr>
                <a:spLocks noEditPoints="1"/>
              </p:cNvSpPr>
              <p:nvPr/>
            </p:nvSpPr>
            <p:spPr bwMode="auto">
              <a:xfrm>
                <a:off x="5115004" y="-1104083"/>
                <a:ext cx="2369966" cy="3686474"/>
              </a:xfrm>
              <a:custGeom>
                <a:avLst/>
                <a:gdLst>
                  <a:gd name="T0" fmla="*/ 384 w 398"/>
                  <a:gd name="T1" fmla="*/ 297 h 619"/>
                  <a:gd name="T2" fmla="*/ 365 w 398"/>
                  <a:gd name="T3" fmla="*/ 299 h 619"/>
                  <a:gd name="T4" fmla="*/ 375 w 398"/>
                  <a:gd name="T5" fmla="*/ 288 h 619"/>
                  <a:gd name="T6" fmla="*/ 361 w 398"/>
                  <a:gd name="T7" fmla="*/ 274 h 619"/>
                  <a:gd name="T8" fmla="*/ 225 w 398"/>
                  <a:gd name="T9" fmla="*/ 138 h 619"/>
                  <a:gd name="T10" fmla="*/ 217 w 398"/>
                  <a:gd name="T11" fmla="*/ 130 h 619"/>
                  <a:gd name="T12" fmla="*/ 204 w 398"/>
                  <a:gd name="T13" fmla="*/ 111 h 619"/>
                  <a:gd name="T14" fmla="*/ 201 w 398"/>
                  <a:gd name="T15" fmla="*/ 1 h 619"/>
                  <a:gd name="T16" fmla="*/ 188 w 398"/>
                  <a:gd name="T17" fmla="*/ 120 h 619"/>
                  <a:gd name="T18" fmla="*/ 188 w 398"/>
                  <a:gd name="T19" fmla="*/ 130 h 619"/>
                  <a:gd name="T20" fmla="*/ 192 w 398"/>
                  <a:gd name="T21" fmla="*/ 134 h 619"/>
                  <a:gd name="T22" fmla="*/ 184 w 398"/>
                  <a:gd name="T23" fmla="*/ 142 h 619"/>
                  <a:gd name="T24" fmla="*/ 180 w 398"/>
                  <a:gd name="T25" fmla="*/ 138 h 619"/>
                  <a:gd name="T26" fmla="*/ 23 w 398"/>
                  <a:gd name="T27" fmla="*/ 296 h 619"/>
                  <a:gd name="T28" fmla="*/ 18 w 398"/>
                  <a:gd name="T29" fmla="*/ 307 h 619"/>
                  <a:gd name="T30" fmla="*/ 4 w 398"/>
                  <a:gd name="T31" fmla="*/ 314 h 619"/>
                  <a:gd name="T32" fmla="*/ 11 w 398"/>
                  <a:gd name="T33" fmla="*/ 328 h 619"/>
                  <a:gd name="T34" fmla="*/ 25 w 398"/>
                  <a:gd name="T35" fmla="*/ 322 h 619"/>
                  <a:gd name="T36" fmla="*/ 27 w 398"/>
                  <a:gd name="T37" fmla="*/ 344 h 619"/>
                  <a:gd name="T38" fmla="*/ 173 w 398"/>
                  <a:gd name="T39" fmla="*/ 491 h 619"/>
                  <a:gd name="T40" fmla="*/ 183 w 398"/>
                  <a:gd name="T41" fmla="*/ 480 h 619"/>
                  <a:gd name="T42" fmla="*/ 181 w 398"/>
                  <a:gd name="T43" fmla="*/ 499 h 619"/>
                  <a:gd name="T44" fmla="*/ 181 w 398"/>
                  <a:gd name="T45" fmla="*/ 499 h 619"/>
                  <a:gd name="T46" fmla="*/ 191 w 398"/>
                  <a:gd name="T47" fmla="*/ 513 h 619"/>
                  <a:gd name="T48" fmla="*/ 192 w 398"/>
                  <a:gd name="T49" fmla="*/ 566 h 619"/>
                  <a:gd name="T50" fmla="*/ 190 w 398"/>
                  <a:gd name="T51" fmla="*/ 588 h 619"/>
                  <a:gd name="T52" fmla="*/ 193 w 398"/>
                  <a:gd name="T53" fmla="*/ 616 h 619"/>
                  <a:gd name="T54" fmla="*/ 195 w 398"/>
                  <a:gd name="T55" fmla="*/ 618 h 619"/>
                  <a:gd name="T56" fmla="*/ 195 w 398"/>
                  <a:gd name="T57" fmla="*/ 618 h 619"/>
                  <a:gd name="T58" fmla="*/ 195 w 398"/>
                  <a:gd name="T59" fmla="*/ 618 h 619"/>
                  <a:gd name="T60" fmla="*/ 196 w 398"/>
                  <a:gd name="T61" fmla="*/ 619 h 619"/>
                  <a:gd name="T62" fmla="*/ 196 w 398"/>
                  <a:gd name="T63" fmla="*/ 618 h 619"/>
                  <a:gd name="T64" fmla="*/ 196 w 398"/>
                  <a:gd name="T65" fmla="*/ 618 h 619"/>
                  <a:gd name="T66" fmla="*/ 197 w 398"/>
                  <a:gd name="T67" fmla="*/ 585 h 619"/>
                  <a:gd name="T68" fmla="*/ 200 w 398"/>
                  <a:gd name="T69" fmla="*/ 619 h 619"/>
                  <a:gd name="T70" fmla="*/ 197 w 398"/>
                  <a:gd name="T71" fmla="*/ 578 h 619"/>
                  <a:gd name="T72" fmla="*/ 196 w 398"/>
                  <a:gd name="T73" fmla="*/ 561 h 619"/>
                  <a:gd name="T74" fmla="*/ 203 w 398"/>
                  <a:gd name="T75" fmla="*/ 513 h 619"/>
                  <a:gd name="T76" fmla="*/ 210 w 398"/>
                  <a:gd name="T77" fmla="*/ 499 h 619"/>
                  <a:gd name="T78" fmla="*/ 210 w 398"/>
                  <a:gd name="T79" fmla="*/ 499 h 619"/>
                  <a:gd name="T80" fmla="*/ 207 w 398"/>
                  <a:gd name="T81" fmla="*/ 480 h 619"/>
                  <a:gd name="T82" fmla="*/ 372 w 398"/>
                  <a:gd name="T83" fmla="*/ 337 h 619"/>
                  <a:gd name="T84" fmla="*/ 372 w 398"/>
                  <a:gd name="T85" fmla="*/ 329 h 619"/>
                  <a:gd name="T86" fmla="*/ 373 w 398"/>
                  <a:gd name="T87" fmla="*/ 315 h 619"/>
                  <a:gd name="T88" fmla="*/ 388 w 398"/>
                  <a:gd name="T89" fmla="*/ 321 h 619"/>
                  <a:gd name="T90" fmla="*/ 394 w 398"/>
                  <a:gd name="T91" fmla="*/ 307 h 619"/>
                  <a:gd name="T92" fmla="*/ 15 w 398"/>
                  <a:gd name="T93" fmla="*/ 311 h 619"/>
                  <a:gd name="T94" fmla="*/ 196 w 398"/>
                  <a:gd name="T95" fmla="*/ 618 h 619"/>
                  <a:gd name="T96" fmla="*/ 361 w 398"/>
                  <a:gd name="T97" fmla="*/ 319 h 619"/>
                  <a:gd name="T98" fmla="*/ 368 w 398"/>
                  <a:gd name="T99" fmla="*/ 333 h 619"/>
                  <a:gd name="T100" fmla="*/ 207 w 398"/>
                  <a:gd name="T101" fmla="*/ 472 h 619"/>
                  <a:gd name="T102" fmla="*/ 187 w 398"/>
                  <a:gd name="T103" fmla="*/ 476 h 619"/>
                  <a:gd name="T104" fmla="*/ 173 w 398"/>
                  <a:gd name="T105" fmla="*/ 483 h 619"/>
                  <a:gd name="T106" fmla="*/ 40 w 398"/>
                  <a:gd name="T107" fmla="*/ 329 h 619"/>
                  <a:gd name="T108" fmla="*/ 37 w 398"/>
                  <a:gd name="T109" fmla="*/ 310 h 619"/>
                  <a:gd name="T110" fmla="*/ 30 w 398"/>
                  <a:gd name="T111" fmla="*/ 295 h 619"/>
                  <a:gd name="T112" fmla="*/ 191 w 398"/>
                  <a:gd name="T113" fmla="*/ 156 h 619"/>
                  <a:gd name="T114" fmla="*/ 211 w 398"/>
                  <a:gd name="T115" fmla="*/ 153 h 619"/>
                  <a:gd name="T116" fmla="*/ 226 w 398"/>
                  <a:gd name="T117" fmla="*/ 146 h 619"/>
                  <a:gd name="T118" fmla="*/ 357 w 398"/>
                  <a:gd name="T119" fmla="*/ 299 h 619"/>
                  <a:gd name="T120" fmla="*/ 369 w 398"/>
                  <a:gd name="T121" fmla="*/ 311 h 619"/>
                  <a:gd name="T122" fmla="*/ 377 w 398"/>
                  <a:gd name="T123" fmla="*/ 311 h 619"/>
                  <a:gd name="T124" fmla="*/ 384 w 398"/>
                  <a:gd name="T125" fmla="*/ 317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8" h="619">
                    <a:moveTo>
                      <a:pt x="394" y="307"/>
                    </a:moveTo>
                    <a:cubicBezTo>
                      <a:pt x="388" y="300"/>
                      <a:pt x="388" y="300"/>
                      <a:pt x="388" y="300"/>
                    </a:cubicBezTo>
                    <a:cubicBezTo>
                      <a:pt x="384" y="297"/>
                      <a:pt x="384" y="297"/>
                      <a:pt x="384" y="297"/>
                    </a:cubicBezTo>
                    <a:cubicBezTo>
                      <a:pt x="384" y="296"/>
                      <a:pt x="384" y="296"/>
                      <a:pt x="384" y="296"/>
                    </a:cubicBezTo>
                    <a:cubicBezTo>
                      <a:pt x="373" y="307"/>
                      <a:pt x="373" y="307"/>
                      <a:pt x="373" y="307"/>
                    </a:cubicBezTo>
                    <a:cubicBezTo>
                      <a:pt x="365" y="299"/>
                      <a:pt x="365" y="299"/>
                      <a:pt x="365" y="299"/>
                    </a:cubicBezTo>
                    <a:cubicBezTo>
                      <a:pt x="371" y="292"/>
                      <a:pt x="371" y="292"/>
                      <a:pt x="371" y="292"/>
                    </a:cubicBezTo>
                    <a:cubicBezTo>
                      <a:pt x="372" y="292"/>
                      <a:pt x="372" y="292"/>
                      <a:pt x="372" y="292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61" y="274"/>
                      <a:pt x="361" y="274"/>
                      <a:pt x="361" y="274"/>
                    </a:cubicBezTo>
                    <a:cubicBezTo>
                      <a:pt x="229" y="142"/>
                      <a:pt x="229" y="142"/>
                      <a:pt x="229" y="142"/>
                    </a:cubicBezTo>
                    <a:cubicBezTo>
                      <a:pt x="229" y="142"/>
                      <a:pt x="229" y="142"/>
                      <a:pt x="229" y="142"/>
                    </a:cubicBezTo>
                    <a:cubicBezTo>
                      <a:pt x="225" y="138"/>
                      <a:pt x="225" y="138"/>
                      <a:pt x="225" y="138"/>
                    </a:cubicBezTo>
                    <a:cubicBezTo>
                      <a:pt x="215" y="149"/>
                      <a:pt x="215" y="149"/>
                      <a:pt x="215" y="149"/>
                    </a:cubicBezTo>
                    <a:cubicBezTo>
                      <a:pt x="207" y="140"/>
                      <a:pt x="207" y="140"/>
                      <a:pt x="207" y="14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9" y="118"/>
                      <a:pt x="217" y="115"/>
                      <a:pt x="208" y="116"/>
                    </a:cubicBezTo>
                    <a:cubicBezTo>
                      <a:pt x="204" y="117"/>
                      <a:pt x="204" y="113"/>
                      <a:pt x="204" y="111"/>
                    </a:cubicBezTo>
                    <a:cubicBezTo>
                      <a:pt x="204" y="74"/>
                      <a:pt x="205" y="35"/>
                      <a:pt x="205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1"/>
                      <a:pt x="201" y="1"/>
                    </a:cubicBezTo>
                    <a:cubicBezTo>
                      <a:pt x="201" y="37"/>
                      <a:pt x="201" y="74"/>
                      <a:pt x="201" y="110"/>
                    </a:cubicBezTo>
                    <a:cubicBezTo>
                      <a:pt x="201" y="114"/>
                      <a:pt x="200" y="116"/>
                      <a:pt x="196" y="115"/>
                    </a:cubicBezTo>
                    <a:cubicBezTo>
                      <a:pt x="193" y="115"/>
                      <a:pt x="189" y="116"/>
                      <a:pt x="188" y="120"/>
                    </a:cubicBezTo>
                    <a:cubicBezTo>
                      <a:pt x="188" y="123"/>
                      <a:pt x="188" y="126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199" y="140"/>
                      <a:pt x="199" y="140"/>
                      <a:pt x="199" y="140"/>
                    </a:cubicBezTo>
                    <a:cubicBezTo>
                      <a:pt x="191" y="148"/>
                      <a:pt x="191" y="148"/>
                      <a:pt x="191" y="148"/>
                    </a:cubicBezTo>
                    <a:cubicBezTo>
                      <a:pt x="184" y="142"/>
                      <a:pt x="184" y="142"/>
                      <a:pt x="184" y="142"/>
                    </a:cubicBezTo>
                    <a:cubicBezTo>
                      <a:pt x="184" y="142"/>
                      <a:pt x="184" y="142"/>
                      <a:pt x="184" y="142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76" y="142"/>
                      <a:pt x="176" y="142"/>
                      <a:pt x="176" y="142"/>
                    </a:cubicBezTo>
                    <a:cubicBezTo>
                      <a:pt x="26" y="292"/>
                      <a:pt x="26" y="292"/>
                      <a:pt x="26" y="292"/>
                    </a:cubicBezTo>
                    <a:cubicBezTo>
                      <a:pt x="23" y="296"/>
                      <a:pt x="23" y="296"/>
                      <a:pt x="23" y="296"/>
                    </a:cubicBezTo>
                    <a:cubicBezTo>
                      <a:pt x="33" y="306"/>
                      <a:pt x="33" y="306"/>
                      <a:pt x="33" y="306"/>
                    </a:cubicBezTo>
                    <a:cubicBezTo>
                      <a:pt x="25" y="314"/>
                      <a:pt x="25" y="314"/>
                      <a:pt x="25" y="314"/>
                    </a:cubicBezTo>
                    <a:cubicBezTo>
                      <a:pt x="18" y="307"/>
                      <a:pt x="18" y="307"/>
                      <a:pt x="18" y="307"/>
                    </a:cubicBezTo>
                    <a:cubicBezTo>
                      <a:pt x="15" y="303"/>
                      <a:pt x="15" y="303"/>
                      <a:pt x="15" y="303"/>
                    </a:cubicBezTo>
                    <a:cubicBezTo>
                      <a:pt x="11" y="307"/>
                      <a:pt x="11" y="307"/>
                      <a:pt x="11" y="307"/>
                    </a:cubicBezTo>
                    <a:cubicBezTo>
                      <a:pt x="4" y="314"/>
                      <a:pt x="4" y="314"/>
                      <a:pt x="4" y="314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4" y="322"/>
                      <a:pt x="4" y="322"/>
                      <a:pt x="4" y="322"/>
                    </a:cubicBezTo>
                    <a:cubicBezTo>
                      <a:pt x="11" y="328"/>
                      <a:pt x="11" y="328"/>
                      <a:pt x="11" y="328"/>
                    </a:cubicBezTo>
                    <a:cubicBezTo>
                      <a:pt x="14" y="332"/>
                      <a:pt x="14" y="332"/>
                      <a:pt x="14" y="332"/>
                    </a:cubicBezTo>
                    <a:cubicBezTo>
                      <a:pt x="15" y="332"/>
                      <a:pt x="15" y="332"/>
                      <a:pt x="15" y="332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33" y="330"/>
                      <a:pt x="33" y="330"/>
                      <a:pt x="33" y="330"/>
                    </a:cubicBezTo>
                    <a:cubicBezTo>
                      <a:pt x="23" y="340"/>
                      <a:pt x="23" y="340"/>
                      <a:pt x="23" y="340"/>
                    </a:cubicBezTo>
                    <a:cubicBezTo>
                      <a:pt x="27" y="344"/>
                      <a:pt x="27" y="344"/>
                      <a:pt x="27" y="344"/>
                    </a:cubicBezTo>
                    <a:cubicBezTo>
                      <a:pt x="169" y="487"/>
                      <a:pt x="169" y="487"/>
                      <a:pt x="169" y="487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7" y="487"/>
                      <a:pt x="177" y="487"/>
                      <a:pt x="177" y="487"/>
                    </a:cubicBezTo>
                    <a:cubicBezTo>
                      <a:pt x="177" y="487"/>
                      <a:pt x="177" y="487"/>
                      <a:pt x="177" y="487"/>
                    </a:cubicBezTo>
                    <a:cubicBezTo>
                      <a:pt x="183" y="480"/>
                      <a:pt x="183" y="480"/>
                      <a:pt x="183" y="480"/>
                    </a:cubicBezTo>
                    <a:cubicBezTo>
                      <a:pt x="192" y="488"/>
                      <a:pt x="192" y="488"/>
                      <a:pt x="192" y="488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503"/>
                      <a:pt x="181" y="504"/>
                      <a:pt x="181" y="506"/>
                    </a:cubicBezTo>
                    <a:cubicBezTo>
                      <a:pt x="181" y="510"/>
                      <a:pt x="184" y="513"/>
                      <a:pt x="188" y="513"/>
                    </a:cubicBezTo>
                    <a:cubicBezTo>
                      <a:pt x="189" y="513"/>
                      <a:pt x="190" y="513"/>
                      <a:pt x="191" y="513"/>
                    </a:cubicBezTo>
                    <a:cubicBezTo>
                      <a:pt x="194" y="513"/>
                      <a:pt x="195" y="514"/>
                      <a:pt x="195" y="517"/>
                    </a:cubicBezTo>
                    <a:cubicBezTo>
                      <a:pt x="195" y="524"/>
                      <a:pt x="195" y="554"/>
                      <a:pt x="195" y="561"/>
                    </a:cubicBezTo>
                    <a:cubicBezTo>
                      <a:pt x="194" y="562"/>
                      <a:pt x="193" y="565"/>
                      <a:pt x="192" y="566"/>
                    </a:cubicBezTo>
                    <a:cubicBezTo>
                      <a:pt x="189" y="569"/>
                      <a:pt x="188" y="573"/>
                      <a:pt x="192" y="576"/>
                    </a:cubicBezTo>
                    <a:cubicBezTo>
                      <a:pt x="192" y="577"/>
                      <a:pt x="193" y="578"/>
                      <a:pt x="194" y="578"/>
                    </a:cubicBezTo>
                    <a:cubicBezTo>
                      <a:pt x="189" y="581"/>
                      <a:pt x="189" y="584"/>
                      <a:pt x="190" y="588"/>
                    </a:cubicBezTo>
                    <a:cubicBezTo>
                      <a:pt x="190" y="597"/>
                      <a:pt x="190" y="617"/>
                      <a:pt x="190" y="617"/>
                    </a:cubicBezTo>
                    <a:cubicBezTo>
                      <a:pt x="190" y="618"/>
                      <a:pt x="190" y="619"/>
                      <a:pt x="191" y="619"/>
                    </a:cubicBezTo>
                    <a:cubicBezTo>
                      <a:pt x="192" y="619"/>
                      <a:pt x="193" y="619"/>
                      <a:pt x="193" y="616"/>
                    </a:cubicBezTo>
                    <a:cubicBezTo>
                      <a:pt x="192" y="612"/>
                      <a:pt x="193" y="603"/>
                      <a:pt x="193" y="590"/>
                    </a:cubicBezTo>
                    <a:cubicBezTo>
                      <a:pt x="193" y="589"/>
                      <a:pt x="193" y="585"/>
                      <a:pt x="194" y="585"/>
                    </a:cubicBezTo>
                    <a:cubicBezTo>
                      <a:pt x="195" y="585"/>
                      <a:pt x="195" y="593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9"/>
                      <a:pt x="195" y="619"/>
                    </a:cubicBezTo>
                    <a:cubicBezTo>
                      <a:pt x="195" y="619"/>
                      <a:pt x="195" y="619"/>
                      <a:pt x="195" y="619"/>
                    </a:cubicBezTo>
                    <a:cubicBezTo>
                      <a:pt x="195" y="619"/>
                      <a:pt x="195" y="618"/>
                      <a:pt x="195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593"/>
                      <a:pt x="196" y="585"/>
                      <a:pt x="197" y="585"/>
                    </a:cubicBezTo>
                    <a:cubicBezTo>
                      <a:pt x="198" y="585"/>
                      <a:pt x="198" y="589"/>
                      <a:pt x="198" y="590"/>
                    </a:cubicBezTo>
                    <a:cubicBezTo>
                      <a:pt x="198" y="603"/>
                      <a:pt x="199" y="612"/>
                      <a:pt x="198" y="616"/>
                    </a:cubicBezTo>
                    <a:cubicBezTo>
                      <a:pt x="198" y="619"/>
                      <a:pt x="199" y="619"/>
                      <a:pt x="200" y="619"/>
                    </a:cubicBezTo>
                    <a:cubicBezTo>
                      <a:pt x="201" y="619"/>
                      <a:pt x="201" y="618"/>
                      <a:pt x="201" y="617"/>
                    </a:cubicBezTo>
                    <a:cubicBezTo>
                      <a:pt x="201" y="617"/>
                      <a:pt x="201" y="597"/>
                      <a:pt x="202" y="588"/>
                    </a:cubicBezTo>
                    <a:cubicBezTo>
                      <a:pt x="202" y="584"/>
                      <a:pt x="202" y="581"/>
                      <a:pt x="197" y="578"/>
                    </a:cubicBezTo>
                    <a:cubicBezTo>
                      <a:pt x="198" y="578"/>
                      <a:pt x="199" y="577"/>
                      <a:pt x="199" y="576"/>
                    </a:cubicBezTo>
                    <a:cubicBezTo>
                      <a:pt x="203" y="573"/>
                      <a:pt x="202" y="569"/>
                      <a:pt x="199" y="566"/>
                    </a:cubicBezTo>
                    <a:cubicBezTo>
                      <a:pt x="198" y="565"/>
                      <a:pt x="197" y="562"/>
                      <a:pt x="196" y="561"/>
                    </a:cubicBezTo>
                    <a:cubicBezTo>
                      <a:pt x="196" y="554"/>
                      <a:pt x="197" y="524"/>
                      <a:pt x="196" y="517"/>
                    </a:cubicBezTo>
                    <a:cubicBezTo>
                      <a:pt x="196" y="514"/>
                      <a:pt x="197" y="513"/>
                      <a:pt x="200" y="513"/>
                    </a:cubicBezTo>
                    <a:cubicBezTo>
                      <a:pt x="201" y="514"/>
                      <a:pt x="202" y="513"/>
                      <a:pt x="203" y="513"/>
                    </a:cubicBezTo>
                    <a:cubicBezTo>
                      <a:pt x="207" y="513"/>
                      <a:pt x="210" y="510"/>
                      <a:pt x="210" y="506"/>
                    </a:cubicBezTo>
                    <a:cubicBezTo>
                      <a:pt x="210" y="504"/>
                      <a:pt x="210" y="503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06" y="495"/>
                      <a:pt x="206" y="495"/>
                      <a:pt x="206" y="495"/>
                    </a:cubicBezTo>
                    <a:cubicBezTo>
                      <a:pt x="199" y="488"/>
                      <a:pt x="199" y="488"/>
                      <a:pt x="199" y="488"/>
                    </a:cubicBezTo>
                    <a:cubicBezTo>
                      <a:pt x="207" y="480"/>
                      <a:pt x="207" y="480"/>
                      <a:pt x="207" y="480"/>
                    </a:cubicBezTo>
                    <a:cubicBezTo>
                      <a:pt x="218" y="491"/>
                      <a:pt x="218" y="491"/>
                      <a:pt x="218" y="491"/>
                    </a:cubicBezTo>
                    <a:cubicBezTo>
                      <a:pt x="222" y="487"/>
                      <a:pt x="222" y="487"/>
                      <a:pt x="222" y="487"/>
                    </a:cubicBezTo>
                    <a:cubicBezTo>
                      <a:pt x="372" y="337"/>
                      <a:pt x="372" y="337"/>
                      <a:pt x="372" y="337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2" y="329"/>
                      <a:pt x="372" y="329"/>
                      <a:pt x="372" y="329"/>
                    </a:cubicBezTo>
                    <a:cubicBezTo>
                      <a:pt x="372" y="329"/>
                      <a:pt x="372" y="329"/>
                      <a:pt x="372" y="329"/>
                    </a:cubicBezTo>
                    <a:cubicBezTo>
                      <a:pt x="365" y="323"/>
                      <a:pt x="365" y="323"/>
                      <a:pt x="365" y="323"/>
                    </a:cubicBezTo>
                    <a:cubicBezTo>
                      <a:pt x="373" y="315"/>
                      <a:pt x="373" y="315"/>
                      <a:pt x="373" y="315"/>
                    </a:cubicBezTo>
                    <a:cubicBezTo>
                      <a:pt x="380" y="321"/>
                      <a:pt x="380" y="321"/>
                      <a:pt x="380" y="321"/>
                    </a:cubicBezTo>
                    <a:cubicBezTo>
                      <a:pt x="384" y="325"/>
                      <a:pt x="384" y="325"/>
                      <a:pt x="384" y="325"/>
                    </a:cubicBezTo>
                    <a:cubicBezTo>
                      <a:pt x="388" y="321"/>
                      <a:pt x="388" y="321"/>
                      <a:pt x="388" y="321"/>
                    </a:cubicBezTo>
                    <a:cubicBezTo>
                      <a:pt x="394" y="315"/>
                      <a:pt x="394" y="315"/>
                      <a:pt x="394" y="315"/>
                    </a:cubicBezTo>
                    <a:cubicBezTo>
                      <a:pt x="398" y="311"/>
                      <a:pt x="398" y="311"/>
                      <a:pt x="398" y="311"/>
                    </a:cubicBezTo>
                    <a:lnTo>
                      <a:pt x="394" y="307"/>
                    </a:lnTo>
                    <a:close/>
                    <a:moveTo>
                      <a:pt x="15" y="324"/>
                    </a:moveTo>
                    <a:cubicBezTo>
                      <a:pt x="8" y="318"/>
                      <a:pt x="8" y="318"/>
                      <a:pt x="8" y="318"/>
                    </a:cubicBezTo>
                    <a:cubicBezTo>
                      <a:pt x="15" y="311"/>
                      <a:pt x="15" y="311"/>
                      <a:pt x="15" y="311"/>
                    </a:cubicBezTo>
                    <a:cubicBezTo>
                      <a:pt x="21" y="318"/>
                      <a:pt x="21" y="318"/>
                      <a:pt x="21" y="318"/>
                    </a:cubicBezTo>
                    <a:lnTo>
                      <a:pt x="15" y="324"/>
                    </a:lnTo>
                    <a:close/>
                    <a:moveTo>
                      <a:pt x="196" y="618"/>
                    </a:move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lose/>
                    <a:moveTo>
                      <a:pt x="361" y="319"/>
                    </a:moveTo>
                    <a:cubicBezTo>
                      <a:pt x="357" y="323"/>
                      <a:pt x="357" y="323"/>
                      <a:pt x="357" y="323"/>
                    </a:cubicBezTo>
                    <a:cubicBezTo>
                      <a:pt x="361" y="327"/>
                      <a:pt x="361" y="327"/>
                      <a:pt x="361" y="327"/>
                    </a:cubicBezTo>
                    <a:cubicBezTo>
                      <a:pt x="368" y="333"/>
                      <a:pt x="368" y="333"/>
                      <a:pt x="368" y="333"/>
                    </a:cubicBezTo>
                    <a:cubicBezTo>
                      <a:pt x="218" y="483"/>
                      <a:pt x="218" y="483"/>
                      <a:pt x="218" y="483"/>
                    </a:cubicBezTo>
                    <a:cubicBezTo>
                      <a:pt x="211" y="476"/>
                      <a:pt x="211" y="476"/>
                      <a:pt x="211" y="476"/>
                    </a:cubicBezTo>
                    <a:cubicBezTo>
                      <a:pt x="207" y="472"/>
                      <a:pt x="207" y="472"/>
                      <a:pt x="207" y="472"/>
                    </a:cubicBezTo>
                    <a:cubicBezTo>
                      <a:pt x="203" y="476"/>
                      <a:pt x="203" y="476"/>
                      <a:pt x="203" y="476"/>
                    </a:cubicBezTo>
                    <a:cubicBezTo>
                      <a:pt x="196" y="484"/>
                      <a:pt x="196" y="484"/>
                      <a:pt x="196" y="484"/>
                    </a:cubicBezTo>
                    <a:cubicBezTo>
                      <a:pt x="187" y="476"/>
                      <a:pt x="187" y="476"/>
                      <a:pt x="187" y="476"/>
                    </a:cubicBezTo>
                    <a:cubicBezTo>
                      <a:pt x="184" y="473"/>
                      <a:pt x="184" y="473"/>
                      <a:pt x="184" y="473"/>
                    </a:cubicBezTo>
                    <a:cubicBezTo>
                      <a:pt x="183" y="472"/>
                      <a:pt x="183" y="472"/>
                      <a:pt x="183" y="472"/>
                    </a:cubicBezTo>
                    <a:cubicBezTo>
                      <a:pt x="173" y="483"/>
                      <a:pt x="173" y="483"/>
                      <a:pt x="173" y="483"/>
                    </a:cubicBezTo>
                    <a:cubicBezTo>
                      <a:pt x="31" y="340"/>
                      <a:pt x="31" y="340"/>
                      <a:pt x="31" y="340"/>
                    </a:cubicBezTo>
                    <a:cubicBezTo>
                      <a:pt x="41" y="330"/>
                      <a:pt x="41" y="330"/>
                      <a:pt x="41" y="330"/>
                    </a:cubicBezTo>
                    <a:cubicBezTo>
                      <a:pt x="40" y="329"/>
                      <a:pt x="40" y="329"/>
                      <a:pt x="40" y="329"/>
                    </a:cubicBezTo>
                    <a:cubicBezTo>
                      <a:pt x="37" y="326"/>
                      <a:pt x="37" y="326"/>
                      <a:pt x="37" y="326"/>
                    </a:cubicBezTo>
                    <a:cubicBezTo>
                      <a:pt x="29" y="318"/>
                      <a:pt x="29" y="318"/>
                      <a:pt x="29" y="318"/>
                    </a:cubicBezTo>
                    <a:cubicBezTo>
                      <a:pt x="37" y="310"/>
                      <a:pt x="37" y="310"/>
                      <a:pt x="37" y="310"/>
                    </a:cubicBezTo>
                    <a:cubicBezTo>
                      <a:pt x="41" y="306"/>
                      <a:pt x="41" y="306"/>
                      <a:pt x="41" y="306"/>
                    </a:cubicBezTo>
                    <a:cubicBezTo>
                      <a:pt x="37" y="302"/>
                      <a:pt x="37" y="302"/>
                      <a:pt x="37" y="302"/>
                    </a:cubicBezTo>
                    <a:cubicBezTo>
                      <a:pt x="30" y="295"/>
                      <a:pt x="30" y="295"/>
                      <a:pt x="30" y="295"/>
                    </a:cubicBezTo>
                    <a:cubicBezTo>
                      <a:pt x="180" y="146"/>
                      <a:pt x="180" y="146"/>
                      <a:pt x="180" y="14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191" y="156"/>
                      <a:pt x="191" y="156"/>
                      <a:pt x="191" y="156"/>
                    </a:cubicBezTo>
                    <a:cubicBezTo>
                      <a:pt x="195" y="152"/>
                      <a:pt x="195" y="152"/>
                      <a:pt x="195" y="152"/>
                    </a:cubicBezTo>
                    <a:cubicBezTo>
                      <a:pt x="203" y="144"/>
                      <a:pt x="203" y="144"/>
                      <a:pt x="203" y="144"/>
                    </a:cubicBezTo>
                    <a:cubicBezTo>
                      <a:pt x="211" y="153"/>
                      <a:pt x="211" y="153"/>
                      <a:pt x="211" y="153"/>
                    </a:cubicBezTo>
                    <a:cubicBezTo>
                      <a:pt x="214" y="156"/>
                      <a:pt x="214" y="156"/>
                      <a:pt x="214" y="156"/>
                    </a:cubicBezTo>
                    <a:cubicBezTo>
                      <a:pt x="215" y="157"/>
                      <a:pt x="215" y="157"/>
                      <a:pt x="215" y="157"/>
                    </a:cubicBezTo>
                    <a:cubicBezTo>
                      <a:pt x="226" y="146"/>
                      <a:pt x="226" y="146"/>
                      <a:pt x="226" y="146"/>
                    </a:cubicBezTo>
                    <a:cubicBezTo>
                      <a:pt x="358" y="278"/>
                      <a:pt x="358" y="278"/>
                      <a:pt x="358" y="278"/>
                    </a:cubicBezTo>
                    <a:cubicBezTo>
                      <a:pt x="368" y="288"/>
                      <a:pt x="368" y="288"/>
                      <a:pt x="368" y="288"/>
                    </a:cubicBezTo>
                    <a:cubicBezTo>
                      <a:pt x="357" y="299"/>
                      <a:pt x="357" y="299"/>
                      <a:pt x="357" y="299"/>
                    </a:cubicBezTo>
                    <a:cubicBezTo>
                      <a:pt x="358" y="299"/>
                      <a:pt x="358" y="299"/>
                      <a:pt x="358" y="299"/>
                    </a:cubicBezTo>
                    <a:cubicBezTo>
                      <a:pt x="361" y="303"/>
                      <a:pt x="361" y="303"/>
                      <a:pt x="361" y="303"/>
                    </a:cubicBezTo>
                    <a:cubicBezTo>
                      <a:pt x="369" y="311"/>
                      <a:pt x="369" y="311"/>
                      <a:pt x="369" y="311"/>
                    </a:cubicBezTo>
                    <a:lnTo>
                      <a:pt x="361" y="319"/>
                    </a:lnTo>
                    <a:close/>
                    <a:moveTo>
                      <a:pt x="384" y="317"/>
                    </a:moveTo>
                    <a:cubicBezTo>
                      <a:pt x="377" y="311"/>
                      <a:pt x="377" y="311"/>
                      <a:pt x="377" y="311"/>
                    </a:cubicBezTo>
                    <a:cubicBezTo>
                      <a:pt x="384" y="304"/>
                      <a:pt x="384" y="304"/>
                      <a:pt x="384" y="304"/>
                    </a:cubicBezTo>
                    <a:cubicBezTo>
                      <a:pt x="390" y="311"/>
                      <a:pt x="390" y="311"/>
                      <a:pt x="390" y="311"/>
                    </a:cubicBezTo>
                    <a:lnTo>
                      <a:pt x="384" y="3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86"/>
              <p:cNvSpPr>
                <a:spLocks noEditPoints="1"/>
              </p:cNvSpPr>
              <p:nvPr/>
            </p:nvSpPr>
            <p:spPr bwMode="auto">
              <a:xfrm>
                <a:off x="5502066" y="-1773"/>
                <a:ext cx="1595844" cy="1541981"/>
              </a:xfrm>
              <a:custGeom>
                <a:avLst/>
                <a:gdLst>
                  <a:gd name="T0" fmla="*/ 0 w 1274"/>
                  <a:gd name="T1" fmla="*/ 85 h 1231"/>
                  <a:gd name="T2" fmla="*/ 66 w 1274"/>
                  <a:gd name="T3" fmla="*/ 142 h 1231"/>
                  <a:gd name="T4" fmla="*/ 0 w 1274"/>
                  <a:gd name="T5" fmla="*/ 1065 h 1231"/>
                  <a:gd name="T6" fmla="*/ 23 w 1274"/>
                  <a:gd name="T7" fmla="*/ 1088 h 1231"/>
                  <a:gd name="T8" fmla="*/ 66 w 1274"/>
                  <a:gd name="T9" fmla="*/ 1141 h 1231"/>
                  <a:gd name="T10" fmla="*/ 0 w 1274"/>
                  <a:gd name="T11" fmla="*/ 1164 h 1231"/>
                  <a:gd name="T12" fmla="*/ 23 w 1274"/>
                  <a:gd name="T13" fmla="*/ 1231 h 1231"/>
                  <a:gd name="T14" fmla="*/ 90 w 1274"/>
                  <a:gd name="T15" fmla="*/ 1207 h 1231"/>
                  <a:gd name="T16" fmla="*/ 138 w 1274"/>
                  <a:gd name="T17" fmla="*/ 1231 h 1231"/>
                  <a:gd name="T18" fmla="*/ 1136 w 1274"/>
                  <a:gd name="T19" fmla="*/ 1231 h 1231"/>
                  <a:gd name="T20" fmla="*/ 1136 w 1274"/>
                  <a:gd name="T21" fmla="*/ 1207 h 1231"/>
                  <a:gd name="T22" fmla="*/ 1184 w 1274"/>
                  <a:gd name="T23" fmla="*/ 1207 h 1231"/>
                  <a:gd name="T24" fmla="*/ 1250 w 1274"/>
                  <a:gd name="T25" fmla="*/ 1231 h 1231"/>
                  <a:gd name="T26" fmla="*/ 1274 w 1274"/>
                  <a:gd name="T27" fmla="*/ 1164 h 1231"/>
                  <a:gd name="T28" fmla="*/ 1207 w 1274"/>
                  <a:gd name="T29" fmla="*/ 1141 h 1231"/>
                  <a:gd name="T30" fmla="*/ 1250 w 1274"/>
                  <a:gd name="T31" fmla="*/ 1088 h 1231"/>
                  <a:gd name="T32" fmla="*/ 1274 w 1274"/>
                  <a:gd name="T33" fmla="*/ 1065 h 1231"/>
                  <a:gd name="T34" fmla="*/ 1274 w 1274"/>
                  <a:gd name="T35" fmla="*/ 166 h 1231"/>
                  <a:gd name="T36" fmla="*/ 1207 w 1274"/>
                  <a:gd name="T37" fmla="*/ 142 h 1231"/>
                  <a:gd name="T38" fmla="*/ 1274 w 1274"/>
                  <a:gd name="T39" fmla="*/ 85 h 1231"/>
                  <a:gd name="T40" fmla="*/ 1274 w 1274"/>
                  <a:gd name="T41" fmla="*/ 0 h 1231"/>
                  <a:gd name="T42" fmla="*/ 1184 w 1274"/>
                  <a:gd name="T43" fmla="*/ 0 h 1231"/>
                  <a:gd name="T44" fmla="*/ 1136 w 1274"/>
                  <a:gd name="T45" fmla="*/ 66 h 1231"/>
                  <a:gd name="T46" fmla="*/ 1136 w 1274"/>
                  <a:gd name="T47" fmla="*/ 0 h 1231"/>
                  <a:gd name="T48" fmla="*/ 166 w 1274"/>
                  <a:gd name="T49" fmla="*/ 0 h 1231"/>
                  <a:gd name="T50" fmla="*/ 90 w 1274"/>
                  <a:gd name="T51" fmla="*/ 66 h 1231"/>
                  <a:gd name="T52" fmla="*/ 66 w 1274"/>
                  <a:gd name="T53" fmla="*/ 0 h 1231"/>
                  <a:gd name="T54" fmla="*/ 0 w 1274"/>
                  <a:gd name="T55" fmla="*/ 23 h 1231"/>
                  <a:gd name="T56" fmla="*/ 23 w 1274"/>
                  <a:gd name="T57" fmla="*/ 1164 h 1231"/>
                  <a:gd name="T58" fmla="*/ 1250 w 1274"/>
                  <a:gd name="T59" fmla="*/ 1164 h 1231"/>
                  <a:gd name="T60" fmla="*/ 1207 w 1274"/>
                  <a:gd name="T61" fmla="*/ 1164 h 1231"/>
                  <a:gd name="T62" fmla="*/ 1250 w 1274"/>
                  <a:gd name="T63" fmla="*/ 23 h 1231"/>
                  <a:gd name="T64" fmla="*/ 1207 w 1274"/>
                  <a:gd name="T65" fmla="*/ 23 h 1231"/>
                  <a:gd name="T66" fmla="*/ 166 w 1274"/>
                  <a:gd name="T67" fmla="*/ 66 h 1231"/>
                  <a:gd name="T68" fmla="*/ 1108 w 1274"/>
                  <a:gd name="T69" fmla="*/ 66 h 1231"/>
                  <a:gd name="T70" fmla="*/ 1184 w 1274"/>
                  <a:gd name="T71" fmla="*/ 90 h 1231"/>
                  <a:gd name="T72" fmla="*/ 1184 w 1274"/>
                  <a:gd name="T73" fmla="*/ 166 h 1231"/>
                  <a:gd name="T74" fmla="*/ 1250 w 1274"/>
                  <a:gd name="T75" fmla="*/ 1088 h 1231"/>
                  <a:gd name="T76" fmla="*/ 1184 w 1274"/>
                  <a:gd name="T77" fmla="*/ 1069 h 1231"/>
                  <a:gd name="T78" fmla="*/ 1136 w 1274"/>
                  <a:gd name="T79" fmla="*/ 1141 h 1231"/>
                  <a:gd name="T80" fmla="*/ 1108 w 1274"/>
                  <a:gd name="T81" fmla="*/ 1207 h 1231"/>
                  <a:gd name="T82" fmla="*/ 166 w 1274"/>
                  <a:gd name="T83" fmla="*/ 1141 h 1231"/>
                  <a:gd name="T84" fmla="*/ 90 w 1274"/>
                  <a:gd name="T85" fmla="*/ 1088 h 1231"/>
                  <a:gd name="T86" fmla="*/ 23 w 1274"/>
                  <a:gd name="T87" fmla="*/ 1065 h 1231"/>
                  <a:gd name="T88" fmla="*/ 90 w 1274"/>
                  <a:gd name="T89" fmla="*/ 161 h 1231"/>
                  <a:gd name="T90" fmla="*/ 138 w 1274"/>
                  <a:gd name="T91" fmla="*/ 90 h 1231"/>
                  <a:gd name="T92" fmla="*/ 23 w 1274"/>
                  <a:gd name="T93" fmla="*/ 66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74" h="1231">
                    <a:moveTo>
                      <a:pt x="0" y="23"/>
                    </a:moveTo>
                    <a:lnTo>
                      <a:pt x="0" y="66"/>
                    </a:lnTo>
                    <a:lnTo>
                      <a:pt x="0" y="85"/>
                    </a:lnTo>
                    <a:lnTo>
                      <a:pt x="0" y="90"/>
                    </a:lnTo>
                    <a:lnTo>
                      <a:pt x="66" y="90"/>
                    </a:lnTo>
                    <a:lnTo>
                      <a:pt x="66" y="142"/>
                    </a:lnTo>
                    <a:lnTo>
                      <a:pt x="0" y="142"/>
                    </a:lnTo>
                    <a:lnTo>
                      <a:pt x="0" y="166"/>
                    </a:lnTo>
                    <a:lnTo>
                      <a:pt x="0" y="1065"/>
                    </a:lnTo>
                    <a:lnTo>
                      <a:pt x="0" y="1088"/>
                    </a:lnTo>
                    <a:lnTo>
                      <a:pt x="0" y="1088"/>
                    </a:lnTo>
                    <a:lnTo>
                      <a:pt x="23" y="1088"/>
                    </a:lnTo>
                    <a:lnTo>
                      <a:pt x="23" y="1088"/>
                    </a:lnTo>
                    <a:lnTo>
                      <a:pt x="66" y="1088"/>
                    </a:lnTo>
                    <a:lnTo>
                      <a:pt x="66" y="1141"/>
                    </a:lnTo>
                    <a:lnTo>
                      <a:pt x="0" y="1141"/>
                    </a:lnTo>
                    <a:lnTo>
                      <a:pt x="0" y="1145"/>
                    </a:lnTo>
                    <a:lnTo>
                      <a:pt x="0" y="1164"/>
                    </a:lnTo>
                    <a:lnTo>
                      <a:pt x="0" y="1207"/>
                    </a:lnTo>
                    <a:lnTo>
                      <a:pt x="0" y="1231"/>
                    </a:lnTo>
                    <a:lnTo>
                      <a:pt x="23" y="1231"/>
                    </a:lnTo>
                    <a:lnTo>
                      <a:pt x="66" y="1231"/>
                    </a:lnTo>
                    <a:lnTo>
                      <a:pt x="90" y="1231"/>
                    </a:lnTo>
                    <a:lnTo>
                      <a:pt x="90" y="1207"/>
                    </a:lnTo>
                    <a:lnTo>
                      <a:pt x="90" y="1164"/>
                    </a:lnTo>
                    <a:lnTo>
                      <a:pt x="138" y="1164"/>
                    </a:lnTo>
                    <a:lnTo>
                      <a:pt x="138" y="1231"/>
                    </a:lnTo>
                    <a:lnTo>
                      <a:pt x="166" y="1231"/>
                    </a:lnTo>
                    <a:lnTo>
                      <a:pt x="1108" y="1231"/>
                    </a:lnTo>
                    <a:lnTo>
                      <a:pt x="1136" y="1231"/>
                    </a:lnTo>
                    <a:lnTo>
                      <a:pt x="1136" y="1231"/>
                    </a:lnTo>
                    <a:lnTo>
                      <a:pt x="1136" y="1207"/>
                    </a:lnTo>
                    <a:lnTo>
                      <a:pt x="1136" y="1207"/>
                    </a:lnTo>
                    <a:lnTo>
                      <a:pt x="1136" y="1164"/>
                    </a:lnTo>
                    <a:lnTo>
                      <a:pt x="1184" y="1164"/>
                    </a:lnTo>
                    <a:lnTo>
                      <a:pt x="1184" y="1207"/>
                    </a:lnTo>
                    <a:lnTo>
                      <a:pt x="1184" y="1231"/>
                    </a:lnTo>
                    <a:lnTo>
                      <a:pt x="1207" y="1231"/>
                    </a:lnTo>
                    <a:lnTo>
                      <a:pt x="1250" y="1231"/>
                    </a:lnTo>
                    <a:lnTo>
                      <a:pt x="1274" y="1231"/>
                    </a:lnTo>
                    <a:lnTo>
                      <a:pt x="1274" y="1207"/>
                    </a:lnTo>
                    <a:lnTo>
                      <a:pt x="1274" y="1164"/>
                    </a:lnTo>
                    <a:lnTo>
                      <a:pt x="1274" y="1145"/>
                    </a:lnTo>
                    <a:lnTo>
                      <a:pt x="1274" y="1141"/>
                    </a:lnTo>
                    <a:lnTo>
                      <a:pt x="1207" y="1141"/>
                    </a:lnTo>
                    <a:lnTo>
                      <a:pt x="1207" y="1088"/>
                    </a:lnTo>
                    <a:lnTo>
                      <a:pt x="1250" y="1088"/>
                    </a:lnTo>
                    <a:lnTo>
                      <a:pt x="1250" y="1088"/>
                    </a:lnTo>
                    <a:lnTo>
                      <a:pt x="1274" y="1088"/>
                    </a:lnTo>
                    <a:lnTo>
                      <a:pt x="1274" y="1088"/>
                    </a:lnTo>
                    <a:lnTo>
                      <a:pt x="1274" y="1065"/>
                    </a:lnTo>
                    <a:lnTo>
                      <a:pt x="1274" y="1088"/>
                    </a:lnTo>
                    <a:lnTo>
                      <a:pt x="1274" y="998"/>
                    </a:lnTo>
                    <a:lnTo>
                      <a:pt x="1274" y="166"/>
                    </a:lnTo>
                    <a:lnTo>
                      <a:pt x="1274" y="166"/>
                    </a:lnTo>
                    <a:lnTo>
                      <a:pt x="1274" y="142"/>
                    </a:lnTo>
                    <a:lnTo>
                      <a:pt x="1207" y="142"/>
                    </a:lnTo>
                    <a:lnTo>
                      <a:pt x="1207" y="90"/>
                    </a:lnTo>
                    <a:lnTo>
                      <a:pt x="1274" y="90"/>
                    </a:lnTo>
                    <a:lnTo>
                      <a:pt x="1274" y="85"/>
                    </a:lnTo>
                    <a:lnTo>
                      <a:pt x="1274" y="66"/>
                    </a:lnTo>
                    <a:lnTo>
                      <a:pt x="1274" y="23"/>
                    </a:lnTo>
                    <a:lnTo>
                      <a:pt x="1274" y="0"/>
                    </a:lnTo>
                    <a:lnTo>
                      <a:pt x="1250" y="0"/>
                    </a:lnTo>
                    <a:lnTo>
                      <a:pt x="1207" y="0"/>
                    </a:lnTo>
                    <a:lnTo>
                      <a:pt x="1184" y="0"/>
                    </a:lnTo>
                    <a:lnTo>
                      <a:pt x="1184" y="23"/>
                    </a:lnTo>
                    <a:lnTo>
                      <a:pt x="1184" y="66"/>
                    </a:lnTo>
                    <a:lnTo>
                      <a:pt x="1136" y="66"/>
                    </a:lnTo>
                    <a:lnTo>
                      <a:pt x="1136" y="23"/>
                    </a:lnTo>
                    <a:lnTo>
                      <a:pt x="1136" y="23"/>
                    </a:lnTo>
                    <a:lnTo>
                      <a:pt x="1136" y="0"/>
                    </a:lnTo>
                    <a:lnTo>
                      <a:pt x="1136" y="0"/>
                    </a:lnTo>
                    <a:lnTo>
                      <a:pt x="1108" y="0"/>
                    </a:lnTo>
                    <a:lnTo>
                      <a:pt x="166" y="0"/>
                    </a:lnTo>
                    <a:lnTo>
                      <a:pt x="138" y="0"/>
                    </a:lnTo>
                    <a:lnTo>
                      <a:pt x="138" y="66"/>
                    </a:lnTo>
                    <a:lnTo>
                      <a:pt x="90" y="66"/>
                    </a:lnTo>
                    <a:lnTo>
                      <a:pt x="90" y="23"/>
                    </a:lnTo>
                    <a:lnTo>
                      <a:pt x="90" y="0"/>
                    </a:lnTo>
                    <a:lnTo>
                      <a:pt x="66" y="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23"/>
                    </a:lnTo>
                    <a:close/>
                    <a:moveTo>
                      <a:pt x="66" y="1207"/>
                    </a:moveTo>
                    <a:lnTo>
                      <a:pt x="23" y="1207"/>
                    </a:lnTo>
                    <a:lnTo>
                      <a:pt x="23" y="1164"/>
                    </a:lnTo>
                    <a:lnTo>
                      <a:pt x="66" y="1164"/>
                    </a:lnTo>
                    <a:lnTo>
                      <a:pt x="66" y="1207"/>
                    </a:lnTo>
                    <a:close/>
                    <a:moveTo>
                      <a:pt x="1250" y="1164"/>
                    </a:moveTo>
                    <a:lnTo>
                      <a:pt x="1250" y="1207"/>
                    </a:lnTo>
                    <a:lnTo>
                      <a:pt x="1207" y="1207"/>
                    </a:lnTo>
                    <a:lnTo>
                      <a:pt x="1207" y="1164"/>
                    </a:lnTo>
                    <a:lnTo>
                      <a:pt x="1250" y="1164"/>
                    </a:lnTo>
                    <a:close/>
                    <a:moveTo>
                      <a:pt x="1207" y="23"/>
                    </a:moveTo>
                    <a:lnTo>
                      <a:pt x="1250" y="23"/>
                    </a:lnTo>
                    <a:lnTo>
                      <a:pt x="1250" y="66"/>
                    </a:lnTo>
                    <a:lnTo>
                      <a:pt x="1207" y="66"/>
                    </a:lnTo>
                    <a:lnTo>
                      <a:pt x="1207" y="23"/>
                    </a:lnTo>
                    <a:close/>
                    <a:moveTo>
                      <a:pt x="138" y="90"/>
                    </a:moveTo>
                    <a:lnTo>
                      <a:pt x="166" y="90"/>
                    </a:lnTo>
                    <a:lnTo>
                      <a:pt x="166" y="66"/>
                    </a:lnTo>
                    <a:lnTo>
                      <a:pt x="166" y="23"/>
                    </a:lnTo>
                    <a:lnTo>
                      <a:pt x="1108" y="23"/>
                    </a:lnTo>
                    <a:lnTo>
                      <a:pt x="1108" y="66"/>
                    </a:lnTo>
                    <a:lnTo>
                      <a:pt x="1108" y="90"/>
                    </a:lnTo>
                    <a:lnTo>
                      <a:pt x="1136" y="90"/>
                    </a:lnTo>
                    <a:lnTo>
                      <a:pt x="1184" y="90"/>
                    </a:lnTo>
                    <a:lnTo>
                      <a:pt x="1184" y="142"/>
                    </a:lnTo>
                    <a:lnTo>
                      <a:pt x="1184" y="161"/>
                    </a:lnTo>
                    <a:lnTo>
                      <a:pt x="1184" y="166"/>
                    </a:lnTo>
                    <a:lnTo>
                      <a:pt x="1250" y="166"/>
                    </a:lnTo>
                    <a:lnTo>
                      <a:pt x="1250" y="998"/>
                    </a:lnTo>
                    <a:lnTo>
                      <a:pt x="1250" y="1088"/>
                    </a:lnTo>
                    <a:lnTo>
                      <a:pt x="1250" y="1065"/>
                    </a:lnTo>
                    <a:lnTo>
                      <a:pt x="1184" y="1065"/>
                    </a:lnTo>
                    <a:lnTo>
                      <a:pt x="1184" y="1069"/>
                    </a:lnTo>
                    <a:lnTo>
                      <a:pt x="1184" y="1088"/>
                    </a:lnTo>
                    <a:lnTo>
                      <a:pt x="1184" y="1141"/>
                    </a:lnTo>
                    <a:lnTo>
                      <a:pt x="1136" y="1141"/>
                    </a:lnTo>
                    <a:lnTo>
                      <a:pt x="1108" y="1141"/>
                    </a:lnTo>
                    <a:lnTo>
                      <a:pt x="1108" y="1164"/>
                    </a:lnTo>
                    <a:lnTo>
                      <a:pt x="1108" y="1207"/>
                    </a:lnTo>
                    <a:lnTo>
                      <a:pt x="166" y="1207"/>
                    </a:lnTo>
                    <a:lnTo>
                      <a:pt x="166" y="1164"/>
                    </a:lnTo>
                    <a:lnTo>
                      <a:pt x="166" y="1141"/>
                    </a:lnTo>
                    <a:lnTo>
                      <a:pt x="138" y="1141"/>
                    </a:lnTo>
                    <a:lnTo>
                      <a:pt x="90" y="1141"/>
                    </a:lnTo>
                    <a:lnTo>
                      <a:pt x="90" y="1088"/>
                    </a:lnTo>
                    <a:lnTo>
                      <a:pt x="90" y="1069"/>
                    </a:lnTo>
                    <a:lnTo>
                      <a:pt x="90" y="1065"/>
                    </a:lnTo>
                    <a:lnTo>
                      <a:pt x="23" y="1065"/>
                    </a:lnTo>
                    <a:lnTo>
                      <a:pt x="23" y="166"/>
                    </a:lnTo>
                    <a:lnTo>
                      <a:pt x="90" y="166"/>
                    </a:lnTo>
                    <a:lnTo>
                      <a:pt x="90" y="161"/>
                    </a:lnTo>
                    <a:lnTo>
                      <a:pt x="90" y="142"/>
                    </a:lnTo>
                    <a:lnTo>
                      <a:pt x="90" y="90"/>
                    </a:lnTo>
                    <a:lnTo>
                      <a:pt x="138" y="90"/>
                    </a:lnTo>
                    <a:close/>
                    <a:moveTo>
                      <a:pt x="66" y="23"/>
                    </a:moveTo>
                    <a:lnTo>
                      <a:pt x="66" y="66"/>
                    </a:lnTo>
                    <a:lnTo>
                      <a:pt x="23" y="66"/>
                    </a:lnTo>
                    <a:lnTo>
                      <a:pt x="23" y="23"/>
                    </a:lnTo>
                    <a:lnTo>
                      <a:pt x="66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Oval 87"/>
              <p:cNvSpPr>
                <a:spLocks noChangeArrowheads="1"/>
              </p:cNvSpPr>
              <p:nvPr/>
            </p:nvSpPr>
            <p:spPr bwMode="auto">
              <a:xfrm>
                <a:off x="5608538" y="74636"/>
                <a:ext cx="1376635" cy="1370371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6" name="Freeform 8"/>
            <p:cNvSpPr>
              <a:spLocks noEditPoints="1"/>
            </p:cNvSpPr>
            <p:nvPr/>
          </p:nvSpPr>
          <p:spPr bwMode="auto">
            <a:xfrm>
              <a:off x="9729082" y="1289681"/>
              <a:ext cx="922042" cy="1053860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6" name="TextBox 1"/>
          <p:cNvSpPr txBox="1"/>
          <p:nvPr/>
        </p:nvSpPr>
        <p:spPr>
          <a:xfrm>
            <a:off x="1093158" y="2000036"/>
            <a:ext cx="10100679" cy="3139293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2020</a:t>
            </a:r>
          </a:p>
          <a:p>
            <a:pPr algn="ctr"/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新年总结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汇报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6600" b="1" dirty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7" name="圆角矩形 2"/>
          <p:cNvSpPr/>
          <p:nvPr/>
        </p:nvSpPr>
        <p:spPr>
          <a:xfrm>
            <a:off x="4672447" y="5644778"/>
            <a:ext cx="1309679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08" name="圆角矩形 2"/>
          <p:cNvSpPr/>
          <p:nvPr/>
        </p:nvSpPr>
        <p:spPr>
          <a:xfrm>
            <a:off x="4251243" y="5644778"/>
            <a:ext cx="370821" cy="370768"/>
          </a:xfrm>
          <a:prstGeom prst="rect">
            <a:avLst/>
          </a:prstGeom>
          <a:solidFill>
            <a:srgbClr val="1C50A2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09" name="student-graduation-cap-shape_52041"/>
          <p:cNvSpPr>
            <a:spLocks noChangeAspect="1"/>
          </p:cNvSpPr>
          <p:nvPr/>
        </p:nvSpPr>
        <p:spPr bwMode="auto">
          <a:xfrm>
            <a:off x="4356098" y="5731283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10" name="圆角矩形 2"/>
          <p:cNvSpPr/>
          <p:nvPr/>
        </p:nvSpPr>
        <p:spPr>
          <a:xfrm>
            <a:off x="6279394" y="5662530"/>
            <a:ext cx="370834" cy="370958"/>
          </a:xfrm>
          <a:prstGeom prst="rect">
            <a:avLst/>
          </a:prstGeom>
          <a:solidFill>
            <a:srgbClr val="1C50A2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11" name="student-graduation-cap-shape_52041"/>
          <p:cNvSpPr>
            <a:spLocks noChangeAspect="1"/>
          </p:cNvSpPr>
          <p:nvPr/>
        </p:nvSpPr>
        <p:spPr bwMode="auto">
          <a:xfrm>
            <a:off x="6373002" y="5756071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12" name="圆角矩形 2"/>
          <p:cNvSpPr/>
          <p:nvPr/>
        </p:nvSpPr>
        <p:spPr>
          <a:xfrm>
            <a:off x="6705736" y="5667914"/>
            <a:ext cx="1511355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3839458" y="407656"/>
            <a:ext cx="4765600" cy="1165861"/>
            <a:chOff x="4562476" y="709613"/>
            <a:chExt cx="3406775" cy="833437"/>
          </a:xfrm>
        </p:grpSpPr>
        <p:sp>
          <p:nvSpPr>
            <p:cNvPr id="114" name="Oval 73"/>
            <p:cNvSpPr>
              <a:spLocks noChangeArrowheads="1"/>
            </p:cNvSpPr>
            <p:nvPr/>
          </p:nvSpPr>
          <p:spPr bwMode="auto">
            <a:xfrm>
              <a:off x="4562476" y="709613"/>
              <a:ext cx="811213" cy="823912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4"/>
            <p:cNvSpPr>
              <a:spLocks noEditPoints="1"/>
            </p:cNvSpPr>
            <p:nvPr/>
          </p:nvSpPr>
          <p:spPr bwMode="auto">
            <a:xfrm>
              <a:off x="4621213" y="769938"/>
              <a:ext cx="685800" cy="703262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3 w 82"/>
                <a:gd name="T13" fmla="*/ 41 h 82"/>
                <a:gd name="T14" fmla="*/ 41 w 82"/>
                <a:gd name="T15" fmla="*/ 80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9" y="82"/>
                    <a:pt x="0" y="64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4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20"/>
                    <a:pt x="3" y="41"/>
                  </a:cubicBezTo>
                  <a:cubicBezTo>
                    <a:pt x="3" y="62"/>
                    <a:pt x="20" y="80"/>
                    <a:pt x="41" y="80"/>
                  </a:cubicBezTo>
                  <a:cubicBezTo>
                    <a:pt x="63" y="80"/>
                    <a:pt x="80" y="62"/>
                    <a:pt x="80" y="41"/>
                  </a:cubicBezTo>
                  <a:cubicBezTo>
                    <a:pt x="80" y="20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5"/>
            <p:cNvSpPr>
              <a:spLocks/>
            </p:cNvSpPr>
            <p:nvPr/>
          </p:nvSpPr>
          <p:spPr bwMode="auto">
            <a:xfrm>
              <a:off x="4729163" y="1190625"/>
              <a:ext cx="101600" cy="103187"/>
            </a:xfrm>
            <a:custGeom>
              <a:avLst/>
              <a:gdLst>
                <a:gd name="T0" fmla="*/ 43 w 64"/>
                <a:gd name="T1" fmla="*/ 0 h 65"/>
                <a:gd name="T2" fmla="*/ 0 w 64"/>
                <a:gd name="T3" fmla="*/ 43 h 65"/>
                <a:gd name="T4" fmla="*/ 21 w 64"/>
                <a:gd name="T5" fmla="*/ 65 h 65"/>
                <a:gd name="T6" fmla="*/ 64 w 64"/>
                <a:gd name="T7" fmla="*/ 22 h 65"/>
                <a:gd name="T8" fmla="*/ 43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43" y="0"/>
                  </a:moveTo>
                  <a:lnTo>
                    <a:pt x="0" y="43"/>
                  </a:lnTo>
                  <a:lnTo>
                    <a:pt x="21" y="65"/>
                  </a:lnTo>
                  <a:lnTo>
                    <a:pt x="64" y="2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6"/>
            <p:cNvSpPr>
              <a:spLocks noEditPoints="1"/>
            </p:cNvSpPr>
            <p:nvPr/>
          </p:nvSpPr>
          <p:spPr bwMode="auto">
            <a:xfrm>
              <a:off x="4746626" y="890588"/>
              <a:ext cx="242888" cy="463550"/>
            </a:xfrm>
            <a:custGeom>
              <a:avLst/>
              <a:gdLst>
                <a:gd name="T0" fmla="*/ 29 w 29"/>
                <a:gd name="T1" fmla="*/ 33 h 54"/>
                <a:gd name="T2" fmla="*/ 29 w 29"/>
                <a:gd name="T3" fmla="*/ 28 h 54"/>
                <a:gd name="T4" fmla="*/ 17 w 29"/>
                <a:gd name="T5" fmla="*/ 28 h 54"/>
                <a:gd name="T6" fmla="*/ 17 w 29"/>
                <a:gd name="T7" fmla="*/ 23 h 54"/>
                <a:gd name="T8" fmla="*/ 20 w 29"/>
                <a:gd name="T9" fmla="*/ 23 h 54"/>
                <a:gd name="T10" fmla="*/ 29 w 29"/>
                <a:gd name="T11" fmla="*/ 23 h 54"/>
                <a:gd name="T12" fmla="*/ 29 w 29"/>
                <a:gd name="T13" fmla="*/ 18 h 54"/>
                <a:gd name="T14" fmla="*/ 24 w 29"/>
                <a:gd name="T15" fmla="*/ 18 h 54"/>
                <a:gd name="T16" fmla="*/ 27 w 29"/>
                <a:gd name="T17" fmla="*/ 9 h 54"/>
                <a:gd name="T18" fmla="*/ 27 w 29"/>
                <a:gd name="T19" fmla="*/ 6 h 54"/>
                <a:gd name="T20" fmla="*/ 25 w 29"/>
                <a:gd name="T21" fmla="*/ 5 h 54"/>
                <a:gd name="T22" fmla="*/ 17 w 29"/>
                <a:gd name="T23" fmla="*/ 5 h 54"/>
                <a:gd name="T24" fmla="*/ 17 w 29"/>
                <a:gd name="T25" fmla="*/ 0 h 54"/>
                <a:gd name="T26" fmla="*/ 12 w 29"/>
                <a:gd name="T27" fmla="*/ 0 h 54"/>
                <a:gd name="T28" fmla="*/ 12 w 29"/>
                <a:gd name="T29" fmla="*/ 5 h 54"/>
                <a:gd name="T30" fmla="*/ 4 w 29"/>
                <a:gd name="T31" fmla="*/ 5 h 54"/>
                <a:gd name="T32" fmla="*/ 2 w 29"/>
                <a:gd name="T33" fmla="*/ 6 h 54"/>
                <a:gd name="T34" fmla="*/ 2 w 29"/>
                <a:gd name="T35" fmla="*/ 9 h 54"/>
                <a:gd name="T36" fmla="*/ 5 w 29"/>
                <a:gd name="T37" fmla="*/ 18 h 54"/>
                <a:gd name="T38" fmla="*/ 0 w 29"/>
                <a:gd name="T39" fmla="*/ 18 h 54"/>
                <a:gd name="T40" fmla="*/ 0 w 29"/>
                <a:gd name="T41" fmla="*/ 23 h 54"/>
                <a:gd name="T42" fmla="*/ 9 w 29"/>
                <a:gd name="T43" fmla="*/ 23 h 54"/>
                <a:gd name="T44" fmla="*/ 12 w 29"/>
                <a:gd name="T45" fmla="*/ 23 h 54"/>
                <a:gd name="T46" fmla="*/ 12 w 29"/>
                <a:gd name="T47" fmla="*/ 28 h 54"/>
                <a:gd name="T48" fmla="*/ 0 w 29"/>
                <a:gd name="T49" fmla="*/ 28 h 54"/>
                <a:gd name="T50" fmla="*/ 0 w 29"/>
                <a:gd name="T51" fmla="*/ 33 h 54"/>
                <a:gd name="T52" fmla="*/ 12 w 29"/>
                <a:gd name="T53" fmla="*/ 33 h 54"/>
                <a:gd name="T54" fmla="*/ 12 w 29"/>
                <a:gd name="T55" fmla="*/ 46 h 54"/>
                <a:gd name="T56" fmla="*/ 8 w 29"/>
                <a:gd name="T57" fmla="*/ 50 h 54"/>
                <a:gd name="T58" fmla="*/ 11 w 29"/>
                <a:gd name="T59" fmla="*/ 54 h 54"/>
                <a:gd name="T60" fmla="*/ 16 w 29"/>
                <a:gd name="T61" fmla="*/ 48 h 54"/>
                <a:gd name="T62" fmla="*/ 17 w 29"/>
                <a:gd name="T63" fmla="*/ 47 h 54"/>
                <a:gd name="T64" fmla="*/ 17 w 29"/>
                <a:gd name="T65" fmla="*/ 33 h 54"/>
                <a:gd name="T66" fmla="*/ 29 w 29"/>
                <a:gd name="T67" fmla="*/ 33 h 54"/>
                <a:gd name="T68" fmla="*/ 8 w 29"/>
                <a:gd name="T69" fmla="*/ 10 h 54"/>
                <a:gd name="T70" fmla="*/ 21 w 29"/>
                <a:gd name="T71" fmla="*/ 10 h 54"/>
                <a:gd name="T72" fmla="*/ 18 w 29"/>
                <a:gd name="T73" fmla="*/ 18 h 54"/>
                <a:gd name="T74" fmla="*/ 11 w 29"/>
                <a:gd name="T75" fmla="*/ 18 h 54"/>
                <a:gd name="T76" fmla="*/ 8 w 29"/>
                <a:gd name="T77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54">
                  <a:moveTo>
                    <a:pt x="29" y="33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7" y="7"/>
                    <a:pt x="27" y="6"/>
                  </a:cubicBezTo>
                  <a:cubicBezTo>
                    <a:pt x="26" y="6"/>
                    <a:pt x="26" y="5"/>
                    <a:pt x="25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6"/>
                    <a:pt x="2" y="6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7"/>
                    <a:pt x="17" y="47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9" y="33"/>
                  </a:lnTo>
                  <a:close/>
                  <a:moveTo>
                    <a:pt x="8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1" y="18"/>
                    <a:pt x="11" y="18"/>
                    <a:pt x="11" y="18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7"/>
            <p:cNvSpPr>
              <a:spLocks/>
            </p:cNvSpPr>
            <p:nvPr/>
          </p:nvSpPr>
          <p:spPr bwMode="auto">
            <a:xfrm>
              <a:off x="4897438" y="1182688"/>
              <a:ext cx="66675" cy="76200"/>
            </a:xfrm>
            <a:custGeom>
              <a:avLst/>
              <a:gdLst>
                <a:gd name="T0" fmla="*/ 42 w 42"/>
                <a:gd name="T1" fmla="*/ 27 h 48"/>
                <a:gd name="T2" fmla="*/ 16 w 42"/>
                <a:gd name="T3" fmla="*/ 0 h 48"/>
                <a:gd name="T4" fmla="*/ 0 w 42"/>
                <a:gd name="T5" fmla="*/ 21 h 48"/>
                <a:gd name="T6" fmla="*/ 26 w 42"/>
                <a:gd name="T7" fmla="*/ 48 h 48"/>
                <a:gd name="T8" fmla="*/ 42 w 42"/>
                <a:gd name="T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42" y="27"/>
                  </a:moveTo>
                  <a:lnTo>
                    <a:pt x="16" y="0"/>
                  </a:lnTo>
                  <a:lnTo>
                    <a:pt x="0" y="21"/>
                  </a:lnTo>
                  <a:lnTo>
                    <a:pt x="26" y="48"/>
                  </a:lnTo>
                  <a:lnTo>
                    <a:pt x="42" y="27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8"/>
            <p:cNvSpPr>
              <a:spLocks/>
            </p:cNvSpPr>
            <p:nvPr/>
          </p:nvSpPr>
          <p:spPr bwMode="auto">
            <a:xfrm>
              <a:off x="4930776" y="898525"/>
              <a:ext cx="268288" cy="446087"/>
            </a:xfrm>
            <a:custGeom>
              <a:avLst/>
              <a:gdLst>
                <a:gd name="T0" fmla="*/ 32 w 32"/>
                <a:gd name="T1" fmla="*/ 20 h 52"/>
                <a:gd name="T2" fmla="*/ 13 w 32"/>
                <a:gd name="T3" fmla="*/ 20 h 52"/>
                <a:gd name="T4" fmla="*/ 13 w 32"/>
                <a:gd name="T5" fmla="*/ 5 h 52"/>
                <a:gd name="T6" fmla="*/ 30 w 32"/>
                <a:gd name="T7" fmla="*/ 5 h 52"/>
                <a:gd name="T8" fmla="*/ 30 w 32"/>
                <a:gd name="T9" fmla="*/ 0 h 52"/>
                <a:gd name="T10" fmla="*/ 11 w 32"/>
                <a:gd name="T11" fmla="*/ 0 h 52"/>
                <a:gd name="T12" fmla="*/ 8 w 32"/>
                <a:gd name="T13" fmla="*/ 3 h 52"/>
                <a:gd name="T14" fmla="*/ 8 w 32"/>
                <a:gd name="T15" fmla="*/ 41 h 52"/>
                <a:gd name="T16" fmla="*/ 0 w 32"/>
                <a:gd name="T17" fmla="*/ 49 h 52"/>
                <a:gd name="T18" fmla="*/ 4 w 32"/>
                <a:gd name="T19" fmla="*/ 52 h 52"/>
                <a:gd name="T20" fmla="*/ 12 w 32"/>
                <a:gd name="T21" fmla="*/ 44 h 52"/>
                <a:gd name="T22" fmla="*/ 13 w 32"/>
                <a:gd name="T23" fmla="*/ 42 h 52"/>
                <a:gd name="T24" fmla="*/ 13 w 32"/>
                <a:gd name="T25" fmla="*/ 25 h 52"/>
                <a:gd name="T26" fmla="*/ 19 w 32"/>
                <a:gd name="T27" fmla="*/ 25 h 52"/>
                <a:gd name="T28" fmla="*/ 19 w 32"/>
                <a:gd name="T29" fmla="*/ 50 h 52"/>
                <a:gd name="T30" fmla="*/ 24 w 32"/>
                <a:gd name="T31" fmla="*/ 50 h 52"/>
                <a:gd name="T32" fmla="*/ 24 w 32"/>
                <a:gd name="T33" fmla="*/ 25 h 52"/>
                <a:gd name="T34" fmla="*/ 32 w 32"/>
                <a:gd name="T35" fmla="*/ 25 h 52"/>
                <a:gd name="T36" fmla="*/ 32 w 32"/>
                <a:gd name="T37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52">
                  <a:moveTo>
                    <a:pt x="32" y="20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2"/>
                    <a:pt x="8" y="3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2" y="25"/>
                    <a:pt x="32" y="25"/>
                    <a:pt x="32" y="25"/>
                  </a:cubicBezTo>
                  <a:lnTo>
                    <a:pt x="32" y="2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79"/>
            <p:cNvSpPr>
              <a:spLocks noChangeArrowheads="1"/>
            </p:cNvSpPr>
            <p:nvPr/>
          </p:nvSpPr>
          <p:spPr bwMode="auto">
            <a:xfrm>
              <a:off x="5424488" y="709613"/>
              <a:ext cx="812800" cy="823912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80"/>
            <p:cNvSpPr>
              <a:spLocks noEditPoints="1"/>
            </p:cNvSpPr>
            <p:nvPr/>
          </p:nvSpPr>
          <p:spPr bwMode="auto">
            <a:xfrm>
              <a:off x="5483226" y="769938"/>
              <a:ext cx="695325" cy="703262"/>
            </a:xfrm>
            <a:custGeom>
              <a:avLst/>
              <a:gdLst>
                <a:gd name="T0" fmla="*/ 41 w 83"/>
                <a:gd name="T1" fmla="*/ 82 h 82"/>
                <a:gd name="T2" fmla="*/ 0 w 83"/>
                <a:gd name="T3" fmla="*/ 41 h 82"/>
                <a:gd name="T4" fmla="*/ 41 w 83"/>
                <a:gd name="T5" fmla="*/ 0 h 82"/>
                <a:gd name="T6" fmla="*/ 83 w 83"/>
                <a:gd name="T7" fmla="*/ 41 h 82"/>
                <a:gd name="T8" fmla="*/ 41 w 83"/>
                <a:gd name="T9" fmla="*/ 82 h 82"/>
                <a:gd name="T10" fmla="*/ 41 w 83"/>
                <a:gd name="T11" fmla="*/ 2 h 82"/>
                <a:gd name="T12" fmla="*/ 3 w 83"/>
                <a:gd name="T13" fmla="*/ 41 h 82"/>
                <a:gd name="T14" fmla="*/ 41 w 83"/>
                <a:gd name="T15" fmla="*/ 80 h 82"/>
                <a:gd name="T16" fmla="*/ 80 w 83"/>
                <a:gd name="T17" fmla="*/ 41 h 82"/>
                <a:gd name="T18" fmla="*/ 41 w 83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2">
                  <a:moveTo>
                    <a:pt x="41" y="82"/>
                  </a:moveTo>
                  <a:cubicBezTo>
                    <a:pt x="19" y="82"/>
                    <a:pt x="0" y="64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3" y="18"/>
                    <a:pt x="83" y="41"/>
                  </a:cubicBezTo>
                  <a:cubicBezTo>
                    <a:pt x="83" y="64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20"/>
                    <a:pt x="3" y="41"/>
                  </a:cubicBezTo>
                  <a:cubicBezTo>
                    <a:pt x="3" y="62"/>
                    <a:pt x="20" y="80"/>
                    <a:pt x="41" y="80"/>
                  </a:cubicBezTo>
                  <a:cubicBezTo>
                    <a:pt x="63" y="80"/>
                    <a:pt x="80" y="62"/>
                    <a:pt x="80" y="41"/>
                  </a:cubicBezTo>
                  <a:cubicBezTo>
                    <a:pt x="80" y="20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81"/>
            <p:cNvSpPr>
              <a:spLocks noEditPoints="1"/>
            </p:cNvSpPr>
            <p:nvPr/>
          </p:nvSpPr>
          <p:spPr bwMode="auto">
            <a:xfrm>
              <a:off x="5600701" y="890588"/>
              <a:ext cx="452438" cy="463550"/>
            </a:xfrm>
            <a:custGeom>
              <a:avLst/>
              <a:gdLst>
                <a:gd name="T0" fmla="*/ 54 w 54"/>
                <a:gd name="T1" fmla="*/ 35 h 54"/>
                <a:gd name="T2" fmla="*/ 33 w 54"/>
                <a:gd name="T3" fmla="*/ 35 h 54"/>
                <a:gd name="T4" fmla="*/ 33 w 54"/>
                <a:gd name="T5" fmla="*/ 24 h 54"/>
                <a:gd name="T6" fmla="*/ 51 w 54"/>
                <a:gd name="T7" fmla="*/ 24 h 54"/>
                <a:gd name="T8" fmla="*/ 51 w 54"/>
                <a:gd name="T9" fmla="*/ 19 h 54"/>
                <a:gd name="T10" fmla="*/ 33 w 54"/>
                <a:gd name="T11" fmla="*/ 19 h 54"/>
                <a:gd name="T12" fmla="*/ 33 w 54"/>
                <a:gd name="T13" fmla="*/ 11 h 54"/>
                <a:gd name="T14" fmla="*/ 52 w 54"/>
                <a:gd name="T15" fmla="*/ 11 h 54"/>
                <a:gd name="T16" fmla="*/ 52 w 54"/>
                <a:gd name="T17" fmla="*/ 6 h 54"/>
                <a:gd name="T18" fmla="*/ 19 w 54"/>
                <a:gd name="T19" fmla="*/ 6 h 54"/>
                <a:gd name="T20" fmla="*/ 21 w 54"/>
                <a:gd name="T21" fmla="*/ 4 h 54"/>
                <a:gd name="T22" fmla="*/ 18 w 54"/>
                <a:gd name="T23" fmla="*/ 0 h 54"/>
                <a:gd name="T24" fmla="*/ 0 w 54"/>
                <a:gd name="T25" fmla="*/ 17 h 54"/>
                <a:gd name="T26" fmla="*/ 4 w 54"/>
                <a:gd name="T27" fmla="*/ 21 h 54"/>
                <a:gd name="T28" fmla="*/ 14 w 54"/>
                <a:gd name="T29" fmla="*/ 11 h 54"/>
                <a:gd name="T30" fmla="*/ 28 w 54"/>
                <a:gd name="T31" fmla="*/ 11 h 54"/>
                <a:gd name="T32" fmla="*/ 28 w 54"/>
                <a:gd name="T33" fmla="*/ 19 h 54"/>
                <a:gd name="T34" fmla="*/ 13 w 54"/>
                <a:gd name="T35" fmla="*/ 19 h 54"/>
                <a:gd name="T36" fmla="*/ 10 w 54"/>
                <a:gd name="T37" fmla="*/ 22 h 54"/>
                <a:gd name="T38" fmla="*/ 10 w 54"/>
                <a:gd name="T39" fmla="*/ 35 h 54"/>
                <a:gd name="T40" fmla="*/ 1 w 54"/>
                <a:gd name="T41" fmla="*/ 35 h 54"/>
                <a:gd name="T42" fmla="*/ 1 w 54"/>
                <a:gd name="T43" fmla="*/ 40 h 54"/>
                <a:gd name="T44" fmla="*/ 28 w 54"/>
                <a:gd name="T45" fmla="*/ 40 h 54"/>
                <a:gd name="T46" fmla="*/ 28 w 54"/>
                <a:gd name="T47" fmla="*/ 54 h 54"/>
                <a:gd name="T48" fmla="*/ 33 w 54"/>
                <a:gd name="T49" fmla="*/ 54 h 54"/>
                <a:gd name="T50" fmla="*/ 33 w 54"/>
                <a:gd name="T51" fmla="*/ 40 h 54"/>
                <a:gd name="T52" fmla="*/ 54 w 54"/>
                <a:gd name="T53" fmla="*/ 40 h 54"/>
                <a:gd name="T54" fmla="*/ 54 w 54"/>
                <a:gd name="T55" fmla="*/ 35 h 54"/>
                <a:gd name="T56" fmla="*/ 15 w 54"/>
                <a:gd name="T57" fmla="*/ 35 h 54"/>
                <a:gd name="T58" fmla="*/ 15 w 54"/>
                <a:gd name="T59" fmla="*/ 24 h 54"/>
                <a:gd name="T60" fmla="*/ 28 w 54"/>
                <a:gd name="T61" fmla="*/ 24 h 54"/>
                <a:gd name="T62" fmla="*/ 28 w 54"/>
                <a:gd name="T63" fmla="*/ 35 h 54"/>
                <a:gd name="T64" fmla="*/ 15 w 54"/>
                <a:gd name="T65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54">
                  <a:moveTo>
                    <a:pt x="54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19"/>
                    <a:pt x="10" y="20"/>
                    <a:pt x="10" y="2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54" y="35"/>
                  </a:lnTo>
                  <a:close/>
                  <a:moveTo>
                    <a:pt x="15" y="35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35"/>
                    <a:pt x="28" y="35"/>
                    <a:pt x="28" y="35"/>
                  </a:cubicBezTo>
                  <a:lnTo>
                    <a:pt x="15" y="35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82"/>
            <p:cNvSpPr>
              <a:spLocks noChangeArrowheads="1"/>
            </p:cNvSpPr>
            <p:nvPr/>
          </p:nvSpPr>
          <p:spPr bwMode="auto">
            <a:xfrm>
              <a:off x="6303963" y="709613"/>
              <a:ext cx="803275" cy="8334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3"/>
            <p:cNvSpPr>
              <a:spLocks noEditPoints="1"/>
            </p:cNvSpPr>
            <p:nvPr/>
          </p:nvSpPr>
          <p:spPr bwMode="auto">
            <a:xfrm>
              <a:off x="6362701" y="769938"/>
              <a:ext cx="685800" cy="712787"/>
            </a:xfrm>
            <a:custGeom>
              <a:avLst/>
              <a:gdLst>
                <a:gd name="T0" fmla="*/ 41 w 82"/>
                <a:gd name="T1" fmla="*/ 83 h 83"/>
                <a:gd name="T2" fmla="*/ 0 w 82"/>
                <a:gd name="T3" fmla="*/ 41 h 83"/>
                <a:gd name="T4" fmla="*/ 41 w 82"/>
                <a:gd name="T5" fmla="*/ 0 h 83"/>
                <a:gd name="T6" fmla="*/ 82 w 82"/>
                <a:gd name="T7" fmla="*/ 41 h 83"/>
                <a:gd name="T8" fmla="*/ 41 w 82"/>
                <a:gd name="T9" fmla="*/ 83 h 83"/>
                <a:gd name="T10" fmla="*/ 41 w 82"/>
                <a:gd name="T11" fmla="*/ 3 h 83"/>
                <a:gd name="T12" fmla="*/ 2 w 82"/>
                <a:gd name="T13" fmla="*/ 41 h 83"/>
                <a:gd name="T14" fmla="*/ 41 w 82"/>
                <a:gd name="T15" fmla="*/ 80 h 83"/>
                <a:gd name="T16" fmla="*/ 80 w 82"/>
                <a:gd name="T17" fmla="*/ 41 h 83"/>
                <a:gd name="T18" fmla="*/ 41 w 82"/>
                <a:gd name="T1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41" y="83"/>
                  </a:moveTo>
                  <a:cubicBezTo>
                    <a:pt x="18" y="83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4"/>
                    <a:pt x="64" y="83"/>
                    <a:pt x="41" y="83"/>
                  </a:cubicBezTo>
                  <a:close/>
                  <a:moveTo>
                    <a:pt x="41" y="3"/>
                  </a:moveTo>
                  <a:cubicBezTo>
                    <a:pt x="20" y="3"/>
                    <a:pt x="2" y="20"/>
                    <a:pt x="2" y="41"/>
                  </a:cubicBezTo>
                  <a:cubicBezTo>
                    <a:pt x="2" y="63"/>
                    <a:pt x="20" y="80"/>
                    <a:pt x="41" y="80"/>
                  </a:cubicBezTo>
                  <a:cubicBezTo>
                    <a:pt x="62" y="80"/>
                    <a:pt x="80" y="63"/>
                    <a:pt x="80" y="41"/>
                  </a:cubicBezTo>
                  <a:cubicBezTo>
                    <a:pt x="80" y="20"/>
                    <a:pt x="62" y="3"/>
                    <a:pt x="41" y="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4"/>
            <p:cNvSpPr>
              <a:spLocks/>
            </p:cNvSpPr>
            <p:nvPr/>
          </p:nvSpPr>
          <p:spPr bwMode="auto">
            <a:xfrm>
              <a:off x="6488113" y="1019175"/>
              <a:ext cx="58738" cy="103187"/>
            </a:xfrm>
            <a:custGeom>
              <a:avLst/>
              <a:gdLst>
                <a:gd name="T0" fmla="*/ 0 w 37"/>
                <a:gd name="T1" fmla="*/ 59 h 65"/>
                <a:gd name="T2" fmla="*/ 26 w 37"/>
                <a:gd name="T3" fmla="*/ 65 h 65"/>
                <a:gd name="T4" fmla="*/ 37 w 37"/>
                <a:gd name="T5" fmla="*/ 0 h 65"/>
                <a:gd name="T6" fmla="*/ 10 w 37"/>
                <a:gd name="T7" fmla="*/ 0 h 65"/>
                <a:gd name="T8" fmla="*/ 0 w 37"/>
                <a:gd name="T9" fmla="*/ 5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5">
                  <a:moveTo>
                    <a:pt x="0" y="59"/>
                  </a:moveTo>
                  <a:lnTo>
                    <a:pt x="26" y="65"/>
                  </a:lnTo>
                  <a:lnTo>
                    <a:pt x="37" y="0"/>
                  </a:lnTo>
                  <a:lnTo>
                    <a:pt x="1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85"/>
            <p:cNvSpPr>
              <a:spLocks/>
            </p:cNvSpPr>
            <p:nvPr/>
          </p:nvSpPr>
          <p:spPr bwMode="auto">
            <a:xfrm>
              <a:off x="6546851" y="898525"/>
              <a:ext cx="107950" cy="446087"/>
            </a:xfrm>
            <a:custGeom>
              <a:avLst/>
              <a:gdLst>
                <a:gd name="T0" fmla="*/ 47 w 68"/>
                <a:gd name="T1" fmla="*/ 108 h 281"/>
                <a:gd name="T2" fmla="*/ 68 w 68"/>
                <a:gd name="T3" fmla="*/ 92 h 281"/>
                <a:gd name="T4" fmla="*/ 26 w 68"/>
                <a:gd name="T5" fmla="*/ 38 h 281"/>
                <a:gd name="T6" fmla="*/ 26 w 68"/>
                <a:gd name="T7" fmla="*/ 0 h 281"/>
                <a:gd name="T8" fmla="*/ 0 w 68"/>
                <a:gd name="T9" fmla="*/ 0 h 281"/>
                <a:gd name="T10" fmla="*/ 0 w 68"/>
                <a:gd name="T11" fmla="*/ 281 h 281"/>
                <a:gd name="T12" fmla="*/ 26 w 68"/>
                <a:gd name="T13" fmla="*/ 281 h 281"/>
                <a:gd name="T14" fmla="*/ 26 w 68"/>
                <a:gd name="T15" fmla="*/ 81 h 281"/>
                <a:gd name="T16" fmla="*/ 47 w 68"/>
                <a:gd name="T17" fmla="*/ 10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81">
                  <a:moveTo>
                    <a:pt x="47" y="108"/>
                  </a:moveTo>
                  <a:lnTo>
                    <a:pt x="68" y="92"/>
                  </a:lnTo>
                  <a:lnTo>
                    <a:pt x="26" y="38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81"/>
                  </a:lnTo>
                  <a:lnTo>
                    <a:pt x="26" y="281"/>
                  </a:lnTo>
                  <a:lnTo>
                    <a:pt x="26" y="81"/>
                  </a:lnTo>
                  <a:lnTo>
                    <a:pt x="47" y="108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86"/>
            <p:cNvSpPr>
              <a:spLocks noEditPoints="1"/>
            </p:cNvSpPr>
            <p:nvPr/>
          </p:nvSpPr>
          <p:spPr bwMode="auto">
            <a:xfrm>
              <a:off x="6613526" y="898525"/>
              <a:ext cx="317500" cy="455612"/>
            </a:xfrm>
            <a:custGeom>
              <a:avLst/>
              <a:gdLst>
                <a:gd name="T0" fmla="*/ 38 w 38"/>
                <a:gd name="T1" fmla="*/ 50 h 53"/>
                <a:gd name="T2" fmla="*/ 19 w 38"/>
                <a:gd name="T3" fmla="*/ 33 h 53"/>
                <a:gd name="T4" fmla="*/ 19 w 38"/>
                <a:gd name="T5" fmla="*/ 31 h 53"/>
                <a:gd name="T6" fmla="*/ 37 w 38"/>
                <a:gd name="T7" fmla="*/ 31 h 53"/>
                <a:gd name="T8" fmla="*/ 37 w 38"/>
                <a:gd name="T9" fmla="*/ 26 h 53"/>
                <a:gd name="T10" fmla="*/ 34 w 38"/>
                <a:gd name="T11" fmla="*/ 26 h 53"/>
                <a:gd name="T12" fmla="*/ 34 w 38"/>
                <a:gd name="T13" fmla="*/ 10 h 53"/>
                <a:gd name="T14" fmla="*/ 31 w 38"/>
                <a:gd name="T15" fmla="*/ 7 h 53"/>
                <a:gd name="T16" fmla="*/ 19 w 38"/>
                <a:gd name="T17" fmla="*/ 7 h 53"/>
                <a:gd name="T18" fmla="*/ 19 w 38"/>
                <a:gd name="T19" fmla="*/ 0 h 53"/>
                <a:gd name="T20" fmla="*/ 14 w 38"/>
                <a:gd name="T21" fmla="*/ 0 h 53"/>
                <a:gd name="T22" fmla="*/ 14 w 38"/>
                <a:gd name="T23" fmla="*/ 7 h 53"/>
                <a:gd name="T24" fmla="*/ 5 w 38"/>
                <a:gd name="T25" fmla="*/ 7 h 53"/>
                <a:gd name="T26" fmla="*/ 5 w 38"/>
                <a:gd name="T27" fmla="*/ 12 h 53"/>
                <a:gd name="T28" fmla="*/ 14 w 38"/>
                <a:gd name="T29" fmla="*/ 12 h 53"/>
                <a:gd name="T30" fmla="*/ 14 w 38"/>
                <a:gd name="T31" fmla="*/ 26 h 53"/>
                <a:gd name="T32" fmla="*/ 2 w 38"/>
                <a:gd name="T33" fmla="*/ 26 h 53"/>
                <a:gd name="T34" fmla="*/ 2 w 38"/>
                <a:gd name="T35" fmla="*/ 31 h 53"/>
                <a:gd name="T36" fmla="*/ 14 w 38"/>
                <a:gd name="T37" fmla="*/ 31 h 53"/>
                <a:gd name="T38" fmla="*/ 14 w 38"/>
                <a:gd name="T39" fmla="*/ 33 h 53"/>
                <a:gd name="T40" fmla="*/ 0 w 38"/>
                <a:gd name="T41" fmla="*/ 50 h 53"/>
                <a:gd name="T42" fmla="*/ 4 w 38"/>
                <a:gd name="T43" fmla="*/ 53 h 53"/>
                <a:gd name="T44" fmla="*/ 17 w 38"/>
                <a:gd name="T45" fmla="*/ 38 h 53"/>
                <a:gd name="T46" fmla="*/ 34 w 38"/>
                <a:gd name="T47" fmla="*/ 53 h 53"/>
                <a:gd name="T48" fmla="*/ 38 w 38"/>
                <a:gd name="T49" fmla="*/ 50 h 53"/>
                <a:gd name="T50" fmla="*/ 19 w 38"/>
                <a:gd name="T51" fmla="*/ 12 h 53"/>
                <a:gd name="T52" fmla="*/ 29 w 38"/>
                <a:gd name="T53" fmla="*/ 12 h 53"/>
                <a:gd name="T54" fmla="*/ 29 w 38"/>
                <a:gd name="T55" fmla="*/ 26 h 53"/>
                <a:gd name="T56" fmla="*/ 19 w 38"/>
                <a:gd name="T57" fmla="*/ 26 h 53"/>
                <a:gd name="T58" fmla="*/ 19 w 38"/>
                <a:gd name="T5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3">
                  <a:moveTo>
                    <a:pt x="38" y="50"/>
                  </a:moveTo>
                  <a:cubicBezTo>
                    <a:pt x="19" y="33"/>
                    <a:pt x="19" y="33"/>
                    <a:pt x="19" y="33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8"/>
                    <a:pt x="33" y="7"/>
                    <a:pt x="3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34" y="53"/>
                    <a:pt x="34" y="53"/>
                    <a:pt x="34" y="53"/>
                  </a:cubicBezTo>
                  <a:lnTo>
                    <a:pt x="38" y="50"/>
                  </a:lnTo>
                  <a:close/>
                  <a:moveTo>
                    <a:pt x="1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19" y="26"/>
                    <a:pt x="19" y="26"/>
                    <a:pt x="19" y="26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87"/>
            <p:cNvSpPr>
              <a:spLocks noChangeArrowheads="1"/>
            </p:cNvSpPr>
            <p:nvPr/>
          </p:nvSpPr>
          <p:spPr bwMode="auto">
            <a:xfrm>
              <a:off x="7165976" y="709613"/>
              <a:ext cx="803275" cy="8334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8"/>
            <p:cNvSpPr>
              <a:spLocks noEditPoints="1"/>
            </p:cNvSpPr>
            <p:nvPr/>
          </p:nvSpPr>
          <p:spPr bwMode="auto">
            <a:xfrm>
              <a:off x="7224713" y="769938"/>
              <a:ext cx="685800" cy="712787"/>
            </a:xfrm>
            <a:custGeom>
              <a:avLst/>
              <a:gdLst>
                <a:gd name="T0" fmla="*/ 41 w 82"/>
                <a:gd name="T1" fmla="*/ 83 h 83"/>
                <a:gd name="T2" fmla="*/ 0 w 82"/>
                <a:gd name="T3" fmla="*/ 41 h 83"/>
                <a:gd name="T4" fmla="*/ 41 w 82"/>
                <a:gd name="T5" fmla="*/ 0 h 83"/>
                <a:gd name="T6" fmla="*/ 82 w 82"/>
                <a:gd name="T7" fmla="*/ 41 h 83"/>
                <a:gd name="T8" fmla="*/ 41 w 82"/>
                <a:gd name="T9" fmla="*/ 83 h 83"/>
                <a:gd name="T10" fmla="*/ 41 w 82"/>
                <a:gd name="T11" fmla="*/ 3 h 83"/>
                <a:gd name="T12" fmla="*/ 3 w 82"/>
                <a:gd name="T13" fmla="*/ 41 h 83"/>
                <a:gd name="T14" fmla="*/ 41 w 82"/>
                <a:gd name="T15" fmla="*/ 80 h 83"/>
                <a:gd name="T16" fmla="*/ 80 w 82"/>
                <a:gd name="T17" fmla="*/ 41 h 83"/>
                <a:gd name="T18" fmla="*/ 41 w 82"/>
                <a:gd name="T1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41" y="83"/>
                  </a:moveTo>
                  <a:cubicBezTo>
                    <a:pt x="19" y="83"/>
                    <a:pt x="0" y="64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4"/>
                    <a:pt x="64" y="83"/>
                    <a:pt x="41" y="83"/>
                  </a:cubicBezTo>
                  <a:close/>
                  <a:moveTo>
                    <a:pt x="41" y="3"/>
                  </a:moveTo>
                  <a:cubicBezTo>
                    <a:pt x="20" y="3"/>
                    <a:pt x="3" y="20"/>
                    <a:pt x="3" y="41"/>
                  </a:cubicBezTo>
                  <a:cubicBezTo>
                    <a:pt x="3" y="63"/>
                    <a:pt x="20" y="80"/>
                    <a:pt x="41" y="80"/>
                  </a:cubicBezTo>
                  <a:cubicBezTo>
                    <a:pt x="63" y="80"/>
                    <a:pt x="80" y="63"/>
                    <a:pt x="80" y="41"/>
                  </a:cubicBezTo>
                  <a:cubicBezTo>
                    <a:pt x="80" y="20"/>
                    <a:pt x="63" y="3"/>
                    <a:pt x="41" y="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9"/>
            <p:cNvSpPr>
              <a:spLocks/>
            </p:cNvSpPr>
            <p:nvPr/>
          </p:nvSpPr>
          <p:spPr bwMode="auto">
            <a:xfrm>
              <a:off x="7383463" y="915988"/>
              <a:ext cx="385763" cy="420687"/>
            </a:xfrm>
            <a:custGeom>
              <a:avLst/>
              <a:gdLst>
                <a:gd name="T0" fmla="*/ 46 w 46"/>
                <a:gd name="T1" fmla="*/ 25 h 49"/>
                <a:gd name="T2" fmla="*/ 46 w 46"/>
                <a:gd name="T3" fmla="*/ 20 h 49"/>
                <a:gd name="T4" fmla="*/ 25 w 46"/>
                <a:gd name="T5" fmla="*/ 20 h 49"/>
                <a:gd name="T6" fmla="*/ 25 w 46"/>
                <a:gd name="T7" fmla="*/ 9 h 49"/>
                <a:gd name="T8" fmla="*/ 20 w 46"/>
                <a:gd name="T9" fmla="*/ 9 h 49"/>
                <a:gd name="T10" fmla="*/ 20 w 46"/>
                <a:gd name="T11" fmla="*/ 20 h 49"/>
                <a:gd name="T12" fmla="*/ 5 w 46"/>
                <a:gd name="T13" fmla="*/ 20 h 49"/>
                <a:gd name="T14" fmla="*/ 5 w 46"/>
                <a:gd name="T15" fmla="*/ 5 h 49"/>
                <a:gd name="T16" fmla="*/ 43 w 46"/>
                <a:gd name="T17" fmla="*/ 5 h 49"/>
                <a:gd name="T18" fmla="*/ 43 w 46"/>
                <a:gd name="T19" fmla="*/ 0 h 49"/>
                <a:gd name="T20" fmla="*/ 3 w 46"/>
                <a:gd name="T21" fmla="*/ 0 h 49"/>
                <a:gd name="T22" fmla="*/ 0 w 46"/>
                <a:gd name="T23" fmla="*/ 2 h 49"/>
                <a:gd name="T24" fmla="*/ 0 w 46"/>
                <a:gd name="T25" fmla="*/ 23 h 49"/>
                <a:gd name="T26" fmla="*/ 3 w 46"/>
                <a:gd name="T27" fmla="*/ 25 h 49"/>
                <a:gd name="T28" fmla="*/ 20 w 46"/>
                <a:gd name="T29" fmla="*/ 25 h 49"/>
                <a:gd name="T30" fmla="*/ 20 w 46"/>
                <a:gd name="T31" fmla="*/ 44 h 49"/>
                <a:gd name="T32" fmla="*/ 11 w 46"/>
                <a:gd name="T33" fmla="*/ 44 h 49"/>
                <a:gd name="T34" fmla="*/ 11 w 46"/>
                <a:gd name="T35" fmla="*/ 49 h 49"/>
                <a:gd name="T36" fmla="*/ 22 w 46"/>
                <a:gd name="T37" fmla="*/ 49 h 49"/>
                <a:gd name="T38" fmla="*/ 25 w 46"/>
                <a:gd name="T39" fmla="*/ 47 h 49"/>
                <a:gd name="T40" fmla="*/ 25 w 46"/>
                <a:gd name="T41" fmla="*/ 25 h 49"/>
                <a:gd name="T42" fmla="*/ 46 w 46"/>
                <a:gd name="T4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49">
                  <a:moveTo>
                    <a:pt x="46" y="25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3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9"/>
                    <a:pt x="25" y="48"/>
                    <a:pt x="25" y="47"/>
                  </a:cubicBezTo>
                  <a:cubicBezTo>
                    <a:pt x="25" y="25"/>
                    <a:pt x="25" y="25"/>
                    <a:pt x="25" y="25"/>
                  </a:cubicBezTo>
                  <a:lnTo>
                    <a:pt x="46" y="25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90"/>
            <p:cNvSpPr>
              <a:spLocks/>
            </p:cNvSpPr>
            <p:nvPr/>
          </p:nvSpPr>
          <p:spPr bwMode="auto">
            <a:xfrm>
              <a:off x="7332663" y="1155700"/>
              <a:ext cx="160338" cy="155575"/>
            </a:xfrm>
            <a:custGeom>
              <a:avLst/>
              <a:gdLst>
                <a:gd name="T0" fmla="*/ 80 w 101"/>
                <a:gd name="T1" fmla="*/ 0 h 98"/>
                <a:gd name="T2" fmla="*/ 0 w 101"/>
                <a:gd name="T3" fmla="*/ 81 h 98"/>
                <a:gd name="T4" fmla="*/ 16 w 101"/>
                <a:gd name="T5" fmla="*/ 98 h 98"/>
                <a:gd name="T6" fmla="*/ 101 w 101"/>
                <a:gd name="T7" fmla="*/ 17 h 98"/>
                <a:gd name="T8" fmla="*/ 80 w 101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80" y="0"/>
                  </a:moveTo>
                  <a:lnTo>
                    <a:pt x="0" y="81"/>
                  </a:lnTo>
                  <a:lnTo>
                    <a:pt x="16" y="98"/>
                  </a:lnTo>
                  <a:lnTo>
                    <a:pt x="101" y="1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91"/>
            <p:cNvSpPr>
              <a:spLocks/>
            </p:cNvSpPr>
            <p:nvPr/>
          </p:nvSpPr>
          <p:spPr bwMode="auto">
            <a:xfrm>
              <a:off x="7651751" y="1155700"/>
              <a:ext cx="158750" cy="155575"/>
            </a:xfrm>
            <a:custGeom>
              <a:avLst/>
              <a:gdLst>
                <a:gd name="T0" fmla="*/ 16 w 100"/>
                <a:gd name="T1" fmla="*/ 0 h 98"/>
                <a:gd name="T2" fmla="*/ 0 w 100"/>
                <a:gd name="T3" fmla="*/ 17 h 98"/>
                <a:gd name="T4" fmla="*/ 79 w 100"/>
                <a:gd name="T5" fmla="*/ 98 h 98"/>
                <a:gd name="T6" fmla="*/ 100 w 100"/>
                <a:gd name="T7" fmla="*/ 81 h 98"/>
                <a:gd name="T8" fmla="*/ 16 w 100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6" y="0"/>
                  </a:moveTo>
                  <a:lnTo>
                    <a:pt x="0" y="17"/>
                  </a:lnTo>
                  <a:lnTo>
                    <a:pt x="79" y="98"/>
                  </a:lnTo>
                  <a:lnTo>
                    <a:pt x="100" y="8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715728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图片 1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2582863" y="539750"/>
            <a:ext cx="141288" cy="179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644525" y="460375"/>
            <a:ext cx="142875" cy="1778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716756" y="6120026"/>
            <a:ext cx="132047" cy="18552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3856038" y="6553200"/>
            <a:ext cx="109538" cy="1397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6188075" y="6165850"/>
            <a:ext cx="103188" cy="1397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7715250" y="6403975"/>
            <a:ext cx="111125" cy="1397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Oval 35"/>
          <p:cNvSpPr>
            <a:spLocks noChangeArrowheads="1"/>
          </p:cNvSpPr>
          <p:nvPr/>
        </p:nvSpPr>
        <p:spPr bwMode="auto">
          <a:xfrm>
            <a:off x="138113" y="2179638"/>
            <a:ext cx="71438" cy="88900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Oval 36"/>
          <p:cNvSpPr>
            <a:spLocks noChangeArrowheads="1"/>
          </p:cNvSpPr>
          <p:nvPr/>
        </p:nvSpPr>
        <p:spPr bwMode="auto">
          <a:xfrm>
            <a:off x="1546225" y="5121275"/>
            <a:ext cx="71438" cy="100013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Oval 37"/>
          <p:cNvSpPr>
            <a:spLocks noChangeArrowheads="1"/>
          </p:cNvSpPr>
          <p:nvPr/>
        </p:nvSpPr>
        <p:spPr bwMode="auto">
          <a:xfrm>
            <a:off x="628650" y="4297363"/>
            <a:ext cx="71438" cy="88900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Oval 41"/>
          <p:cNvSpPr>
            <a:spLocks noChangeArrowheads="1"/>
          </p:cNvSpPr>
          <p:nvPr/>
        </p:nvSpPr>
        <p:spPr bwMode="auto">
          <a:xfrm>
            <a:off x="296863" y="4575175"/>
            <a:ext cx="71438" cy="889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Oval 43"/>
          <p:cNvSpPr>
            <a:spLocks noChangeArrowheads="1"/>
          </p:cNvSpPr>
          <p:nvPr/>
        </p:nvSpPr>
        <p:spPr bwMode="auto">
          <a:xfrm>
            <a:off x="4044950" y="4217988"/>
            <a:ext cx="71438" cy="889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Oval 44"/>
          <p:cNvSpPr>
            <a:spLocks noChangeArrowheads="1"/>
          </p:cNvSpPr>
          <p:nvPr/>
        </p:nvSpPr>
        <p:spPr bwMode="auto">
          <a:xfrm>
            <a:off x="3933825" y="838200"/>
            <a:ext cx="71438" cy="889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8111282" y="2019962"/>
            <a:ext cx="81421" cy="1014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9817728" y="4683838"/>
            <a:ext cx="87684" cy="11023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Oval 33"/>
          <p:cNvSpPr>
            <a:spLocks noChangeArrowheads="1"/>
          </p:cNvSpPr>
          <p:nvPr/>
        </p:nvSpPr>
        <p:spPr bwMode="auto">
          <a:xfrm>
            <a:off x="8611078" y="3682195"/>
            <a:ext cx="56369" cy="70147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Oval 40"/>
          <p:cNvSpPr>
            <a:spLocks noChangeArrowheads="1"/>
          </p:cNvSpPr>
          <p:nvPr/>
        </p:nvSpPr>
        <p:spPr bwMode="auto">
          <a:xfrm>
            <a:off x="7537580" y="3141061"/>
            <a:ext cx="56369" cy="7014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860351" y="-38100"/>
            <a:ext cx="637587" cy="3841799"/>
            <a:chOff x="8860351" y="-38100"/>
            <a:chExt cx="637587" cy="3841799"/>
          </a:xfrm>
        </p:grpSpPr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9318812" y="2909325"/>
              <a:ext cx="179126" cy="518587"/>
            </a:xfrm>
            <a:custGeom>
              <a:avLst/>
              <a:gdLst>
                <a:gd name="T0" fmla="*/ 0 w 30"/>
                <a:gd name="T1" fmla="*/ 87 h 87"/>
                <a:gd name="T2" fmla="*/ 29 w 30"/>
                <a:gd name="T3" fmla="*/ 42 h 87"/>
                <a:gd name="T4" fmla="*/ 0 w 30"/>
                <a:gd name="T5" fmla="*/ 0 h 87"/>
                <a:gd name="T6" fmla="*/ 19 w 30"/>
                <a:gd name="T7" fmla="*/ 43 h 87"/>
                <a:gd name="T8" fmla="*/ 0 w 30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7">
                  <a:moveTo>
                    <a:pt x="0" y="87"/>
                  </a:moveTo>
                  <a:cubicBezTo>
                    <a:pt x="16" y="80"/>
                    <a:pt x="30" y="63"/>
                    <a:pt x="29" y="42"/>
                  </a:cubicBezTo>
                  <a:cubicBezTo>
                    <a:pt x="29" y="23"/>
                    <a:pt x="16" y="7"/>
                    <a:pt x="0" y="0"/>
                  </a:cubicBezTo>
                  <a:cubicBezTo>
                    <a:pt x="13" y="12"/>
                    <a:pt x="19" y="26"/>
                    <a:pt x="19" y="43"/>
                  </a:cubicBezTo>
                  <a:cubicBezTo>
                    <a:pt x="19" y="60"/>
                    <a:pt x="13" y="75"/>
                    <a:pt x="0" y="87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8860351" y="-38100"/>
              <a:ext cx="559924" cy="3841799"/>
              <a:chOff x="7691438" y="49213"/>
              <a:chExt cx="709613" cy="4868862"/>
            </a:xfrm>
          </p:grpSpPr>
          <p:sp>
            <p:nvSpPr>
              <p:cNvPr id="48" name="Freeform 48"/>
              <p:cNvSpPr>
                <a:spLocks/>
              </p:cNvSpPr>
              <p:nvPr/>
            </p:nvSpPr>
            <p:spPr bwMode="auto">
              <a:xfrm>
                <a:off x="8039101" y="3748088"/>
                <a:ext cx="112713" cy="731837"/>
              </a:xfrm>
              <a:custGeom>
                <a:avLst/>
                <a:gdLst>
                  <a:gd name="T0" fmla="*/ 8 w 15"/>
                  <a:gd name="T1" fmla="*/ 97 h 97"/>
                  <a:gd name="T2" fmla="*/ 3 w 15"/>
                  <a:gd name="T3" fmla="*/ 84 h 97"/>
                  <a:gd name="T4" fmla="*/ 1 w 15"/>
                  <a:gd name="T5" fmla="*/ 30 h 97"/>
                  <a:gd name="T6" fmla="*/ 5 w 15"/>
                  <a:gd name="T7" fmla="*/ 3 h 97"/>
                  <a:gd name="T8" fmla="*/ 8 w 15"/>
                  <a:gd name="T9" fmla="*/ 0 h 97"/>
                  <a:gd name="T10" fmla="*/ 10 w 15"/>
                  <a:gd name="T11" fmla="*/ 3 h 97"/>
                  <a:gd name="T12" fmla="*/ 14 w 15"/>
                  <a:gd name="T13" fmla="*/ 25 h 97"/>
                  <a:gd name="T14" fmla="*/ 15 w 15"/>
                  <a:gd name="T15" fmla="*/ 61 h 97"/>
                  <a:gd name="T16" fmla="*/ 10 w 15"/>
                  <a:gd name="T17" fmla="*/ 93 h 97"/>
                  <a:gd name="T18" fmla="*/ 8 w 15"/>
                  <a:gd name="T1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97">
                    <a:moveTo>
                      <a:pt x="8" y="97"/>
                    </a:moveTo>
                    <a:cubicBezTo>
                      <a:pt x="4" y="93"/>
                      <a:pt x="4" y="89"/>
                      <a:pt x="3" y="84"/>
                    </a:cubicBezTo>
                    <a:cubicBezTo>
                      <a:pt x="0" y="66"/>
                      <a:pt x="0" y="48"/>
                      <a:pt x="1" y="30"/>
                    </a:cubicBezTo>
                    <a:cubicBezTo>
                      <a:pt x="1" y="21"/>
                      <a:pt x="2" y="12"/>
                      <a:pt x="5" y="3"/>
                    </a:cubicBezTo>
                    <a:cubicBezTo>
                      <a:pt x="6" y="2"/>
                      <a:pt x="7" y="1"/>
                      <a:pt x="8" y="0"/>
                    </a:cubicBezTo>
                    <a:cubicBezTo>
                      <a:pt x="8" y="1"/>
                      <a:pt x="10" y="2"/>
                      <a:pt x="10" y="3"/>
                    </a:cubicBezTo>
                    <a:cubicBezTo>
                      <a:pt x="11" y="11"/>
                      <a:pt x="13" y="18"/>
                      <a:pt x="14" y="25"/>
                    </a:cubicBezTo>
                    <a:cubicBezTo>
                      <a:pt x="15" y="37"/>
                      <a:pt x="15" y="49"/>
                      <a:pt x="15" y="61"/>
                    </a:cubicBezTo>
                    <a:cubicBezTo>
                      <a:pt x="14" y="72"/>
                      <a:pt x="13" y="83"/>
                      <a:pt x="10" y="93"/>
                    </a:cubicBezTo>
                    <a:cubicBezTo>
                      <a:pt x="10" y="94"/>
                      <a:pt x="9" y="96"/>
                      <a:pt x="8" y="97"/>
                    </a:cubicBezTo>
                    <a:close/>
                  </a:path>
                </a:pathLst>
              </a:cu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auto">
              <a:xfrm>
                <a:off x="7910513" y="3754438"/>
                <a:ext cx="150813" cy="717550"/>
              </a:xfrm>
              <a:custGeom>
                <a:avLst/>
                <a:gdLst>
                  <a:gd name="T0" fmla="*/ 19 w 20"/>
                  <a:gd name="T1" fmla="*/ 95 h 95"/>
                  <a:gd name="T2" fmla="*/ 9 w 20"/>
                  <a:gd name="T3" fmla="*/ 84 h 95"/>
                  <a:gd name="T4" fmla="*/ 1 w 20"/>
                  <a:gd name="T5" fmla="*/ 40 h 95"/>
                  <a:gd name="T6" fmla="*/ 8 w 20"/>
                  <a:gd name="T7" fmla="*/ 13 h 95"/>
                  <a:gd name="T8" fmla="*/ 20 w 20"/>
                  <a:gd name="T9" fmla="*/ 0 h 95"/>
                  <a:gd name="T10" fmla="*/ 14 w 20"/>
                  <a:gd name="T11" fmla="*/ 47 h 95"/>
                  <a:gd name="T12" fmla="*/ 19 w 20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5">
                    <a:moveTo>
                      <a:pt x="19" y="95"/>
                    </a:moveTo>
                    <a:cubicBezTo>
                      <a:pt x="14" y="92"/>
                      <a:pt x="12" y="89"/>
                      <a:pt x="9" y="84"/>
                    </a:cubicBezTo>
                    <a:cubicBezTo>
                      <a:pt x="1" y="71"/>
                      <a:pt x="0" y="55"/>
                      <a:pt x="1" y="40"/>
                    </a:cubicBezTo>
                    <a:cubicBezTo>
                      <a:pt x="1" y="30"/>
                      <a:pt x="3" y="21"/>
                      <a:pt x="8" y="13"/>
                    </a:cubicBezTo>
                    <a:cubicBezTo>
                      <a:pt x="10" y="7"/>
                      <a:pt x="13" y="2"/>
                      <a:pt x="20" y="0"/>
                    </a:cubicBezTo>
                    <a:cubicBezTo>
                      <a:pt x="15" y="15"/>
                      <a:pt x="14" y="31"/>
                      <a:pt x="14" y="47"/>
                    </a:cubicBezTo>
                    <a:cubicBezTo>
                      <a:pt x="14" y="63"/>
                      <a:pt x="15" y="79"/>
                      <a:pt x="19" y="95"/>
                    </a:cubicBezTo>
                    <a:close/>
                  </a:path>
                </a:pathLst>
              </a:cu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auto">
              <a:xfrm>
                <a:off x="8135938" y="3754438"/>
                <a:ext cx="144463" cy="709612"/>
              </a:xfrm>
              <a:custGeom>
                <a:avLst/>
                <a:gdLst>
                  <a:gd name="T0" fmla="*/ 0 w 19"/>
                  <a:gd name="T1" fmla="*/ 0 h 94"/>
                  <a:gd name="T2" fmla="*/ 12 w 19"/>
                  <a:gd name="T3" fmla="*/ 13 h 94"/>
                  <a:gd name="T4" fmla="*/ 19 w 19"/>
                  <a:gd name="T5" fmla="*/ 52 h 94"/>
                  <a:gd name="T6" fmla="*/ 12 w 19"/>
                  <a:gd name="T7" fmla="*/ 81 h 94"/>
                  <a:gd name="T8" fmla="*/ 3 w 19"/>
                  <a:gd name="T9" fmla="*/ 93 h 94"/>
                  <a:gd name="T10" fmla="*/ 0 w 19"/>
                  <a:gd name="T11" fmla="*/ 94 h 94"/>
                  <a:gd name="T12" fmla="*/ 0 w 19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4">
                    <a:moveTo>
                      <a:pt x="0" y="0"/>
                    </a:moveTo>
                    <a:cubicBezTo>
                      <a:pt x="6" y="2"/>
                      <a:pt x="9" y="7"/>
                      <a:pt x="12" y="13"/>
                    </a:cubicBezTo>
                    <a:cubicBezTo>
                      <a:pt x="18" y="25"/>
                      <a:pt x="19" y="39"/>
                      <a:pt x="19" y="52"/>
                    </a:cubicBezTo>
                    <a:cubicBezTo>
                      <a:pt x="18" y="62"/>
                      <a:pt x="16" y="72"/>
                      <a:pt x="12" y="81"/>
                    </a:cubicBezTo>
                    <a:cubicBezTo>
                      <a:pt x="10" y="86"/>
                      <a:pt x="7" y="90"/>
                      <a:pt x="3" y="93"/>
                    </a:cubicBezTo>
                    <a:cubicBezTo>
                      <a:pt x="2" y="93"/>
                      <a:pt x="1" y="94"/>
                      <a:pt x="0" y="94"/>
                    </a:cubicBezTo>
                    <a:cubicBezTo>
                      <a:pt x="7" y="63"/>
                      <a:pt x="7" y="31"/>
                      <a:pt x="0" y="0"/>
                    </a:cubicBezTo>
                    <a:close/>
                  </a:path>
                </a:pathLst>
              </a:cu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auto">
              <a:xfrm>
                <a:off x="7789863" y="3770313"/>
                <a:ext cx="203200" cy="679450"/>
              </a:xfrm>
              <a:custGeom>
                <a:avLst/>
                <a:gdLst>
                  <a:gd name="T0" fmla="*/ 27 w 27"/>
                  <a:gd name="T1" fmla="*/ 0 h 90"/>
                  <a:gd name="T2" fmla="*/ 27 w 27"/>
                  <a:gd name="T3" fmla="*/ 90 h 90"/>
                  <a:gd name="T4" fmla="*/ 2 w 27"/>
                  <a:gd name="T5" fmla="*/ 49 h 90"/>
                  <a:gd name="T6" fmla="*/ 27 w 27"/>
                  <a:gd name="T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90">
                    <a:moveTo>
                      <a:pt x="27" y="0"/>
                    </a:moveTo>
                    <a:cubicBezTo>
                      <a:pt x="9" y="20"/>
                      <a:pt x="8" y="69"/>
                      <a:pt x="27" y="90"/>
                    </a:cubicBezTo>
                    <a:cubicBezTo>
                      <a:pt x="15" y="86"/>
                      <a:pt x="3" y="69"/>
                      <a:pt x="2" y="49"/>
                    </a:cubicBezTo>
                    <a:cubicBezTo>
                      <a:pt x="0" y="24"/>
                      <a:pt x="13" y="5"/>
                      <a:pt x="27" y="0"/>
                    </a:cubicBezTo>
                    <a:close/>
                  </a:path>
                </a:pathLst>
              </a:cu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auto">
              <a:xfrm>
                <a:off x="7691438" y="3784600"/>
                <a:ext cx="227013" cy="657225"/>
              </a:xfrm>
              <a:custGeom>
                <a:avLst/>
                <a:gdLst>
                  <a:gd name="T0" fmla="*/ 30 w 30"/>
                  <a:gd name="T1" fmla="*/ 87 h 87"/>
                  <a:gd name="T2" fmla="*/ 1 w 30"/>
                  <a:gd name="T3" fmla="*/ 42 h 87"/>
                  <a:gd name="T4" fmla="*/ 30 w 30"/>
                  <a:gd name="T5" fmla="*/ 0 h 87"/>
                  <a:gd name="T6" fmla="*/ 11 w 30"/>
                  <a:gd name="T7" fmla="*/ 43 h 87"/>
                  <a:gd name="T8" fmla="*/ 30 w 30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87">
                    <a:moveTo>
                      <a:pt x="30" y="87"/>
                    </a:moveTo>
                    <a:cubicBezTo>
                      <a:pt x="14" y="80"/>
                      <a:pt x="0" y="63"/>
                      <a:pt x="1" y="42"/>
                    </a:cubicBezTo>
                    <a:cubicBezTo>
                      <a:pt x="1" y="23"/>
                      <a:pt x="14" y="7"/>
                      <a:pt x="30" y="0"/>
                    </a:cubicBezTo>
                    <a:cubicBezTo>
                      <a:pt x="17" y="12"/>
                      <a:pt x="11" y="26"/>
                      <a:pt x="11" y="43"/>
                    </a:cubicBezTo>
                    <a:cubicBezTo>
                      <a:pt x="11" y="60"/>
                      <a:pt x="17" y="75"/>
                      <a:pt x="30" y="87"/>
                    </a:cubicBezTo>
                    <a:close/>
                  </a:path>
                </a:pathLst>
              </a:cu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3"/>
              <p:cNvSpPr>
                <a:spLocks/>
              </p:cNvSpPr>
              <p:nvPr/>
            </p:nvSpPr>
            <p:spPr bwMode="auto">
              <a:xfrm>
                <a:off x="8196263" y="3770313"/>
                <a:ext cx="204788" cy="679450"/>
              </a:xfrm>
              <a:custGeom>
                <a:avLst/>
                <a:gdLst>
                  <a:gd name="T0" fmla="*/ 0 w 27"/>
                  <a:gd name="T1" fmla="*/ 0 h 90"/>
                  <a:gd name="T2" fmla="*/ 0 w 27"/>
                  <a:gd name="T3" fmla="*/ 90 h 90"/>
                  <a:gd name="T4" fmla="*/ 25 w 27"/>
                  <a:gd name="T5" fmla="*/ 49 h 90"/>
                  <a:gd name="T6" fmla="*/ 0 w 27"/>
                  <a:gd name="T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90">
                    <a:moveTo>
                      <a:pt x="0" y="0"/>
                    </a:moveTo>
                    <a:cubicBezTo>
                      <a:pt x="18" y="20"/>
                      <a:pt x="19" y="69"/>
                      <a:pt x="0" y="90"/>
                    </a:cubicBezTo>
                    <a:cubicBezTo>
                      <a:pt x="12" y="86"/>
                      <a:pt x="24" y="69"/>
                      <a:pt x="25" y="49"/>
                    </a:cubicBezTo>
                    <a:cubicBezTo>
                      <a:pt x="27" y="24"/>
                      <a:pt x="14" y="5"/>
                      <a:pt x="0" y="0"/>
                    </a:cubicBezTo>
                    <a:close/>
                  </a:path>
                </a:pathLst>
              </a:cu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5"/>
              <p:cNvSpPr>
                <a:spLocks/>
              </p:cNvSpPr>
              <p:nvPr/>
            </p:nvSpPr>
            <p:spPr bwMode="auto">
              <a:xfrm>
                <a:off x="8031163" y="49213"/>
                <a:ext cx="134938" cy="3675062"/>
              </a:xfrm>
              <a:custGeom>
                <a:avLst/>
                <a:gdLst>
                  <a:gd name="T0" fmla="*/ 11 w 18"/>
                  <a:gd name="T1" fmla="*/ 479 h 487"/>
                  <a:gd name="T2" fmla="*/ 9 w 18"/>
                  <a:gd name="T3" fmla="*/ 475 h 487"/>
                  <a:gd name="T4" fmla="*/ 10 w 18"/>
                  <a:gd name="T5" fmla="*/ 0 h 487"/>
                  <a:gd name="T6" fmla="*/ 8 w 18"/>
                  <a:gd name="T7" fmla="*/ 0 h 487"/>
                  <a:gd name="T8" fmla="*/ 8 w 18"/>
                  <a:gd name="T9" fmla="*/ 1 h 487"/>
                  <a:gd name="T10" fmla="*/ 8 w 18"/>
                  <a:gd name="T11" fmla="*/ 475 h 487"/>
                  <a:gd name="T12" fmla="*/ 5 w 18"/>
                  <a:gd name="T13" fmla="*/ 478 h 487"/>
                  <a:gd name="T14" fmla="*/ 0 w 18"/>
                  <a:gd name="T15" fmla="*/ 481 h 487"/>
                  <a:gd name="T16" fmla="*/ 0 w 18"/>
                  <a:gd name="T17" fmla="*/ 487 h 487"/>
                  <a:gd name="T18" fmla="*/ 17 w 18"/>
                  <a:gd name="T19" fmla="*/ 487 h 487"/>
                  <a:gd name="T20" fmla="*/ 11 w 18"/>
                  <a:gd name="T21" fmla="*/ 479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487">
                    <a:moveTo>
                      <a:pt x="11" y="479"/>
                    </a:moveTo>
                    <a:cubicBezTo>
                      <a:pt x="9" y="479"/>
                      <a:pt x="9" y="477"/>
                      <a:pt x="9" y="475"/>
                    </a:cubicBezTo>
                    <a:cubicBezTo>
                      <a:pt x="9" y="454"/>
                      <a:pt x="10" y="20"/>
                      <a:pt x="1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22"/>
                      <a:pt x="8" y="454"/>
                      <a:pt x="8" y="475"/>
                    </a:cubicBezTo>
                    <a:cubicBezTo>
                      <a:pt x="8" y="478"/>
                      <a:pt x="7" y="478"/>
                      <a:pt x="5" y="478"/>
                    </a:cubicBezTo>
                    <a:cubicBezTo>
                      <a:pt x="3" y="478"/>
                      <a:pt x="1" y="479"/>
                      <a:pt x="0" y="481"/>
                    </a:cubicBezTo>
                    <a:cubicBezTo>
                      <a:pt x="0" y="482"/>
                      <a:pt x="0" y="484"/>
                      <a:pt x="0" y="487"/>
                    </a:cubicBezTo>
                    <a:cubicBezTo>
                      <a:pt x="6" y="487"/>
                      <a:pt x="11" y="487"/>
                      <a:pt x="17" y="487"/>
                    </a:cubicBezTo>
                    <a:cubicBezTo>
                      <a:pt x="18" y="480"/>
                      <a:pt x="17" y="478"/>
                      <a:pt x="11" y="479"/>
                    </a:cubicBezTo>
                    <a:close/>
                  </a:path>
                </a:pathLst>
              </a:custGeom>
              <a:solidFill>
                <a:srgbClr val="D88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6"/>
              <p:cNvSpPr>
                <a:spLocks/>
              </p:cNvSpPr>
              <p:nvPr/>
            </p:nvSpPr>
            <p:spPr bwMode="auto">
              <a:xfrm>
                <a:off x="8031163" y="4502150"/>
                <a:ext cx="120650" cy="415925"/>
              </a:xfrm>
              <a:custGeom>
                <a:avLst/>
                <a:gdLst>
                  <a:gd name="T0" fmla="*/ 16 w 16"/>
                  <a:gd name="T1" fmla="*/ 0 h 55"/>
                  <a:gd name="T2" fmla="*/ 8 w 16"/>
                  <a:gd name="T3" fmla="*/ 0 h 55"/>
                  <a:gd name="T4" fmla="*/ 0 w 16"/>
                  <a:gd name="T5" fmla="*/ 0 h 55"/>
                  <a:gd name="T6" fmla="*/ 0 w 16"/>
                  <a:gd name="T7" fmla="*/ 4 h 55"/>
                  <a:gd name="T8" fmla="*/ 3 w 16"/>
                  <a:gd name="T9" fmla="*/ 8 h 55"/>
                  <a:gd name="T10" fmla="*/ 5 w 16"/>
                  <a:gd name="T11" fmla="*/ 9 h 55"/>
                  <a:gd name="T12" fmla="*/ 7 w 16"/>
                  <a:gd name="T13" fmla="*/ 11 h 55"/>
                  <a:gd name="T14" fmla="*/ 7 w 16"/>
                  <a:gd name="T15" fmla="*/ 22 h 55"/>
                  <a:gd name="T16" fmla="*/ 6 w 16"/>
                  <a:gd name="T17" fmla="*/ 25 h 55"/>
                  <a:gd name="T18" fmla="*/ 5 w 16"/>
                  <a:gd name="T19" fmla="*/ 31 h 55"/>
                  <a:gd name="T20" fmla="*/ 7 w 16"/>
                  <a:gd name="T21" fmla="*/ 32 h 55"/>
                  <a:gd name="T22" fmla="*/ 4 w 16"/>
                  <a:gd name="T23" fmla="*/ 38 h 55"/>
                  <a:gd name="T24" fmla="*/ 4 w 16"/>
                  <a:gd name="T25" fmla="*/ 54 h 55"/>
                  <a:gd name="T26" fmla="*/ 5 w 16"/>
                  <a:gd name="T27" fmla="*/ 55 h 55"/>
                  <a:gd name="T28" fmla="*/ 6 w 16"/>
                  <a:gd name="T29" fmla="*/ 53 h 55"/>
                  <a:gd name="T30" fmla="*/ 6 w 16"/>
                  <a:gd name="T31" fmla="*/ 39 h 55"/>
                  <a:gd name="T32" fmla="*/ 7 w 16"/>
                  <a:gd name="T33" fmla="*/ 36 h 55"/>
                  <a:gd name="T34" fmla="*/ 7 w 16"/>
                  <a:gd name="T35" fmla="*/ 55 h 55"/>
                  <a:gd name="T36" fmla="*/ 7 w 16"/>
                  <a:gd name="T37" fmla="*/ 55 h 55"/>
                  <a:gd name="T38" fmla="*/ 7 w 16"/>
                  <a:gd name="T39" fmla="*/ 55 h 55"/>
                  <a:gd name="T40" fmla="*/ 7 w 16"/>
                  <a:gd name="T41" fmla="*/ 55 h 55"/>
                  <a:gd name="T42" fmla="*/ 7 w 16"/>
                  <a:gd name="T43" fmla="*/ 55 h 55"/>
                  <a:gd name="T44" fmla="*/ 8 w 16"/>
                  <a:gd name="T45" fmla="*/ 55 h 55"/>
                  <a:gd name="T46" fmla="*/ 8 w 16"/>
                  <a:gd name="T47" fmla="*/ 55 h 55"/>
                  <a:gd name="T48" fmla="*/ 8 w 16"/>
                  <a:gd name="T49" fmla="*/ 55 h 55"/>
                  <a:gd name="T50" fmla="*/ 8 w 16"/>
                  <a:gd name="T51" fmla="*/ 55 h 55"/>
                  <a:gd name="T52" fmla="*/ 8 w 16"/>
                  <a:gd name="T53" fmla="*/ 55 h 55"/>
                  <a:gd name="T54" fmla="*/ 8 w 16"/>
                  <a:gd name="T55" fmla="*/ 55 h 55"/>
                  <a:gd name="T56" fmla="*/ 8 w 16"/>
                  <a:gd name="T57" fmla="*/ 55 h 55"/>
                  <a:gd name="T58" fmla="*/ 8 w 16"/>
                  <a:gd name="T59" fmla="*/ 55 h 55"/>
                  <a:gd name="T60" fmla="*/ 8 w 16"/>
                  <a:gd name="T61" fmla="*/ 55 h 55"/>
                  <a:gd name="T62" fmla="*/ 8 w 16"/>
                  <a:gd name="T63" fmla="*/ 55 h 55"/>
                  <a:gd name="T64" fmla="*/ 8 w 16"/>
                  <a:gd name="T65" fmla="*/ 55 h 55"/>
                  <a:gd name="T66" fmla="*/ 8 w 16"/>
                  <a:gd name="T67" fmla="*/ 55 h 55"/>
                  <a:gd name="T68" fmla="*/ 8 w 16"/>
                  <a:gd name="T69" fmla="*/ 55 h 55"/>
                  <a:gd name="T70" fmla="*/ 8 w 16"/>
                  <a:gd name="T71" fmla="*/ 55 h 55"/>
                  <a:gd name="T72" fmla="*/ 8 w 16"/>
                  <a:gd name="T73" fmla="*/ 55 h 55"/>
                  <a:gd name="T74" fmla="*/ 8 w 16"/>
                  <a:gd name="T75" fmla="*/ 36 h 55"/>
                  <a:gd name="T76" fmla="*/ 9 w 16"/>
                  <a:gd name="T77" fmla="*/ 39 h 55"/>
                  <a:gd name="T78" fmla="*/ 9 w 16"/>
                  <a:gd name="T79" fmla="*/ 53 h 55"/>
                  <a:gd name="T80" fmla="*/ 10 w 16"/>
                  <a:gd name="T81" fmla="*/ 55 h 55"/>
                  <a:gd name="T82" fmla="*/ 11 w 16"/>
                  <a:gd name="T83" fmla="*/ 54 h 55"/>
                  <a:gd name="T84" fmla="*/ 11 w 16"/>
                  <a:gd name="T85" fmla="*/ 38 h 55"/>
                  <a:gd name="T86" fmla="*/ 8 w 16"/>
                  <a:gd name="T87" fmla="*/ 32 h 55"/>
                  <a:gd name="T88" fmla="*/ 10 w 16"/>
                  <a:gd name="T89" fmla="*/ 31 h 55"/>
                  <a:gd name="T90" fmla="*/ 10 w 16"/>
                  <a:gd name="T91" fmla="*/ 25 h 55"/>
                  <a:gd name="T92" fmla="*/ 8 w 16"/>
                  <a:gd name="T93" fmla="*/ 22 h 55"/>
                  <a:gd name="T94" fmla="*/ 8 w 16"/>
                  <a:gd name="T95" fmla="*/ 11 h 55"/>
                  <a:gd name="T96" fmla="*/ 10 w 16"/>
                  <a:gd name="T97" fmla="*/ 9 h 55"/>
                  <a:gd name="T98" fmla="*/ 12 w 16"/>
                  <a:gd name="T99" fmla="*/ 9 h 55"/>
                  <a:gd name="T100" fmla="*/ 16 w 16"/>
                  <a:gd name="T101" fmla="*/ 4 h 55"/>
                  <a:gd name="T102" fmla="*/ 16 w 16"/>
                  <a:gd name="T10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" h="55">
                    <a:moveTo>
                      <a:pt x="1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7"/>
                      <a:pt x="1" y="8"/>
                      <a:pt x="3" y="8"/>
                    </a:cubicBezTo>
                    <a:cubicBezTo>
                      <a:pt x="4" y="8"/>
                      <a:pt x="4" y="9"/>
                      <a:pt x="5" y="9"/>
                    </a:cubicBezTo>
                    <a:cubicBezTo>
                      <a:pt x="7" y="8"/>
                      <a:pt x="7" y="9"/>
                      <a:pt x="7" y="11"/>
                    </a:cubicBezTo>
                    <a:cubicBezTo>
                      <a:pt x="7" y="15"/>
                      <a:pt x="7" y="19"/>
                      <a:pt x="7" y="22"/>
                    </a:cubicBezTo>
                    <a:cubicBezTo>
                      <a:pt x="7" y="23"/>
                      <a:pt x="6" y="25"/>
                      <a:pt x="6" y="25"/>
                    </a:cubicBezTo>
                    <a:cubicBezTo>
                      <a:pt x="4" y="27"/>
                      <a:pt x="4" y="29"/>
                      <a:pt x="5" y="31"/>
                    </a:cubicBezTo>
                    <a:cubicBezTo>
                      <a:pt x="6" y="32"/>
                      <a:pt x="6" y="32"/>
                      <a:pt x="7" y="32"/>
                    </a:cubicBezTo>
                    <a:cubicBezTo>
                      <a:pt x="4" y="34"/>
                      <a:pt x="4" y="36"/>
                      <a:pt x="4" y="38"/>
                    </a:cubicBezTo>
                    <a:cubicBezTo>
                      <a:pt x="4" y="43"/>
                      <a:pt x="4" y="54"/>
                      <a:pt x="4" y="54"/>
                    </a:cubicBezTo>
                    <a:cubicBezTo>
                      <a:pt x="4" y="55"/>
                      <a:pt x="5" y="55"/>
                      <a:pt x="5" y="55"/>
                    </a:cubicBezTo>
                    <a:cubicBezTo>
                      <a:pt x="6" y="55"/>
                      <a:pt x="6" y="55"/>
                      <a:pt x="6" y="53"/>
                    </a:cubicBezTo>
                    <a:cubicBezTo>
                      <a:pt x="6" y="51"/>
                      <a:pt x="6" y="46"/>
                      <a:pt x="6" y="39"/>
                    </a:cubicBezTo>
                    <a:cubicBezTo>
                      <a:pt x="6" y="38"/>
                      <a:pt x="6" y="36"/>
                      <a:pt x="7" y="36"/>
                    </a:cubicBezTo>
                    <a:cubicBezTo>
                      <a:pt x="8" y="36"/>
                      <a:pt x="7" y="41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41"/>
                      <a:pt x="8" y="36"/>
                      <a:pt x="8" y="36"/>
                    </a:cubicBezTo>
                    <a:cubicBezTo>
                      <a:pt x="9" y="36"/>
                      <a:pt x="9" y="38"/>
                      <a:pt x="9" y="39"/>
                    </a:cubicBezTo>
                    <a:cubicBezTo>
                      <a:pt x="9" y="46"/>
                      <a:pt x="9" y="51"/>
                      <a:pt x="9" y="53"/>
                    </a:cubicBezTo>
                    <a:cubicBezTo>
                      <a:pt x="9" y="55"/>
                      <a:pt x="10" y="55"/>
                      <a:pt x="10" y="55"/>
                    </a:cubicBezTo>
                    <a:cubicBezTo>
                      <a:pt x="10" y="55"/>
                      <a:pt x="11" y="55"/>
                      <a:pt x="11" y="54"/>
                    </a:cubicBezTo>
                    <a:cubicBezTo>
                      <a:pt x="11" y="54"/>
                      <a:pt x="11" y="43"/>
                      <a:pt x="11" y="38"/>
                    </a:cubicBezTo>
                    <a:cubicBezTo>
                      <a:pt x="11" y="36"/>
                      <a:pt x="11" y="34"/>
                      <a:pt x="8" y="32"/>
                    </a:cubicBezTo>
                    <a:cubicBezTo>
                      <a:pt x="9" y="32"/>
                      <a:pt x="9" y="32"/>
                      <a:pt x="10" y="31"/>
                    </a:cubicBezTo>
                    <a:cubicBezTo>
                      <a:pt x="12" y="29"/>
                      <a:pt x="11" y="27"/>
                      <a:pt x="10" y="25"/>
                    </a:cubicBezTo>
                    <a:cubicBezTo>
                      <a:pt x="9" y="25"/>
                      <a:pt x="8" y="23"/>
                      <a:pt x="8" y="22"/>
                    </a:cubicBezTo>
                    <a:cubicBezTo>
                      <a:pt x="8" y="19"/>
                      <a:pt x="8" y="15"/>
                      <a:pt x="8" y="11"/>
                    </a:cubicBezTo>
                    <a:cubicBezTo>
                      <a:pt x="8" y="9"/>
                      <a:pt x="9" y="8"/>
                      <a:pt x="10" y="9"/>
                    </a:cubicBezTo>
                    <a:cubicBezTo>
                      <a:pt x="11" y="9"/>
                      <a:pt x="11" y="9"/>
                      <a:pt x="12" y="9"/>
                    </a:cubicBezTo>
                    <a:cubicBezTo>
                      <a:pt x="14" y="8"/>
                      <a:pt x="16" y="7"/>
                      <a:pt x="16" y="4"/>
                    </a:cubicBezTo>
                    <a:cubicBezTo>
                      <a:pt x="16" y="3"/>
                      <a:pt x="16" y="3"/>
                      <a:pt x="16" y="0"/>
                    </a:cubicBezTo>
                    <a:close/>
                  </a:path>
                </a:pathLst>
              </a:custGeom>
              <a:solidFill>
                <a:srgbClr val="D88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2078254" y="-17912"/>
            <a:ext cx="780744" cy="1603540"/>
            <a:chOff x="6332538" y="49213"/>
            <a:chExt cx="1562100" cy="3208337"/>
          </a:xfrm>
        </p:grpSpPr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7216775" y="1036638"/>
              <a:ext cx="142875" cy="179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7019925" y="2905125"/>
              <a:ext cx="101600" cy="128588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6996113" y="977900"/>
              <a:ext cx="227013" cy="1433512"/>
            </a:xfrm>
            <a:custGeom>
              <a:avLst/>
              <a:gdLst>
                <a:gd name="T0" fmla="*/ 16 w 30"/>
                <a:gd name="T1" fmla="*/ 190 h 190"/>
                <a:gd name="T2" fmla="*/ 7 w 30"/>
                <a:gd name="T3" fmla="*/ 164 h 190"/>
                <a:gd name="T4" fmla="*/ 2 w 30"/>
                <a:gd name="T5" fmla="*/ 59 h 190"/>
                <a:gd name="T6" fmla="*/ 11 w 30"/>
                <a:gd name="T7" fmla="*/ 7 h 190"/>
                <a:gd name="T8" fmla="*/ 16 w 30"/>
                <a:gd name="T9" fmla="*/ 0 h 190"/>
                <a:gd name="T10" fmla="*/ 21 w 30"/>
                <a:gd name="T11" fmla="*/ 7 h 190"/>
                <a:gd name="T12" fmla="*/ 28 w 30"/>
                <a:gd name="T13" fmla="*/ 49 h 190"/>
                <a:gd name="T14" fmla="*/ 30 w 30"/>
                <a:gd name="T15" fmla="*/ 119 h 190"/>
                <a:gd name="T16" fmla="*/ 21 w 30"/>
                <a:gd name="T17" fmla="*/ 181 h 190"/>
                <a:gd name="T18" fmla="*/ 16 w 30"/>
                <a:gd name="T1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90">
                  <a:moveTo>
                    <a:pt x="16" y="190"/>
                  </a:moveTo>
                  <a:cubicBezTo>
                    <a:pt x="10" y="181"/>
                    <a:pt x="9" y="173"/>
                    <a:pt x="7" y="164"/>
                  </a:cubicBezTo>
                  <a:cubicBezTo>
                    <a:pt x="0" y="130"/>
                    <a:pt x="1" y="94"/>
                    <a:pt x="2" y="59"/>
                  </a:cubicBezTo>
                  <a:cubicBezTo>
                    <a:pt x="3" y="41"/>
                    <a:pt x="5" y="23"/>
                    <a:pt x="11" y="7"/>
                  </a:cubicBezTo>
                  <a:cubicBezTo>
                    <a:pt x="12" y="4"/>
                    <a:pt x="14" y="2"/>
                    <a:pt x="16" y="0"/>
                  </a:cubicBezTo>
                  <a:cubicBezTo>
                    <a:pt x="18" y="2"/>
                    <a:pt x="20" y="4"/>
                    <a:pt x="21" y="7"/>
                  </a:cubicBezTo>
                  <a:cubicBezTo>
                    <a:pt x="23" y="21"/>
                    <a:pt x="27" y="35"/>
                    <a:pt x="28" y="49"/>
                  </a:cubicBezTo>
                  <a:cubicBezTo>
                    <a:pt x="30" y="73"/>
                    <a:pt x="30" y="96"/>
                    <a:pt x="30" y="119"/>
                  </a:cubicBezTo>
                  <a:cubicBezTo>
                    <a:pt x="29" y="140"/>
                    <a:pt x="27" y="161"/>
                    <a:pt x="21" y="181"/>
                  </a:cubicBezTo>
                  <a:cubicBezTo>
                    <a:pt x="20" y="184"/>
                    <a:pt x="18" y="186"/>
                    <a:pt x="16" y="19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6754813" y="985838"/>
              <a:ext cx="287338" cy="1403350"/>
            </a:xfrm>
            <a:custGeom>
              <a:avLst/>
              <a:gdLst>
                <a:gd name="T0" fmla="*/ 38 w 38"/>
                <a:gd name="T1" fmla="*/ 186 h 186"/>
                <a:gd name="T2" fmla="*/ 18 w 38"/>
                <a:gd name="T3" fmla="*/ 166 h 186"/>
                <a:gd name="T4" fmla="*/ 1 w 38"/>
                <a:gd name="T5" fmla="*/ 79 h 186"/>
                <a:gd name="T6" fmla="*/ 15 w 38"/>
                <a:gd name="T7" fmla="*/ 26 h 186"/>
                <a:gd name="T8" fmla="*/ 38 w 38"/>
                <a:gd name="T9" fmla="*/ 0 h 186"/>
                <a:gd name="T10" fmla="*/ 27 w 38"/>
                <a:gd name="T11" fmla="*/ 93 h 186"/>
                <a:gd name="T12" fmla="*/ 38 w 38"/>
                <a:gd name="T13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86">
                  <a:moveTo>
                    <a:pt x="38" y="186"/>
                  </a:moveTo>
                  <a:cubicBezTo>
                    <a:pt x="28" y="181"/>
                    <a:pt x="22" y="174"/>
                    <a:pt x="18" y="166"/>
                  </a:cubicBezTo>
                  <a:cubicBezTo>
                    <a:pt x="3" y="139"/>
                    <a:pt x="0" y="109"/>
                    <a:pt x="1" y="79"/>
                  </a:cubicBezTo>
                  <a:cubicBezTo>
                    <a:pt x="3" y="61"/>
                    <a:pt x="6" y="43"/>
                    <a:pt x="15" y="26"/>
                  </a:cubicBezTo>
                  <a:cubicBezTo>
                    <a:pt x="20" y="16"/>
                    <a:pt x="26" y="6"/>
                    <a:pt x="38" y="0"/>
                  </a:cubicBezTo>
                  <a:cubicBezTo>
                    <a:pt x="29" y="31"/>
                    <a:pt x="27" y="62"/>
                    <a:pt x="27" y="93"/>
                  </a:cubicBezTo>
                  <a:cubicBezTo>
                    <a:pt x="27" y="124"/>
                    <a:pt x="29" y="155"/>
                    <a:pt x="38" y="1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7200901" y="992188"/>
              <a:ext cx="279400" cy="1389062"/>
            </a:xfrm>
            <a:custGeom>
              <a:avLst/>
              <a:gdLst>
                <a:gd name="T0" fmla="*/ 0 w 37"/>
                <a:gd name="T1" fmla="*/ 0 h 184"/>
                <a:gd name="T2" fmla="*/ 22 w 37"/>
                <a:gd name="T3" fmla="*/ 25 h 184"/>
                <a:gd name="T4" fmla="*/ 36 w 37"/>
                <a:gd name="T5" fmla="*/ 102 h 184"/>
                <a:gd name="T6" fmla="*/ 22 w 37"/>
                <a:gd name="T7" fmla="*/ 158 h 184"/>
                <a:gd name="T8" fmla="*/ 5 w 37"/>
                <a:gd name="T9" fmla="*/ 181 h 184"/>
                <a:gd name="T10" fmla="*/ 0 w 37"/>
                <a:gd name="T11" fmla="*/ 184 h 184"/>
                <a:gd name="T12" fmla="*/ 0 w 37"/>
                <a:gd name="T1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84">
                  <a:moveTo>
                    <a:pt x="0" y="0"/>
                  </a:moveTo>
                  <a:cubicBezTo>
                    <a:pt x="10" y="5"/>
                    <a:pt x="17" y="14"/>
                    <a:pt x="22" y="25"/>
                  </a:cubicBezTo>
                  <a:cubicBezTo>
                    <a:pt x="34" y="50"/>
                    <a:pt x="37" y="75"/>
                    <a:pt x="36" y="102"/>
                  </a:cubicBezTo>
                  <a:cubicBezTo>
                    <a:pt x="35" y="122"/>
                    <a:pt x="31" y="141"/>
                    <a:pt x="22" y="158"/>
                  </a:cubicBezTo>
                  <a:cubicBezTo>
                    <a:pt x="18" y="167"/>
                    <a:pt x="13" y="175"/>
                    <a:pt x="5" y="181"/>
                  </a:cubicBezTo>
                  <a:cubicBezTo>
                    <a:pt x="4" y="182"/>
                    <a:pt x="2" y="183"/>
                    <a:pt x="0" y="184"/>
                  </a:cubicBezTo>
                  <a:cubicBezTo>
                    <a:pt x="13" y="122"/>
                    <a:pt x="13" y="6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6521451" y="1016000"/>
              <a:ext cx="400050" cy="1335087"/>
            </a:xfrm>
            <a:custGeom>
              <a:avLst/>
              <a:gdLst>
                <a:gd name="T0" fmla="*/ 53 w 53"/>
                <a:gd name="T1" fmla="*/ 0 h 177"/>
                <a:gd name="T2" fmla="*/ 52 w 53"/>
                <a:gd name="T3" fmla="*/ 177 h 177"/>
                <a:gd name="T4" fmla="*/ 3 w 53"/>
                <a:gd name="T5" fmla="*/ 97 h 177"/>
                <a:gd name="T6" fmla="*/ 53 w 53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77">
                  <a:moveTo>
                    <a:pt x="53" y="0"/>
                  </a:moveTo>
                  <a:cubicBezTo>
                    <a:pt x="18" y="40"/>
                    <a:pt x="16" y="135"/>
                    <a:pt x="52" y="177"/>
                  </a:cubicBezTo>
                  <a:cubicBezTo>
                    <a:pt x="29" y="169"/>
                    <a:pt x="5" y="135"/>
                    <a:pt x="3" y="97"/>
                  </a:cubicBezTo>
                  <a:cubicBezTo>
                    <a:pt x="0" y="49"/>
                    <a:pt x="26" y="11"/>
                    <a:pt x="53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6332538" y="1052513"/>
              <a:ext cx="438150" cy="1268412"/>
            </a:xfrm>
            <a:custGeom>
              <a:avLst/>
              <a:gdLst>
                <a:gd name="T0" fmla="*/ 58 w 58"/>
                <a:gd name="T1" fmla="*/ 168 h 168"/>
                <a:gd name="T2" fmla="*/ 1 w 58"/>
                <a:gd name="T3" fmla="*/ 82 h 168"/>
                <a:gd name="T4" fmla="*/ 58 w 58"/>
                <a:gd name="T5" fmla="*/ 0 h 168"/>
                <a:gd name="T6" fmla="*/ 21 w 58"/>
                <a:gd name="T7" fmla="*/ 84 h 168"/>
                <a:gd name="T8" fmla="*/ 58 w 58"/>
                <a:gd name="T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68">
                  <a:moveTo>
                    <a:pt x="58" y="168"/>
                  </a:moveTo>
                  <a:cubicBezTo>
                    <a:pt x="27" y="155"/>
                    <a:pt x="0" y="123"/>
                    <a:pt x="1" y="82"/>
                  </a:cubicBezTo>
                  <a:cubicBezTo>
                    <a:pt x="2" y="45"/>
                    <a:pt x="26" y="13"/>
                    <a:pt x="58" y="0"/>
                  </a:cubicBezTo>
                  <a:cubicBezTo>
                    <a:pt x="32" y="23"/>
                    <a:pt x="21" y="52"/>
                    <a:pt x="21" y="84"/>
                  </a:cubicBezTo>
                  <a:cubicBezTo>
                    <a:pt x="21" y="117"/>
                    <a:pt x="32" y="145"/>
                    <a:pt x="58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7313613" y="1016000"/>
              <a:ext cx="392113" cy="1335087"/>
            </a:xfrm>
            <a:custGeom>
              <a:avLst/>
              <a:gdLst>
                <a:gd name="T0" fmla="*/ 0 w 52"/>
                <a:gd name="T1" fmla="*/ 0 h 177"/>
                <a:gd name="T2" fmla="*/ 0 w 52"/>
                <a:gd name="T3" fmla="*/ 177 h 177"/>
                <a:gd name="T4" fmla="*/ 49 w 52"/>
                <a:gd name="T5" fmla="*/ 97 h 177"/>
                <a:gd name="T6" fmla="*/ 0 w 52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77">
                  <a:moveTo>
                    <a:pt x="0" y="0"/>
                  </a:moveTo>
                  <a:cubicBezTo>
                    <a:pt x="35" y="40"/>
                    <a:pt x="37" y="135"/>
                    <a:pt x="0" y="177"/>
                  </a:cubicBezTo>
                  <a:cubicBezTo>
                    <a:pt x="24" y="169"/>
                    <a:pt x="47" y="135"/>
                    <a:pt x="49" y="97"/>
                  </a:cubicBezTo>
                  <a:cubicBezTo>
                    <a:pt x="52" y="49"/>
                    <a:pt x="27" y="11"/>
                    <a:pt x="0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7456488" y="1052513"/>
              <a:ext cx="438150" cy="1268412"/>
            </a:xfrm>
            <a:custGeom>
              <a:avLst/>
              <a:gdLst>
                <a:gd name="T0" fmla="*/ 0 w 58"/>
                <a:gd name="T1" fmla="*/ 168 h 168"/>
                <a:gd name="T2" fmla="*/ 57 w 58"/>
                <a:gd name="T3" fmla="*/ 82 h 168"/>
                <a:gd name="T4" fmla="*/ 0 w 58"/>
                <a:gd name="T5" fmla="*/ 0 h 168"/>
                <a:gd name="T6" fmla="*/ 37 w 58"/>
                <a:gd name="T7" fmla="*/ 84 h 168"/>
                <a:gd name="T8" fmla="*/ 0 w 58"/>
                <a:gd name="T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68">
                  <a:moveTo>
                    <a:pt x="0" y="168"/>
                  </a:moveTo>
                  <a:cubicBezTo>
                    <a:pt x="31" y="155"/>
                    <a:pt x="58" y="123"/>
                    <a:pt x="57" y="82"/>
                  </a:cubicBezTo>
                  <a:cubicBezTo>
                    <a:pt x="56" y="45"/>
                    <a:pt x="32" y="13"/>
                    <a:pt x="0" y="0"/>
                  </a:cubicBezTo>
                  <a:cubicBezTo>
                    <a:pt x="26" y="23"/>
                    <a:pt x="37" y="52"/>
                    <a:pt x="37" y="84"/>
                  </a:cubicBezTo>
                  <a:cubicBezTo>
                    <a:pt x="37" y="117"/>
                    <a:pt x="26" y="145"/>
                    <a:pt x="0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6989763" y="49213"/>
              <a:ext cx="263525" cy="876300"/>
            </a:xfrm>
            <a:custGeom>
              <a:avLst/>
              <a:gdLst>
                <a:gd name="T0" fmla="*/ 22 w 35"/>
                <a:gd name="T1" fmla="*/ 101 h 116"/>
                <a:gd name="T2" fmla="*/ 19 w 35"/>
                <a:gd name="T3" fmla="*/ 94 h 116"/>
                <a:gd name="T4" fmla="*/ 19 w 35"/>
                <a:gd name="T5" fmla="*/ 0 h 116"/>
                <a:gd name="T6" fmla="*/ 15 w 35"/>
                <a:gd name="T7" fmla="*/ 0 h 116"/>
                <a:gd name="T8" fmla="*/ 15 w 35"/>
                <a:gd name="T9" fmla="*/ 1 h 116"/>
                <a:gd name="T10" fmla="*/ 15 w 35"/>
                <a:gd name="T11" fmla="*/ 94 h 116"/>
                <a:gd name="T12" fmla="*/ 10 w 35"/>
                <a:gd name="T13" fmla="*/ 100 h 116"/>
                <a:gd name="T14" fmla="*/ 1 w 35"/>
                <a:gd name="T15" fmla="*/ 105 h 116"/>
                <a:gd name="T16" fmla="*/ 1 w 35"/>
                <a:gd name="T17" fmla="*/ 116 h 116"/>
                <a:gd name="T18" fmla="*/ 33 w 35"/>
                <a:gd name="T19" fmla="*/ 116 h 116"/>
                <a:gd name="T20" fmla="*/ 22 w 35"/>
                <a:gd name="T21" fmla="*/ 10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116">
                  <a:moveTo>
                    <a:pt x="22" y="101"/>
                  </a:moveTo>
                  <a:cubicBezTo>
                    <a:pt x="18" y="101"/>
                    <a:pt x="19" y="97"/>
                    <a:pt x="19" y="94"/>
                  </a:cubicBezTo>
                  <a:cubicBezTo>
                    <a:pt x="19" y="53"/>
                    <a:pt x="19" y="4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5" y="42"/>
                    <a:pt x="15" y="53"/>
                    <a:pt x="15" y="94"/>
                  </a:cubicBezTo>
                  <a:cubicBezTo>
                    <a:pt x="15" y="98"/>
                    <a:pt x="14" y="100"/>
                    <a:pt x="10" y="100"/>
                  </a:cubicBezTo>
                  <a:cubicBezTo>
                    <a:pt x="6" y="99"/>
                    <a:pt x="2" y="101"/>
                    <a:pt x="1" y="105"/>
                  </a:cubicBezTo>
                  <a:cubicBezTo>
                    <a:pt x="0" y="108"/>
                    <a:pt x="1" y="112"/>
                    <a:pt x="1" y="116"/>
                  </a:cubicBezTo>
                  <a:cubicBezTo>
                    <a:pt x="12" y="116"/>
                    <a:pt x="22" y="116"/>
                    <a:pt x="33" y="116"/>
                  </a:cubicBezTo>
                  <a:cubicBezTo>
                    <a:pt x="35" y="103"/>
                    <a:pt x="33" y="99"/>
                    <a:pt x="22" y="101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6981826" y="2457450"/>
              <a:ext cx="241300" cy="800100"/>
            </a:xfrm>
            <a:custGeom>
              <a:avLst/>
              <a:gdLst>
                <a:gd name="T0" fmla="*/ 32 w 32"/>
                <a:gd name="T1" fmla="*/ 0 h 106"/>
                <a:gd name="T2" fmla="*/ 17 w 32"/>
                <a:gd name="T3" fmla="*/ 0 h 106"/>
                <a:gd name="T4" fmla="*/ 0 w 32"/>
                <a:gd name="T5" fmla="*/ 0 h 106"/>
                <a:gd name="T6" fmla="*/ 0 w 32"/>
                <a:gd name="T7" fmla="*/ 7 h 106"/>
                <a:gd name="T8" fmla="*/ 8 w 32"/>
                <a:gd name="T9" fmla="*/ 16 h 106"/>
                <a:gd name="T10" fmla="*/ 11 w 32"/>
                <a:gd name="T11" fmla="*/ 16 h 106"/>
                <a:gd name="T12" fmla="*/ 15 w 32"/>
                <a:gd name="T13" fmla="*/ 20 h 106"/>
                <a:gd name="T14" fmla="*/ 15 w 32"/>
                <a:gd name="T15" fmla="*/ 43 h 106"/>
                <a:gd name="T16" fmla="*/ 12 w 32"/>
                <a:gd name="T17" fmla="*/ 48 h 106"/>
                <a:gd name="T18" fmla="*/ 12 w 32"/>
                <a:gd name="T19" fmla="*/ 60 h 106"/>
                <a:gd name="T20" fmla="*/ 14 w 32"/>
                <a:gd name="T21" fmla="*/ 62 h 106"/>
                <a:gd name="T22" fmla="*/ 9 w 32"/>
                <a:gd name="T23" fmla="*/ 73 h 106"/>
                <a:gd name="T24" fmla="*/ 10 w 32"/>
                <a:gd name="T25" fmla="*/ 104 h 106"/>
                <a:gd name="T26" fmla="*/ 11 w 32"/>
                <a:gd name="T27" fmla="*/ 106 h 106"/>
                <a:gd name="T28" fmla="*/ 13 w 32"/>
                <a:gd name="T29" fmla="*/ 103 h 106"/>
                <a:gd name="T30" fmla="*/ 13 w 32"/>
                <a:gd name="T31" fmla="*/ 75 h 106"/>
                <a:gd name="T32" fmla="*/ 15 w 32"/>
                <a:gd name="T33" fmla="*/ 70 h 106"/>
                <a:gd name="T34" fmla="*/ 15 w 32"/>
                <a:gd name="T35" fmla="*/ 106 h 106"/>
                <a:gd name="T36" fmla="*/ 15 w 32"/>
                <a:gd name="T37" fmla="*/ 106 h 106"/>
                <a:gd name="T38" fmla="*/ 15 w 32"/>
                <a:gd name="T39" fmla="*/ 106 h 106"/>
                <a:gd name="T40" fmla="*/ 15 w 32"/>
                <a:gd name="T41" fmla="*/ 106 h 106"/>
                <a:gd name="T42" fmla="*/ 16 w 32"/>
                <a:gd name="T43" fmla="*/ 106 h 106"/>
                <a:gd name="T44" fmla="*/ 16 w 32"/>
                <a:gd name="T45" fmla="*/ 106 h 106"/>
                <a:gd name="T46" fmla="*/ 16 w 32"/>
                <a:gd name="T47" fmla="*/ 106 h 106"/>
                <a:gd name="T48" fmla="*/ 16 w 32"/>
                <a:gd name="T49" fmla="*/ 106 h 106"/>
                <a:gd name="T50" fmla="*/ 16 w 32"/>
                <a:gd name="T51" fmla="*/ 106 h 106"/>
                <a:gd name="T52" fmla="*/ 16 w 32"/>
                <a:gd name="T53" fmla="*/ 106 h 106"/>
                <a:gd name="T54" fmla="*/ 16 w 32"/>
                <a:gd name="T55" fmla="*/ 106 h 106"/>
                <a:gd name="T56" fmla="*/ 16 w 32"/>
                <a:gd name="T57" fmla="*/ 106 h 106"/>
                <a:gd name="T58" fmla="*/ 16 w 32"/>
                <a:gd name="T59" fmla="*/ 106 h 106"/>
                <a:gd name="T60" fmla="*/ 16 w 32"/>
                <a:gd name="T61" fmla="*/ 106 h 106"/>
                <a:gd name="T62" fmla="*/ 16 w 32"/>
                <a:gd name="T63" fmla="*/ 106 h 106"/>
                <a:gd name="T64" fmla="*/ 16 w 32"/>
                <a:gd name="T65" fmla="*/ 106 h 106"/>
                <a:gd name="T66" fmla="*/ 16 w 32"/>
                <a:gd name="T67" fmla="*/ 106 h 106"/>
                <a:gd name="T68" fmla="*/ 16 w 32"/>
                <a:gd name="T69" fmla="*/ 106 h 106"/>
                <a:gd name="T70" fmla="*/ 16 w 32"/>
                <a:gd name="T71" fmla="*/ 106 h 106"/>
                <a:gd name="T72" fmla="*/ 16 w 32"/>
                <a:gd name="T73" fmla="*/ 106 h 106"/>
                <a:gd name="T74" fmla="*/ 17 w 32"/>
                <a:gd name="T75" fmla="*/ 70 h 106"/>
                <a:gd name="T76" fmla="*/ 19 w 32"/>
                <a:gd name="T77" fmla="*/ 75 h 106"/>
                <a:gd name="T78" fmla="*/ 19 w 32"/>
                <a:gd name="T79" fmla="*/ 103 h 106"/>
                <a:gd name="T80" fmla="*/ 21 w 32"/>
                <a:gd name="T81" fmla="*/ 106 h 106"/>
                <a:gd name="T82" fmla="*/ 22 w 32"/>
                <a:gd name="T83" fmla="*/ 104 h 106"/>
                <a:gd name="T84" fmla="*/ 23 w 32"/>
                <a:gd name="T85" fmla="*/ 73 h 106"/>
                <a:gd name="T86" fmla="*/ 18 w 32"/>
                <a:gd name="T87" fmla="*/ 62 h 106"/>
                <a:gd name="T88" fmla="*/ 20 w 32"/>
                <a:gd name="T89" fmla="*/ 60 h 106"/>
                <a:gd name="T90" fmla="*/ 20 w 32"/>
                <a:gd name="T91" fmla="*/ 48 h 106"/>
                <a:gd name="T92" fmla="*/ 17 w 32"/>
                <a:gd name="T93" fmla="*/ 43 h 106"/>
                <a:gd name="T94" fmla="*/ 17 w 32"/>
                <a:gd name="T95" fmla="*/ 20 h 106"/>
                <a:gd name="T96" fmla="*/ 21 w 32"/>
                <a:gd name="T97" fmla="*/ 16 h 106"/>
                <a:gd name="T98" fmla="*/ 24 w 32"/>
                <a:gd name="T99" fmla="*/ 16 h 106"/>
                <a:gd name="T100" fmla="*/ 32 w 32"/>
                <a:gd name="T101" fmla="*/ 7 h 106"/>
                <a:gd name="T102" fmla="*/ 32 w 32"/>
                <a:gd name="T10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" h="106">
                  <a:moveTo>
                    <a:pt x="3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0" y="12"/>
                    <a:pt x="3" y="15"/>
                    <a:pt x="8" y="16"/>
                  </a:cubicBezTo>
                  <a:cubicBezTo>
                    <a:pt x="9" y="16"/>
                    <a:pt x="10" y="16"/>
                    <a:pt x="11" y="16"/>
                  </a:cubicBezTo>
                  <a:cubicBezTo>
                    <a:pt x="14" y="15"/>
                    <a:pt x="15" y="17"/>
                    <a:pt x="15" y="20"/>
                  </a:cubicBezTo>
                  <a:cubicBezTo>
                    <a:pt x="15" y="28"/>
                    <a:pt x="15" y="35"/>
                    <a:pt x="15" y="43"/>
                  </a:cubicBezTo>
                  <a:cubicBezTo>
                    <a:pt x="15" y="45"/>
                    <a:pt x="14" y="47"/>
                    <a:pt x="12" y="48"/>
                  </a:cubicBezTo>
                  <a:cubicBezTo>
                    <a:pt x="9" y="52"/>
                    <a:pt x="8" y="56"/>
                    <a:pt x="12" y="60"/>
                  </a:cubicBezTo>
                  <a:cubicBezTo>
                    <a:pt x="12" y="61"/>
                    <a:pt x="13" y="61"/>
                    <a:pt x="14" y="62"/>
                  </a:cubicBezTo>
                  <a:cubicBezTo>
                    <a:pt x="9" y="65"/>
                    <a:pt x="9" y="69"/>
                    <a:pt x="9" y="73"/>
                  </a:cubicBezTo>
                  <a:cubicBezTo>
                    <a:pt x="10" y="82"/>
                    <a:pt x="10" y="104"/>
                    <a:pt x="10" y="104"/>
                  </a:cubicBezTo>
                  <a:cubicBezTo>
                    <a:pt x="10" y="106"/>
                    <a:pt x="10" y="106"/>
                    <a:pt x="11" y="106"/>
                  </a:cubicBezTo>
                  <a:cubicBezTo>
                    <a:pt x="12" y="106"/>
                    <a:pt x="13" y="106"/>
                    <a:pt x="13" y="103"/>
                  </a:cubicBezTo>
                  <a:cubicBezTo>
                    <a:pt x="13" y="99"/>
                    <a:pt x="13" y="88"/>
                    <a:pt x="13" y="75"/>
                  </a:cubicBezTo>
                  <a:cubicBezTo>
                    <a:pt x="13" y="73"/>
                    <a:pt x="14" y="69"/>
                    <a:pt x="15" y="70"/>
                  </a:cubicBezTo>
                  <a:cubicBezTo>
                    <a:pt x="16" y="70"/>
                    <a:pt x="15" y="78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7" y="78"/>
                    <a:pt x="16" y="70"/>
                    <a:pt x="17" y="70"/>
                  </a:cubicBezTo>
                  <a:cubicBezTo>
                    <a:pt x="18" y="69"/>
                    <a:pt x="19" y="73"/>
                    <a:pt x="19" y="75"/>
                  </a:cubicBezTo>
                  <a:cubicBezTo>
                    <a:pt x="19" y="88"/>
                    <a:pt x="19" y="99"/>
                    <a:pt x="19" y="103"/>
                  </a:cubicBezTo>
                  <a:cubicBezTo>
                    <a:pt x="19" y="106"/>
                    <a:pt x="20" y="106"/>
                    <a:pt x="21" y="106"/>
                  </a:cubicBezTo>
                  <a:cubicBezTo>
                    <a:pt x="22" y="106"/>
                    <a:pt x="22" y="106"/>
                    <a:pt x="22" y="104"/>
                  </a:cubicBezTo>
                  <a:cubicBezTo>
                    <a:pt x="22" y="104"/>
                    <a:pt x="22" y="82"/>
                    <a:pt x="23" y="73"/>
                  </a:cubicBezTo>
                  <a:cubicBezTo>
                    <a:pt x="23" y="69"/>
                    <a:pt x="23" y="65"/>
                    <a:pt x="18" y="62"/>
                  </a:cubicBezTo>
                  <a:cubicBezTo>
                    <a:pt x="19" y="61"/>
                    <a:pt x="19" y="61"/>
                    <a:pt x="20" y="60"/>
                  </a:cubicBezTo>
                  <a:cubicBezTo>
                    <a:pt x="24" y="56"/>
                    <a:pt x="23" y="52"/>
                    <a:pt x="20" y="48"/>
                  </a:cubicBezTo>
                  <a:cubicBezTo>
                    <a:pt x="18" y="47"/>
                    <a:pt x="17" y="45"/>
                    <a:pt x="17" y="43"/>
                  </a:cubicBezTo>
                  <a:cubicBezTo>
                    <a:pt x="17" y="35"/>
                    <a:pt x="17" y="28"/>
                    <a:pt x="17" y="20"/>
                  </a:cubicBezTo>
                  <a:cubicBezTo>
                    <a:pt x="17" y="17"/>
                    <a:pt x="18" y="15"/>
                    <a:pt x="21" y="16"/>
                  </a:cubicBezTo>
                  <a:cubicBezTo>
                    <a:pt x="22" y="16"/>
                    <a:pt x="23" y="16"/>
                    <a:pt x="24" y="16"/>
                  </a:cubicBezTo>
                  <a:cubicBezTo>
                    <a:pt x="29" y="16"/>
                    <a:pt x="32" y="12"/>
                    <a:pt x="32" y="7"/>
                  </a:cubicBezTo>
                  <a:cubicBezTo>
                    <a:pt x="32" y="5"/>
                    <a:pt x="32" y="4"/>
                    <a:pt x="32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1076085" y="-12509"/>
            <a:ext cx="955325" cy="3638873"/>
            <a:chOff x="10083801" y="49213"/>
            <a:chExt cx="1404937" cy="5351463"/>
          </a:xfrm>
        </p:grpSpPr>
        <p:sp>
          <p:nvSpPr>
            <p:cNvPr id="31" name="Oval 31"/>
            <p:cNvSpPr>
              <a:spLocks noChangeArrowheads="1"/>
            </p:cNvSpPr>
            <p:nvPr/>
          </p:nvSpPr>
          <p:spPr bwMode="auto">
            <a:xfrm>
              <a:off x="11441113" y="192088"/>
              <a:ext cx="47625" cy="587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2"/>
            <p:cNvSpPr>
              <a:spLocks noChangeArrowheads="1"/>
            </p:cNvSpPr>
            <p:nvPr/>
          </p:nvSpPr>
          <p:spPr bwMode="auto">
            <a:xfrm>
              <a:off x="10213975" y="1493838"/>
              <a:ext cx="111125" cy="128588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1314113" y="5310188"/>
              <a:ext cx="71438" cy="90488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10596563" y="3354388"/>
              <a:ext cx="174625" cy="1117600"/>
            </a:xfrm>
            <a:custGeom>
              <a:avLst/>
              <a:gdLst>
                <a:gd name="T0" fmla="*/ 12 w 23"/>
                <a:gd name="T1" fmla="*/ 148 h 148"/>
                <a:gd name="T2" fmla="*/ 5 w 23"/>
                <a:gd name="T3" fmla="*/ 128 h 148"/>
                <a:gd name="T4" fmla="*/ 2 w 23"/>
                <a:gd name="T5" fmla="*/ 46 h 148"/>
                <a:gd name="T6" fmla="*/ 9 w 23"/>
                <a:gd name="T7" fmla="*/ 6 h 148"/>
                <a:gd name="T8" fmla="*/ 12 w 23"/>
                <a:gd name="T9" fmla="*/ 0 h 148"/>
                <a:gd name="T10" fmla="*/ 16 w 23"/>
                <a:gd name="T11" fmla="*/ 6 h 148"/>
                <a:gd name="T12" fmla="*/ 22 w 23"/>
                <a:gd name="T13" fmla="*/ 39 h 148"/>
                <a:gd name="T14" fmla="*/ 23 w 23"/>
                <a:gd name="T15" fmla="*/ 93 h 148"/>
                <a:gd name="T16" fmla="*/ 16 w 23"/>
                <a:gd name="T17" fmla="*/ 141 h 148"/>
                <a:gd name="T18" fmla="*/ 12 w 23"/>
                <a:gd name="T1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148">
                  <a:moveTo>
                    <a:pt x="12" y="148"/>
                  </a:moveTo>
                  <a:cubicBezTo>
                    <a:pt x="7" y="142"/>
                    <a:pt x="7" y="135"/>
                    <a:pt x="5" y="128"/>
                  </a:cubicBezTo>
                  <a:cubicBezTo>
                    <a:pt x="0" y="101"/>
                    <a:pt x="0" y="74"/>
                    <a:pt x="2" y="46"/>
                  </a:cubicBezTo>
                  <a:cubicBezTo>
                    <a:pt x="2" y="33"/>
                    <a:pt x="4" y="19"/>
                    <a:pt x="9" y="6"/>
                  </a:cubicBezTo>
                  <a:cubicBezTo>
                    <a:pt x="9" y="4"/>
                    <a:pt x="11" y="2"/>
                    <a:pt x="12" y="0"/>
                  </a:cubicBezTo>
                  <a:cubicBezTo>
                    <a:pt x="14" y="2"/>
                    <a:pt x="15" y="4"/>
                    <a:pt x="16" y="6"/>
                  </a:cubicBezTo>
                  <a:cubicBezTo>
                    <a:pt x="18" y="17"/>
                    <a:pt x="21" y="28"/>
                    <a:pt x="22" y="39"/>
                  </a:cubicBezTo>
                  <a:cubicBezTo>
                    <a:pt x="23" y="57"/>
                    <a:pt x="23" y="75"/>
                    <a:pt x="23" y="93"/>
                  </a:cubicBezTo>
                  <a:cubicBezTo>
                    <a:pt x="23" y="110"/>
                    <a:pt x="21" y="126"/>
                    <a:pt x="16" y="141"/>
                  </a:cubicBezTo>
                  <a:cubicBezTo>
                    <a:pt x="15" y="143"/>
                    <a:pt x="14" y="145"/>
                    <a:pt x="12" y="148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10409238" y="3370263"/>
              <a:ext cx="225425" cy="1079500"/>
            </a:xfrm>
            <a:custGeom>
              <a:avLst/>
              <a:gdLst>
                <a:gd name="T0" fmla="*/ 29 w 30"/>
                <a:gd name="T1" fmla="*/ 143 h 143"/>
                <a:gd name="T2" fmla="*/ 14 w 30"/>
                <a:gd name="T3" fmla="*/ 128 h 143"/>
                <a:gd name="T4" fmla="*/ 1 w 30"/>
                <a:gd name="T5" fmla="*/ 61 h 143"/>
                <a:gd name="T6" fmla="*/ 11 w 30"/>
                <a:gd name="T7" fmla="*/ 20 h 143"/>
                <a:gd name="T8" fmla="*/ 30 w 30"/>
                <a:gd name="T9" fmla="*/ 0 h 143"/>
                <a:gd name="T10" fmla="*/ 21 w 30"/>
                <a:gd name="T11" fmla="*/ 71 h 143"/>
                <a:gd name="T12" fmla="*/ 29 w 30"/>
                <a:gd name="T1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43">
                  <a:moveTo>
                    <a:pt x="29" y="143"/>
                  </a:moveTo>
                  <a:cubicBezTo>
                    <a:pt x="22" y="140"/>
                    <a:pt x="17" y="135"/>
                    <a:pt x="14" y="128"/>
                  </a:cubicBezTo>
                  <a:cubicBezTo>
                    <a:pt x="2" y="107"/>
                    <a:pt x="0" y="84"/>
                    <a:pt x="1" y="61"/>
                  </a:cubicBezTo>
                  <a:cubicBezTo>
                    <a:pt x="2" y="46"/>
                    <a:pt x="5" y="33"/>
                    <a:pt x="11" y="20"/>
                  </a:cubicBezTo>
                  <a:cubicBezTo>
                    <a:pt x="15" y="12"/>
                    <a:pt x="20" y="4"/>
                    <a:pt x="30" y="0"/>
                  </a:cubicBezTo>
                  <a:cubicBezTo>
                    <a:pt x="22" y="23"/>
                    <a:pt x="21" y="47"/>
                    <a:pt x="21" y="71"/>
                  </a:cubicBezTo>
                  <a:cubicBezTo>
                    <a:pt x="21" y="96"/>
                    <a:pt x="22" y="119"/>
                    <a:pt x="29" y="1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10755313" y="3370263"/>
              <a:ext cx="211138" cy="1079500"/>
            </a:xfrm>
            <a:custGeom>
              <a:avLst/>
              <a:gdLst>
                <a:gd name="T0" fmla="*/ 0 w 28"/>
                <a:gd name="T1" fmla="*/ 0 h 143"/>
                <a:gd name="T2" fmla="*/ 17 w 28"/>
                <a:gd name="T3" fmla="*/ 20 h 143"/>
                <a:gd name="T4" fmla="*/ 27 w 28"/>
                <a:gd name="T5" fmla="*/ 79 h 143"/>
                <a:gd name="T6" fmla="*/ 17 w 28"/>
                <a:gd name="T7" fmla="*/ 123 h 143"/>
                <a:gd name="T8" fmla="*/ 4 w 28"/>
                <a:gd name="T9" fmla="*/ 141 h 143"/>
                <a:gd name="T10" fmla="*/ 0 w 28"/>
                <a:gd name="T11" fmla="*/ 143 h 143"/>
                <a:gd name="T12" fmla="*/ 0 w 28"/>
                <a:gd name="T1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43">
                  <a:moveTo>
                    <a:pt x="0" y="0"/>
                  </a:moveTo>
                  <a:cubicBezTo>
                    <a:pt x="8" y="4"/>
                    <a:pt x="13" y="11"/>
                    <a:pt x="17" y="20"/>
                  </a:cubicBezTo>
                  <a:cubicBezTo>
                    <a:pt x="26" y="39"/>
                    <a:pt x="28" y="59"/>
                    <a:pt x="27" y="79"/>
                  </a:cubicBezTo>
                  <a:cubicBezTo>
                    <a:pt x="27" y="95"/>
                    <a:pt x="24" y="109"/>
                    <a:pt x="17" y="123"/>
                  </a:cubicBezTo>
                  <a:cubicBezTo>
                    <a:pt x="14" y="130"/>
                    <a:pt x="10" y="136"/>
                    <a:pt x="4" y="141"/>
                  </a:cubicBezTo>
                  <a:cubicBezTo>
                    <a:pt x="3" y="142"/>
                    <a:pt x="1" y="142"/>
                    <a:pt x="0" y="143"/>
                  </a:cubicBezTo>
                  <a:cubicBezTo>
                    <a:pt x="10" y="95"/>
                    <a:pt x="10" y="4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10226676" y="3392488"/>
              <a:ext cx="309563" cy="1035050"/>
            </a:xfrm>
            <a:custGeom>
              <a:avLst/>
              <a:gdLst>
                <a:gd name="T0" fmla="*/ 41 w 41"/>
                <a:gd name="T1" fmla="*/ 0 h 137"/>
                <a:gd name="T2" fmla="*/ 41 w 41"/>
                <a:gd name="T3" fmla="*/ 137 h 137"/>
                <a:gd name="T4" fmla="*/ 2 w 41"/>
                <a:gd name="T5" fmla="*/ 75 h 137"/>
                <a:gd name="T6" fmla="*/ 41 w 41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37">
                  <a:moveTo>
                    <a:pt x="41" y="0"/>
                  </a:moveTo>
                  <a:cubicBezTo>
                    <a:pt x="14" y="30"/>
                    <a:pt x="12" y="104"/>
                    <a:pt x="41" y="137"/>
                  </a:cubicBezTo>
                  <a:cubicBezTo>
                    <a:pt x="22" y="131"/>
                    <a:pt x="4" y="104"/>
                    <a:pt x="2" y="75"/>
                  </a:cubicBezTo>
                  <a:cubicBezTo>
                    <a:pt x="0" y="37"/>
                    <a:pt x="20" y="8"/>
                    <a:pt x="41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0083801" y="3414713"/>
              <a:ext cx="339725" cy="989012"/>
            </a:xfrm>
            <a:custGeom>
              <a:avLst/>
              <a:gdLst>
                <a:gd name="T0" fmla="*/ 45 w 45"/>
                <a:gd name="T1" fmla="*/ 131 h 131"/>
                <a:gd name="T2" fmla="*/ 1 w 45"/>
                <a:gd name="T3" fmla="*/ 64 h 131"/>
                <a:gd name="T4" fmla="*/ 45 w 45"/>
                <a:gd name="T5" fmla="*/ 0 h 131"/>
                <a:gd name="T6" fmla="*/ 16 w 45"/>
                <a:gd name="T7" fmla="*/ 66 h 131"/>
                <a:gd name="T8" fmla="*/ 45 w 4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31">
                  <a:moveTo>
                    <a:pt x="45" y="131"/>
                  </a:moveTo>
                  <a:cubicBezTo>
                    <a:pt x="21" y="121"/>
                    <a:pt x="0" y="96"/>
                    <a:pt x="1" y="64"/>
                  </a:cubicBezTo>
                  <a:cubicBezTo>
                    <a:pt x="1" y="35"/>
                    <a:pt x="20" y="11"/>
                    <a:pt x="45" y="0"/>
                  </a:cubicBezTo>
                  <a:cubicBezTo>
                    <a:pt x="25" y="18"/>
                    <a:pt x="16" y="40"/>
                    <a:pt x="16" y="66"/>
                  </a:cubicBezTo>
                  <a:cubicBezTo>
                    <a:pt x="16" y="91"/>
                    <a:pt x="25" y="113"/>
                    <a:pt x="45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0839451" y="3392488"/>
              <a:ext cx="307975" cy="1035050"/>
            </a:xfrm>
            <a:custGeom>
              <a:avLst/>
              <a:gdLst>
                <a:gd name="T0" fmla="*/ 0 w 41"/>
                <a:gd name="T1" fmla="*/ 0 h 137"/>
                <a:gd name="T2" fmla="*/ 1 w 41"/>
                <a:gd name="T3" fmla="*/ 137 h 137"/>
                <a:gd name="T4" fmla="*/ 39 w 41"/>
                <a:gd name="T5" fmla="*/ 75 h 137"/>
                <a:gd name="T6" fmla="*/ 0 w 41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37">
                  <a:moveTo>
                    <a:pt x="0" y="0"/>
                  </a:moveTo>
                  <a:cubicBezTo>
                    <a:pt x="28" y="30"/>
                    <a:pt x="29" y="104"/>
                    <a:pt x="1" y="137"/>
                  </a:cubicBezTo>
                  <a:cubicBezTo>
                    <a:pt x="19" y="131"/>
                    <a:pt x="37" y="104"/>
                    <a:pt x="39" y="75"/>
                  </a:cubicBezTo>
                  <a:cubicBezTo>
                    <a:pt x="41" y="37"/>
                    <a:pt x="21" y="8"/>
                    <a:pt x="0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0952163" y="3414713"/>
              <a:ext cx="339725" cy="989012"/>
            </a:xfrm>
            <a:custGeom>
              <a:avLst/>
              <a:gdLst>
                <a:gd name="T0" fmla="*/ 0 w 45"/>
                <a:gd name="T1" fmla="*/ 131 h 131"/>
                <a:gd name="T2" fmla="*/ 45 w 45"/>
                <a:gd name="T3" fmla="*/ 64 h 131"/>
                <a:gd name="T4" fmla="*/ 1 w 45"/>
                <a:gd name="T5" fmla="*/ 0 h 131"/>
                <a:gd name="T6" fmla="*/ 29 w 45"/>
                <a:gd name="T7" fmla="*/ 66 h 131"/>
                <a:gd name="T8" fmla="*/ 0 w 4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31">
                  <a:moveTo>
                    <a:pt x="0" y="131"/>
                  </a:moveTo>
                  <a:cubicBezTo>
                    <a:pt x="25" y="121"/>
                    <a:pt x="45" y="96"/>
                    <a:pt x="45" y="64"/>
                  </a:cubicBezTo>
                  <a:cubicBezTo>
                    <a:pt x="44" y="35"/>
                    <a:pt x="25" y="11"/>
                    <a:pt x="1" y="0"/>
                  </a:cubicBezTo>
                  <a:cubicBezTo>
                    <a:pt x="21" y="18"/>
                    <a:pt x="29" y="40"/>
                    <a:pt x="29" y="66"/>
                  </a:cubicBezTo>
                  <a:cubicBezTo>
                    <a:pt x="29" y="91"/>
                    <a:pt x="21" y="113"/>
                    <a:pt x="0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0590213" y="49213"/>
              <a:ext cx="203200" cy="3268662"/>
            </a:xfrm>
            <a:custGeom>
              <a:avLst/>
              <a:gdLst>
                <a:gd name="T0" fmla="*/ 17 w 27"/>
                <a:gd name="T1" fmla="*/ 421 h 433"/>
                <a:gd name="T2" fmla="*/ 15 w 27"/>
                <a:gd name="T3" fmla="*/ 416 h 433"/>
                <a:gd name="T4" fmla="*/ 15 w 27"/>
                <a:gd name="T5" fmla="*/ 0 h 433"/>
                <a:gd name="T6" fmla="*/ 12 w 27"/>
                <a:gd name="T7" fmla="*/ 0 h 433"/>
                <a:gd name="T8" fmla="*/ 12 w 27"/>
                <a:gd name="T9" fmla="*/ 1 h 433"/>
                <a:gd name="T10" fmla="*/ 12 w 27"/>
                <a:gd name="T11" fmla="*/ 416 h 433"/>
                <a:gd name="T12" fmla="*/ 8 w 27"/>
                <a:gd name="T13" fmla="*/ 420 h 433"/>
                <a:gd name="T14" fmla="*/ 1 w 27"/>
                <a:gd name="T15" fmla="*/ 425 h 433"/>
                <a:gd name="T16" fmla="*/ 1 w 27"/>
                <a:gd name="T17" fmla="*/ 433 h 433"/>
                <a:gd name="T18" fmla="*/ 26 w 27"/>
                <a:gd name="T19" fmla="*/ 433 h 433"/>
                <a:gd name="T20" fmla="*/ 17 w 27"/>
                <a:gd name="T21" fmla="*/ 42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433">
                  <a:moveTo>
                    <a:pt x="17" y="421"/>
                  </a:moveTo>
                  <a:cubicBezTo>
                    <a:pt x="14" y="422"/>
                    <a:pt x="15" y="418"/>
                    <a:pt x="15" y="416"/>
                  </a:cubicBezTo>
                  <a:cubicBezTo>
                    <a:pt x="15" y="384"/>
                    <a:pt x="15" y="31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33"/>
                    <a:pt x="12" y="384"/>
                    <a:pt x="12" y="416"/>
                  </a:cubicBezTo>
                  <a:cubicBezTo>
                    <a:pt x="12" y="419"/>
                    <a:pt x="11" y="421"/>
                    <a:pt x="8" y="420"/>
                  </a:cubicBezTo>
                  <a:cubicBezTo>
                    <a:pt x="5" y="420"/>
                    <a:pt x="2" y="421"/>
                    <a:pt x="1" y="425"/>
                  </a:cubicBezTo>
                  <a:cubicBezTo>
                    <a:pt x="0" y="427"/>
                    <a:pt x="1" y="430"/>
                    <a:pt x="1" y="433"/>
                  </a:cubicBezTo>
                  <a:cubicBezTo>
                    <a:pt x="9" y="433"/>
                    <a:pt x="17" y="433"/>
                    <a:pt x="26" y="433"/>
                  </a:cubicBezTo>
                  <a:cubicBezTo>
                    <a:pt x="27" y="423"/>
                    <a:pt x="26" y="420"/>
                    <a:pt x="17" y="4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10582276" y="4510088"/>
              <a:ext cx="188913" cy="619125"/>
            </a:xfrm>
            <a:custGeom>
              <a:avLst/>
              <a:gdLst>
                <a:gd name="T0" fmla="*/ 25 w 25"/>
                <a:gd name="T1" fmla="*/ 0 h 82"/>
                <a:gd name="T2" fmla="*/ 13 w 25"/>
                <a:gd name="T3" fmla="*/ 0 h 82"/>
                <a:gd name="T4" fmla="*/ 1 w 25"/>
                <a:gd name="T5" fmla="*/ 0 h 82"/>
                <a:gd name="T6" fmla="*/ 1 w 25"/>
                <a:gd name="T7" fmla="*/ 6 h 82"/>
                <a:gd name="T8" fmla="*/ 6 w 25"/>
                <a:gd name="T9" fmla="*/ 12 h 82"/>
                <a:gd name="T10" fmla="*/ 9 w 25"/>
                <a:gd name="T11" fmla="*/ 12 h 82"/>
                <a:gd name="T12" fmla="*/ 12 w 25"/>
                <a:gd name="T13" fmla="*/ 15 h 82"/>
                <a:gd name="T14" fmla="*/ 12 w 25"/>
                <a:gd name="T15" fmla="*/ 33 h 82"/>
                <a:gd name="T16" fmla="*/ 10 w 25"/>
                <a:gd name="T17" fmla="*/ 37 h 82"/>
                <a:gd name="T18" fmla="*/ 10 w 25"/>
                <a:gd name="T19" fmla="*/ 46 h 82"/>
                <a:gd name="T20" fmla="*/ 12 w 25"/>
                <a:gd name="T21" fmla="*/ 48 h 82"/>
                <a:gd name="T22" fmla="*/ 8 w 25"/>
                <a:gd name="T23" fmla="*/ 56 h 82"/>
                <a:gd name="T24" fmla="*/ 8 w 25"/>
                <a:gd name="T25" fmla="*/ 80 h 82"/>
                <a:gd name="T26" fmla="*/ 9 w 25"/>
                <a:gd name="T27" fmla="*/ 82 h 82"/>
                <a:gd name="T28" fmla="*/ 10 w 25"/>
                <a:gd name="T29" fmla="*/ 80 h 82"/>
                <a:gd name="T30" fmla="*/ 10 w 25"/>
                <a:gd name="T31" fmla="*/ 58 h 82"/>
                <a:gd name="T32" fmla="*/ 12 w 25"/>
                <a:gd name="T33" fmla="*/ 54 h 82"/>
                <a:gd name="T34" fmla="*/ 12 w 25"/>
                <a:gd name="T35" fmla="*/ 82 h 82"/>
                <a:gd name="T36" fmla="*/ 12 w 25"/>
                <a:gd name="T37" fmla="*/ 82 h 82"/>
                <a:gd name="T38" fmla="*/ 12 w 25"/>
                <a:gd name="T39" fmla="*/ 82 h 82"/>
                <a:gd name="T40" fmla="*/ 12 w 25"/>
                <a:gd name="T41" fmla="*/ 82 h 82"/>
                <a:gd name="T42" fmla="*/ 12 w 25"/>
                <a:gd name="T43" fmla="*/ 82 h 82"/>
                <a:gd name="T44" fmla="*/ 13 w 25"/>
                <a:gd name="T45" fmla="*/ 82 h 82"/>
                <a:gd name="T46" fmla="*/ 13 w 25"/>
                <a:gd name="T47" fmla="*/ 82 h 82"/>
                <a:gd name="T48" fmla="*/ 13 w 25"/>
                <a:gd name="T49" fmla="*/ 82 h 82"/>
                <a:gd name="T50" fmla="*/ 13 w 25"/>
                <a:gd name="T51" fmla="*/ 82 h 82"/>
                <a:gd name="T52" fmla="*/ 13 w 25"/>
                <a:gd name="T53" fmla="*/ 82 h 82"/>
                <a:gd name="T54" fmla="*/ 13 w 25"/>
                <a:gd name="T55" fmla="*/ 82 h 82"/>
                <a:gd name="T56" fmla="*/ 13 w 25"/>
                <a:gd name="T57" fmla="*/ 82 h 82"/>
                <a:gd name="T58" fmla="*/ 13 w 25"/>
                <a:gd name="T59" fmla="*/ 82 h 82"/>
                <a:gd name="T60" fmla="*/ 13 w 25"/>
                <a:gd name="T61" fmla="*/ 82 h 82"/>
                <a:gd name="T62" fmla="*/ 13 w 25"/>
                <a:gd name="T63" fmla="*/ 82 h 82"/>
                <a:gd name="T64" fmla="*/ 13 w 25"/>
                <a:gd name="T65" fmla="*/ 82 h 82"/>
                <a:gd name="T66" fmla="*/ 13 w 25"/>
                <a:gd name="T67" fmla="*/ 82 h 82"/>
                <a:gd name="T68" fmla="*/ 13 w 25"/>
                <a:gd name="T69" fmla="*/ 82 h 82"/>
                <a:gd name="T70" fmla="*/ 13 w 25"/>
                <a:gd name="T71" fmla="*/ 82 h 82"/>
                <a:gd name="T72" fmla="*/ 13 w 25"/>
                <a:gd name="T73" fmla="*/ 82 h 82"/>
                <a:gd name="T74" fmla="*/ 14 w 25"/>
                <a:gd name="T75" fmla="*/ 54 h 82"/>
                <a:gd name="T76" fmla="*/ 15 w 25"/>
                <a:gd name="T77" fmla="*/ 58 h 82"/>
                <a:gd name="T78" fmla="*/ 15 w 25"/>
                <a:gd name="T79" fmla="*/ 80 h 82"/>
                <a:gd name="T80" fmla="*/ 16 w 25"/>
                <a:gd name="T81" fmla="*/ 82 h 82"/>
                <a:gd name="T82" fmla="*/ 18 w 25"/>
                <a:gd name="T83" fmla="*/ 80 h 82"/>
                <a:gd name="T84" fmla="*/ 18 w 25"/>
                <a:gd name="T85" fmla="*/ 56 h 82"/>
                <a:gd name="T86" fmla="*/ 14 w 25"/>
                <a:gd name="T87" fmla="*/ 48 h 82"/>
                <a:gd name="T88" fmla="*/ 16 w 25"/>
                <a:gd name="T89" fmla="*/ 46 h 82"/>
                <a:gd name="T90" fmla="*/ 16 w 25"/>
                <a:gd name="T91" fmla="*/ 37 h 82"/>
                <a:gd name="T92" fmla="*/ 14 w 25"/>
                <a:gd name="T93" fmla="*/ 33 h 82"/>
                <a:gd name="T94" fmla="*/ 13 w 25"/>
                <a:gd name="T95" fmla="*/ 15 h 82"/>
                <a:gd name="T96" fmla="*/ 17 w 25"/>
                <a:gd name="T97" fmla="*/ 12 h 82"/>
                <a:gd name="T98" fmla="*/ 19 w 25"/>
                <a:gd name="T99" fmla="*/ 12 h 82"/>
                <a:gd name="T100" fmla="*/ 25 w 25"/>
                <a:gd name="T101" fmla="*/ 6 h 82"/>
                <a:gd name="T102" fmla="*/ 25 w 25"/>
                <a:gd name="T10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" h="82">
                  <a:moveTo>
                    <a:pt x="2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0" y="4"/>
                    <a:pt x="1" y="6"/>
                  </a:cubicBezTo>
                  <a:cubicBezTo>
                    <a:pt x="1" y="9"/>
                    <a:pt x="3" y="12"/>
                    <a:pt x="6" y="12"/>
                  </a:cubicBezTo>
                  <a:cubicBezTo>
                    <a:pt x="7" y="12"/>
                    <a:pt x="8" y="12"/>
                    <a:pt x="9" y="12"/>
                  </a:cubicBezTo>
                  <a:cubicBezTo>
                    <a:pt x="11" y="12"/>
                    <a:pt x="12" y="13"/>
                    <a:pt x="12" y="15"/>
                  </a:cubicBezTo>
                  <a:cubicBezTo>
                    <a:pt x="12" y="21"/>
                    <a:pt x="12" y="27"/>
                    <a:pt x="12" y="33"/>
                  </a:cubicBezTo>
                  <a:cubicBezTo>
                    <a:pt x="12" y="34"/>
                    <a:pt x="11" y="36"/>
                    <a:pt x="10" y="37"/>
                  </a:cubicBezTo>
                  <a:cubicBezTo>
                    <a:pt x="7" y="40"/>
                    <a:pt x="7" y="44"/>
                    <a:pt x="10" y="46"/>
                  </a:cubicBezTo>
                  <a:cubicBezTo>
                    <a:pt x="10" y="47"/>
                    <a:pt x="11" y="47"/>
                    <a:pt x="12" y="48"/>
                  </a:cubicBezTo>
                  <a:cubicBezTo>
                    <a:pt x="8" y="50"/>
                    <a:pt x="8" y="53"/>
                    <a:pt x="8" y="56"/>
                  </a:cubicBezTo>
                  <a:cubicBezTo>
                    <a:pt x="8" y="64"/>
                    <a:pt x="8" y="80"/>
                    <a:pt x="8" y="80"/>
                  </a:cubicBezTo>
                  <a:cubicBezTo>
                    <a:pt x="8" y="82"/>
                    <a:pt x="8" y="82"/>
                    <a:pt x="9" y="82"/>
                  </a:cubicBezTo>
                  <a:cubicBezTo>
                    <a:pt x="10" y="82"/>
                    <a:pt x="10" y="82"/>
                    <a:pt x="10" y="80"/>
                  </a:cubicBezTo>
                  <a:cubicBezTo>
                    <a:pt x="10" y="77"/>
                    <a:pt x="11" y="68"/>
                    <a:pt x="10" y="58"/>
                  </a:cubicBezTo>
                  <a:cubicBezTo>
                    <a:pt x="10" y="57"/>
                    <a:pt x="11" y="54"/>
                    <a:pt x="12" y="54"/>
                  </a:cubicBezTo>
                  <a:cubicBezTo>
                    <a:pt x="13" y="54"/>
                    <a:pt x="12" y="60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60"/>
                    <a:pt x="13" y="54"/>
                    <a:pt x="14" y="54"/>
                  </a:cubicBezTo>
                  <a:cubicBezTo>
                    <a:pt x="15" y="54"/>
                    <a:pt x="15" y="57"/>
                    <a:pt x="15" y="58"/>
                  </a:cubicBezTo>
                  <a:cubicBezTo>
                    <a:pt x="15" y="68"/>
                    <a:pt x="15" y="77"/>
                    <a:pt x="15" y="80"/>
                  </a:cubicBezTo>
                  <a:cubicBezTo>
                    <a:pt x="15" y="82"/>
                    <a:pt x="16" y="82"/>
                    <a:pt x="16" y="82"/>
                  </a:cubicBezTo>
                  <a:cubicBezTo>
                    <a:pt x="17" y="82"/>
                    <a:pt x="18" y="82"/>
                    <a:pt x="18" y="80"/>
                  </a:cubicBezTo>
                  <a:cubicBezTo>
                    <a:pt x="18" y="80"/>
                    <a:pt x="18" y="64"/>
                    <a:pt x="18" y="56"/>
                  </a:cubicBezTo>
                  <a:cubicBezTo>
                    <a:pt x="18" y="53"/>
                    <a:pt x="18" y="50"/>
                    <a:pt x="14" y="48"/>
                  </a:cubicBezTo>
                  <a:cubicBezTo>
                    <a:pt x="15" y="47"/>
                    <a:pt x="15" y="47"/>
                    <a:pt x="16" y="46"/>
                  </a:cubicBezTo>
                  <a:cubicBezTo>
                    <a:pt x="19" y="44"/>
                    <a:pt x="18" y="40"/>
                    <a:pt x="16" y="37"/>
                  </a:cubicBezTo>
                  <a:cubicBezTo>
                    <a:pt x="15" y="36"/>
                    <a:pt x="14" y="35"/>
                    <a:pt x="14" y="33"/>
                  </a:cubicBezTo>
                  <a:cubicBezTo>
                    <a:pt x="13" y="27"/>
                    <a:pt x="14" y="21"/>
                    <a:pt x="13" y="15"/>
                  </a:cubicBezTo>
                  <a:cubicBezTo>
                    <a:pt x="13" y="13"/>
                    <a:pt x="14" y="12"/>
                    <a:pt x="17" y="12"/>
                  </a:cubicBezTo>
                  <a:cubicBezTo>
                    <a:pt x="18" y="12"/>
                    <a:pt x="18" y="12"/>
                    <a:pt x="19" y="12"/>
                  </a:cubicBezTo>
                  <a:cubicBezTo>
                    <a:pt x="23" y="12"/>
                    <a:pt x="25" y="9"/>
                    <a:pt x="25" y="6"/>
                  </a:cubicBezTo>
                  <a:cubicBezTo>
                    <a:pt x="25" y="4"/>
                    <a:pt x="2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1534704" y="-9788"/>
            <a:ext cx="631014" cy="1431493"/>
            <a:chOff x="10634663" y="49213"/>
            <a:chExt cx="1004888" cy="2279649"/>
          </a:xfrm>
        </p:grpSpPr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11064876" y="863600"/>
              <a:ext cx="144463" cy="922337"/>
            </a:xfrm>
            <a:custGeom>
              <a:avLst/>
              <a:gdLst>
                <a:gd name="T0" fmla="*/ 10 w 19"/>
                <a:gd name="T1" fmla="*/ 122 h 122"/>
                <a:gd name="T2" fmla="*/ 4 w 19"/>
                <a:gd name="T3" fmla="*/ 106 h 122"/>
                <a:gd name="T4" fmla="*/ 1 w 19"/>
                <a:gd name="T5" fmla="*/ 38 h 122"/>
                <a:gd name="T6" fmla="*/ 7 w 19"/>
                <a:gd name="T7" fmla="*/ 5 h 122"/>
                <a:gd name="T8" fmla="*/ 10 w 19"/>
                <a:gd name="T9" fmla="*/ 0 h 122"/>
                <a:gd name="T10" fmla="*/ 13 w 19"/>
                <a:gd name="T11" fmla="*/ 5 h 122"/>
                <a:gd name="T12" fmla="*/ 18 w 19"/>
                <a:gd name="T13" fmla="*/ 32 h 122"/>
                <a:gd name="T14" fmla="*/ 19 w 19"/>
                <a:gd name="T15" fmla="*/ 77 h 122"/>
                <a:gd name="T16" fmla="*/ 13 w 19"/>
                <a:gd name="T17" fmla="*/ 116 h 122"/>
                <a:gd name="T18" fmla="*/ 10 w 19"/>
                <a:gd name="T1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22">
                  <a:moveTo>
                    <a:pt x="10" y="122"/>
                  </a:moveTo>
                  <a:cubicBezTo>
                    <a:pt x="6" y="117"/>
                    <a:pt x="5" y="111"/>
                    <a:pt x="4" y="106"/>
                  </a:cubicBezTo>
                  <a:cubicBezTo>
                    <a:pt x="0" y="83"/>
                    <a:pt x="0" y="61"/>
                    <a:pt x="1" y="38"/>
                  </a:cubicBezTo>
                  <a:cubicBezTo>
                    <a:pt x="2" y="27"/>
                    <a:pt x="3" y="15"/>
                    <a:pt x="7" y="5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1" y="2"/>
                    <a:pt x="12" y="3"/>
                    <a:pt x="13" y="5"/>
                  </a:cubicBezTo>
                  <a:cubicBezTo>
                    <a:pt x="15" y="14"/>
                    <a:pt x="17" y="23"/>
                    <a:pt x="18" y="32"/>
                  </a:cubicBezTo>
                  <a:cubicBezTo>
                    <a:pt x="19" y="47"/>
                    <a:pt x="19" y="62"/>
                    <a:pt x="19" y="77"/>
                  </a:cubicBezTo>
                  <a:cubicBezTo>
                    <a:pt x="18" y="90"/>
                    <a:pt x="17" y="104"/>
                    <a:pt x="13" y="116"/>
                  </a:cubicBezTo>
                  <a:cubicBezTo>
                    <a:pt x="12" y="118"/>
                    <a:pt x="11" y="120"/>
                    <a:pt x="10" y="122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10906126" y="871538"/>
              <a:ext cx="180975" cy="898525"/>
            </a:xfrm>
            <a:custGeom>
              <a:avLst/>
              <a:gdLst>
                <a:gd name="T0" fmla="*/ 24 w 24"/>
                <a:gd name="T1" fmla="*/ 119 h 119"/>
                <a:gd name="T2" fmla="*/ 12 w 24"/>
                <a:gd name="T3" fmla="*/ 106 h 119"/>
                <a:gd name="T4" fmla="*/ 1 w 24"/>
                <a:gd name="T5" fmla="*/ 51 h 119"/>
                <a:gd name="T6" fmla="*/ 9 w 24"/>
                <a:gd name="T7" fmla="*/ 17 h 119"/>
                <a:gd name="T8" fmla="*/ 24 w 24"/>
                <a:gd name="T9" fmla="*/ 0 h 119"/>
                <a:gd name="T10" fmla="*/ 18 w 24"/>
                <a:gd name="T11" fmla="*/ 59 h 119"/>
                <a:gd name="T12" fmla="*/ 24 w 24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19">
                  <a:moveTo>
                    <a:pt x="24" y="119"/>
                  </a:moveTo>
                  <a:cubicBezTo>
                    <a:pt x="18" y="116"/>
                    <a:pt x="14" y="111"/>
                    <a:pt x="12" y="106"/>
                  </a:cubicBezTo>
                  <a:cubicBezTo>
                    <a:pt x="2" y="89"/>
                    <a:pt x="0" y="70"/>
                    <a:pt x="1" y="51"/>
                  </a:cubicBezTo>
                  <a:cubicBezTo>
                    <a:pt x="2" y="39"/>
                    <a:pt x="4" y="27"/>
                    <a:pt x="9" y="17"/>
                  </a:cubicBezTo>
                  <a:cubicBezTo>
                    <a:pt x="13" y="10"/>
                    <a:pt x="17" y="4"/>
                    <a:pt x="24" y="0"/>
                  </a:cubicBezTo>
                  <a:cubicBezTo>
                    <a:pt x="18" y="20"/>
                    <a:pt x="18" y="40"/>
                    <a:pt x="18" y="59"/>
                  </a:cubicBezTo>
                  <a:cubicBezTo>
                    <a:pt x="18" y="79"/>
                    <a:pt x="18" y="99"/>
                    <a:pt x="24" y="119"/>
                  </a:cubicBezTo>
                  <a:close/>
                </a:path>
              </a:pathLst>
            </a:custGeom>
            <a:solidFill>
              <a:srgbClr val="D8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11193463" y="871538"/>
              <a:ext cx="173038" cy="898525"/>
            </a:xfrm>
            <a:custGeom>
              <a:avLst/>
              <a:gdLst>
                <a:gd name="T0" fmla="*/ 0 w 23"/>
                <a:gd name="T1" fmla="*/ 0 h 119"/>
                <a:gd name="T2" fmla="*/ 14 w 23"/>
                <a:gd name="T3" fmla="*/ 17 h 119"/>
                <a:gd name="T4" fmla="*/ 23 w 23"/>
                <a:gd name="T5" fmla="*/ 66 h 119"/>
                <a:gd name="T6" fmla="*/ 14 w 23"/>
                <a:gd name="T7" fmla="*/ 102 h 119"/>
                <a:gd name="T8" fmla="*/ 3 w 23"/>
                <a:gd name="T9" fmla="*/ 117 h 119"/>
                <a:gd name="T10" fmla="*/ 0 w 23"/>
                <a:gd name="T11" fmla="*/ 119 h 119"/>
                <a:gd name="T12" fmla="*/ 0 w 23"/>
                <a:gd name="T1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19">
                  <a:moveTo>
                    <a:pt x="0" y="0"/>
                  </a:moveTo>
                  <a:cubicBezTo>
                    <a:pt x="6" y="4"/>
                    <a:pt x="11" y="10"/>
                    <a:pt x="14" y="17"/>
                  </a:cubicBezTo>
                  <a:cubicBezTo>
                    <a:pt x="22" y="32"/>
                    <a:pt x="23" y="49"/>
                    <a:pt x="23" y="66"/>
                  </a:cubicBezTo>
                  <a:cubicBezTo>
                    <a:pt x="22" y="79"/>
                    <a:pt x="20" y="91"/>
                    <a:pt x="14" y="102"/>
                  </a:cubicBezTo>
                  <a:cubicBezTo>
                    <a:pt x="12" y="108"/>
                    <a:pt x="8" y="113"/>
                    <a:pt x="3" y="117"/>
                  </a:cubicBezTo>
                  <a:cubicBezTo>
                    <a:pt x="2" y="117"/>
                    <a:pt x="1" y="118"/>
                    <a:pt x="0" y="119"/>
                  </a:cubicBezTo>
                  <a:cubicBezTo>
                    <a:pt x="8" y="79"/>
                    <a:pt x="8" y="40"/>
                    <a:pt x="0" y="0"/>
                  </a:cubicBezTo>
                  <a:close/>
                </a:path>
              </a:pathLst>
            </a:custGeom>
            <a:solidFill>
              <a:srgbClr val="D8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10755313" y="895350"/>
              <a:ext cx="257175" cy="852487"/>
            </a:xfrm>
            <a:custGeom>
              <a:avLst/>
              <a:gdLst>
                <a:gd name="T0" fmla="*/ 34 w 34"/>
                <a:gd name="T1" fmla="*/ 0 h 113"/>
                <a:gd name="T2" fmla="*/ 34 w 34"/>
                <a:gd name="T3" fmla="*/ 113 h 113"/>
                <a:gd name="T4" fmla="*/ 2 w 34"/>
                <a:gd name="T5" fmla="*/ 62 h 113"/>
                <a:gd name="T6" fmla="*/ 34 w 34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13">
                  <a:moveTo>
                    <a:pt x="34" y="0"/>
                  </a:moveTo>
                  <a:cubicBezTo>
                    <a:pt x="12" y="25"/>
                    <a:pt x="10" y="86"/>
                    <a:pt x="34" y="113"/>
                  </a:cubicBezTo>
                  <a:cubicBezTo>
                    <a:pt x="19" y="108"/>
                    <a:pt x="4" y="86"/>
                    <a:pt x="2" y="62"/>
                  </a:cubicBezTo>
                  <a:cubicBezTo>
                    <a:pt x="0" y="31"/>
                    <a:pt x="17" y="7"/>
                    <a:pt x="34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10634663" y="917575"/>
              <a:ext cx="287338" cy="814387"/>
            </a:xfrm>
            <a:custGeom>
              <a:avLst/>
              <a:gdLst>
                <a:gd name="T0" fmla="*/ 38 w 38"/>
                <a:gd name="T1" fmla="*/ 108 h 108"/>
                <a:gd name="T2" fmla="*/ 1 w 38"/>
                <a:gd name="T3" fmla="*/ 52 h 108"/>
                <a:gd name="T4" fmla="*/ 37 w 38"/>
                <a:gd name="T5" fmla="*/ 0 h 108"/>
                <a:gd name="T6" fmla="*/ 14 w 38"/>
                <a:gd name="T7" fmla="*/ 54 h 108"/>
                <a:gd name="T8" fmla="*/ 38 w 38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8">
                  <a:moveTo>
                    <a:pt x="38" y="108"/>
                  </a:moveTo>
                  <a:cubicBezTo>
                    <a:pt x="18" y="99"/>
                    <a:pt x="0" y="78"/>
                    <a:pt x="1" y="52"/>
                  </a:cubicBezTo>
                  <a:cubicBezTo>
                    <a:pt x="2" y="29"/>
                    <a:pt x="17" y="8"/>
                    <a:pt x="37" y="0"/>
                  </a:cubicBezTo>
                  <a:cubicBezTo>
                    <a:pt x="21" y="15"/>
                    <a:pt x="14" y="33"/>
                    <a:pt x="14" y="54"/>
                  </a:cubicBezTo>
                  <a:cubicBezTo>
                    <a:pt x="14" y="75"/>
                    <a:pt x="21" y="93"/>
                    <a:pt x="38" y="108"/>
                  </a:cubicBezTo>
                  <a:close/>
                </a:path>
              </a:pathLst>
            </a:custGeom>
            <a:solidFill>
              <a:srgbClr val="D8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11261726" y="895350"/>
              <a:ext cx="255588" cy="852487"/>
            </a:xfrm>
            <a:custGeom>
              <a:avLst/>
              <a:gdLst>
                <a:gd name="T0" fmla="*/ 0 w 34"/>
                <a:gd name="T1" fmla="*/ 0 h 113"/>
                <a:gd name="T2" fmla="*/ 1 w 34"/>
                <a:gd name="T3" fmla="*/ 113 h 113"/>
                <a:gd name="T4" fmla="*/ 32 w 34"/>
                <a:gd name="T5" fmla="*/ 62 h 113"/>
                <a:gd name="T6" fmla="*/ 0 w 34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13">
                  <a:moveTo>
                    <a:pt x="0" y="0"/>
                  </a:moveTo>
                  <a:cubicBezTo>
                    <a:pt x="23" y="25"/>
                    <a:pt x="24" y="86"/>
                    <a:pt x="1" y="113"/>
                  </a:cubicBezTo>
                  <a:cubicBezTo>
                    <a:pt x="16" y="108"/>
                    <a:pt x="31" y="86"/>
                    <a:pt x="32" y="62"/>
                  </a:cubicBezTo>
                  <a:cubicBezTo>
                    <a:pt x="34" y="31"/>
                    <a:pt x="18" y="7"/>
                    <a:pt x="0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11360151" y="917575"/>
              <a:ext cx="279400" cy="814387"/>
            </a:xfrm>
            <a:custGeom>
              <a:avLst/>
              <a:gdLst>
                <a:gd name="T0" fmla="*/ 0 w 37"/>
                <a:gd name="T1" fmla="*/ 108 h 108"/>
                <a:gd name="T2" fmla="*/ 36 w 37"/>
                <a:gd name="T3" fmla="*/ 52 h 108"/>
                <a:gd name="T4" fmla="*/ 0 w 37"/>
                <a:gd name="T5" fmla="*/ 0 h 108"/>
                <a:gd name="T6" fmla="*/ 23 w 37"/>
                <a:gd name="T7" fmla="*/ 54 h 108"/>
                <a:gd name="T8" fmla="*/ 0 w 37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08">
                  <a:moveTo>
                    <a:pt x="0" y="108"/>
                  </a:moveTo>
                  <a:cubicBezTo>
                    <a:pt x="20" y="99"/>
                    <a:pt x="37" y="78"/>
                    <a:pt x="36" y="52"/>
                  </a:cubicBezTo>
                  <a:cubicBezTo>
                    <a:pt x="36" y="29"/>
                    <a:pt x="20" y="8"/>
                    <a:pt x="0" y="0"/>
                  </a:cubicBezTo>
                  <a:cubicBezTo>
                    <a:pt x="16" y="15"/>
                    <a:pt x="23" y="33"/>
                    <a:pt x="23" y="54"/>
                  </a:cubicBezTo>
                  <a:cubicBezTo>
                    <a:pt x="23" y="75"/>
                    <a:pt x="16" y="93"/>
                    <a:pt x="0" y="108"/>
                  </a:cubicBezTo>
                  <a:close/>
                </a:path>
              </a:pathLst>
            </a:custGeom>
            <a:solidFill>
              <a:srgbClr val="D8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11056938" y="49213"/>
              <a:ext cx="166688" cy="784225"/>
            </a:xfrm>
            <a:custGeom>
              <a:avLst/>
              <a:gdLst>
                <a:gd name="T0" fmla="*/ 14 w 22"/>
                <a:gd name="T1" fmla="*/ 94 h 104"/>
                <a:gd name="T2" fmla="*/ 12 w 22"/>
                <a:gd name="T3" fmla="*/ 90 h 104"/>
                <a:gd name="T4" fmla="*/ 12 w 22"/>
                <a:gd name="T5" fmla="*/ 0 h 104"/>
                <a:gd name="T6" fmla="*/ 10 w 22"/>
                <a:gd name="T7" fmla="*/ 0 h 104"/>
                <a:gd name="T8" fmla="*/ 10 w 22"/>
                <a:gd name="T9" fmla="*/ 90 h 104"/>
                <a:gd name="T10" fmla="*/ 6 w 22"/>
                <a:gd name="T11" fmla="*/ 94 h 104"/>
                <a:gd name="T12" fmla="*/ 0 w 22"/>
                <a:gd name="T13" fmla="*/ 97 h 104"/>
                <a:gd name="T14" fmla="*/ 0 w 22"/>
                <a:gd name="T15" fmla="*/ 104 h 104"/>
                <a:gd name="T16" fmla="*/ 21 w 22"/>
                <a:gd name="T17" fmla="*/ 104 h 104"/>
                <a:gd name="T18" fmla="*/ 14 w 22"/>
                <a:gd name="T19" fmla="*/ 9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04">
                  <a:moveTo>
                    <a:pt x="14" y="94"/>
                  </a:moveTo>
                  <a:cubicBezTo>
                    <a:pt x="12" y="95"/>
                    <a:pt x="12" y="92"/>
                    <a:pt x="12" y="90"/>
                  </a:cubicBezTo>
                  <a:cubicBezTo>
                    <a:pt x="12" y="64"/>
                    <a:pt x="12" y="26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64"/>
                    <a:pt x="10" y="90"/>
                  </a:cubicBezTo>
                  <a:cubicBezTo>
                    <a:pt x="10" y="93"/>
                    <a:pt x="9" y="94"/>
                    <a:pt x="6" y="94"/>
                  </a:cubicBezTo>
                  <a:cubicBezTo>
                    <a:pt x="4" y="93"/>
                    <a:pt x="1" y="94"/>
                    <a:pt x="0" y="97"/>
                  </a:cubicBezTo>
                  <a:cubicBezTo>
                    <a:pt x="0" y="99"/>
                    <a:pt x="0" y="101"/>
                    <a:pt x="0" y="104"/>
                  </a:cubicBezTo>
                  <a:cubicBezTo>
                    <a:pt x="7" y="104"/>
                    <a:pt x="14" y="104"/>
                    <a:pt x="21" y="104"/>
                  </a:cubicBezTo>
                  <a:cubicBezTo>
                    <a:pt x="22" y="95"/>
                    <a:pt x="21" y="93"/>
                    <a:pt x="14" y="94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11050588" y="1816100"/>
              <a:ext cx="158750" cy="512762"/>
            </a:xfrm>
            <a:custGeom>
              <a:avLst/>
              <a:gdLst>
                <a:gd name="T0" fmla="*/ 21 w 21"/>
                <a:gd name="T1" fmla="*/ 0 h 68"/>
                <a:gd name="T2" fmla="*/ 11 w 21"/>
                <a:gd name="T3" fmla="*/ 0 h 68"/>
                <a:gd name="T4" fmla="*/ 0 w 21"/>
                <a:gd name="T5" fmla="*/ 0 h 68"/>
                <a:gd name="T6" fmla="*/ 0 w 21"/>
                <a:gd name="T7" fmla="*/ 5 h 68"/>
                <a:gd name="T8" fmla="*/ 5 w 21"/>
                <a:gd name="T9" fmla="*/ 10 h 68"/>
                <a:gd name="T10" fmla="*/ 7 w 21"/>
                <a:gd name="T11" fmla="*/ 10 h 68"/>
                <a:gd name="T12" fmla="*/ 10 w 21"/>
                <a:gd name="T13" fmla="*/ 13 h 68"/>
                <a:gd name="T14" fmla="*/ 10 w 21"/>
                <a:gd name="T15" fmla="*/ 27 h 68"/>
                <a:gd name="T16" fmla="*/ 8 w 21"/>
                <a:gd name="T17" fmla="*/ 31 h 68"/>
                <a:gd name="T18" fmla="*/ 8 w 21"/>
                <a:gd name="T19" fmla="*/ 38 h 68"/>
                <a:gd name="T20" fmla="*/ 10 w 21"/>
                <a:gd name="T21" fmla="*/ 40 h 68"/>
                <a:gd name="T22" fmla="*/ 6 w 21"/>
                <a:gd name="T23" fmla="*/ 47 h 68"/>
                <a:gd name="T24" fmla="*/ 6 w 21"/>
                <a:gd name="T25" fmla="*/ 66 h 68"/>
                <a:gd name="T26" fmla="*/ 7 w 21"/>
                <a:gd name="T27" fmla="*/ 68 h 68"/>
                <a:gd name="T28" fmla="*/ 8 w 21"/>
                <a:gd name="T29" fmla="*/ 66 h 68"/>
                <a:gd name="T30" fmla="*/ 9 w 21"/>
                <a:gd name="T31" fmla="*/ 48 h 68"/>
                <a:gd name="T32" fmla="*/ 10 w 21"/>
                <a:gd name="T33" fmla="*/ 45 h 68"/>
                <a:gd name="T34" fmla="*/ 10 w 21"/>
                <a:gd name="T35" fmla="*/ 68 h 68"/>
                <a:gd name="T36" fmla="*/ 10 w 21"/>
                <a:gd name="T37" fmla="*/ 68 h 68"/>
                <a:gd name="T38" fmla="*/ 10 w 21"/>
                <a:gd name="T39" fmla="*/ 68 h 68"/>
                <a:gd name="T40" fmla="*/ 10 w 21"/>
                <a:gd name="T41" fmla="*/ 68 h 68"/>
                <a:gd name="T42" fmla="*/ 10 w 21"/>
                <a:gd name="T43" fmla="*/ 68 h 68"/>
                <a:gd name="T44" fmla="*/ 10 w 21"/>
                <a:gd name="T45" fmla="*/ 68 h 68"/>
                <a:gd name="T46" fmla="*/ 11 w 21"/>
                <a:gd name="T47" fmla="*/ 68 h 68"/>
                <a:gd name="T48" fmla="*/ 11 w 21"/>
                <a:gd name="T49" fmla="*/ 68 h 68"/>
                <a:gd name="T50" fmla="*/ 11 w 21"/>
                <a:gd name="T51" fmla="*/ 68 h 68"/>
                <a:gd name="T52" fmla="*/ 11 w 21"/>
                <a:gd name="T53" fmla="*/ 68 h 68"/>
                <a:gd name="T54" fmla="*/ 11 w 21"/>
                <a:gd name="T55" fmla="*/ 68 h 68"/>
                <a:gd name="T56" fmla="*/ 11 w 21"/>
                <a:gd name="T57" fmla="*/ 68 h 68"/>
                <a:gd name="T58" fmla="*/ 11 w 21"/>
                <a:gd name="T59" fmla="*/ 68 h 68"/>
                <a:gd name="T60" fmla="*/ 11 w 21"/>
                <a:gd name="T61" fmla="*/ 68 h 68"/>
                <a:gd name="T62" fmla="*/ 11 w 21"/>
                <a:gd name="T63" fmla="*/ 68 h 68"/>
                <a:gd name="T64" fmla="*/ 11 w 21"/>
                <a:gd name="T65" fmla="*/ 68 h 68"/>
                <a:gd name="T66" fmla="*/ 11 w 21"/>
                <a:gd name="T67" fmla="*/ 68 h 68"/>
                <a:gd name="T68" fmla="*/ 11 w 21"/>
                <a:gd name="T69" fmla="*/ 68 h 68"/>
                <a:gd name="T70" fmla="*/ 11 w 21"/>
                <a:gd name="T71" fmla="*/ 68 h 68"/>
                <a:gd name="T72" fmla="*/ 11 w 21"/>
                <a:gd name="T73" fmla="*/ 68 h 68"/>
                <a:gd name="T74" fmla="*/ 11 w 21"/>
                <a:gd name="T75" fmla="*/ 45 h 68"/>
                <a:gd name="T76" fmla="*/ 12 w 21"/>
                <a:gd name="T77" fmla="*/ 48 h 68"/>
                <a:gd name="T78" fmla="*/ 13 w 21"/>
                <a:gd name="T79" fmla="*/ 66 h 68"/>
                <a:gd name="T80" fmla="*/ 14 w 21"/>
                <a:gd name="T81" fmla="*/ 68 h 68"/>
                <a:gd name="T82" fmla="*/ 15 w 21"/>
                <a:gd name="T83" fmla="*/ 66 h 68"/>
                <a:gd name="T84" fmla="*/ 15 w 21"/>
                <a:gd name="T85" fmla="*/ 47 h 68"/>
                <a:gd name="T86" fmla="*/ 12 w 21"/>
                <a:gd name="T87" fmla="*/ 40 h 68"/>
                <a:gd name="T88" fmla="*/ 13 w 21"/>
                <a:gd name="T89" fmla="*/ 38 h 68"/>
                <a:gd name="T90" fmla="*/ 13 w 21"/>
                <a:gd name="T91" fmla="*/ 31 h 68"/>
                <a:gd name="T92" fmla="*/ 11 w 21"/>
                <a:gd name="T93" fmla="*/ 27 h 68"/>
                <a:gd name="T94" fmla="*/ 11 w 21"/>
                <a:gd name="T95" fmla="*/ 13 h 68"/>
                <a:gd name="T96" fmla="*/ 14 w 21"/>
                <a:gd name="T97" fmla="*/ 10 h 68"/>
                <a:gd name="T98" fmla="*/ 16 w 21"/>
                <a:gd name="T99" fmla="*/ 10 h 68"/>
                <a:gd name="T100" fmla="*/ 21 w 21"/>
                <a:gd name="T101" fmla="*/ 5 h 68"/>
                <a:gd name="T102" fmla="*/ 21 w 21"/>
                <a:gd name="T10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68">
                  <a:moveTo>
                    <a:pt x="2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5"/>
                  </a:cubicBezTo>
                  <a:cubicBezTo>
                    <a:pt x="1" y="8"/>
                    <a:pt x="2" y="10"/>
                    <a:pt x="5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9" y="10"/>
                    <a:pt x="10" y="11"/>
                    <a:pt x="10" y="13"/>
                  </a:cubicBezTo>
                  <a:cubicBezTo>
                    <a:pt x="10" y="18"/>
                    <a:pt x="10" y="22"/>
                    <a:pt x="10" y="27"/>
                  </a:cubicBezTo>
                  <a:cubicBezTo>
                    <a:pt x="10" y="28"/>
                    <a:pt x="9" y="30"/>
                    <a:pt x="8" y="31"/>
                  </a:cubicBezTo>
                  <a:cubicBezTo>
                    <a:pt x="6" y="33"/>
                    <a:pt x="6" y="36"/>
                    <a:pt x="8" y="38"/>
                  </a:cubicBezTo>
                  <a:cubicBezTo>
                    <a:pt x="8" y="39"/>
                    <a:pt x="9" y="39"/>
                    <a:pt x="10" y="40"/>
                  </a:cubicBezTo>
                  <a:cubicBezTo>
                    <a:pt x="6" y="41"/>
                    <a:pt x="6" y="44"/>
                    <a:pt x="6" y="47"/>
                  </a:cubicBezTo>
                  <a:cubicBezTo>
                    <a:pt x="6" y="53"/>
                    <a:pt x="6" y="66"/>
                    <a:pt x="6" y="66"/>
                  </a:cubicBezTo>
                  <a:cubicBezTo>
                    <a:pt x="6" y="68"/>
                    <a:pt x="7" y="68"/>
                    <a:pt x="7" y="68"/>
                  </a:cubicBezTo>
                  <a:cubicBezTo>
                    <a:pt x="8" y="68"/>
                    <a:pt x="9" y="68"/>
                    <a:pt x="8" y="66"/>
                  </a:cubicBezTo>
                  <a:cubicBezTo>
                    <a:pt x="8" y="63"/>
                    <a:pt x="9" y="57"/>
                    <a:pt x="9" y="48"/>
                  </a:cubicBezTo>
                  <a:cubicBezTo>
                    <a:pt x="9" y="47"/>
                    <a:pt x="9" y="44"/>
                    <a:pt x="10" y="45"/>
                  </a:cubicBezTo>
                  <a:cubicBezTo>
                    <a:pt x="11" y="45"/>
                    <a:pt x="10" y="50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50"/>
                    <a:pt x="11" y="45"/>
                    <a:pt x="11" y="45"/>
                  </a:cubicBezTo>
                  <a:cubicBezTo>
                    <a:pt x="12" y="44"/>
                    <a:pt x="12" y="47"/>
                    <a:pt x="12" y="48"/>
                  </a:cubicBezTo>
                  <a:cubicBezTo>
                    <a:pt x="12" y="57"/>
                    <a:pt x="13" y="63"/>
                    <a:pt x="13" y="66"/>
                  </a:cubicBezTo>
                  <a:cubicBezTo>
                    <a:pt x="13" y="68"/>
                    <a:pt x="13" y="68"/>
                    <a:pt x="14" y="68"/>
                  </a:cubicBezTo>
                  <a:cubicBezTo>
                    <a:pt x="14" y="68"/>
                    <a:pt x="15" y="68"/>
                    <a:pt x="15" y="66"/>
                  </a:cubicBezTo>
                  <a:cubicBezTo>
                    <a:pt x="15" y="66"/>
                    <a:pt x="15" y="53"/>
                    <a:pt x="15" y="47"/>
                  </a:cubicBezTo>
                  <a:cubicBezTo>
                    <a:pt x="15" y="44"/>
                    <a:pt x="15" y="41"/>
                    <a:pt x="12" y="40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6" y="36"/>
                    <a:pt x="15" y="33"/>
                    <a:pt x="13" y="31"/>
                  </a:cubicBezTo>
                  <a:cubicBezTo>
                    <a:pt x="12" y="30"/>
                    <a:pt x="11" y="29"/>
                    <a:pt x="11" y="27"/>
                  </a:cubicBezTo>
                  <a:cubicBezTo>
                    <a:pt x="11" y="22"/>
                    <a:pt x="11" y="18"/>
                    <a:pt x="11" y="13"/>
                  </a:cubicBezTo>
                  <a:cubicBezTo>
                    <a:pt x="11" y="11"/>
                    <a:pt x="12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9" y="10"/>
                    <a:pt x="21" y="8"/>
                    <a:pt x="21" y="5"/>
                  </a:cubicBezTo>
                  <a:cubicBezTo>
                    <a:pt x="21" y="3"/>
                    <a:pt x="21" y="3"/>
                    <a:pt x="21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979196" y="-85701"/>
            <a:ext cx="2546585" cy="3775411"/>
            <a:chOff x="8979196" y="-85701"/>
            <a:chExt cx="2546585" cy="3775411"/>
          </a:xfrm>
        </p:grpSpPr>
        <p:grpSp>
          <p:nvGrpSpPr>
            <p:cNvPr id="3" name="组合 2"/>
            <p:cNvGrpSpPr/>
            <p:nvPr/>
          </p:nvGrpSpPr>
          <p:grpSpPr>
            <a:xfrm>
              <a:off x="8979196" y="-85701"/>
              <a:ext cx="2546585" cy="3775411"/>
              <a:chOff x="5115004" y="-1104083"/>
              <a:chExt cx="2546585" cy="3775411"/>
            </a:xfrm>
          </p:grpSpPr>
          <p:sp>
            <p:nvSpPr>
              <p:cNvPr id="10" name="Oval 10"/>
              <p:cNvSpPr>
                <a:spLocks noChangeArrowheads="1"/>
              </p:cNvSpPr>
              <p:nvPr/>
            </p:nvSpPr>
            <p:spPr bwMode="auto">
              <a:xfrm>
                <a:off x="7253605" y="417399"/>
                <a:ext cx="111484" cy="14154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Oval 16"/>
              <p:cNvSpPr>
                <a:spLocks noChangeArrowheads="1"/>
              </p:cNvSpPr>
              <p:nvPr/>
            </p:nvSpPr>
            <p:spPr bwMode="auto">
              <a:xfrm>
                <a:off x="6246124" y="-544160"/>
                <a:ext cx="81421" cy="101463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7150519" y="-779654"/>
                <a:ext cx="87684" cy="1014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Oval 34"/>
              <p:cNvSpPr>
                <a:spLocks noChangeArrowheads="1"/>
              </p:cNvSpPr>
              <p:nvPr/>
            </p:nvSpPr>
            <p:spPr bwMode="auto">
              <a:xfrm>
                <a:off x="7606474" y="960241"/>
                <a:ext cx="55115" cy="71400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Oval 42"/>
              <p:cNvSpPr>
                <a:spLocks noChangeArrowheads="1"/>
              </p:cNvSpPr>
              <p:nvPr/>
            </p:nvSpPr>
            <p:spPr bwMode="auto">
              <a:xfrm>
                <a:off x="5752590" y="2599928"/>
                <a:ext cx="56369" cy="71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84"/>
              <p:cNvSpPr>
                <a:spLocks noEditPoints="1"/>
              </p:cNvSpPr>
              <p:nvPr/>
            </p:nvSpPr>
            <p:spPr bwMode="auto">
              <a:xfrm>
                <a:off x="5115004" y="-418898"/>
                <a:ext cx="2369966" cy="2369966"/>
              </a:xfrm>
              <a:custGeom>
                <a:avLst/>
                <a:gdLst>
                  <a:gd name="T0" fmla="*/ 1825 w 1892"/>
                  <a:gd name="T1" fmla="*/ 860 h 1892"/>
                  <a:gd name="T2" fmla="*/ 1768 w 1892"/>
                  <a:gd name="T3" fmla="*/ 841 h 1892"/>
                  <a:gd name="T4" fmla="*/ 1783 w 1892"/>
                  <a:gd name="T5" fmla="*/ 822 h 1892"/>
                  <a:gd name="T6" fmla="*/ 1583 w 1892"/>
                  <a:gd name="T7" fmla="*/ 499 h 1892"/>
                  <a:gd name="T8" fmla="*/ 1583 w 1892"/>
                  <a:gd name="T9" fmla="*/ 423 h 1892"/>
                  <a:gd name="T10" fmla="*/ 1583 w 1892"/>
                  <a:gd name="T11" fmla="*/ 333 h 1892"/>
                  <a:gd name="T12" fmla="*/ 1493 w 1892"/>
                  <a:gd name="T13" fmla="*/ 356 h 1892"/>
                  <a:gd name="T14" fmla="*/ 1445 w 1892"/>
                  <a:gd name="T15" fmla="*/ 356 h 1892"/>
                  <a:gd name="T16" fmla="*/ 1293 w 1892"/>
                  <a:gd name="T17" fmla="*/ 333 h 1892"/>
                  <a:gd name="T18" fmla="*/ 1022 w 1892"/>
                  <a:gd name="T19" fmla="*/ 161 h 1892"/>
                  <a:gd name="T20" fmla="*/ 1012 w 1892"/>
                  <a:gd name="T21" fmla="*/ 52 h 1892"/>
                  <a:gd name="T22" fmla="*/ 913 w 1892"/>
                  <a:gd name="T23" fmla="*/ 52 h 1892"/>
                  <a:gd name="T24" fmla="*/ 908 w 1892"/>
                  <a:gd name="T25" fmla="*/ 157 h 1892"/>
                  <a:gd name="T26" fmla="*/ 855 w 1892"/>
                  <a:gd name="T27" fmla="*/ 109 h 1892"/>
                  <a:gd name="T28" fmla="*/ 447 w 1892"/>
                  <a:gd name="T29" fmla="*/ 333 h 1892"/>
                  <a:gd name="T30" fmla="*/ 399 w 1892"/>
                  <a:gd name="T31" fmla="*/ 333 h 1892"/>
                  <a:gd name="T32" fmla="*/ 309 w 1892"/>
                  <a:gd name="T33" fmla="*/ 356 h 1892"/>
                  <a:gd name="T34" fmla="*/ 375 w 1892"/>
                  <a:gd name="T35" fmla="*/ 423 h 1892"/>
                  <a:gd name="T36" fmla="*/ 309 w 1892"/>
                  <a:gd name="T37" fmla="*/ 656 h 1892"/>
                  <a:gd name="T38" fmla="*/ 119 w 1892"/>
                  <a:gd name="T39" fmla="*/ 946 h 1892"/>
                  <a:gd name="T40" fmla="*/ 19 w 1892"/>
                  <a:gd name="T41" fmla="*/ 946 h 1892"/>
                  <a:gd name="T42" fmla="*/ 66 w 1892"/>
                  <a:gd name="T43" fmla="*/ 1031 h 1892"/>
                  <a:gd name="T44" fmla="*/ 109 w 1892"/>
                  <a:gd name="T45" fmla="*/ 1070 h 1892"/>
                  <a:gd name="T46" fmla="*/ 309 w 1892"/>
                  <a:gd name="T47" fmla="*/ 1421 h 1892"/>
                  <a:gd name="T48" fmla="*/ 375 w 1892"/>
                  <a:gd name="T49" fmla="*/ 1421 h 1892"/>
                  <a:gd name="T50" fmla="*/ 309 w 1892"/>
                  <a:gd name="T51" fmla="*/ 1497 h 1892"/>
                  <a:gd name="T52" fmla="*/ 375 w 1892"/>
                  <a:gd name="T53" fmla="*/ 1564 h 1892"/>
                  <a:gd name="T54" fmla="*/ 447 w 1892"/>
                  <a:gd name="T55" fmla="*/ 1497 h 1892"/>
                  <a:gd name="T56" fmla="*/ 803 w 1892"/>
                  <a:gd name="T57" fmla="*/ 1768 h 1892"/>
                  <a:gd name="T58" fmla="*/ 841 w 1892"/>
                  <a:gd name="T59" fmla="*/ 1768 h 1892"/>
                  <a:gd name="T60" fmla="*/ 865 w 1892"/>
                  <a:gd name="T61" fmla="*/ 1830 h 1892"/>
                  <a:gd name="T62" fmla="*/ 946 w 1892"/>
                  <a:gd name="T63" fmla="*/ 1873 h 1892"/>
                  <a:gd name="T64" fmla="*/ 946 w 1892"/>
                  <a:gd name="T65" fmla="*/ 1773 h 1892"/>
                  <a:gd name="T66" fmla="*/ 1260 w 1892"/>
                  <a:gd name="T67" fmla="*/ 1564 h 1892"/>
                  <a:gd name="T68" fmla="*/ 1445 w 1892"/>
                  <a:gd name="T69" fmla="*/ 1540 h 1892"/>
                  <a:gd name="T70" fmla="*/ 1493 w 1892"/>
                  <a:gd name="T71" fmla="*/ 1540 h 1892"/>
                  <a:gd name="T72" fmla="*/ 1583 w 1892"/>
                  <a:gd name="T73" fmla="*/ 1564 h 1892"/>
                  <a:gd name="T74" fmla="*/ 1583 w 1892"/>
                  <a:gd name="T75" fmla="*/ 1474 h 1892"/>
                  <a:gd name="T76" fmla="*/ 1559 w 1892"/>
                  <a:gd name="T77" fmla="*/ 1421 h 1892"/>
                  <a:gd name="T78" fmla="*/ 1583 w 1892"/>
                  <a:gd name="T79" fmla="*/ 1398 h 1892"/>
                  <a:gd name="T80" fmla="*/ 1787 w 1892"/>
                  <a:gd name="T81" fmla="*/ 1036 h 1892"/>
                  <a:gd name="T82" fmla="*/ 1735 w 1892"/>
                  <a:gd name="T83" fmla="*/ 989 h 1892"/>
                  <a:gd name="T84" fmla="*/ 1844 w 1892"/>
                  <a:gd name="T85" fmla="*/ 979 h 1892"/>
                  <a:gd name="T86" fmla="*/ 1516 w 1892"/>
                  <a:gd name="T87" fmla="*/ 356 h 1892"/>
                  <a:gd name="T88" fmla="*/ 1516 w 1892"/>
                  <a:gd name="T89" fmla="*/ 356 h 1892"/>
                  <a:gd name="T90" fmla="*/ 375 w 1892"/>
                  <a:gd name="T91" fmla="*/ 1497 h 1892"/>
                  <a:gd name="T92" fmla="*/ 1417 w 1892"/>
                  <a:gd name="T93" fmla="*/ 423 h 1892"/>
                  <a:gd name="T94" fmla="*/ 1493 w 1892"/>
                  <a:gd name="T95" fmla="*/ 494 h 1892"/>
                  <a:gd name="T96" fmla="*/ 1317 w 1892"/>
                  <a:gd name="T97" fmla="*/ 356 h 1892"/>
                  <a:gd name="T98" fmla="*/ 375 w 1892"/>
                  <a:gd name="T99" fmla="*/ 356 h 1892"/>
                  <a:gd name="T100" fmla="*/ 399 w 1892"/>
                  <a:gd name="T101" fmla="*/ 499 h 1892"/>
                  <a:gd name="T102" fmla="*/ 447 w 1892"/>
                  <a:gd name="T103" fmla="*/ 423 h 1892"/>
                  <a:gd name="T104" fmla="*/ 608 w 1892"/>
                  <a:gd name="T105" fmla="*/ 356 h 1892"/>
                  <a:gd name="T106" fmla="*/ 475 w 1892"/>
                  <a:gd name="T107" fmla="*/ 1497 h 1892"/>
                  <a:gd name="T108" fmla="*/ 399 w 1892"/>
                  <a:gd name="T109" fmla="*/ 1421 h 1892"/>
                  <a:gd name="T110" fmla="*/ 332 w 1892"/>
                  <a:gd name="T111" fmla="*/ 1298 h 1892"/>
                  <a:gd name="T112" fmla="*/ 1559 w 1892"/>
                  <a:gd name="T113" fmla="*/ 1540 h 1892"/>
                  <a:gd name="T114" fmla="*/ 1559 w 1892"/>
                  <a:gd name="T115" fmla="*/ 1331 h 1892"/>
                  <a:gd name="T116" fmla="*/ 1493 w 1892"/>
                  <a:gd name="T117" fmla="*/ 1421 h 1892"/>
                  <a:gd name="T118" fmla="*/ 1417 w 1892"/>
                  <a:gd name="T119" fmla="*/ 1497 h 1892"/>
                  <a:gd name="T120" fmla="*/ 1559 w 1892"/>
                  <a:gd name="T121" fmla="*/ 1331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92" h="1892">
                    <a:moveTo>
                      <a:pt x="1873" y="913"/>
                    </a:moveTo>
                    <a:lnTo>
                      <a:pt x="1844" y="879"/>
                    </a:lnTo>
                    <a:lnTo>
                      <a:pt x="1825" y="865"/>
                    </a:lnTo>
                    <a:lnTo>
                      <a:pt x="1825" y="860"/>
                    </a:lnTo>
                    <a:lnTo>
                      <a:pt x="1773" y="913"/>
                    </a:lnTo>
                    <a:lnTo>
                      <a:pt x="1735" y="875"/>
                    </a:lnTo>
                    <a:lnTo>
                      <a:pt x="1764" y="841"/>
                    </a:lnTo>
                    <a:lnTo>
                      <a:pt x="1768" y="841"/>
                    </a:lnTo>
                    <a:lnTo>
                      <a:pt x="1783" y="822"/>
                    </a:lnTo>
                    <a:lnTo>
                      <a:pt x="1783" y="822"/>
                    </a:lnTo>
                    <a:lnTo>
                      <a:pt x="1764" y="803"/>
                    </a:lnTo>
                    <a:lnTo>
                      <a:pt x="1783" y="822"/>
                    </a:lnTo>
                    <a:lnTo>
                      <a:pt x="1716" y="756"/>
                    </a:lnTo>
                    <a:lnTo>
                      <a:pt x="1583" y="623"/>
                    </a:lnTo>
                    <a:lnTo>
                      <a:pt x="1583" y="499"/>
                    </a:lnTo>
                    <a:lnTo>
                      <a:pt x="1583" y="499"/>
                    </a:lnTo>
                    <a:lnTo>
                      <a:pt x="1583" y="475"/>
                    </a:lnTo>
                    <a:lnTo>
                      <a:pt x="1516" y="475"/>
                    </a:lnTo>
                    <a:lnTo>
                      <a:pt x="1516" y="423"/>
                    </a:lnTo>
                    <a:lnTo>
                      <a:pt x="1583" y="423"/>
                    </a:lnTo>
                    <a:lnTo>
                      <a:pt x="1583" y="418"/>
                    </a:lnTo>
                    <a:lnTo>
                      <a:pt x="1583" y="399"/>
                    </a:lnTo>
                    <a:lnTo>
                      <a:pt x="1583" y="356"/>
                    </a:lnTo>
                    <a:lnTo>
                      <a:pt x="1583" y="333"/>
                    </a:lnTo>
                    <a:lnTo>
                      <a:pt x="1559" y="333"/>
                    </a:lnTo>
                    <a:lnTo>
                      <a:pt x="1516" y="333"/>
                    </a:lnTo>
                    <a:lnTo>
                      <a:pt x="1493" y="333"/>
                    </a:lnTo>
                    <a:lnTo>
                      <a:pt x="1493" y="356"/>
                    </a:lnTo>
                    <a:lnTo>
                      <a:pt x="1493" y="399"/>
                    </a:lnTo>
                    <a:lnTo>
                      <a:pt x="1445" y="399"/>
                    </a:lnTo>
                    <a:lnTo>
                      <a:pt x="1445" y="356"/>
                    </a:lnTo>
                    <a:lnTo>
                      <a:pt x="1445" y="356"/>
                    </a:lnTo>
                    <a:lnTo>
                      <a:pt x="1445" y="333"/>
                    </a:lnTo>
                    <a:lnTo>
                      <a:pt x="1445" y="333"/>
                    </a:lnTo>
                    <a:lnTo>
                      <a:pt x="1417" y="333"/>
                    </a:lnTo>
                    <a:lnTo>
                      <a:pt x="1293" y="333"/>
                    </a:lnTo>
                    <a:lnTo>
                      <a:pt x="1088" y="128"/>
                    </a:lnTo>
                    <a:lnTo>
                      <a:pt x="1088" y="128"/>
                    </a:lnTo>
                    <a:lnTo>
                      <a:pt x="1069" y="109"/>
                    </a:lnTo>
                    <a:lnTo>
                      <a:pt x="1022" y="161"/>
                    </a:lnTo>
                    <a:lnTo>
                      <a:pt x="984" y="119"/>
                    </a:lnTo>
                    <a:lnTo>
                      <a:pt x="1031" y="71"/>
                    </a:lnTo>
                    <a:lnTo>
                      <a:pt x="1027" y="66"/>
                    </a:lnTo>
                    <a:lnTo>
                      <a:pt x="1012" y="52"/>
                    </a:lnTo>
                    <a:lnTo>
                      <a:pt x="984" y="19"/>
                    </a:lnTo>
                    <a:lnTo>
                      <a:pt x="965" y="0"/>
                    </a:lnTo>
                    <a:lnTo>
                      <a:pt x="946" y="19"/>
                    </a:lnTo>
                    <a:lnTo>
                      <a:pt x="913" y="52"/>
                    </a:lnTo>
                    <a:lnTo>
                      <a:pt x="894" y="71"/>
                    </a:lnTo>
                    <a:lnTo>
                      <a:pt x="913" y="90"/>
                    </a:lnTo>
                    <a:lnTo>
                      <a:pt x="946" y="119"/>
                    </a:lnTo>
                    <a:lnTo>
                      <a:pt x="908" y="157"/>
                    </a:lnTo>
                    <a:lnTo>
                      <a:pt x="874" y="128"/>
                    </a:lnTo>
                    <a:lnTo>
                      <a:pt x="874" y="128"/>
                    </a:lnTo>
                    <a:lnTo>
                      <a:pt x="855" y="109"/>
                    </a:lnTo>
                    <a:lnTo>
                      <a:pt x="855" y="109"/>
                    </a:lnTo>
                    <a:lnTo>
                      <a:pt x="836" y="128"/>
                    </a:lnTo>
                    <a:lnTo>
                      <a:pt x="632" y="333"/>
                    </a:lnTo>
                    <a:lnTo>
                      <a:pt x="475" y="333"/>
                    </a:lnTo>
                    <a:lnTo>
                      <a:pt x="447" y="333"/>
                    </a:lnTo>
                    <a:lnTo>
                      <a:pt x="447" y="399"/>
                    </a:lnTo>
                    <a:lnTo>
                      <a:pt x="399" y="399"/>
                    </a:lnTo>
                    <a:lnTo>
                      <a:pt x="399" y="356"/>
                    </a:lnTo>
                    <a:lnTo>
                      <a:pt x="399" y="333"/>
                    </a:lnTo>
                    <a:lnTo>
                      <a:pt x="375" y="333"/>
                    </a:lnTo>
                    <a:lnTo>
                      <a:pt x="332" y="333"/>
                    </a:lnTo>
                    <a:lnTo>
                      <a:pt x="309" y="333"/>
                    </a:lnTo>
                    <a:lnTo>
                      <a:pt x="309" y="356"/>
                    </a:lnTo>
                    <a:lnTo>
                      <a:pt x="309" y="399"/>
                    </a:lnTo>
                    <a:lnTo>
                      <a:pt x="309" y="418"/>
                    </a:lnTo>
                    <a:lnTo>
                      <a:pt x="309" y="423"/>
                    </a:lnTo>
                    <a:lnTo>
                      <a:pt x="375" y="423"/>
                    </a:lnTo>
                    <a:lnTo>
                      <a:pt x="375" y="475"/>
                    </a:lnTo>
                    <a:lnTo>
                      <a:pt x="309" y="475"/>
                    </a:lnTo>
                    <a:lnTo>
                      <a:pt x="309" y="499"/>
                    </a:lnTo>
                    <a:lnTo>
                      <a:pt x="309" y="656"/>
                    </a:lnTo>
                    <a:lnTo>
                      <a:pt x="123" y="841"/>
                    </a:lnTo>
                    <a:lnTo>
                      <a:pt x="109" y="860"/>
                    </a:lnTo>
                    <a:lnTo>
                      <a:pt x="157" y="908"/>
                    </a:lnTo>
                    <a:lnTo>
                      <a:pt x="119" y="946"/>
                    </a:lnTo>
                    <a:lnTo>
                      <a:pt x="85" y="913"/>
                    </a:lnTo>
                    <a:lnTo>
                      <a:pt x="71" y="894"/>
                    </a:lnTo>
                    <a:lnTo>
                      <a:pt x="52" y="913"/>
                    </a:lnTo>
                    <a:lnTo>
                      <a:pt x="19" y="946"/>
                    </a:lnTo>
                    <a:lnTo>
                      <a:pt x="0" y="965"/>
                    </a:lnTo>
                    <a:lnTo>
                      <a:pt x="19" y="984"/>
                    </a:lnTo>
                    <a:lnTo>
                      <a:pt x="52" y="1012"/>
                    </a:lnTo>
                    <a:lnTo>
                      <a:pt x="66" y="1031"/>
                    </a:lnTo>
                    <a:lnTo>
                      <a:pt x="71" y="1031"/>
                    </a:lnTo>
                    <a:lnTo>
                      <a:pt x="119" y="984"/>
                    </a:lnTo>
                    <a:lnTo>
                      <a:pt x="157" y="1022"/>
                    </a:lnTo>
                    <a:lnTo>
                      <a:pt x="109" y="1070"/>
                    </a:lnTo>
                    <a:lnTo>
                      <a:pt x="128" y="1089"/>
                    </a:lnTo>
                    <a:lnTo>
                      <a:pt x="309" y="1269"/>
                    </a:lnTo>
                    <a:lnTo>
                      <a:pt x="309" y="1398"/>
                    </a:lnTo>
                    <a:lnTo>
                      <a:pt x="309" y="1421"/>
                    </a:lnTo>
                    <a:lnTo>
                      <a:pt x="309" y="1421"/>
                    </a:lnTo>
                    <a:lnTo>
                      <a:pt x="332" y="1421"/>
                    </a:lnTo>
                    <a:lnTo>
                      <a:pt x="332" y="1421"/>
                    </a:lnTo>
                    <a:lnTo>
                      <a:pt x="375" y="1421"/>
                    </a:lnTo>
                    <a:lnTo>
                      <a:pt x="375" y="1474"/>
                    </a:lnTo>
                    <a:lnTo>
                      <a:pt x="309" y="1474"/>
                    </a:lnTo>
                    <a:lnTo>
                      <a:pt x="309" y="1478"/>
                    </a:lnTo>
                    <a:lnTo>
                      <a:pt x="309" y="1497"/>
                    </a:lnTo>
                    <a:lnTo>
                      <a:pt x="309" y="1540"/>
                    </a:lnTo>
                    <a:lnTo>
                      <a:pt x="309" y="1564"/>
                    </a:lnTo>
                    <a:lnTo>
                      <a:pt x="332" y="1564"/>
                    </a:lnTo>
                    <a:lnTo>
                      <a:pt x="375" y="1564"/>
                    </a:lnTo>
                    <a:lnTo>
                      <a:pt x="399" y="1564"/>
                    </a:lnTo>
                    <a:lnTo>
                      <a:pt x="399" y="1540"/>
                    </a:lnTo>
                    <a:lnTo>
                      <a:pt x="399" y="1497"/>
                    </a:lnTo>
                    <a:lnTo>
                      <a:pt x="447" y="1497"/>
                    </a:lnTo>
                    <a:lnTo>
                      <a:pt x="447" y="1564"/>
                    </a:lnTo>
                    <a:lnTo>
                      <a:pt x="475" y="1564"/>
                    </a:lnTo>
                    <a:lnTo>
                      <a:pt x="599" y="1564"/>
                    </a:lnTo>
                    <a:lnTo>
                      <a:pt x="803" y="1768"/>
                    </a:lnTo>
                    <a:lnTo>
                      <a:pt x="822" y="1787"/>
                    </a:lnTo>
                    <a:lnTo>
                      <a:pt x="822" y="1787"/>
                    </a:lnTo>
                    <a:lnTo>
                      <a:pt x="841" y="1768"/>
                    </a:lnTo>
                    <a:lnTo>
                      <a:pt x="841" y="1768"/>
                    </a:lnTo>
                    <a:lnTo>
                      <a:pt x="870" y="1735"/>
                    </a:lnTo>
                    <a:lnTo>
                      <a:pt x="913" y="1773"/>
                    </a:lnTo>
                    <a:lnTo>
                      <a:pt x="860" y="1825"/>
                    </a:lnTo>
                    <a:lnTo>
                      <a:pt x="865" y="1830"/>
                    </a:lnTo>
                    <a:lnTo>
                      <a:pt x="879" y="1845"/>
                    </a:lnTo>
                    <a:lnTo>
                      <a:pt x="913" y="1873"/>
                    </a:lnTo>
                    <a:lnTo>
                      <a:pt x="932" y="1892"/>
                    </a:lnTo>
                    <a:lnTo>
                      <a:pt x="946" y="1873"/>
                    </a:lnTo>
                    <a:lnTo>
                      <a:pt x="979" y="1845"/>
                    </a:lnTo>
                    <a:lnTo>
                      <a:pt x="998" y="1825"/>
                    </a:lnTo>
                    <a:lnTo>
                      <a:pt x="979" y="1806"/>
                    </a:lnTo>
                    <a:lnTo>
                      <a:pt x="946" y="1773"/>
                    </a:lnTo>
                    <a:lnTo>
                      <a:pt x="984" y="1735"/>
                    </a:lnTo>
                    <a:lnTo>
                      <a:pt x="1036" y="1787"/>
                    </a:lnTo>
                    <a:lnTo>
                      <a:pt x="1055" y="1768"/>
                    </a:lnTo>
                    <a:lnTo>
                      <a:pt x="1260" y="1564"/>
                    </a:lnTo>
                    <a:lnTo>
                      <a:pt x="1417" y="1564"/>
                    </a:lnTo>
                    <a:lnTo>
                      <a:pt x="1445" y="1564"/>
                    </a:lnTo>
                    <a:lnTo>
                      <a:pt x="1445" y="1564"/>
                    </a:lnTo>
                    <a:lnTo>
                      <a:pt x="1445" y="1540"/>
                    </a:lnTo>
                    <a:lnTo>
                      <a:pt x="1445" y="1540"/>
                    </a:lnTo>
                    <a:lnTo>
                      <a:pt x="1445" y="1497"/>
                    </a:lnTo>
                    <a:lnTo>
                      <a:pt x="1493" y="1497"/>
                    </a:lnTo>
                    <a:lnTo>
                      <a:pt x="1493" y="1540"/>
                    </a:lnTo>
                    <a:lnTo>
                      <a:pt x="1493" y="1564"/>
                    </a:lnTo>
                    <a:lnTo>
                      <a:pt x="1516" y="1564"/>
                    </a:lnTo>
                    <a:lnTo>
                      <a:pt x="1559" y="1564"/>
                    </a:lnTo>
                    <a:lnTo>
                      <a:pt x="1583" y="1564"/>
                    </a:lnTo>
                    <a:lnTo>
                      <a:pt x="1583" y="1540"/>
                    </a:lnTo>
                    <a:lnTo>
                      <a:pt x="1583" y="1497"/>
                    </a:lnTo>
                    <a:lnTo>
                      <a:pt x="1583" y="1478"/>
                    </a:lnTo>
                    <a:lnTo>
                      <a:pt x="1583" y="1474"/>
                    </a:lnTo>
                    <a:lnTo>
                      <a:pt x="1516" y="1474"/>
                    </a:lnTo>
                    <a:lnTo>
                      <a:pt x="1516" y="1421"/>
                    </a:lnTo>
                    <a:lnTo>
                      <a:pt x="1559" y="1421"/>
                    </a:lnTo>
                    <a:lnTo>
                      <a:pt x="1559" y="1421"/>
                    </a:lnTo>
                    <a:lnTo>
                      <a:pt x="1583" y="1421"/>
                    </a:lnTo>
                    <a:lnTo>
                      <a:pt x="1583" y="1421"/>
                    </a:lnTo>
                    <a:lnTo>
                      <a:pt x="1583" y="1421"/>
                    </a:lnTo>
                    <a:lnTo>
                      <a:pt x="1583" y="1398"/>
                    </a:lnTo>
                    <a:lnTo>
                      <a:pt x="1583" y="1331"/>
                    </a:lnTo>
                    <a:lnTo>
                      <a:pt x="1583" y="1236"/>
                    </a:lnTo>
                    <a:lnTo>
                      <a:pt x="1768" y="1055"/>
                    </a:lnTo>
                    <a:lnTo>
                      <a:pt x="1787" y="1036"/>
                    </a:lnTo>
                    <a:lnTo>
                      <a:pt x="1787" y="1036"/>
                    </a:lnTo>
                    <a:lnTo>
                      <a:pt x="1768" y="1017"/>
                    </a:lnTo>
                    <a:lnTo>
                      <a:pt x="1768" y="1017"/>
                    </a:lnTo>
                    <a:lnTo>
                      <a:pt x="1735" y="989"/>
                    </a:lnTo>
                    <a:lnTo>
                      <a:pt x="1773" y="951"/>
                    </a:lnTo>
                    <a:lnTo>
                      <a:pt x="1806" y="979"/>
                    </a:lnTo>
                    <a:lnTo>
                      <a:pt x="1825" y="998"/>
                    </a:lnTo>
                    <a:lnTo>
                      <a:pt x="1844" y="979"/>
                    </a:lnTo>
                    <a:lnTo>
                      <a:pt x="1873" y="951"/>
                    </a:lnTo>
                    <a:lnTo>
                      <a:pt x="1892" y="932"/>
                    </a:lnTo>
                    <a:lnTo>
                      <a:pt x="1873" y="913"/>
                    </a:lnTo>
                    <a:close/>
                    <a:moveTo>
                      <a:pt x="1516" y="356"/>
                    </a:moveTo>
                    <a:lnTo>
                      <a:pt x="1559" y="356"/>
                    </a:lnTo>
                    <a:lnTo>
                      <a:pt x="1559" y="399"/>
                    </a:lnTo>
                    <a:lnTo>
                      <a:pt x="1516" y="399"/>
                    </a:lnTo>
                    <a:lnTo>
                      <a:pt x="1516" y="356"/>
                    </a:lnTo>
                    <a:close/>
                    <a:moveTo>
                      <a:pt x="375" y="1540"/>
                    </a:moveTo>
                    <a:lnTo>
                      <a:pt x="332" y="1540"/>
                    </a:lnTo>
                    <a:lnTo>
                      <a:pt x="332" y="1497"/>
                    </a:lnTo>
                    <a:lnTo>
                      <a:pt x="375" y="1497"/>
                    </a:lnTo>
                    <a:lnTo>
                      <a:pt x="375" y="1540"/>
                    </a:lnTo>
                    <a:close/>
                    <a:moveTo>
                      <a:pt x="1417" y="356"/>
                    </a:moveTo>
                    <a:lnTo>
                      <a:pt x="1417" y="399"/>
                    </a:lnTo>
                    <a:lnTo>
                      <a:pt x="1417" y="423"/>
                    </a:lnTo>
                    <a:lnTo>
                      <a:pt x="1445" y="423"/>
                    </a:lnTo>
                    <a:lnTo>
                      <a:pt x="1493" y="423"/>
                    </a:lnTo>
                    <a:lnTo>
                      <a:pt x="1493" y="475"/>
                    </a:lnTo>
                    <a:lnTo>
                      <a:pt x="1493" y="494"/>
                    </a:lnTo>
                    <a:lnTo>
                      <a:pt x="1493" y="499"/>
                    </a:lnTo>
                    <a:lnTo>
                      <a:pt x="1559" y="499"/>
                    </a:lnTo>
                    <a:lnTo>
                      <a:pt x="1559" y="599"/>
                    </a:lnTo>
                    <a:lnTo>
                      <a:pt x="1317" y="356"/>
                    </a:lnTo>
                    <a:lnTo>
                      <a:pt x="1417" y="356"/>
                    </a:lnTo>
                    <a:close/>
                    <a:moveTo>
                      <a:pt x="332" y="399"/>
                    </a:moveTo>
                    <a:lnTo>
                      <a:pt x="332" y="356"/>
                    </a:lnTo>
                    <a:lnTo>
                      <a:pt x="375" y="356"/>
                    </a:lnTo>
                    <a:lnTo>
                      <a:pt x="375" y="399"/>
                    </a:lnTo>
                    <a:lnTo>
                      <a:pt x="332" y="399"/>
                    </a:lnTo>
                    <a:close/>
                    <a:moveTo>
                      <a:pt x="332" y="499"/>
                    </a:moveTo>
                    <a:lnTo>
                      <a:pt x="399" y="499"/>
                    </a:lnTo>
                    <a:lnTo>
                      <a:pt x="399" y="494"/>
                    </a:lnTo>
                    <a:lnTo>
                      <a:pt x="399" y="475"/>
                    </a:lnTo>
                    <a:lnTo>
                      <a:pt x="399" y="423"/>
                    </a:lnTo>
                    <a:lnTo>
                      <a:pt x="447" y="423"/>
                    </a:lnTo>
                    <a:lnTo>
                      <a:pt x="475" y="423"/>
                    </a:lnTo>
                    <a:lnTo>
                      <a:pt x="475" y="399"/>
                    </a:lnTo>
                    <a:lnTo>
                      <a:pt x="475" y="356"/>
                    </a:lnTo>
                    <a:lnTo>
                      <a:pt x="608" y="356"/>
                    </a:lnTo>
                    <a:lnTo>
                      <a:pt x="332" y="632"/>
                    </a:lnTo>
                    <a:lnTo>
                      <a:pt x="332" y="499"/>
                    </a:lnTo>
                    <a:close/>
                    <a:moveTo>
                      <a:pt x="475" y="1540"/>
                    </a:moveTo>
                    <a:lnTo>
                      <a:pt x="475" y="1497"/>
                    </a:lnTo>
                    <a:lnTo>
                      <a:pt x="475" y="1474"/>
                    </a:lnTo>
                    <a:lnTo>
                      <a:pt x="447" y="1474"/>
                    </a:lnTo>
                    <a:lnTo>
                      <a:pt x="399" y="1474"/>
                    </a:lnTo>
                    <a:lnTo>
                      <a:pt x="399" y="1421"/>
                    </a:lnTo>
                    <a:lnTo>
                      <a:pt x="399" y="1402"/>
                    </a:lnTo>
                    <a:lnTo>
                      <a:pt x="399" y="1398"/>
                    </a:lnTo>
                    <a:lnTo>
                      <a:pt x="332" y="1398"/>
                    </a:lnTo>
                    <a:lnTo>
                      <a:pt x="332" y="1298"/>
                    </a:lnTo>
                    <a:lnTo>
                      <a:pt x="575" y="1540"/>
                    </a:lnTo>
                    <a:lnTo>
                      <a:pt x="475" y="1540"/>
                    </a:lnTo>
                    <a:close/>
                    <a:moveTo>
                      <a:pt x="1559" y="1497"/>
                    </a:moveTo>
                    <a:lnTo>
                      <a:pt x="1559" y="1540"/>
                    </a:lnTo>
                    <a:lnTo>
                      <a:pt x="1516" y="1540"/>
                    </a:lnTo>
                    <a:lnTo>
                      <a:pt x="1516" y="1497"/>
                    </a:lnTo>
                    <a:lnTo>
                      <a:pt x="1559" y="1497"/>
                    </a:lnTo>
                    <a:close/>
                    <a:moveTo>
                      <a:pt x="1559" y="1331"/>
                    </a:moveTo>
                    <a:lnTo>
                      <a:pt x="1559" y="1398"/>
                    </a:lnTo>
                    <a:lnTo>
                      <a:pt x="1493" y="1398"/>
                    </a:lnTo>
                    <a:lnTo>
                      <a:pt x="1493" y="1402"/>
                    </a:lnTo>
                    <a:lnTo>
                      <a:pt x="1493" y="1421"/>
                    </a:lnTo>
                    <a:lnTo>
                      <a:pt x="1493" y="1474"/>
                    </a:lnTo>
                    <a:lnTo>
                      <a:pt x="1445" y="1474"/>
                    </a:lnTo>
                    <a:lnTo>
                      <a:pt x="1417" y="1474"/>
                    </a:lnTo>
                    <a:lnTo>
                      <a:pt x="1417" y="1497"/>
                    </a:lnTo>
                    <a:lnTo>
                      <a:pt x="1417" y="1540"/>
                    </a:lnTo>
                    <a:lnTo>
                      <a:pt x="1283" y="1540"/>
                    </a:lnTo>
                    <a:lnTo>
                      <a:pt x="1559" y="1264"/>
                    </a:lnTo>
                    <a:lnTo>
                      <a:pt x="1559" y="1331"/>
                    </a:lnTo>
                    <a:close/>
                  </a:path>
                </a:pathLst>
              </a:custGeom>
              <a:solidFill>
                <a:srgbClr val="AF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85"/>
              <p:cNvSpPr>
                <a:spLocks noEditPoints="1"/>
              </p:cNvSpPr>
              <p:nvPr/>
            </p:nvSpPr>
            <p:spPr bwMode="auto">
              <a:xfrm>
                <a:off x="5115004" y="-1104083"/>
                <a:ext cx="2369966" cy="3686474"/>
              </a:xfrm>
              <a:custGeom>
                <a:avLst/>
                <a:gdLst>
                  <a:gd name="T0" fmla="*/ 384 w 398"/>
                  <a:gd name="T1" fmla="*/ 297 h 619"/>
                  <a:gd name="T2" fmla="*/ 365 w 398"/>
                  <a:gd name="T3" fmla="*/ 299 h 619"/>
                  <a:gd name="T4" fmla="*/ 375 w 398"/>
                  <a:gd name="T5" fmla="*/ 288 h 619"/>
                  <a:gd name="T6" fmla="*/ 361 w 398"/>
                  <a:gd name="T7" fmla="*/ 274 h 619"/>
                  <a:gd name="T8" fmla="*/ 225 w 398"/>
                  <a:gd name="T9" fmla="*/ 138 h 619"/>
                  <a:gd name="T10" fmla="*/ 217 w 398"/>
                  <a:gd name="T11" fmla="*/ 130 h 619"/>
                  <a:gd name="T12" fmla="*/ 204 w 398"/>
                  <a:gd name="T13" fmla="*/ 111 h 619"/>
                  <a:gd name="T14" fmla="*/ 201 w 398"/>
                  <a:gd name="T15" fmla="*/ 1 h 619"/>
                  <a:gd name="T16" fmla="*/ 188 w 398"/>
                  <a:gd name="T17" fmla="*/ 120 h 619"/>
                  <a:gd name="T18" fmla="*/ 188 w 398"/>
                  <a:gd name="T19" fmla="*/ 130 h 619"/>
                  <a:gd name="T20" fmla="*/ 192 w 398"/>
                  <a:gd name="T21" fmla="*/ 134 h 619"/>
                  <a:gd name="T22" fmla="*/ 184 w 398"/>
                  <a:gd name="T23" fmla="*/ 142 h 619"/>
                  <a:gd name="T24" fmla="*/ 180 w 398"/>
                  <a:gd name="T25" fmla="*/ 138 h 619"/>
                  <a:gd name="T26" fmla="*/ 23 w 398"/>
                  <a:gd name="T27" fmla="*/ 296 h 619"/>
                  <a:gd name="T28" fmla="*/ 18 w 398"/>
                  <a:gd name="T29" fmla="*/ 307 h 619"/>
                  <a:gd name="T30" fmla="*/ 4 w 398"/>
                  <a:gd name="T31" fmla="*/ 314 h 619"/>
                  <a:gd name="T32" fmla="*/ 11 w 398"/>
                  <a:gd name="T33" fmla="*/ 328 h 619"/>
                  <a:gd name="T34" fmla="*/ 25 w 398"/>
                  <a:gd name="T35" fmla="*/ 322 h 619"/>
                  <a:gd name="T36" fmla="*/ 27 w 398"/>
                  <a:gd name="T37" fmla="*/ 344 h 619"/>
                  <a:gd name="T38" fmla="*/ 173 w 398"/>
                  <a:gd name="T39" fmla="*/ 491 h 619"/>
                  <a:gd name="T40" fmla="*/ 183 w 398"/>
                  <a:gd name="T41" fmla="*/ 480 h 619"/>
                  <a:gd name="T42" fmla="*/ 181 w 398"/>
                  <a:gd name="T43" fmla="*/ 499 h 619"/>
                  <a:gd name="T44" fmla="*/ 181 w 398"/>
                  <a:gd name="T45" fmla="*/ 499 h 619"/>
                  <a:gd name="T46" fmla="*/ 191 w 398"/>
                  <a:gd name="T47" fmla="*/ 513 h 619"/>
                  <a:gd name="T48" fmla="*/ 192 w 398"/>
                  <a:gd name="T49" fmla="*/ 566 h 619"/>
                  <a:gd name="T50" fmla="*/ 190 w 398"/>
                  <a:gd name="T51" fmla="*/ 588 h 619"/>
                  <a:gd name="T52" fmla="*/ 193 w 398"/>
                  <a:gd name="T53" fmla="*/ 616 h 619"/>
                  <a:gd name="T54" fmla="*/ 195 w 398"/>
                  <a:gd name="T55" fmla="*/ 618 h 619"/>
                  <a:gd name="T56" fmla="*/ 195 w 398"/>
                  <a:gd name="T57" fmla="*/ 618 h 619"/>
                  <a:gd name="T58" fmla="*/ 195 w 398"/>
                  <a:gd name="T59" fmla="*/ 618 h 619"/>
                  <a:gd name="T60" fmla="*/ 196 w 398"/>
                  <a:gd name="T61" fmla="*/ 619 h 619"/>
                  <a:gd name="T62" fmla="*/ 196 w 398"/>
                  <a:gd name="T63" fmla="*/ 618 h 619"/>
                  <a:gd name="T64" fmla="*/ 196 w 398"/>
                  <a:gd name="T65" fmla="*/ 618 h 619"/>
                  <a:gd name="T66" fmla="*/ 197 w 398"/>
                  <a:gd name="T67" fmla="*/ 585 h 619"/>
                  <a:gd name="T68" fmla="*/ 200 w 398"/>
                  <a:gd name="T69" fmla="*/ 619 h 619"/>
                  <a:gd name="T70" fmla="*/ 197 w 398"/>
                  <a:gd name="T71" fmla="*/ 578 h 619"/>
                  <a:gd name="T72" fmla="*/ 196 w 398"/>
                  <a:gd name="T73" fmla="*/ 561 h 619"/>
                  <a:gd name="T74" fmla="*/ 203 w 398"/>
                  <a:gd name="T75" fmla="*/ 513 h 619"/>
                  <a:gd name="T76" fmla="*/ 210 w 398"/>
                  <a:gd name="T77" fmla="*/ 499 h 619"/>
                  <a:gd name="T78" fmla="*/ 210 w 398"/>
                  <a:gd name="T79" fmla="*/ 499 h 619"/>
                  <a:gd name="T80" fmla="*/ 207 w 398"/>
                  <a:gd name="T81" fmla="*/ 480 h 619"/>
                  <a:gd name="T82" fmla="*/ 372 w 398"/>
                  <a:gd name="T83" fmla="*/ 337 h 619"/>
                  <a:gd name="T84" fmla="*/ 372 w 398"/>
                  <a:gd name="T85" fmla="*/ 329 h 619"/>
                  <a:gd name="T86" fmla="*/ 373 w 398"/>
                  <a:gd name="T87" fmla="*/ 315 h 619"/>
                  <a:gd name="T88" fmla="*/ 388 w 398"/>
                  <a:gd name="T89" fmla="*/ 321 h 619"/>
                  <a:gd name="T90" fmla="*/ 394 w 398"/>
                  <a:gd name="T91" fmla="*/ 307 h 619"/>
                  <a:gd name="T92" fmla="*/ 15 w 398"/>
                  <a:gd name="T93" fmla="*/ 311 h 619"/>
                  <a:gd name="T94" fmla="*/ 196 w 398"/>
                  <a:gd name="T95" fmla="*/ 618 h 619"/>
                  <a:gd name="T96" fmla="*/ 361 w 398"/>
                  <a:gd name="T97" fmla="*/ 319 h 619"/>
                  <a:gd name="T98" fmla="*/ 368 w 398"/>
                  <a:gd name="T99" fmla="*/ 333 h 619"/>
                  <a:gd name="T100" fmla="*/ 207 w 398"/>
                  <a:gd name="T101" fmla="*/ 472 h 619"/>
                  <a:gd name="T102" fmla="*/ 187 w 398"/>
                  <a:gd name="T103" fmla="*/ 476 h 619"/>
                  <a:gd name="T104" fmla="*/ 173 w 398"/>
                  <a:gd name="T105" fmla="*/ 483 h 619"/>
                  <a:gd name="T106" fmla="*/ 40 w 398"/>
                  <a:gd name="T107" fmla="*/ 329 h 619"/>
                  <a:gd name="T108" fmla="*/ 37 w 398"/>
                  <a:gd name="T109" fmla="*/ 310 h 619"/>
                  <a:gd name="T110" fmla="*/ 30 w 398"/>
                  <a:gd name="T111" fmla="*/ 295 h 619"/>
                  <a:gd name="T112" fmla="*/ 191 w 398"/>
                  <a:gd name="T113" fmla="*/ 156 h 619"/>
                  <a:gd name="T114" fmla="*/ 211 w 398"/>
                  <a:gd name="T115" fmla="*/ 153 h 619"/>
                  <a:gd name="T116" fmla="*/ 226 w 398"/>
                  <a:gd name="T117" fmla="*/ 146 h 619"/>
                  <a:gd name="T118" fmla="*/ 357 w 398"/>
                  <a:gd name="T119" fmla="*/ 299 h 619"/>
                  <a:gd name="T120" fmla="*/ 369 w 398"/>
                  <a:gd name="T121" fmla="*/ 311 h 619"/>
                  <a:gd name="T122" fmla="*/ 377 w 398"/>
                  <a:gd name="T123" fmla="*/ 311 h 619"/>
                  <a:gd name="T124" fmla="*/ 384 w 398"/>
                  <a:gd name="T125" fmla="*/ 317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8" h="619">
                    <a:moveTo>
                      <a:pt x="394" y="307"/>
                    </a:moveTo>
                    <a:cubicBezTo>
                      <a:pt x="388" y="300"/>
                      <a:pt x="388" y="300"/>
                      <a:pt x="388" y="300"/>
                    </a:cubicBezTo>
                    <a:cubicBezTo>
                      <a:pt x="384" y="297"/>
                      <a:pt x="384" y="297"/>
                      <a:pt x="384" y="297"/>
                    </a:cubicBezTo>
                    <a:cubicBezTo>
                      <a:pt x="384" y="296"/>
                      <a:pt x="384" y="296"/>
                      <a:pt x="384" y="296"/>
                    </a:cubicBezTo>
                    <a:cubicBezTo>
                      <a:pt x="373" y="307"/>
                      <a:pt x="373" y="307"/>
                      <a:pt x="373" y="307"/>
                    </a:cubicBezTo>
                    <a:cubicBezTo>
                      <a:pt x="365" y="299"/>
                      <a:pt x="365" y="299"/>
                      <a:pt x="365" y="299"/>
                    </a:cubicBezTo>
                    <a:cubicBezTo>
                      <a:pt x="371" y="292"/>
                      <a:pt x="371" y="292"/>
                      <a:pt x="371" y="292"/>
                    </a:cubicBezTo>
                    <a:cubicBezTo>
                      <a:pt x="372" y="292"/>
                      <a:pt x="372" y="292"/>
                      <a:pt x="372" y="292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61" y="274"/>
                      <a:pt x="361" y="274"/>
                      <a:pt x="361" y="274"/>
                    </a:cubicBezTo>
                    <a:cubicBezTo>
                      <a:pt x="229" y="142"/>
                      <a:pt x="229" y="142"/>
                      <a:pt x="229" y="142"/>
                    </a:cubicBezTo>
                    <a:cubicBezTo>
                      <a:pt x="229" y="142"/>
                      <a:pt x="229" y="142"/>
                      <a:pt x="229" y="142"/>
                    </a:cubicBezTo>
                    <a:cubicBezTo>
                      <a:pt x="225" y="138"/>
                      <a:pt x="225" y="138"/>
                      <a:pt x="225" y="138"/>
                    </a:cubicBezTo>
                    <a:cubicBezTo>
                      <a:pt x="215" y="149"/>
                      <a:pt x="215" y="149"/>
                      <a:pt x="215" y="149"/>
                    </a:cubicBezTo>
                    <a:cubicBezTo>
                      <a:pt x="207" y="140"/>
                      <a:pt x="207" y="140"/>
                      <a:pt x="207" y="14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9" y="118"/>
                      <a:pt x="217" y="115"/>
                      <a:pt x="208" y="116"/>
                    </a:cubicBezTo>
                    <a:cubicBezTo>
                      <a:pt x="204" y="117"/>
                      <a:pt x="204" y="113"/>
                      <a:pt x="204" y="111"/>
                    </a:cubicBezTo>
                    <a:cubicBezTo>
                      <a:pt x="204" y="74"/>
                      <a:pt x="205" y="35"/>
                      <a:pt x="205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1"/>
                      <a:pt x="201" y="1"/>
                    </a:cubicBezTo>
                    <a:cubicBezTo>
                      <a:pt x="201" y="37"/>
                      <a:pt x="201" y="74"/>
                      <a:pt x="201" y="110"/>
                    </a:cubicBezTo>
                    <a:cubicBezTo>
                      <a:pt x="201" y="114"/>
                      <a:pt x="200" y="116"/>
                      <a:pt x="196" y="115"/>
                    </a:cubicBezTo>
                    <a:cubicBezTo>
                      <a:pt x="193" y="115"/>
                      <a:pt x="189" y="116"/>
                      <a:pt x="188" y="120"/>
                    </a:cubicBezTo>
                    <a:cubicBezTo>
                      <a:pt x="188" y="123"/>
                      <a:pt x="188" y="126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199" y="140"/>
                      <a:pt x="199" y="140"/>
                      <a:pt x="199" y="140"/>
                    </a:cubicBezTo>
                    <a:cubicBezTo>
                      <a:pt x="191" y="148"/>
                      <a:pt x="191" y="148"/>
                      <a:pt x="191" y="148"/>
                    </a:cubicBezTo>
                    <a:cubicBezTo>
                      <a:pt x="184" y="142"/>
                      <a:pt x="184" y="142"/>
                      <a:pt x="184" y="142"/>
                    </a:cubicBezTo>
                    <a:cubicBezTo>
                      <a:pt x="184" y="142"/>
                      <a:pt x="184" y="142"/>
                      <a:pt x="184" y="142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76" y="142"/>
                      <a:pt x="176" y="142"/>
                      <a:pt x="176" y="142"/>
                    </a:cubicBezTo>
                    <a:cubicBezTo>
                      <a:pt x="26" y="292"/>
                      <a:pt x="26" y="292"/>
                      <a:pt x="26" y="292"/>
                    </a:cubicBezTo>
                    <a:cubicBezTo>
                      <a:pt x="23" y="296"/>
                      <a:pt x="23" y="296"/>
                      <a:pt x="23" y="296"/>
                    </a:cubicBezTo>
                    <a:cubicBezTo>
                      <a:pt x="33" y="306"/>
                      <a:pt x="33" y="306"/>
                      <a:pt x="33" y="306"/>
                    </a:cubicBezTo>
                    <a:cubicBezTo>
                      <a:pt x="25" y="314"/>
                      <a:pt x="25" y="314"/>
                      <a:pt x="25" y="314"/>
                    </a:cubicBezTo>
                    <a:cubicBezTo>
                      <a:pt x="18" y="307"/>
                      <a:pt x="18" y="307"/>
                      <a:pt x="18" y="307"/>
                    </a:cubicBezTo>
                    <a:cubicBezTo>
                      <a:pt x="15" y="303"/>
                      <a:pt x="15" y="303"/>
                      <a:pt x="15" y="303"/>
                    </a:cubicBezTo>
                    <a:cubicBezTo>
                      <a:pt x="11" y="307"/>
                      <a:pt x="11" y="307"/>
                      <a:pt x="11" y="307"/>
                    </a:cubicBezTo>
                    <a:cubicBezTo>
                      <a:pt x="4" y="314"/>
                      <a:pt x="4" y="314"/>
                      <a:pt x="4" y="314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4" y="322"/>
                      <a:pt x="4" y="322"/>
                      <a:pt x="4" y="322"/>
                    </a:cubicBezTo>
                    <a:cubicBezTo>
                      <a:pt x="11" y="328"/>
                      <a:pt x="11" y="328"/>
                      <a:pt x="11" y="328"/>
                    </a:cubicBezTo>
                    <a:cubicBezTo>
                      <a:pt x="14" y="332"/>
                      <a:pt x="14" y="332"/>
                      <a:pt x="14" y="332"/>
                    </a:cubicBezTo>
                    <a:cubicBezTo>
                      <a:pt x="15" y="332"/>
                      <a:pt x="15" y="332"/>
                      <a:pt x="15" y="332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33" y="330"/>
                      <a:pt x="33" y="330"/>
                      <a:pt x="33" y="330"/>
                    </a:cubicBezTo>
                    <a:cubicBezTo>
                      <a:pt x="23" y="340"/>
                      <a:pt x="23" y="340"/>
                      <a:pt x="23" y="340"/>
                    </a:cubicBezTo>
                    <a:cubicBezTo>
                      <a:pt x="27" y="344"/>
                      <a:pt x="27" y="344"/>
                      <a:pt x="27" y="344"/>
                    </a:cubicBezTo>
                    <a:cubicBezTo>
                      <a:pt x="169" y="487"/>
                      <a:pt x="169" y="487"/>
                      <a:pt x="169" y="487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7" y="487"/>
                      <a:pt x="177" y="487"/>
                      <a:pt x="177" y="487"/>
                    </a:cubicBezTo>
                    <a:cubicBezTo>
                      <a:pt x="177" y="487"/>
                      <a:pt x="177" y="487"/>
                      <a:pt x="177" y="487"/>
                    </a:cubicBezTo>
                    <a:cubicBezTo>
                      <a:pt x="183" y="480"/>
                      <a:pt x="183" y="480"/>
                      <a:pt x="183" y="480"/>
                    </a:cubicBezTo>
                    <a:cubicBezTo>
                      <a:pt x="192" y="488"/>
                      <a:pt x="192" y="488"/>
                      <a:pt x="192" y="488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503"/>
                      <a:pt x="181" y="504"/>
                      <a:pt x="181" y="506"/>
                    </a:cubicBezTo>
                    <a:cubicBezTo>
                      <a:pt x="181" y="510"/>
                      <a:pt x="184" y="513"/>
                      <a:pt x="188" y="513"/>
                    </a:cubicBezTo>
                    <a:cubicBezTo>
                      <a:pt x="189" y="513"/>
                      <a:pt x="190" y="513"/>
                      <a:pt x="191" y="513"/>
                    </a:cubicBezTo>
                    <a:cubicBezTo>
                      <a:pt x="194" y="513"/>
                      <a:pt x="195" y="514"/>
                      <a:pt x="195" y="517"/>
                    </a:cubicBezTo>
                    <a:cubicBezTo>
                      <a:pt x="195" y="524"/>
                      <a:pt x="195" y="554"/>
                      <a:pt x="195" y="561"/>
                    </a:cubicBezTo>
                    <a:cubicBezTo>
                      <a:pt x="194" y="562"/>
                      <a:pt x="193" y="565"/>
                      <a:pt x="192" y="566"/>
                    </a:cubicBezTo>
                    <a:cubicBezTo>
                      <a:pt x="189" y="569"/>
                      <a:pt x="188" y="573"/>
                      <a:pt x="192" y="576"/>
                    </a:cubicBezTo>
                    <a:cubicBezTo>
                      <a:pt x="192" y="577"/>
                      <a:pt x="193" y="578"/>
                      <a:pt x="194" y="578"/>
                    </a:cubicBezTo>
                    <a:cubicBezTo>
                      <a:pt x="189" y="581"/>
                      <a:pt x="189" y="584"/>
                      <a:pt x="190" y="588"/>
                    </a:cubicBezTo>
                    <a:cubicBezTo>
                      <a:pt x="190" y="597"/>
                      <a:pt x="190" y="617"/>
                      <a:pt x="190" y="617"/>
                    </a:cubicBezTo>
                    <a:cubicBezTo>
                      <a:pt x="190" y="618"/>
                      <a:pt x="190" y="619"/>
                      <a:pt x="191" y="619"/>
                    </a:cubicBezTo>
                    <a:cubicBezTo>
                      <a:pt x="192" y="619"/>
                      <a:pt x="193" y="619"/>
                      <a:pt x="193" y="616"/>
                    </a:cubicBezTo>
                    <a:cubicBezTo>
                      <a:pt x="192" y="612"/>
                      <a:pt x="193" y="603"/>
                      <a:pt x="193" y="590"/>
                    </a:cubicBezTo>
                    <a:cubicBezTo>
                      <a:pt x="193" y="589"/>
                      <a:pt x="193" y="585"/>
                      <a:pt x="194" y="585"/>
                    </a:cubicBezTo>
                    <a:cubicBezTo>
                      <a:pt x="195" y="585"/>
                      <a:pt x="195" y="593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9"/>
                      <a:pt x="195" y="619"/>
                    </a:cubicBezTo>
                    <a:cubicBezTo>
                      <a:pt x="195" y="619"/>
                      <a:pt x="195" y="619"/>
                      <a:pt x="195" y="619"/>
                    </a:cubicBezTo>
                    <a:cubicBezTo>
                      <a:pt x="195" y="619"/>
                      <a:pt x="195" y="618"/>
                      <a:pt x="195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593"/>
                      <a:pt x="196" y="585"/>
                      <a:pt x="197" y="585"/>
                    </a:cubicBezTo>
                    <a:cubicBezTo>
                      <a:pt x="198" y="585"/>
                      <a:pt x="198" y="589"/>
                      <a:pt x="198" y="590"/>
                    </a:cubicBezTo>
                    <a:cubicBezTo>
                      <a:pt x="198" y="603"/>
                      <a:pt x="199" y="612"/>
                      <a:pt x="198" y="616"/>
                    </a:cubicBezTo>
                    <a:cubicBezTo>
                      <a:pt x="198" y="619"/>
                      <a:pt x="199" y="619"/>
                      <a:pt x="200" y="619"/>
                    </a:cubicBezTo>
                    <a:cubicBezTo>
                      <a:pt x="201" y="619"/>
                      <a:pt x="201" y="618"/>
                      <a:pt x="201" y="617"/>
                    </a:cubicBezTo>
                    <a:cubicBezTo>
                      <a:pt x="201" y="617"/>
                      <a:pt x="201" y="597"/>
                      <a:pt x="202" y="588"/>
                    </a:cubicBezTo>
                    <a:cubicBezTo>
                      <a:pt x="202" y="584"/>
                      <a:pt x="202" y="581"/>
                      <a:pt x="197" y="578"/>
                    </a:cubicBezTo>
                    <a:cubicBezTo>
                      <a:pt x="198" y="578"/>
                      <a:pt x="199" y="577"/>
                      <a:pt x="199" y="576"/>
                    </a:cubicBezTo>
                    <a:cubicBezTo>
                      <a:pt x="203" y="573"/>
                      <a:pt x="202" y="569"/>
                      <a:pt x="199" y="566"/>
                    </a:cubicBezTo>
                    <a:cubicBezTo>
                      <a:pt x="198" y="565"/>
                      <a:pt x="197" y="562"/>
                      <a:pt x="196" y="561"/>
                    </a:cubicBezTo>
                    <a:cubicBezTo>
                      <a:pt x="196" y="554"/>
                      <a:pt x="197" y="524"/>
                      <a:pt x="196" y="517"/>
                    </a:cubicBezTo>
                    <a:cubicBezTo>
                      <a:pt x="196" y="514"/>
                      <a:pt x="197" y="513"/>
                      <a:pt x="200" y="513"/>
                    </a:cubicBezTo>
                    <a:cubicBezTo>
                      <a:pt x="201" y="514"/>
                      <a:pt x="202" y="513"/>
                      <a:pt x="203" y="513"/>
                    </a:cubicBezTo>
                    <a:cubicBezTo>
                      <a:pt x="207" y="513"/>
                      <a:pt x="210" y="510"/>
                      <a:pt x="210" y="506"/>
                    </a:cubicBezTo>
                    <a:cubicBezTo>
                      <a:pt x="210" y="504"/>
                      <a:pt x="210" y="503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06" y="495"/>
                      <a:pt x="206" y="495"/>
                      <a:pt x="206" y="495"/>
                    </a:cubicBezTo>
                    <a:cubicBezTo>
                      <a:pt x="199" y="488"/>
                      <a:pt x="199" y="488"/>
                      <a:pt x="199" y="488"/>
                    </a:cubicBezTo>
                    <a:cubicBezTo>
                      <a:pt x="207" y="480"/>
                      <a:pt x="207" y="480"/>
                      <a:pt x="207" y="480"/>
                    </a:cubicBezTo>
                    <a:cubicBezTo>
                      <a:pt x="218" y="491"/>
                      <a:pt x="218" y="491"/>
                      <a:pt x="218" y="491"/>
                    </a:cubicBezTo>
                    <a:cubicBezTo>
                      <a:pt x="222" y="487"/>
                      <a:pt x="222" y="487"/>
                      <a:pt x="222" y="487"/>
                    </a:cubicBezTo>
                    <a:cubicBezTo>
                      <a:pt x="372" y="337"/>
                      <a:pt x="372" y="337"/>
                      <a:pt x="372" y="337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2" y="329"/>
                      <a:pt x="372" y="329"/>
                      <a:pt x="372" y="329"/>
                    </a:cubicBezTo>
                    <a:cubicBezTo>
                      <a:pt x="372" y="329"/>
                      <a:pt x="372" y="329"/>
                      <a:pt x="372" y="329"/>
                    </a:cubicBezTo>
                    <a:cubicBezTo>
                      <a:pt x="365" y="323"/>
                      <a:pt x="365" y="323"/>
                      <a:pt x="365" y="323"/>
                    </a:cubicBezTo>
                    <a:cubicBezTo>
                      <a:pt x="373" y="315"/>
                      <a:pt x="373" y="315"/>
                      <a:pt x="373" y="315"/>
                    </a:cubicBezTo>
                    <a:cubicBezTo>
                      <a:pt x="380" y="321"/>
                      <a:pt x="380" y="321"/>
                      <a:pt x="380" y="321"/>
                    </a:cubicBezTo>
                    <a:cubicBezTo>
                      <a:pt x="384" y="325"/>
                      <a:pt x="384" y="325"/>
                      <a:pt x="384" y="325"/>
                    </a:cubicBezTo>
                    <a:cubicBezTo>
                      <a:pt x="388" y="321"/>
                      <a:pt x="388" y="321"/>
                      <a:pt x="388" y="321"/>
                    </a:cubicBezTo>
                    <a:cubicBezTo>
                      <a:pt x="394" y="315"/>
                      <a:pt x="394" y="315"/>
                      <a:pt x="394" y="315"/>
                    </a:cubicBezTo>
                    <a:cubicBezTo>
                      <a:pt x="398" y="311"/>
                      <a:pt x="398" y="311"/>
                      <a:pt x="398" y="311"/>
                    </a:cubicBezTo>
                    <a:lnTo>
                      <a:pt x="394" y="307"/>
                    </a:lnTo>
                    <a:close/>
                    <a:moveTo>
                      <a:pt x="15" y="324"/>
                    </a:moveTo>
                    <a:cubicBezTo>
                      <a:pt x="8" y="318"/>
                      <a:pt x="8" y="318"/>
                      <a:pt x="8" y="318"/>
                    </a:cubicBezTo>
                    <a:cubicBezTo>
                      <a:pt x="15" y="311"/>
                      <a:pt x="15" y="311"/>
                      <a:pt x="15" y="311"/>
                    </a:cubicBezTo>
                    <a:cubicBezTo>
                      <a:pt x="21" y="318"/>
                      <a:pt x="21" y="318"/>
                      <a:pt x="21" y="318"/>
                    </a:cubicBezTo>
                    <a:lnTo>
                      <a:pt x="15" y="324"/>
                    </a:lnTo>
                    <a:close/>
                    <a:moveTo>
                      <a:pt x="196" y="618"/>
                    </a:move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lose/>
                    <a:moveTo>
                      <a:pt x="361" y="319"/>
                    </a:moveTo>
                    <a:cubicBezTo>
                      <a:pt x="357" y="323"/>
                      <a:pt x="357" y="323"/>
                      <a:pt x="357" y="323"/>
                    </a:cubicBezTo>
                    <a:cubicBezTo>
                      <a:pt x="361" y="327"/>
                      <a:pt x="361" y="327"/>
                      <a:pt x="361" y="327"/>
                    </a:cubicBezTo>
                    <a:cubicBezTo>
                      <a:pt x="368" y="333"/>
                      <a:pt x="368" y="333"/>
                      <a:pt x="368" y="333"/>
                    </a:cubicBezTo>
                    <a:cubicBezTo>
                      <a:pt x="218" y="483"/>
                      <a:pt x="218" y="483"/>
                      <a:pt x="218" y="483"/>
                    </a:cubicBezTo>
                    <a:cubicBezTo>
                      <a:pt x="211" y="476"/>
                      <a:pt x="211" y="476"/>
                      <a:pt x="211" y="476"/>
                    </a:cubicBezTo>
                    <a:cubicBezTo>
                      <a:pt x="207" y="472"/>
                      <a:pt x="207" y="472"/>
                      <a:pt x="207" y="472"/>
                    </a:cubicBezTo>
                    <a:cubicBezTo>
                      <a:pt x="203" y="476"/>
                      <a:pt x="203" y="476"/>
                      <a:pt x="203" y="476"/>
                    </a:cubicBezTo>
                    <a:cubicBezTo>
                      <a:pt x="196" y="484"/>
                      <a:pt x="196" y="484"/>
                      <a:pt x="196" y="484"/>
                    </a:cubicBezTo>
                    <a:cubicBezTo>
                      <a:pt x="187" y="476"/>
                      <a:pt x="187" y="476"/>
                      <a:pt x="187" y="476"/>
                    </a:cubicBezTo>
                    <a:cubicBezTo>
                      <a:pt x="184" y="473"/>
                      <a:pt x="184" y="473"/>
                      <a:pt x="184" y="473"/>
                    </a:cubicBezTo>
                    <a:cubicBezTo>
                      <a:pt x="183" y="472"/>
                      <a:pt x="183" y="472"/>
                      <a:pt x="183" y="472"/>
                    </a:cubicBezTo>
                    <a:cubicBezTo>
                      <a:pt x="173" y="483"/>
                      <a:pt x="173" y="483"/>
                      <a:pt x="173" y="483"/>
                    </a:cubicBezTo>
                    <a:cubicBezTo>
                      <a:pt x="31" y="340"/>
                      <a:pt x="31" y="340"/>
                      <a:pt x="31" y="340"/>
                    </a:cubicBezTo>
                    <a:cubicBezTo>
                      <a:pt x="41" y="330"/>
                      <a:pt x="41" y="330"/>
                      <a:pt x="41" y="330"/>
                    </a:cubicBezTo>
                    <a:cubicBezTo>
                      <a:pt x="40" y="329"/>
                      <a:pt x="40" y="329"/>
                      <a:pt x="40" y="329"/>
                    </a:cubicBezTo>
                    <a:cubicBezTo>
                      <a:pt x="37" y="326"/>
                      <a:pt x="37" y="326"/>
                      <a:pt x="37" y="326"/>
                    </a:cubicBezTo>
                    <a:cubicBezTo>
                      <a:pt x="29" y="318"/>
                      <a:pt x="29" y="318"/>
                      <a:pt x="29" y="318"/>
                    </a:cubicBezTo>
                    <a:cubicBezTo>
                      <a:pt x="37" y="310"/>
                      <a:pt x="37" y="310"/>
                      <a:pt x="37" y="310"/>
                    </a:cubicBezTo>
                    <a:cubicBezTo>
                      <a:pt x="41" y="306"/>
                      <a:pt x="41" y="306"/>
                      <a:pt x="41" y="306"/>
                    </a:cubicBezTo>
                    <a:cubicBezTo>
                      <a:pt x="37" y="302"/>
                      <a:pt x="37" y="302"/>
                      <a:pt x="37" y="302"/>
                    </a:cubicBezTo>
                    <a:cubicBezTo>
                      <a:pt x="30" y="295"/>
                      <a:pt x="30" y="295"/>
                      <a:pt x="30" y="295"/>
                    </a:cubicBezTo>
                    <a:cubicBezTo>
                      <a:pt x="180" y="146"/>
                      <a:pt x="180" y="146"/>
                      <a:pt x="180" y="14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191" y="156"/>
                      <a:pt x="191" y="156"/>
                      <a:pt x="191" y="156"/>
                    </a:cubicBezTo>
                    <a:cubicBezTo>
                      <a:pt x="195" y="152"/>
                      <a:pt x="195" y="152"/>
                      <a:pt x="195" y="152"/>
                    </a:cubicBezTo>
                    <a:cubicBezTo>
                      <a:pt x="203" y="144"/>
                      <a:pt x="203" y="144"/>
                      <a:pt x="203" y="144"/>
                    </a:cubicBezTo>
                    <a:cubicBezTo>
                      <a:pt x="211" y="153"/>
                      <a:pt x="211" y="153"/>
                      <a:pt x="211" y="153"/>
                    </a:cubicBezTo>
                    <a:cubicBezTo>
                      <a:pt x="214" y="156"/>
                      <a:pt x="214" y="156"/>
                      <a:pt x="214" y="156"/>
                    </a:cubicBezTo>
                    <a:cubicBezTo>
                      <a:pt x="215" y="157"/>
                      <a:pt x="215" y="157"/>
                      <a:pt x="215" y="157"/>
                    </a:cubicBezTo>
                    <a:cubicBezTo>
                      <a:pt x="226" y="146"/>
                      <a:pt x="226" y="146"/>
                      <a:pt x="226" y="146"/>
                    </a:cubicBezTo>
                    <a:cubicBezTo>
                      <a:pt x="358" y="278"/>
                      <a:pt x="358" y="278"/>
                      <a:pt x="358" y="278"/>
                    </a:cubicBezTo>
                    <a:cubicBezTo>
                      <a:pt x="368" y="288"/>
                      <a:pt x="368" y="288"/>
                      <a:pt x="368" y="288"/>
                    </a:cubicBezTo>
                    <a:cubicBezTo>
                      <a:pt x="357" y="299"/>
                      <a:pt x="357" y="299"/>
                      <a:pt x="357" y="299"/>
                    </a:cubicBezTo>
                    <a:cubicBezTo>
                      <a:pt x="358" y="299"/>
                      <a:pt x="358" y="299"/>
                      <a:pt x="358" y="299"/>
                    </a:cubicBezTo>
                    <a:cubicBezTo>
                      <a:pt x="361" y="303"/>
                      <a:pt x="361" y="303"/>
                      <a:pt x="361" y="303"/>
                    </a:cubicBezTo>
                    <a:cubicBezTo>
                      <a:pt x="369" y="311"/>
                      <a:pt x="369" y="311"/>
                      <a:pt x="369" y="311"/>
                    </a:cubicBezTo>
                    <a:lnTo>
                      <a:pt x="361" y="319"/>
                    </a:lnTo>
                    <a:close/>
                    <a:moveTo>
                      <a:pt x="384" y="317"/>
                    </a:moveTo>
                    <a:cubicBezTo>
                      <a:pt x="377" y="311"/>
                      <a:pt x="377" y="311"/>
                      <a:pt x="377" y="311"/>
                    </a:cubicBezTo>
                    <a:cubicBezTo>
                      <a:pt x="384" y="304"/>
                      <a:pt x="384" y="304"/>
                      <a:pt x="384" y="304"/>
                    </a:cubicBezTo>
                    <a:cubicBezTo>
                      <a:pt x="390" y="311"/>
                      <a:pt x="390" y="311"/>
                      <a:pt x="390" y="311"/>
                    </a:cubicBezTo>
                    <a:lnTo>
                      <a:pt x="384" y="3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86"/>
              <p:cNvSpPr>
                <a:spLocks noEditPoints="1"/>
              </p:cNvSpPr>
              <p:nvPr/>
            </p:nvSpPr>
            <p:spPr bwMode="auto">
              <a:xfrm>
                <a:off x="5502066" y="-1773"/>
                <a:ext cx="1595844" cy="1541981"/>
              </a:xfrm>
              <a:custGeom>
                <a:avLst/>
                <a:gdLst>
                  <a:gd name="T0" fmla="*/ 0 w 1274"/>
                  <a:gd name="T1" fmla="*/ 85 h 1231"/>
                  <a:gd name="T2" fmla="*/ 66 w 1274"/>
                  <a:gd name="T3" fmla="*/ 142 h 1231"/>
                  <a:gd name="T4" fmla="*/ 0 w 1274"/>
                  <a:gd name="T5" fmla="*/ 1065 h 1231"/>
                  <a:gd name="T6" fmla="*/ 23 w 1274"/>
                  <a:gd name="T7" fmla="*/ 1088 h 1231"/>
                  <a:gd name="T8" fmla="*/ 66 w 1274"/>
                  <a:gd name="T9" fmla="*/ 1141 h 1231"/>
                  <a:gd name="T10" fmla="*/ 0 w 1274"/>
                  <a:gd name="T11" fmla="*/ 1164 h 1231"/>
                  <a:gd name="T12" fmla="*/ 23 w 1274"/>
                  <a:gd name="T13" fmla="*/ 1231 h 1231"/>
                  <a:gd name="T14" fmla="*/ 90 w 1274"/>
                  <a:gd name="T15" fmla="*/ 1207 h 1231"/>
                  <a:gd name="T16" fmla="*/ 138 w 1274"/>
                  <a:gd name="T17" fmla="*/ 1231 h 1231"/>
                  <a:gd name="T18" fmla="*/ 1136 w 1274"/>
                  <a:gd name="T19" fmla="*/ 1231 h 1231"/>
                  <a:gd name="T20" fmla="*/ 1136 w 1274"/>
                  <a:gd name="T21" fmla="*/ 1207 h 1231"/>
                  <a:gd name="T22" fmla="*/ 1184 w 1274"/>
                  <a:gd name="T23" fmla="*/ 1207 h 1231"/>
                  <a:gd name="T24" fmla="*/ 1250 w 1274"/>
                  <a:gd name="T25" fmla="*/ 1231 h 1231"/>
                  <a:gd name="T26" fmla="*/ 1274 w 1274"/>
                  <a:gd name="T27" fmla="*/ 1164 h 1231"/>
                  <a:gd name="T28" fmla="*/ 1207 w 1274"/>
                  <a:gd name="T29" fmla="*/ 1141 h 1231"/>
                  <a:gd name="T30" fmla="*/ 1250 w 1274"/>
                  <a:gd name="T31" fmla="*/ 1088 h 1231"/>
                  <a:gd name="T32" fmla="*/ 1274 w 1274"/>
                  <a:gd name="T33" fmla="*/ 1065 h 1231"/>
                  <a:gd name="T34" fmla="*/ 1274 w 1274"/>
                  <a:gd name="T35" fmla="*/ 166 h 1231"/>
                  <a:gd name="T36" fmla="*/ 1207 w 1274"/>
                  <a:gd name="T37" fmla="*/ 142 h 1231"/>
                  <a:gd name="T38" fmla="*/ 1274 w 1274"/>
                  <a:gd name="T39" fmla="*/ 85 h 1231"/>
                  <a:gd name="T40" fmla="*/ 1274 w 1274"/>
                  <a:gd name="T41" fmla="*/ 0 h 1231"/>
                  <a:gd name="T42" fmla="*/ 1184 w 1274"/>
                  <a:gd name="T43" fmla="*/ 0 h 1231"/>
                  <a:gd name="T44" fmla="*/ 1136 w 1274"/>
                  <a:gd name="T45" fmla="*/ 66 h 1231"/>
                  <a:gd name="T46" fmla="*/ 1136 w 1274"/>
                  <a:gd name="T47" fmla="*/ 0 h 1231"/>
                  <a:gd name="T48" fmla="*/ 166 w 1274"/>
                  <a:gd name="T49" fmla="*/ 0 h 1231"/>
                  <a:gd name="T50" fmla="*/ 90 w 1274"/>
                  <a:gd name="T51" fmla="*/ 66 h 1231"/>
                  <a:gd name="T52" fmla="*/ 66 w 1274"/>
                  <a:gd name="T53" fmla="*/ 0 h 1231"/>
                  <a:gd name="T54" fmla="*/ 0 w 1274"/>
                  <a:gd name="T55" fmla="*/ 23 h 1231"/>
                  <a:gd name="T56" fmla="*/ 23 w 1274"/>
                  <a:gd name="T57" fmla="*/ 1164 h 1231"/>
                  <a:gd name="T58" fmla="*/ 1250 w 1274"/>
                  <a:gd name="T59" fmla="*/ 1164 h 1231"/>
                  <a:gd name="T60" fmla="*/ 1207 w 1274"/>
                  <a:gd name="T61" fmla="*/ 1164 h 1231"/>
                  <a:gd name="T62" fmla="*/ 1250 w 1274"/>
                  <a:gd name="T63" fmla="*/ 23 h 1231"/>
                  <a:gd name="T64" fmla="*/ 1207 w 1274"/>
                  <a:gd name="T65" fmla="*/ 23 h 1231"/>
                  <a:gd name="T66" fmla="*/ 166 w 1274"/>
                  <a:gd name="T67" fmla="*/ 66 h 1231"/>
                  <a:gd name="T68" fmla="*/ 1108 w 1274"/>
                  <a:gd name="T69" fmla="*/ 66 h 1231"/>
                  <a:gd name="T70" fmla="*/ 1184 w 1274"/>
                  <a:gd name="T71" fmla="*/ 90 h 1231"/>
                  <a:gd name="T72" fmla="*/ 1184 w 1274"/>
                  <a:gd name="T73" fmla="*/ 166 h 1231"/>
                  <a:gd name="T74" fmla="*/ 1250 w 1274"/>
                  <a:gd name="T75" fmla="*/ 1088 h 1231"/>
                  <a:gd name="T76" fmla="*/ 1184 w 1274"/>
                  <a:gd name="T77" fmla="*/ 1069 h 1231"/>
                  <a:gd name="T78" fmla="*/ 1136 w 1274"/>
                  <a:gd name="T79" fmla="*/ 1141 h 1231"/>
                  <a:gd name="T80" fmla="*/ 1108 w 1274"/>
                  <a:gd name="T81" fmla="*/ 1207 h 1231"/>
                  <a:gd name="T82" fmla="*/ 166 w 1274"/>
                  <a:gd name="T83" fmla="*/ 1141 h 1231"/>
                  <a:gd name="T84" fmla="*/ 90 w 1274"/>
                  <a:gd name="T85" fmla="*/ 1088 h 1231"/>
                  <a:gd name="T86" fmla="*/ 23 w 1274"/>
                  <a:gd name="T87" fmla="*/ 1065 h 1231"/>
                  <a:gd name="T88" fmla="*/ 90 w 1274"/>
                  <a:gd name="T89" fmla="*/ 161 h 1231"/>
                  <a:gd name="T90" fmla="*/ 138 w 1274"/>
                  <a:gd name="T91" fmla="*/ 90 h 1231"/>
                  <a:gd name="T92" fmla="*/ 23 w 1274"/>
                  <a:gd name="T93" fmla="*/ 66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74" h="1231">
                    <a:moveTo>
                      <a:pt x="0" y="23"/>
                    </a:moveTo>
                    <a:lnTo>
                      <a:pt x="0" y="66"/>
                    </a:lnTo>
                    <a:lnTo>
                      <a:pt x="0" y="85"/>
                    </a:lnTo>
                    <a:lnTo>
                      <a:pt x="0" y="90"/>
                    </a:lnTo>
                    <a:lnTo>
                      <a:pt x="66" y="90"/>
                    </a:lnTo>
                    <a:lnTo>
                      <a:pt x="66" y="142"/>
                    </a:lnTo>
                    <a:lnTo>
                      <a:pt x="0" y="142"/>
                    </a:lnTo>
                    <a:lnTo>
                      <a:pt x="0" y="166"/>
                    </a:lnTo>
                    <a:lnTo>
                      <a:pt x="0" y="1065"/>
                    </a:lnTo>
                    <a:lnTo>
                      <a:pt x="0" y="1088"/>
                    </a:lnTo>
                    <a:lnTo>
                      <a:pt x="0" y="1088"/>
                    </a:lnTo>
                    <a:lnTo>
                      <a:pt x="23" y="1088"/>
                    </a:lnTo>
                    <a:lnTo>
                      <a:pt x="23" y="1088"/>
                    </a:lnTo>
                    <a:lnTo>
                      <a:pt x="66" y="1088"/>
                    </a:lnTo>
                    <a:lnTo>
                      <a:pt x="66" y="1141"/>
                    </a:lnTo>
                    <a:lnTo>
                      <a:pt x="0" y="1141"/>
                    </a:lnTo>
                    <a:lnTo>
                      <a:pt x="0" y="1145"/>
                    </a:lnTo>
                    <a:lnTo>
                      <a:pt x="0" y="1164"/>
                    </a:lnTo>
                    <a:lnTo>
                      <a:pt x="0" y="1207"/>
                    </a:lnTo>
                    <a:lnTo>
                      <a:pt x="0" y="1231"/>
                    </a:lnTo>
                    <a:lnTo>
                      <a:pt x="23" y="1231"/>
                    </a:lnTo>
                    <a:lnTo>
                      <a:pt x="66" y="1231"/>
                    </a:lnTo>
                    <a:lnTo>
                      <a:pt x="90" y="1231"/>
                    </a:lnTo>
                    <a:lnTo>
                      <a:pt x="90" y="1207"/>
                    </a:lnTo>
                    <a:lnTo>
                      <a:pt x="90" y="1164"/>
                    </a:lnTo>
                    <a:lnTo>
                      <a:pt x="138" y="1164"/>
                    </a:lnTo>
                    <a:lnTo>
                      <a:pt x="138" y="1231"/>
                    </a:lnTo>
                    <a:lnTo>
                      <a:pt x="166" y="1231"/>
                    </a:lnTo>
                    <a:lnTo>
                      <a:pt x="1108" y="1231"/>
                    </a:lnTo>
                    <a:lnTo>
                      <a:pt x="1136" y="1231"/>
                    </a:lnTo>
                    <a:lnTo>
                      <a:pt x="1136" y="1231"/>
                    </a:lnTo>
                    <a:lnTo>
                      <a:pt x="1136" y="1207"/>
                    </a:lnTo>
                    <a:lnTo>
                      <a:pt x="1136" y="1207"/>
                    </a:lnTo>
                    <a:lnTo>
                      <a:pt x="1136" y="1164"/>
                    </a:lnTo>
                    <a:lnTo>
                      <a:pt x="1184" y="1164"/>
                    </a:lnTo>
                    <a:lnTo>
                      <a:pt x="1184" y="1207"/>
                    </a:lnTo>
                    <a:lnTo>
                      <a:pt x="1184" y="1231"/>
                    </a:lnTo>
                    <a:lnTo>
                      <a:pt x="1207" y="1231"/>
                    </a:lnTo>
                    <a:lnTo>
                      <a:pt x="1250" y="1231"/>
                    </a:lnTo>
                    <a:lnTo>
                      <a:pt x="1274" y="1231"/>
                    </a:lnTo>
                    <a:lnTo>
                      <a:pt x="1274" y="1207"/>
                    </a:lnTo>
                    <a:lnTo>
                      <a:pt x="1274" y="1164"/>
                    </a:lnTo>
                    <a:lnTo>
                      <a:pt x="1274" y="1145"/>
                    </a:lnTo>
                    <a:lnTo>
                      <a:pt x="1274" y="1141"/>
                    </a:lnTo>
                    <a:lnTo>
                      <a:pt x="1207" y="1141"/>
                    </a:lnTo>
                    <a:lnTo>
                      <a:pt x="1207" y="1088"/>
                    </a:lnTo>
                    <a:lnTo>
                      <a:pt x="1250" y="1088"/>
                    </a:lnTo>
                    <a:lnTo>
                      <a:pt x="1250" y="1088"/>
                    </a:lnTo>
                    <a:lnTo>
                      <a:pt x="1274" y="1088"/>
                    </a:lnTo>
                    <a:lnTo>
                      <a:pt x="1274" y="1088"/>
                    </a:lnTo>
                    <a:lnTo>
                      <a:pt x="1274" y="1065"/>
                    </a:lnTo>
                    <a:lnTo>
                      <a:pt x="1274" y="1088"/>
                    </a:lnTo>
                    <a:lnTo>
                      <a:pt x="1274" y="998"/>
                    </a:lnTo>
                    <a:lnTo>
                      <a:pt x="1274" y="166"/>
                    </a:lnTo>
                    <a:lnTo>
                      <a:pt x="1274" y="166"/>
                    </a:lnTo>
                    <a:lnTo>
                      <a:pt x="1274" y="142"/>
                    </a:lnTo>
                    <a:lnTo>
                      <a:pt x="1207" y="142"/>
                    </a:lnTo>
                    <a:lnTo>
                      <a:pt x="1207" y="90"/>
                    </a:lnTo>
                    <a:lnTo>
                      <a:pt x="1274" y="90"/>
                    </a:lnTo>
                    <a:lnTo>
                      <a:pt x="1274" y="85"/>
                    </a:lnTo>
                    <a:lnTo>
                      <a:pt x="1274" y="66"/>
                    </a:lnTo>
                    <a:lnTo>
                      <a:pt x="1274" y="23"/>
                    </a:lnTo>
                    <a:lnTo>
                      <a:pt x="1274" y="0"/>
                    </a:lnTo>
                    <a:lnTo>
                      <a:pt x="1250" y="0"/>
                    </a:lnTo>
                    <a:lnTo>
                      <a:pt x="1207" y="0"/>
                    </a:lnTo>
                    <a:lnTo>
                      <a:pt x="1184" y="0"/>
                    </a:lnTo>
                    <a:lnTo>
                      <a:pt x="1184" y="23"/>
                    </a:lnTo>
                    <a:lnTo>
                      <a:pt x="1184" y="66"/>
                    </a:lnTo>
                    <a:lnTo>
                      <a:pt x="1136" y="66"/>
                    </a:lnTo>
                    <a:lnTo>
                      <a:pt x="1136" y="23"/>
                    </a:lnTo>
                    <a:lnTo>
                      <a:pt x="1136" y="23"/>
                    </a:lnTo>
                    <a:lnTo>
                      <a:pt x="1136" y="0"/>
                    </a:lnTo>
                    <a:lnTo>
                      <a:pt x="1136" y="0"/>
                    </a:lnTo>
                    <a:lnTo>
                      <a:pt x="1108" y="0"/>
                    </a:lnTo>
                    <a:lnTo>
                      <a:pt x="166" y="0"/>
                    </a:lnTo>
                    <a:lnTo>
                      <a:pt x="138" y="0"/>
                    </a:lnTo>
                    <a:lnTo>
                      <a:pt x="138" y="66"/>
                    </a:lnTo>
                    <a:lnTo>
                      <a:pt x="90" y="66"/>
                    </a:lnTo>
                    <a:lnTo>
                      <a:pt x="90" y="23"/>
                    </a:lnTo>
                    <a:lnTo>
                      <a:pt x="90" y="0"/>
                    </a:lnTo>
                    <a:lnTo>
                      <a:pt x="66" y="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23"/>
                    </a:lnTo>
                    <a:close/>
                    <a:moveTo>
                      <a:pt x="66" y="1207"/>
                    </a:moveTo>
                    <a:lnTo>
                      <a:pt x="23" y="1207"/>
                    </a:lnTo>
                    <a:lnTo>
                      <a:pt x="23" y="1164"/>
                    </a:lnTo>
                    <a:lnTo>
                      <a:pt x="66" y="1164"/>
                    </a:lnTo>
                    <a:lnTo>
                      <a:pt x="66" y="1207"/>
                    </a:lnTo>
                    <a:close/>
                    <a:moveTo>
                      <a:pt x="1250" y="1164"/>
                    </a:moveTo>
                    <a:lnTo>
                      <a:pt x="1250" y="1207"/>
                    </a:lnTo>
                    <a:lnTo>
                      <a:pt x="1207" y="1207"/>
                    </a:lnTo>
                    <a:lnTo>
                      <a:pt x="1207" y="1164"/>
                    </a:lnTo>
                    <a:lnTo>
                      <a:pt x="1250" y="1164"/>
                    </a:lnTo>
                    <a:close/>
                    <a:moveTo>
                      <a:pt x="1207" y="23"/>
                    </a:moveTo>
                    <a:lnTo>
                      <a:pt x="1250" y="23"/>
                    </a:lnTo>
                    <a:lnTo>
                      <a:pt x="1250" y="66"/>
                    </a:lnTo>
                    <a:lnTo>
                      <a:pt x="1207" y="66"/>
                    </a:lnTo>
                    <a:lnTo>
                      <a:pt x="1207" y="23"/>
                    </a:lnTo>
                    <a:close/>
                    <a:moveTo>
                      <a:pt x="138" y="90"/>
                    </a:moveTo>
                    <a:lnTo>
                      <a:pt x="166" y="90"/>
                    </a:lnTo>
                    <a:lnTo>
                      <a:pt x="166" y="66"/>
                    </a:lnTo>
                    <a:lnTo>
                      <a:pt x="166" y="23"/>
                    </a:lnTo>
                    <a:lnTo>
                      <a:pt x="1108" y="23"/>
                    </a:lnTo>
                    <a:lnTo>
                      <a:pt x="1108" y="66"/>
                    </a:lnTo>
                    <a:lnTo>
                      <a:pt x="1108" y="90"/>
                    </a:lnTo>
                    <a:lnTo>
                      <a:pt x="1136" y="90"/>
                    </a:lnTo>
                    <a:lnTo>
                      <a:pt x="1184" y="90"/>
                    </a:lnTo>
                    <a:lnTo>
                      <a:pt x="1184" y="142"/>
                    </a:lnTo>
                    <a:lnTo>
                      <a:pt x="1184" y="161"/>
                    </a:lnTo>
                    <a:lnTo>
                      <a:pt x="1184" y="166"/>
                    </a:lnTo>
                    <a:lnTo>
                      <a:pt x="1250" y="166"/>
                    </a:lnTo>
                    <a:lnTo>
                      <a:pt x="1250" y="998"/>
                    </a:lnTo>
                    <a:lnTo>
                      <a:pt x="1250" y="1088"/>
                    </a:lnTo>
                    <a:lnTo>
                      <a:pt x="1250" y="1065"/>
                    </a:lnTo>
                    <a:lnTo>
                      <a:pt x="1184" y="1065"/>
                    </a:lnTo>
                    <a:lnTo>
                      <a:pt x="1184" y="1069"/>
                    </a:lnTo>
                    <a:lnTo>
                      <a:pt x="1184" y="1088"/>
                    </a:lnTo>
                    <a:lnTo>
                      <a:pt x="1184" y="1141"/>
                    </a:lnTo>
                    <a:lnTo>
                      <a:pt x="1136" y="1141"/>
                    </a:lnTo>
                    <a:lnTo>
                      <a:pt x="1108" y="1141"/>
                    </a:lnTo>
                    <a:lnTo>
                      <a:pt x="1108" y="1164"/>
                    </a:lnTo>
                    <a:lnTo>
                      <a:pt x="1108" y="1207"/>
                    </a:lnTo>
                    <a:lnTo>
                      <a:pt x="166" y="1207"/>
                    </a:lnTo>
                    <a:lnTo>
                      <a:pt x="166" y="1164"/>
                    </a:lnTo>
                    <a:lnTo>
                      <a:pt x="166" y="1141"/>
                    </a:lnTo>
                    <a:lnTo>
                      <a:pt x="138" y="1141"/>
                    </a:lnTo>
                    <a:lnTo>
                      <a:pt x="90" y="1141"/>
                    </a:lnTo>
                    <a:lnTo>
                      <a:pt x="90" y="1088"/>
                    </a:lnTo>
                    <a:lnTo>
                      <a:pt x="90" y="1069"/>
                    </a:lnTo>
                    <a:lnTo>
                      <a:pt x="90" y="1065"/>
                    </a:lnTo>
                    <a:lnTo>
                      <a:pt x="23" y="1065"/>
                    </a:lnTo>
                    <a:lnTo>
                      <a:pt x="23" y="166"/>
                    </a:lnTo>
                    <a:lnTo>
                      <a:pt x="90" y="166"/>
                    </a:lnTo>
                    <a:lnTo>
                      <a:pt x="90" y="161"/>
                    </a:lnTo>
                    <a:lnTo>
                      <a:pt x="90" y="142"/>
                    </a:lnTo>
                    <a:lnTo>
                      <a:pt x="90" y="90"/>
                    </a:lnTo>
                    <a:lnTo>
                      <a:pt x="138" y="90"/>
                    </a:lnTo>
                    <a:close/>
                    <a:moveTo>
                      <a:pt x="66" y="23"/>
                    </a:moveTo>
                    <a:lnTo>
                      <a:pt x="66" y="66"/>
                    </a:lnTo>
                    <a:lnTo>
                      <a:pt x="23" y="66"/>
                    </a:lnTo>
                    <a:lnTo>
                      <a:pt x="23" y="23"/>
                    </a:lnTo>
                    <a:lnTo>
                      <a:pt x="66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Oval 87"/>
              <p:cNvSpPr>
                <a:spLocks noChangeArrowheads="1"/>
              </p:cNvSpPr>
              <p:nvPr/>
            </p:nvSpPr>
            <p:spPr bwMode="auto">
              <a:xfrm>
                <a:off x="5608538" y="74636"/>
                <a:ext cx="1376635" cy="1370371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8" name="Freeform 8"/>
            <p:cNvSpPr>
              <a:spLocks noEditPoints="1"/>
            </p:cNvSpPr>
            <p:nvPr/>
          </p:nvSpPr>
          <p:spPr bwMode="auto">
            <a:xfrm>
              <a:off x="9729082" y="1289681"/>
              <a:ext cx="922042" cy="1053860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8917" y="0"/>
            <a:ext cx="2546585" cy="3775411"/>
            <a:chOff x="8979196" y="-85701"/>
            <a:chExt cx="2546585" cy="3775411"/>
          </a:xfrm>
        </p:grpSpPr>
        <p:grpSp>
          <p:nvGrpSpPr>
            <p:cNvPr id="90" name="组合 89"/>
            <p:cNvGrpSpPr/>
            <p:nvPr/>
          </p:nvGrpSpPr>
          <p:grpSpPr>
            <a:xfrm>
              <a:off x="8979196" y="-85701"/>
              <a:ext cx="2546585" cy="3775411"/>
              <a:chOff x="5115004" y="-1104083"/>
              <a:chExt cx="2546585" cy="3775411"/>
            </a:xfrm>
          </p:grpSpPr>
          <p:sp>
            <p:nvSpPr>
              <p:cNvPr id="97" name="Oval 10"/>
              <p:cNvSpPr>
                <a:spLocks noChangeArrowheads="1"/>
              </p:cNvSpPr>
              <p:nvPr/>
            </p:nvSpPr>
            <p:spPr bwMode="auto">
              <a:xfrm>
                <a:off x="7253605" y="417399"/>
                <a:ext cx="111484" cy="14154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Oval 16"/>
              <p:cNvSpPr>
                <a:spLocks noChangeArrowheads="1"/>
              </p:cNvSpPr>
              <p:nvPr/>
            </p:nvSpPr>
            <p:spPr bwMode="auto">
              <a:xfrm>
                <a:off x="6246124" y="-544160"/>
                <a:ext cx="81421" cy="101463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Oval 21"/>
              <p:cNvSpPr>
                <a:spLocks noChangeArrowheads="1"/>
              </p:cNvSpPr>
              <p:nvPr/>
            </p:nvSpPr>
            <p:spPr bwMode="auto">
              <a:xfrm>
                <a:off x="7150519" y="-779654"/>
                <a:ext cx="87684" cy="1014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Oval 34"/>
              <p:cNvSpPr>
                <a:spLocks noChangeArrowheads="1"/>
              </p:cNvSpPr>
              <p:nvPr/>
            </p:nvSpPr>
            <p:spPr bwMode="auto">
              <a:xfrm>
                <a:off x="7606474" y="960241"/>
                <a:ext cx="55115" cy="71400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Oval 42"/>
              <p:cNvSpPr>
                <a:spLocks noChangeArrowheads="1"/>
              </p:cNvSpPr>
              <p:nvPr/>
            </p:nvSpPr>
            <p:spPr bwMode="auto">
              <a:xfrm>
                <a:off x="5752590" y="2599928"/>
                <a:ext cx="56369" cy="71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84"/>
              <p:cNvSpPr>
                <a:spLocks noEditPoints="1"/>
              </p:cNvSpPr>
              <p:nvPr/>
            </p:nvSpPr>
            <p:spPr bwMode="auto">
              <a:xfrm>
                <a:off x="5115004" y="-418898"/>
                <a:ext cx="2369966" cy="2369966"/>
              </a:xfrm>
              <a:custGeom>
                <a:avLst/>
                <a:gdLst>
                  <a:gd name="T0" fmla="*/ 1825 w 1892"/>
                  <a:gd name="T1" fmla="*/ 860 h 1892"/>
                  <a:gd name="T2" fmla="*/ 1768 w 1892"/>
                  <a:gd name="T3" fmla="*/ 841 h 1892"/>
                  <a:gd name="T4" fmla="*/ 1783 w 1892"/>
                  <a:gd name="T5" fmla="*/ 822 h 1892"/>
                  <a:gd name="T6" fmla="*/ 1583 w 1892"/>
                  <a:gd name="T7" fmla="*/ 499 h 1892"/>
                  <a:gd name="T8" fmla="*/ 1583 w 1892"/>
                  <a:gd name="T9" fmla="*/ 423 h 1892"/>
                  <a:gd name="T10" fmla="*/ 1583 w 1892"/>
                  <a:gd name="T11" fmla="*/ 333 h 1892"/>
                  <a:gd name="T12" fmla="*/ 1493 w 1892"/>
                  <a:gd name="T13" fmla="*/ 356 h 1892"/>
                  <a:gd name="T14" fmla="*/ 1445 w 1892"/>
                  <a:gd name="T15" fmla="*/ 356 h 1892"/>
                  <a:gd name="T16" fmla="*/ 1293 w 1892"/>
                  <a:gd name="T17" fmla="*/ 333 h 1892"/>
                  <a:gd name="T18" fmla="*/ 1022 w 1892"/>
                  <a:gd name="T19" fmla="*/ 161 h 1892"/>
                  <a:gd name="T20" fmla="*/ 1012 w 1892"/>
                  <a:gd name="T21" fmla="*/ 52 h 1892"/>
                  <a:gd name="T22" fmla="*/ 913 w 1892"/>
                  <a:gd name="T23" fmla="*/ 52 h 1892"/>
                  <a:gd name="T24" fmla="*/ 908 w 1892"/>
                  <a:gd name="T25" fmla="*/ 157 h 1892"/>
                  <a:gd name="T26" fmla="*/ 855 w 1892"/>
                  <a:gd name="T27" fmla="*/ 109 h 1892"/>
                  <a:gd name="T28" fmla="*/ 447 w 1892"/>
                  <a:gd name="T29" fmla="*/ 333 h 1892"/>
                  <a:gd name="T30" fmla="*/ 399 w 1892"/>
                  <a:gd name="T31" fmla="*/ 333 h 1892"/>
                  <a:gd name="T32" fmla="*/ 309 w 1892"/>
                  <a:gd name="T33" fmla="*/ 356 h 1892"/>
                  <a:gd name="T34" fmla="*/ 375 w 1892"/>
                  <a:gd name="T35" fmla="*/ 423 h 1892"/>
                  <a:gd name="T36" fmla="*/ 309 w 1892"/>
                  <a:gd name="T37" fmla="*/ 656 h 1892"/>
                  <a:gd name="T38" fmla="*/ 119 w 1892"/>
                  <a:gd name="T39" fmla="*/ 946 h 1892"/>
                  <a:gd name="T40" fmla="*/ 19 w 1892"/>
                  <a:gd name="T41" fmla="*/ 946 h 1892"/>
                  <a:gd name="T42" fmla="*/ 66 w 1892"/>
                  <a:gd name="T43" fmla="*/ 1031 h 1892"/>
                  <a:gd name="T44" fmla="*/ 109 w 1892"/>
                  <a:gd name="T45" fmla="*/ 1070 h 1892"/>
                  <a:gd name="T46" fmla="*/ 309 w 1892"/>
                  <a:gd name="T47" fmla="*/ 1421 h 1892"/>
                  <a:gd name="T48" fmla="*/ 375 w 1892"/>
                  <a:gd name="T49" fmla="*/ 1421 h 1892"/>
                  <a:gd name="T50" fmla="*/ 309 w 1892"/>
                  <a:gd name="T51" fmla="*/ 1497 h 1892"/>
                  <a:gd name="T52" fmla="*/ 375 w 1892"/>
                  <a:gd name="T53" fmla="*/ 1564 h 1892"/>
                  <a:gd name="T54" fmla="*/ 447 w 1892"/>
                  <a:gd name="T55" fmla="*/ 1497 h 1892"/>
                  <a:gd name="T56" fmla="*/ 803 w 1892"/>
                  <a:gd name="T57" fmla="*/ 1768 h 1892"/>
                  <a:gd name="T58" fmla="*/ 841 w 1892"/>
                  <a:gd name="T59" fmla="*/ 1768 h 1892"/>
                  <a:gd name="T60" fmla="*/ 865 w 1892"/>
                  <a:gd name="T61" fmla="*/ 1830 h 1892"/>
                  <a:gd name="T62" fmla="*/ 946 w 1892"/>
                  <a:gd name="T63" fmla="*/ 1873 h 1892"/>
                  <a:gd name="T64" fmla="*/ 946 w 1892"/>
                  <a:gd name="T65" fmla="*/ 1773 h 1892"/>
                  <a:gd name="T66" fmla="*/ 1260 w 1892"/>
                  <a:gd name="T67" fmla="*/ 1564 h 1892"/>
                  <a:gd name="T68" fmla="*/ 1445 w 1892"/>
                  <a:gd name="T69" fmla="*/ 1540 h 1892"/>
                  <a:gd name="T70" fmla="*/ 1493 w 1892"/>
                  <a:gd name="T71" fmla="*/ 1540 h 1892"/>
                  <a:gd name="T72" fmla="*/ 1583 w 1892"/>
                  <a:gd name="T73" fmla="*/ 1564 h 1892"/>
                  <a:gd name="T74" fmla="*/ 1583 w 1892"/>
                  <a:gd name="T75" fmla="*/ 1474 h 1892"/>
                  <a:gd name="T76" fmla="*/ 1559 w 1892"/>
                  <a:gd name="T77" fmla="*/ 1421 h 1892"/>
                  <a:gd name="T78" fmla="*/ 1583 w 1892"/>
                  <a:gd name="T79" fmla="*/ 1398 h 1892"/>
                  <a:gd name="T80" fmla="*/ 1787 w 1892"/>
                  <a:gd name="T81" fmla="*/ 1036 h 1892"/>
                  <a:gd name="T82" fmla="*/ 1735 w 1892"/>
                  <a:gd name="T83" fmla="*/ 989 h 1892"/>
                  <a:gd name="T84" fmla="*/ 1844 w 1892"/>
                  <a:gd name="T85" fmla="*/ 979 h 1892"/>
                  <a:gd name="T86" fmla="*/ 1516 w 1892"/>
                  <a:gd name="T87" fmla="*/ 356 h 1892"/>
                  <a:gd name="T88" fmla="*/ 1516 w 1892"/>
                  <a:gd name="T89" fmla="*/ 356 h 1892"/>
                  <a:gd name="T90" fmla="*/ 375 w 1892"/>
                  <a:gd name="T91" fmla="*/ 1497 h 1892"/>
                  <a:gd name="T92" fmla="*/ 1417 w 1892"/>
                  <a:gd name="T93" fmla="*/ 423 h 1892"/>
                  <a:gd name="T94" fmla="*/ 1493 w 1892"/>
                  <a:gd name="T95" fmla="*/ 494 h 1892"/>
                  <a:gd name="T96" fmla="*/ 1317 w 1892"/>
                  <a:gd name="T97" fmla="*/ 356 h 1892"/>
                  <a:gd name="T98" fmla="*/ 375 w 1892"/>
                  <a:gd name="T99" fmla="*/ 356 h 1892"/>
                  <a:gd name="T100" fmla="*/ 399 w 1892"/>
                  <a:gd name="T101" fmla="*/ 499 h 1892"/>
                  <a:gd name="T102" fmla="*/ 447 w 1892"/>
                  <a:gd name="T103" fmla="*/ 423 h 1892"/>
                  <a:gd name="T104" fmla="*/ 608 w 1892"/>
                  <a:gd name="T105" fmla="*/ 356 h 1892"/>
                  <a:gd name="T106" fmla="*/ 475 w 1892"/>
                  <a:gd name="T107" fmla="*/ 1497 h 1892"/>
                  <a:gd name="T108" fmla="*/ 399 w 1892"/>
                  <a:gd name="T109" fmla="*/ 1421 h 1892"/>
                  <a:gd name="T110" fmla="*/ 332 w 1892"/>
                  <a:gd name="T111" fmla="*/ 1298 h 1892"/>
                  <a:gd name="T112" fmla="*/ 1559 w 1892"/>
                  <a:gd name="T113" fmla="*/ 1540 h 1892"/>
                  <a:gd name="T114" fmla="*/ 1559 w 1892"/>
                  <a:gd name="T115" fmla="*/ 1331 h 1892"/>
                  <a:gd name="T116" fmla="*/ 1493 w 1892"/>
                  <a:gd name="T117" fmla="*/ 1421 h 1892"/>
                  <a:gd name="T118" fmla="*/ 1417 w 1892"/>
                  <a:gd name="T119" fmla="*/ 1497 h 1892"/>
                  <a:gd name="T120" fmla="*/ 1559 w 1892"/>
                  <a:gd name="T121" fmla="*/ 1331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92" h="1892">
                    <a:moveTo>
                      <a:pt x="1873" y="913"/>
                    </a:moveTo>
                    <a:lnTo>
                      <a:pt x="1844" y="879"/>
                    </a:lnTo>
                    <a:lnTo>
                      <a:pt x="1825" y="865"/>
                    </a:lnTo>
                    <a:lnTo>
                      <a:pt x="1825" y="860"/>
                    </a:lnTo>
                    <a:lnTo>
                      <a:pt x="1773" y="913"/>
                    </a:lnTo>
                    <a:lnTo>
                      <a:pt x="1735" y="875"/>
                    </a:lnTo>
                    <a:lnTo>
                      <a:pt x="1764" y="841"/>
                    </a:lnTo>
                    <a:lnTo>
                      <a:pt x="1768" y="841"/>
                    </a:lnTo>
                    <a:lnTo>
                      <a:pt x="1783" y="822"/>
                    </a:lnTo>
                    <a:lnTo>
                      <a:pt x="1783" y="822"/>
                    </a:lnTo>
                    <a:lnTo>
                      <a:pt x="1764" y="803"/>
                    </a:lnTo>
                    <a:lnTo>
                      <a:pt x="1783" y="822"/>
                    </a:lnTo>
                    <a:lnTo>
                      <a:pt x="1716" y="756"/>
                    </a:lnTo>
                    <a:lnTo>
                      <a:pt x="1583" y="623"/>
                    </a:lnTo>
                    <a:lnTo>
                      <a:pt x="1583" y="499"/>
                    </a:lnTo>
                    <a:lnTo>
                      <a:pt x="1583" y="499"/>
                    </a:lnTo>
                    <a:lnTo>
                      <a:pt x="1583" y="475"/>
                    </a:lnTo>
                    <a:lnTo>
                      <a:pt x="1516" y="475"/>
                    </a:lnTo>
                    <a:lnTo>
                      <a:pt x="1516" y="423"/>
                    </a:lnTo>
                    <a:lnTo>
                      <a:pt x="1583" y="423"/>
                    </a:lnTo>
                    <a:lnTo>
                      <a:pt x="1583" y="418"/>
                    </a:lnTo>
                    <a:lnTo>
                      <a:pt x="1583" y="399"/>
                    </a:lnTo>
                    <a:lnTo>
                      <a:pt x="1583" y="356"/>
                    </a:lnTo>
                    <a:lnTo>
                      <a:pt x="1583" y="333"/>
                    </a:lnTo>
                    <a:lnTo>
                      <a:pt x="1559" y="333"/>
                    </a:lnTo>
                    <a:lnTo>
                      <a:pt x="1516" y="333"/>
                    </a:lnTo>
                    <a:lnTo>
                      <a:pt x="1493" y="333"/>
                    </a:lnTo>
                    <a:lnTo>
                      <a:pt x="1493" y="356"/>
                    </a:lnTo>
                    <a:lnTo>
                      <a:pt x="1493" y="399"/>
                    </a:lnTo>
                    <a:lnTo>
                      <a:pt x="1445" y="399"/>
                    </a:lnTo>
                    <a:lnTo>
                      <a:pt x="1445" y="356"/>
                    </a:lnTo>
                    <a:lnTo>
                      <a:pt x="1445" y="356"/>
                    </a:lnTo>
                    <a:lnTo>
                      <a:pt x="1445" y="333"/>
                    </a:lnTo>
                    <a:lnTo>
                      <a:pt x="1445" y="333"/>
                    </a:lnTo>
                    <a:lnTo>
                      <a:pt x="1417" y="333"/>
                    </a:lnTo>
                    <a:lnTo>
                      <a:pt x="1293" y="333"/>
                    </a:lnTo>
                    <a:lnTo>
                      <a:pt x="1088" y="128"/>
                    </a:lnTo>
                    <a:lnTo>
                      <a:pt x="1088" y="128"/>
                    </a:lnTo>
                    <a:lnTo>
                      <a:pt x="1069" y="109"/>
                    </a:lnTo>
                    <a:lnTo>
                      <a:pt x="1022" y="161"/>
                    </a:lnTo>
                    <a:lnTo>
                      <a:pt x="984" y="119"/>
                    </a:lnTo>
                    <a:lnTo>
                      <a:pt x="1031" y="71"/>
                    </a:lnTo>
                    <a:lnTo>
                      <a:pt x="1027" y="66"/>
                    </a:lnTo>
                    <a:lnTo>
                      <a:pt x="1012" y="52"/>
                    </a:lnTo>
                    <a:lnTo>
                      <a:pt x="984" y="19"/>
                    </a:lnTo>
                    <a:lnTo>
                      <a:pt x="965" y="0"/>
                    </a:lnTo>
                    <a:lnTo>
                      <a:pt x="946" y="19"/>
                    </a:lnTo>
                    <a:lnTo>
                      <a:pt x="913" y="52"/>
                    </a:lnTo>
                    <a:lnTo>
                      <a:pt x="894" y="71"/>
                    </a:lnTo>
                    <a:lnTo>
                      <a:pt x="913" y="90"/>
                    </a:lnTo>
                    <a:lnTo>
                      <a:pt x="946" y="119"/>
                    </a:lnTo>
                    <a:lnTo>
                      <a:pt x="908" y="157"/>
                    </a:lnTo>
                    <a:lnTo>
                      <a:pt x="874" y="128"/>
                    </a:lnTo>
                    <a:lnTo>
                      <a:pt x="874" y="128"/>
                    </a:lnTo>
                    <a:lnTo>
                      <a:pt x="855" y="109"/>
                    </a:lnTo>
                    <a:lnTo>
                      <a:pt x="855" y="109"/>
                    </a:lnTo>
                    <a:lnTo>
                      <a:pt x="836" y="128"/>
                    </a:lnTo>
                    <a:lnTo>
                      <a:pt x="632" y="333"/>
                    </a:lnTo>
                    <a:lnTo>
                      <a:pt x="475" y="333"/>
                    </a:lnTo>
                    <a:lnTo>
                      <a:pt x="447" y="333"/>
                    </a:lnTo>
                    <a:lnTo>
                      <a:pt x="447" y="399"/>
                    </a:lnTo>
                    <a:lnTo>
                      <a:pt x="399" y="399"/>
                    </a:lnTo>
                    <a:lnTo>
                      <a:pt x="399" y="356"/>
                    </a:lnTo>
                    <a:lnTo>
                      <a:pt x="399" y="333"/>
                    </a:lnTo>
                    <a:lnTo>
                      <a:pt x="375" y="333"/>
                    </a:lnTo>
                    <a:lnTo>
                      <a:pt x="332" y="333"/>
                    </a:lnTo>
                    <a:lnTo>
                      <a:pt x="309" y="333"/>
                    </a:lnTo>
                    <a:lnTo>
                      <a:pt x="309" y="356"/>
                    </a:lnTo>
                    <a:lnTo>
                      <a:pt x="309" y="399"/>
                    </a:lnTo>
                    <a:lnTo>
                      <a:pt x="309" y="418"/>
                    </a:lnTo>
                    <a:lnTo>
                      <a:pt x="309" y="423"/>
                    </a:lnTo>
                    <a:lnTo>
                      <a:pt x="375" y="423"/>
                    </a:lnTo>
                    <a:lnTo>
                      <a:pt x="375" y="475"/>
                    </a:lnTo>
                    <a:lnTo>
                      <a:pt x="309" y="475"/>
                    </a:lnTo>
                    <a:lnTo>
                      <a:pt x="309" y="499"/>
                    </a:lnTo>
                    <a:lnTo>
                      <a:pt x="309" y="656"/>
                    </a:lnTo>
                    <a:lnTo>
                      <a:pt x="123" y="841"/>
                    </a:lnTo>
                    <a:lnTo>
                      <a:pt x="109" y="860"/>
                    </a:lnTo>
                    <a:lnTo>
                      <a:pt x="157" y="908"/>
                    </a:lnTo>
                    <a:lnTo>
                      <a:pt x="119" y="946"/>
                    </a:lnTo>
                    <a:lnTo>
                      <a:pt x="85" y="913"/>
                    </a:lnTo>
                    <a:lnTo>
                      <a:pt x="71" y="894"/>
                    </a:lnTo>
                    <a:lnTo>
                      <a:pt x="52" y="913"/>
                    </a:lnTo>
                    <a:lnTo>
                      <a:pt x="19" y="946"/>
                    </a:lnTo>
                    <a:lnTo>
                      <a:pt x="0" y="965"/>
                    </a:lnTo>
                    <a:lnTo>
                      <a:pt x="19" y="984"/>
                    </a:lnTo>
                    <a:lnTo>
                      <a:pt x="52" y="1012"/>
                    </a:lnTo>
                    <a:lnTo>
                      <a:pt x="66" y="1031"/>
                    </a:lnTo>
                    <a:lnTo>
                      <a:pt x="71" y="1031"/>
                    </a:lnTo>
                    <a:lnTo>
                      <a:pt x="119" y="984"/>
                    </a:lnTo>
                    <a:lnTo>
                      <a:pt x="157" y="1022"/>
                    </a:lnTo>
                    <a:lnTo>
                      <a:pt x="109" y="1070"/>
                    </a:lnTo>
                    <a:lnTo>
                      <a:pt x="128" y="1089"/>
                    </a:lnTo>
                    <a:lnTo>
                      <a:pt x="309" y="1269"/>
                    </a:lnTo>
                    <a:lnTo>
                      <a:pt x="309" y="1398"/>
                    </a:lnTo>
                    <a:lnTo>
                      <a:pt x="309" y="1421"/>
                    </a:lnTo>
                    <a:lnTo>
                      <a:pt x="309" y="1421"/>
                    </a:lnTo>
                    <a:lnTo>
                      <a:pt x="332" y="1421"/>
                    </a:lnTo>
                    <a:lnTo>
                      <a:pt x="332" y="1421"/>
                    </a:lnTo>
                    <a:lnTo>
                      <a:pt x="375" y="1421"/>
                    </a:lnTo>
                    <a:lnTo>
                      <a:pt x="375" y="1474"/>
                    </a:lnTo>
                    <a:lnTo>
                      <a:pt x="309" y="1474"/>
                    </a:lnTo>
                    <a:lnTo>
                      <a:pt x="309" y="1478"/>
                    </a:lnTo>
                    <a:lnTo>
                      <a:pt x="309" y="1497"/>
                    </a:lnTo>
                    <a:lnTo>
                      <a:pt x="309" y="1540"/>
                    </a:lnTo>
                    <a:lnTo>
                      <a:pt x="309" y="1564"/>
                    </a:lnTo>
                    <a:lnTo>
                      <a:pt x="332" y="1564"/>
                    </a:lnTo>
                    <a:lnTo>
                      <a:pt x="375" y="1564"/>
                    </a:lnTo>
                    <a:lnTo>
                      <a:pt x="399" y="1564"/>
                    </a:lnTo>
                    <a:lnTo>
                      <a:pt x="399" y="1540"/>
                    </a:lnTo>
                    <a:lnTo>
                      <a:pt x="399" y="1497"/>
                    </a:lnTo>
                    <a:lnTo>
                      <a:pt x="447" y="1497"/>
                    </a:lnTo>
                    <a:lnTo>
                      <a:pt x="447" y="1564"/>
                    </a:lnTo>
                    <a:lnTo>
                      <a:pt x="475" y="1564"/>
                    </a:lnTo>
                    <a:lnTo>
                      <a:pt x="599" y="1564"/>
                    </a:lnTo>
                    <a:lnTo>
                      <a:pt x="803" y="1768"/>
                    </a:lnTo>
                    <a:lnTo>
                      <a:pt x="822" y="1787"/>
                    </a:lnTo>
                    <a:lnTo>
                      <a:pt x="822" y="1787"/>
                    </a:lnTo>
                    <a:lnTo>
                      <a:pt x="841" y="1768"/>
                    </a:lnTo>
                    <a:lnTo>
                      <a:pt x="841" y="1768"/>
                    </a:lnTo>
                    <a:lnTo>
                      <a:pt x="870" y="1735"/>
                    </a:lnTo>
                    <a:lnTo>
                      <a:pt x="913" y="1773"/>
                    </a:lnTo>
                    <a:lnTo>
                      <a:pt x="860" y="1825"/>
                    </a:lnTo>
                    <a:lnTo>
                      <a:pt x="865" y="1830"/>
                    </a:lnTo>
                    <a:lnTo>
                      <a:pt x="879" y="1845"/>
                    </a:lnTo>
                    <a:lnTo>
                      <a:pt x="913" y="1873"/>
                    </a:lnTo>
                    <a:lnTo>
                      <a:pt x="932" y="1892"/>
                    </a:lnTo>
                    <a:lnTo>
                      <a:pt x="946" y="1873"/>
                    </a:lnTo>
                    <a:lnTo>
                      <a:pt x="979" y="1845"/>
                    </a:lnTo>
                    <a:lnTo>
                      <a:pt x="998" y="1825"/>
                    </a:lnTo>
                    <a:lnTo>
                      <a:pt x="979" y="1806"/>
                    </a:lnTo>
                    <a:lnTo>
                      <a:pt x="946" y="1773"/>
                    </a:lnTo>
                    <a:lnTo>
                      <a:pt x="984" y="1735"/>
                    </a:lnTo>
                    <a:lnTo>
                      <a:pt x="1036" y="1787"/>
                    </a:lnTo>
                    <a:lnTo>
                      <a:pt x="1055" y="1768"/>
                    </a:lnTo>
                    <a:lnTo>
                      <a:pt x="1260" y="1564"/>
                    </a:lnTo>
                    <a:lnTo>
                      <a:pt x="1417" y="1564"/>
                    </a:lnTo>
                    <a:lnTo>
                      <a:pt x="1445" y="1564"/>
                    </a:lnTo>
                    <a:lnTo>
                      <a:pt x="1445" y="1564"/>
                    </a:lnTo>
                    <a:lnTo>
                      <a:pt x="1445" y="1540"/>
                    </a:lnTo>
                    <a:lnTo>
                      <a:pt x="1445" y="1540"/>
                    </a:lnTo>
                    <a:lnTo>
                      <a:pt x="1445" y="1497"/>
                    </a:lnTo>
                    <a:lnTo>
                      <a:pt x="1493" y="1497"/>
                    </a:lnTo>
                    <a:lnTo>
                      <a:pt x="1493" y="1540"/>
                    </a:lnTo>
                    <a:lnTo>
                      <a:pt x="1493" y="1564"/>
                    </a:lnTo>
                    <a:lnTo>
                      <a:pt x="1516" y="1564"/>
                    </a:lnTo>
                    <a:lnTo>
                      <a:pt x="1559" y="1564"/>
                    </a:lnTo>
                    <a:lnTo>
                      <a:pt x="1583" y="1564"/>
                    </a:lnTo>
                    <a:lnTo>
                      <a:pt x="1583" y="1540"/>
                    </a:lnTo>
                    <a:lnTo>
                      <a:pt x="1583" y="1497"/>
                    </a:lnTo>
                    <a:lnTo>
                      <a:pt x="1583" y="1478"/>
                    </a:lnTo>
                    <a:lnTo>
                      <a:pt x="1583" y="1474"/>
                    </a:lnTo>
                    <a:lnTo>
                      <a:pt x="1516" y="1474"/>
                    </a:lnTo>
                    <a:lnTo>
                      <a:pt x="1516" y="1421"/>
                    </a:lnTo>
                    <a:lnTo>
                      <a:pt x="1559" y="1421"/>
                    </a:lnTo>
                    <a:lnTo>
                      <a:pt x="1559" y="1421"/>
                    </a:lnTo>
                    <a:lnTo>
                      <a:pt x="1583" y="1421"/>
                    </a:lnTo>
                    <a:lnTo>
                      <a:pt x="1583" y="1421"/>
                    </a:lnTo>
                    <a:lnTo>
                      <a:pt x="1583" y="1421"/>
                    </a:lnTo>
                    <a:lnTo>
                      <a:pt x="1583" y="1398"/>
                    </a:lnTo>
                    <a:lnTo>
                      <a:pt x="1583" y="1331"/>
                    </a:lnTo>
                    <a:lnTo>
                      <a:pt x="1583" y="1236"/>
                    </a:lnTo>
                    <a:lnTo>
                      <a:pt x="1768" y="1055"/>
                    </a:lnTo>
                    <a:lnTo>
                      <a:pt x="1787" y="1036"/>
                    </a:lnTo>
                    <a:lnTo>
                      <a:pt x="1787" y="1036"/>
                    </a:lnTo>
                    <a:lnTo>
                      <a:pt x="1768" y="1017"/>
                    </a:lnTo>
                    <a:lnTo>
                      <a:pt x="1768" y="1017"/>
                    </a:lnTo>
                    <a:lnTo>
                      <a:pt x="1735" y="989"/>
                    </a:lnTo>
                    <a:lnTo>
                      <a:pt x="1773" y="951"/>
                    </a:lnTo>
                    <a:lnTo>
                      <a:pt x="1806" y="979"/>
                    </a:lnTo>
                    <a:lnTo>
                      <a:pt x="1825" y="998"/>
                    </a:lnTo>
                    <a:lnTo>
                      <a:pt x="1844" y="979"/>
                    </a:lnTo>
                    <a:lnTo>
                      <a:pt x="1873" y="951"/>
                    </a:lnTo>
                    <a:lnTo>
                      <a:pt x="1892" y="932"/>
                    </a:lnTo>
                    <a:lnTo>
                      <a:pt x="1873" y="913"/>
                    </a:lnTo>
                    <a:close/>
                    <a:moveTo>
                      <a:pt x="1516" y="356"/>
                    </a:moveTo>
                    <a:lnTo>
                      <a:pt x="1559" y="356"/>
                    </a:lnTo>
                    <a:lnTo>
                      <a:pt x="1559" y="399"/>
                    </a:lnTo>
                    <a:lnTo>
                      <a:pt x="1516" y="399"/>
                    </a:lnTo>
                    <a:lnTo>
                      <a:pt x="1516" y="356"/>
                    </a:lnTo>
                    <a:close/>
                    <a:moveTo>
                      <a:pt x="375" y="1540"/>
                    </a:moveTo>
                    <a:lnTo>
                      <a:pt x="332" y="1540"/>
                    </a:lnTo>
                    <a:lnTo>
                      <a:pt x="332" y="1497"/>
                    </a:lnTo>
                    <a:lnTo>
                      <a:pt x="375" y="1497"/>
                    </a:lnTo>
                    <a:lnTo>
                      <a:pt x="375" y="1540"/>
                    </a:lnTo>
                    <a:close/>
                    <a:moveTo>
                      <a:pt x="1417" y="356"/>
                    </a:moveTo>
                    <a:lnTo>
                      <a:pt x="1417" y="399"/>
                    </a:lnTo>
                    <a:lnTo>
                      <a:pt x="1417" y="423"/>
                    </a:lnTo>
                    <a:lnTo>
                      <a:pt x="1445" y="423"/>
                    </a:lnTo>
                    <a:lnTo>
                      <a:pt x="1493" y="423"/>
                    </a:lnTo>
                    <a:lnTo>
                      <a:pt x="1493" y="475"/>
                    </a:lnTo>
                    <a:lnTo>
                      <a:pt x="1493" y="494"/>
                    </a:lnTo>
                    <a:lnTo>
                      <a:pt x="1493" y="499"/>
                    </a:lnTo>
                    <a:lnTo>
                      <a:pt x="1559" y="499"/>
                    </a:lnTo>
                    <a:lnTo>
                      <a:pt x="1559" y="599"/>
                    </a:lnTo>
                    <a:lnTo>
                      <a:pt x="1317" y="356"/>
                    </a:lnTo>
                    <a:lnTo>
                      <a:pt x="1417" y="356"/>
                    </a:lnTo>
                    <a:close/>
                    <a:moveTo>
                      <a:pt x="332" y="399"/>
                    </a:moveTo>
                    <a:lnTo>
                      <a:pt x="332" y="356"/>
                    </a:lnTo>
                    <a:lnTo>
                      <a:pt x="375" y="356"/>
                    </a:lnTo>
                    <a:lnTo>
                      <a:pt x="375" y="399"/>
                    </a:lnTo>
                    <a:lnTo>
                      <a:pt x="332" y="399"/>
                    </a:lnTo>
                    <a:close/>
                    <a:moveTo>
                      <a:pt x="332" y="499"/>
                    </a:moveTo>
                    <a:lnTo>
                      <a:pt x="399" y="499"/>
                    </a:lnTo>
                    <a:lnTo>
                      <a:pt x="399" y="494"/>
                    </a:lnTo>
                    <a:lnTo>
                      <a:pt x="399" y="475"/>
                    </a:lnTo>
                    <a:lnTo>
                      <a:pt x="399" y="423"/>
                    </a:lnTo>
                    <a:lnTo>
                      <a:pt x="447" y="423"/>
                    </a:lnTo>
                    <a:lnTo>
                      <a:pt x="475" y="423"/>
                    </a:lnTo>
                    <a:lnTo>
                      <a:pt x="475" y="399"/>
                    </a:lnTo>
                    <a:lnTo>
                      <a:pt x="475" y="356"/>
                    </a:lnTo>
                    <a:lnTo>
                      <a:pt x="608" y="356"/>
                    </a:lnTo>
                    <a:lnTo>
                      <a:pt x="332" y="632"/>
                    </a:lnTo>
                    <a:lnTo>
                      <a:pt x="332" y="499"/>
                    </a:lnTo>
                    <a:close/>
                    <a:moveTo>
                      <a:pt x="475" y="1540"/>
                    </a:moveTo>
                    <a:lnTo>
                      <a:pt x="475" y="1497"/>
                    </a:lnTo>
                    <a:lnTo>
                      <a:pt x="475" y="1474"/>
                    </a:lnTo>
                    <a:lnTo>
                      <a:pt x="447" y="1474"/>
                    </a:lnTo>
                    <a:lnTo>
                      <a:pt x="399" y="1474"/>
                    </a:lnTo>
                    <a:lnTo>
                      <a:pt x="399" y="1421"/>
                    </a:lnTo>
                    <a:lnTo>
                      <a:pt x="399" y="1402"/>
                    </a:lnTo>
                    <a:lnTo>
                      <a:pt x="399" y="1398"/>
                    </a:lnTo>
                    <a:lnTo>
                      <a:pt x="332" y="1398"/>
                    </a:lnTo>
                    <a:lnTo>
                      <a:pt x="332" y="1298"/>
                    </a:lnTo>
                    <a:lnTo>
                      <a:pt x="575" y="1540"/>
                    </a:lnTo>
                    <a:lnTo>
                      <a:pt x="475" y="1540"/>
                    </a:lnTo>
                    <a:close/>
                    <a:moveTo>
                      <a:pt x="1559" y="1497"/>
                    </a:moveTo>
                    <a:lnTo>
                      <a:pt x="1559" y="1540"/>
                    </a:lnTo>
                    <a:lnTo>
                      <a:pt x="1516" y="1540"/>
                    </a:lnTo>
                    <a:lnTo>
                      <a:pt x="1516" y="1497"/>
                    </a:lnTo>
                    <a:lnTo>
                      <a:pt x="1559" y="1497"/>
                    </a:lnTo>
                    <a:close/>
                    <a:moveTo>
                      <a:pt x="1559" y="1331"/>
                    </a:moveTo>
                    <a:lnTo>
                      <a:pt x="1559" y="1398"/>
                    </a:lnTo>
                    <a:lnTo>
                      <a:pt x="1493" y="1398"/>
                    </a:lnTo>
                    <a:lnTo>
                      <a:pt x="1493" y="1402"/>
                    </a:lnTo>
                    <a:lnTo>
                      <a:pt x="1493" y="1421"/>
                    </a:lnTo>
                    <a:lnTo>
                      <a:pt x="1493" y="1474"/>
                    </a:lnTo>
                    <a:lnTo>
                      <a:pt x="1445" y="1474"/>
                    </a:lnTo>
                    <a:lnTo>
                      <a:pt x="1417" y="1474"/>
                    </a:lnTo>
                    <a:lnTo>
                      <a:pt x="1417" y="1497"/>
                    </a:lnTo>
                    <a:lnTo>
                      <a:pt x="1417" y="1540"/>
                    </a:lnTo>
                    <a:lnTo>
                      <a:pt x="1283" y="1540"/>
                    </a:lnTo>
                    <a:lnTo>
                      <a:pt x="1559" y="1264"/>
                    </a:lnTo>
                    <a:lnTo>
                      <a:pt x="1559" y="1331"/>
                    </a:lnTo>
                    <a:close/>
                  </a:path>
                </a:pathLst>
              </a:custGeom>
              <a:solidFill>
                <a:srgbClr val="AF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85"/>
              <p:cNvSpPr>
                <a:spLocks noEditPoints="1"/>
              </p:cNvSpPr>
              <p:nvPr/>
            </p:nvSpPr>
            <p:spPr bwMode="auto">
              <a:xfrm>
                <a:off x="5115004" y="-1104083"/>
                <a:ext cx="2369966" cy="3686474"/>
              </a:xfrm>
              <a:custGeom>
                <a:avLst/>
                <a:gdLst>
                  <a:gd name="T0" fmla="*/ 384 w 398"/>
                  <a:gd name="T1" fmla="*/ 297 h 619"/>
                  <a:gd name="T2" fmla="*/ 365 w 398"/>
                  <a:gd name="T3" fmla="*/ 299 h 619"/>
                  <a:gd name="T4" fmla="*/ 375 w 398"/>
                  <a:gd name="T5" fmla="*/ 288 h 619"/>
                  <a:gd name="T6" fmla="*/ 361 w 398"/>
                  <a:gd name="T7" fmla="*/ 274 h 619"/>
                  <a:gd name="T8" fmla="*/ 225 w 398"/>
                  <a:gd name="T9" fmla="*/ 138 h 619"/>
                  <a:gd name="T10" fmla="*/ 217 w 398"/>
                  <a:gd name="T11" fmla="*/ 130 h 619"/>
                  <a:gd name="T12" fmla="*/ 204 w 398"/>
                  <a:gd name="T13" fmla="*/ 111 h 619"/>
                  <a:gd name="T14" fmla="*/ 201 w 398"/>
                  <a:gd name="T15" fmla="*/ 1 h 619"/>
                  <a:gd name="T16" fmla="*/ 188 w 398"/>
                  <a:gd name="T17" fmla="*/ 120 h 619"/>
                  <a:gd name="T18" fmla="*/ 188 w 398"/>
                  <a:gd name="T19" fmla="*/ 130 h 619"/>
                  <a:gd name="T20" fmla="*/ 192 w 398"/>
                  <a:gd name="T21" fmla="*/ 134 h 619"/>
                  <a:gd name="T22" fmla="*/ 184 w 398"/>
                  <a:gd name="T23" fmla="*/ 142 h 619"/>
                  <a:gd name="T24" fmla="*/ 180 w 398"/>
                  <a:gd name="T25" fmla="*/ 138 h 619"/>
                  <a:gd name="T26" fmla="*/ 23 w 398"/>
                  <a:gd name="T27" fmla="*/ 296 h 619"/>
                  <a:gd name="T28" fmla="*/ 18 w 398"/>
                  <a:gd name="T29" fmla="*/ 307 h 619"/>
                  <a:gd name="T30" fmla="*/ 4 w 398"/>
                  <a:gd name="T31" fmla="*/ 314 h 619"/>
                  <a:gd name="T32" fmla="*/ 11 w 398"/>
                  <a:gd name="T33" fmla="*/ 328 h 619"/>
                  <a:gd name="T34" fmla="*/ 25 w 398"/>
                  <a:gd name="T35" fmla="*/ 322 h 619"/>
                  <a:gd name="T36" fmla="*/ 27 w 398"/>
                  <a:gd name="T37" fmla="*/ 344 h 619"/>
                  <a:gd name="T38" fmla="*/ 173 w 398"/>
                  <a:gd name="T39" fmla="*/ 491 h 619"/>
                  <a:gd name="T40" fmla="*/ 183 w 398"/>
                  <a:gd name="T41" fmla="*/ 480 h 619"/>
                  <a:gd name="T42" fmla="*/ 181 w 398"/>
                  <a:gd name="T43" fmla="*/ 499 h 619"/>
                  <a:gd name="T44" fmla="*/ 181 w 398"/>
                  <a:gd name="T45" fmla="*/ 499 h 619"/>
                  <a:gd name="T46" fmla="*/ 191 w 398"/>
                  <a:gd name="T47" fmla="*/ 513 h 619"/>
                  <a:gd name="T48" fmla="*/ 192 w 398"/>
                  <a:gd name="T49" fmla="*/ 566 h 619"/>
                  <a:gd name="T50" fmla="*/ 190 w 398"/>
                  <a:gd name="T51" fmla="*/ 588 h 619"/>
                  <a:gd name="T52" fmla="*/ 193 w 398"/>
                  <a:gd name="T53" fmla="*/ 616 h 619"/>
                  <a:gd name="T54" fmla="*/ 195 w 398"/>
                  <a:gd name="T55" fmla="*/ 618 h 619"/>
                  <a:gd name="T56" fmla="*/ 195 w 398"/>
                  <a:gd name="T57" fmla="*/ 618 h 619"/>
                  <a:gd name="T58" fmla="*/ 195 w 398"/>
                  <a:gd name="T59" fmla="*/ 618 h 619"/>
                  <a:gd name="T60" fmla="*/ 196 w 398"/>
                  <a:gd name="T61" fmla="*/ 619 h 619"/>
                  <a:gd name="T62" fmla="*/ 196 w 398"/>
                  <a:gd name="T63" fmla="*/ 618 h 619"/>
                  <a:gd name="T64" fmla="*/ 196 w 398"/>
                  <a:gd name="T65" fmla="*/ 618 h 619"/>
                  <a:gd name="T66" fmla="*/ 197 w 398"/>
                  <a:gd name="T67" fmla="*/ 585 h 619"/>
                  <a:gd name="T68" fmla="*/ 200 w 398"/>
                  <a:gd name="T69" fmla="*/ 619 h 619"/>
                  <a:gd name="T70" fmla="*/ 197 w 398"/>
                  <a:gd name="T71" fmla="*/ 578 h 619"/>
                  <a:gd name="T72" fmla="*/ 196 w 398"/>
                  <a:gd name="T73" fmla="*/ 561 h 619"/>
                  <a:gd name="T74" fmla="*/ 203 w 398"/>
                  <a:gd name="T75" fmla="*/ 513 h 619"/>
                  <a:gd name="T76" fmla="*/ 210 w 398"/>
                  <a:gd name="T77" fmla="*/ 499 h 619"/>
                  <a:gd name="T78" fmla="*/ 210 w 398"/>
                  <a:gd name="T79" fmla="*/ 499 h 619"/>
                  <a:gd name="T80" fmla="*/ 207 w 398"/>
                  <a:gd name="T81" fmla="*/ 480 h 619"/>
                  <a:gd name="T82" fmla="*/ 372 w 398"/>
                  <a:gd name="T83" fmla="*/ 337 h 619"/>
                  <a:gd name="T84" fmla="*/ 372 w 398"/>
                  <a:gd name="T85" fmla="*/ 329 h 619"/>
                  <a:gd name="T86" fmla="*/ 373 w 398"/>
                  <a:gd name="T87" fmla="*/ 315 h 619"/>
                  <a:gd name="T88" fmla="*/ 388 w 398"/>
                  <a:gd name="T89" fmla="*/ 321 h 619"/>
                  <a:gd name="T90" fmla="*/ 394 w 398"/>
                  <a:gd name="T91" fmla="*/ 307 h 619"/>
                  <a:gd name="T92" fmla="*/ 15 w 398"/>
                  <a:gd name="T93" fmla="*/ 311 h 619"/>
                  <a:gd name="T94" fmla="*/ 196 w 398"/>
                  <a:gd name="T95" fmla="*/ 618 h 619"/>
                  <a:gd name="T96" fmla="*/ 361 w 398"/>
                  <a:gd name="T97" fmla="*/ 319 h 619"/>
                  <a:gd name="T98" fmla="*/ 368 w 398"/>
                  <a:gd name="T99" fmla="*/ 333 h 619"/>
                  <a:gd name="T100" fmla="*/ 207 w 398"/>
                  <a:gd name="T101" fmla="*/ 472 h 619"/>
                  <a:gd name="T102" fmla="*/ 187 w 398"/>
                  <a:gd name="T103" fmla="*/ 476 h 619"/>
                  <a:gd name="T104" fmla="*/ 173 w 398"/>
                  <a:gd name="T105" fmla="*/ 483 h 619"/>
                  <a:gd name="T106" fmla="*/ 40 w 398"/>
                  <a:gd name="T107" fmla="*/ 329 h 619"/>
                  <a:gd name="T108" fmla="*/ 37 w 398"/>
                  <a:gd name="T109" fmla="*/ 310 h 619"/>
                  <a:gd name="T110" fmla="*/ 30 w 398"/>
                  <a:gd name="T111" fmla="*/ 295 h 619"/>
                  <a:gd name="T112" fmla="*/ 191 w 398"/>
                  <a:gd name="T113" fmla="*/ 156 h 619"/>
                  <a:gd name="T114" fmla="*/ 211 w 398"/>
                  <a:gd name="T115" fmla="*/ 153 h 619"/>
                  <a:gd name="T116" fmla="*/ 226 w 398"/>
                  <a:gd name="T117" fmla="*/ 146 h 619"/>
                  <a:gd name="T118" fmla="*/ 357 w 398"/>
                  <a:gd name="T119" fmla="*/ 299 h 619"/>
                  <a:gd name="T120" fmla="*/ 369 w 398"/>
                  <a:gd name="T121" fmla="*/ 311 h 619"/>
                  <a:gd name="T122" fmla="*/ 377 w 398"/>
                  <a:gd name="T123" fmla="*/ 311 h 619"/>
                  <a:gd name="T124" fmla="*/ 384 w 398"/>
                  <a:gd name="T125" fmla="*/ 317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8" h="619">
                    <a:moveTo>
                      <a:pt x="394" y="307"/>
                    </a:moveTo>
                    <a:cubicBezTo>
                      <a:pt x="388" y="300"/>
                      <a:pt x="388" y="300"/>
                      <a:pt x="388" y="300"/>
                    </a:cubicBezTo>
                    <a:cubicBezTo>
                      <a:pt x="384" y="297"/>
                      <a:pt x="384" y="297"/>
                      <a:pt x="384" y="297"/>
                    </a:cubicBezTo>
                    <a:cubicBezTo>
                      <a:pt x="384" y="296"/>
                      <a:pt x="384" y="296"/>
                      <a:pt x="384" y="296"/>
                    </a:cubicBezTo>
                    <a:cubicBezTo>
                      <a:pt x="373" y="307"/>
                      <a:pt x="373" y="307"/>
                      <a:pt x="373" y="307"/>
                    </a:cubicBezTo>
                    <a:cubicBezTo>
                      <a:pt x="365" y="299"/>
                      <a:pt x="365" y="299"/>
                      <a:pt x="365" y="299"/>
                    </a:cubicBezTo>
                    <a:cubicBezTo>
                      <a:pt x="371" y="292"/>
                      <a:pt x="371" y="292"/>
                      <a:pt x="371" y="292"/>
                    </a:cubicBezTo>
                    <a:cubicBezTo>
                      <a:pt x="372" y="292"/>
                      <a:pt x="372" y="292"/>
                      <a:pt x="372" y="292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61" y="274"/>
                      <a:pt x="361" y="274"/>
                      <a:pt x="361" y="274"/>
                    </a:cubicBezTo>
                    <a:cubicBezTo>
                      <a:pt x="229" y="142"/>
                      <a:pt x="229" y="142"/>
                      <a:pt x="229" y="142"/>
                    </a:cubicBezTo>
                    <a:cubicBezTo>
                      <a:pt x="229" y="142"/>
                      <a:pt x="229" y="142"/>
                      <a:pt x="229" y="142"/>
                    </a:cubicBezTo>
                    <a:cubicBezTo>
                      <a:pt x="225" y="138"/>
                      <a:pt x="225" y="138"/>
                      <a:pt x="225" y="138"/>
                    </a:cubicBezTo>
                    <a:cubicBezTo>
                      <a:pt x="215" y="149"/>
                      <a:pt x="215" y="149"/>
                      <a:pt x="215" y="149"/>
                    </a:cubicBezTo>
                    <a:cubicBezTo>
                      <a:pt x="207" y="140"/>
                      <a:pt x="207" y="140"/>
                      <a:pt x="207" y="14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9" y="118"/>
                      <a:pt x="217" y="115"/>
                      <a:pt x="208" y="116"/>
                    </a:cubicBezTo>
                    <a:cubicBezTo>
                      <a:pt x="204" y="117"/>
                      <a:pt x="204" y="113"/>
                      <a:pt x="204" y="111"/>
                    </a:cubicBezTo>
                    <a:cubicBezTo>
                      <a:pt x="204" y="74"/>
                      <a:pt x="205" y="35"/>
                      <a:pt x="205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1"/>
                      <a:pt x="201" y="1"/>
                    </a:cubicBezTo>
                    <a:cubicBezTo>
                      <a:pt x="201" y="37"/>
                      <a:pt x="201" y="74"/>
                      <a:pt x="201" y="110"/>
                    </a:cubicBezTo>
                    <a:cubicBezTo>
                      <a:pt x="201" y="114"/>
                      <a:pt x="200" y="116"/>
                      <a:pt x="196" y="115"/>
                    </a:cubicBezTo>
                    <a:cubicBezTo>
                      <a:pt x="193" y="115"/>
                      <a:pt x="189" y="116"/>
                      <a:pt x="188" y="120"/>
                    </a:cubicBezTo>
                    <a:cubicBezTo>
                      <a:pt x="188" y="123"/>
                      <a:pt x="188" y="126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199" y="140"/>
                      <a:pt x="199" y="140"/>
                      <a:pt x="199" y="140"/>
                    </a:cubicBezTo>
                    <a:cubicBezTo>
                      <a:pt x="191" y="148"/>
                      <a:pt x="191" y="148"/>
                      <a:pt x="191" y="148"/>
                    </a:cubicBezTo>
                    <a:cubicBezTo>
                      <a:pt x="184" y="142"/>
                      <a:pt x="184" y="142"/>
                      <a:pt x="184" y="142"/>
                    </a:cubicBezTo>
                    <a:cubicBezTo>
                      <a:pt x="184" y="142"/>
                      <a:pt x="184" y="142"/>
                      <a:pt x="184" y="142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76" y="142"/>
                      <a:pt x="176" y="142"/>
                      <a:pt x="176" y="142"/>
                    </a:cubicBezTo>
                    <a:cubicBezTo>
                      <a:pt x="26" y="292"/>
                      <a:pt x="26" y="292"/>
                      <a:pt x="26" y="292"/>
                    </a:cubicBezTo>
                    <a:cubicBezTo>
                      <a:pt x="23" y="296"/>
                      <a:pt x="23" y="296"/>
                      <a:pt x="23" y="296"/>
                    </a:cubicBezTo>
                    <a:cubicBezTo>
                      <a:pt x="33" y="306"/>
                      <a:pt x="33" y="306"/>
                      <a:pt x="33" y="306"/>
                    </a:cubicBezTo>
                    <a:cubicBezTo>
                      <a:pt x="25" y="314"/>
                      <a:pt x="25" y="314"/>
                      <a:pt x="25" y="314"/>
                    </a:cubicBezTo>
                    <a:cubicBezTo>
                      <a:pt x="18" y="307"/>
                      <a:pt x="18" y="307"/>
                      <a:pt x="18" y="307"/>
                    </a:cubicBezTo>
                    <a:cubicBezTo>
                      <a:pt x="15" y="303"/>
                      <a:pt x="15" y="303"/>
                      <a:pt x="15" y="303"/>
                    </a:cubicBezTo>
                    <a:cubicBezTo>
                      <a:pt x="11" y="307"/>
                      <a:pt x="11" y="307"/>
                      <a:pt x="11" y="307"/>
                    </a:cubicBezTo>
                    <a:cubicBezTo>
                      <a:pt x="4" y="314"/>
                      <a:pt x="4" y="314"/>
                      <a:pt x="4" y="314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4" y="322"/>
                      <a:pt x="4" y="322"/>
                      <a:pt x="4" y="322"/>
                    </a:cubicBezTo>
                    <a:cubicBezTo>
                      <a:pt x="11" y="328"/>
                      <a:pt x="11" y="328"/>
                      <a:pt x="11" y="328"/>
                    </a:cubicBezTo>
                    <a:cubicBezTo>
                      <a:pt x="14" y="332"/>
                      <a:pt x="14" y="332"/>
                      <a:pt x="14" y="332"/>
                    </a:cubicBezTo>
                    <a:cubicBezTo>
                      <a:pt x="15" y="332"/>
                      <a:pt x="15" y="332"/>
                      <a:pt x="15" y="332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33" y="330"/>
                      <a:pt x="33" y="330"/>
                      <a:pt x="33" y="330"/>
                    </a:cubicBezTo>
                    <a:cubicBezTo>
                      <a:pt x="23" y="340"/>
                      <a:pt x="23" y="340"/>
                      <a:pt x="23" y="340"/>
                    </a:cubicBezTo>
                    <a:cubicBezTo>
                      <a:pt x="27" y="344"/>
                      <a:pt x="27" y="344"/>
                      <a:pt x="27" y="344"/>
                    </a:cubicBezTo>
                    <a:cubicBezTo>
                      <a:pt x="169" y="487"/>
                      <a:pt x="169" y="487"/>
                      <a:pt x="169" y="487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7" y="487"/>
                      <a:pt x="177" y="487"/>
                      <a:pt x="177" y="487"/>
                    </a:cubicBezTo>
                    <a:cubicBezTo>
                      <a:pt x="177" y="487"/>
                      <a:pt x="177" y="487"/>
                      <a:pt x="177" y="487"/>
                    </a:cubicBezTo>
                    <a:cubicBezTo>
                      <a:pt x="183" y="480"/>
                      <a:pt x="183" y="480"/>
                      <a:pt x="183" y="480"/>
                    </a:cubicBezTo>
                    <a:cubicBezTo>
                      <a:pt x="192" y="488"/>
                      <a:pt x="192" y="488"/>
                      <a:pt x="192" y="488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503"/>
                      <a:pt x="181" y="504"/>
                      <a:pt x="181" y="506"/>
                    </a:cubicBezTo>
                    <a:cubicBezTo>
                      <a:pt x="181" y="510"/>
                      <a:pt x="184" y="513"/>
                      <a:pt x="188" y="513"/>
                    </a:cubicBezTo>
                    <a:cubicBezTo>
                      <a:pt x="189" y="513"/>
                      <a:pt x="190" y="513"/>
                      <a:pt x="191" y="513"/>
                    </a:cubicBezTo>
                    <a:cubicBezTo>
                      <a:pt x="194" y="513"/>
                      <a:pt x="195" y="514"/>
                      <a:pt x="195" y="517"/>
                    </a:cubicBezTo>
                    <a:cubicBezTo>
                      <a:pt x="195" y="524"/>
                      <a:pt x="195" y="554"/>
                      <a:pt x="195" y="561"/>
                    </a:cubicBezTo>
                    <a:cubicBezTo>
                      <a:pt x="194" y="562"/>
                      <a:pt x="193" y="565"/>
                      <a:pt x="192" y="566"/>
                    </a:cubicBezTo>
                    <a:cubicBezTo>
                      <a:pt x="189" y="569"/>
                      <a:pt x="188" y="573"/>
                      <a:pt x="192" y="576"/>
                    </a:cubicBezTo>
                    <a:cubicBezTo>
                      <a:pt x="192" y="577"/>
                      <a:pt x="193" y="578"/>
                      <a:pt x="194" y="578"/>
                    </a:cubicBezTo>
                    <a:cubicBezTo>
                      <a:pt x="189" y="581"/>
                      <a:pt x="189" y="584"/>
                      <a:pt x="190" y="588"/>
                    </a:cubicBezTo>
                    <a:cubicBezTo>
                      <a:pt x="190" y="597"/>
                      <a:pt x="190" y="617"/>
                      <a:pt x="190" y="617"/>
                    </a:cubicBezTo>
                    <a:cubicBezTo>
                      <a:pt x="190" y="618"/>
                      <a:pt x="190" y="619"/>
                      <a:pt x="191" y="619"/>
                    </a:cubicBezTo>
                    <a:cubicBezTo>
                      <a:pt x="192" y="619"/>
                      <a:pt x="193" y="619"/>
                      <a:pt x="193" y="616"/>
                    </a:cubicBezTo>
                    <a:cubicBezTo>
                      <a:pt x="192" y="612"/>
                      <a:pt x="193" y="603"/>
                      <a:pt x="193" y="590"/>
                    </a:cubicBezTo>
                    <a:cubicBezTo>
                      <a:pt x="193" y="589"/>
                      <a:pt x="193" y="585"/>
                      <a:pt x="194" y="585"/>
                    </a:cubicBezTo>
                    <a:cubicBezTo>
                      <a:pt x="195" y="585"/>
                      <a:pt x="195" y="593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9"/>
                      <a:pt x="195" y="619"/>
                    </a:cubicBezTo>
                    <a:cubicBezTo>
                      <a:pt x="195" y="619"/>
                      <a:pt x="195" y="619"/>
                      <a:pt x="195" y="619"/>
                    </a:cubicBezTo>
                    <a:cubicBezTo>
                      <a:pt x="195" y="619"/>
                      <a:pt x="195" y="618"/>
                      <a:pt x="195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593"/>
                      <a:pt x="196" y="585"/>
                      <a:pt x="197" y="585"/>
                    </a:cubicBezTo>
                    <a:cubicBezTo>
                      <a:pt x="198" y="585"/>
                      <a:pt x="198" y="589"/>
                      <a:pt x="198" y="590"/>
                    </a:cubicBezTo>
                    <a:cubicBezTo>
                      <a:pt x="198" y="603"/>
                      <a:pt x="199" y="612"/>
                      <a:pt x="198" y="616"/>
                    </a:cubicBezTo>
                    <a:cubicBezTo>
                      <a:pt x="198" y="619"/>
                      <a:pt x="199" y="619"/>
                      <a:pt x="200" y="619"/>
                    </a:cubicBezTo>
                    <a:cubicBezTo>
                      <a:pt x="201" y="619"/>
                      <a:pt x="201" y="618"/>
                      <a:pt x="201" y="617"/>
                    </a:cubicBezTo>
                    <a:cubicBezTo>
                      <a:pt x="201" y="617"/>
                      <a:pt x="201" y="597"/>
                      <a:pt x="202" y="588"/>
                    </a:cubicBezTo>
                    <a:cubicBezTo>
                      <a:pt x="202" y="584"/>
                      <a:pt x="202" y="581"/>
                      <a:pt x="197" y="578"/>
                    </a:cubicBezTo>
                    <a:cubicBezTo>
                      <a:pt x="198" y="578"/>
                      <a:pt x="199" y="577"/>
                      <a:pt x="199" y="576"/>
                    </a:cubicBezTo>
                    <a:cubicBezTo>
                      <a:pt x="203" y="573"/>
                      <a:pt x="202" y="569"/>
                      <a:pt x="199" y="566"/>
                    </a:cubicBezTo>
                    <a:cubicBezTo>
                      <a:pt x="198" y="565"/>
                      <a:pt x="197" y="562"/>
                      <a:pt x="196" y="561"/>
                    </a:cubicBezTo>
                    <a:cubicBezTo>
                      <a:pt x="196" y="554"/>
                      <a:pt x="197" y="524"/>
                      <a:pt x="196" y="517"/>
                    </a:cubicBezTo>
                    <a:cubicBezTo>
                      <a:pt x="196" y="514"/>
                      <a:pt x="197" y="513"/>
                      <a:pt x="200" y="513"/>
                    </a:cubicBezTo>
                    <a:cubicBezTo>
                      <a:pt x="201" y="514"/>
                      <a:pt x="202" y="513"/>
                      <a:pt x="203" y="513"/>
                    </a:cubicBezTo>
                    <a:cubicBezTo>
                      <a:pt x="207" y="513"/>
                      <a:pt x="210" y="510"/>
                      <a:pt x="210" y="506"/>
                    </a:cubicBezTo>
                    <a:cubicBezTo>
                      <a:pt x="210" y="504"/>
                      <a:pt x="210" y="503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06" y="495"/>
                      <a:pt x="206" y="495"/>
                      <a:pt x="206" y="495"/>
                    </a:cubicBezTo>
                    <a:cubicBezTo>
                      <a:pt x="199" y="488"/>
                      <a:pt x="199" y="488"/>
                      <a:pt x="199" y="488"/>
                    </a:cubicBezTo>
                    <a:cubicBezTo>
                      <a:pt x="207" y="480"/>
                      <a:pt x="207" y="480"/>
                      <a:pt x="207" y="480"/>
                    </a:cubicBezTo>
                    <a:cubicBezTo>
                      <a:pt x="218" y="491"/>
                      <a:pt x="218" y="491"/>
                      <a:pt x="218" y="491"/>
                    </a:cubicBezTo>
                    <a:cubicBezTo>
                      <a:pt x="222" y="487"/>
                      <a:pt x="222" y="487"/>
                      <a:pt x="222" y="487"/>
                    </a:cubicBezTo>
                    <a:cubicBezTo>
                      <a:pt x="372" y="337"/>
                      <a:pt x="372" y="337"/>
                      <a:pt x="372" y="337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2" y="329"/>
                      <a:pt x="372" y="329"/>
                      <a:pt x="372" y="329"/>
                    </a:cubicBezTo>
                    <a:cubicBezTo>
                      <a:pt x="372" y="329"/>
                      <a:pt x="372" y="329"/>
                      <a:pt x="372" y="329"/>
                    </a:cubicBezTo>
                    <a:cubicBezTo>
                      <a:pt x="365" y="323"/>
                      <a:pt x="365" y="323"/>
                      <a:pt x="365" y="323"/>
                    </a:cubicBezTo>
                    <a:cubicBezTo>
                      <a:pt x="373" y="315"/>
                      <a:pt x="373" y="315"/>
                      <a:pt x="373" y="315"/>
                    </a:cubicBezTo>
                    <a:cubicBezTo>
                      <a:pt x="380" y="321"/>
                      <a:pt x="380" y="321"/>
                      <a:pt x="380" y="321"/>
                    </a:cubicBezTo>
                    <a:cubicBezTo>
                      <a:pt x="384" y="325"/>
                      <a:pt x="384" y="325"/>
                      <a:pt x="384" y="325"/>
                    </a:cubicBezTo>
                    <a:cubicBezTo>
                      <a:pt x="388" y="321"/>
                      <a:pt x="388" y="321"/>
                      <a:pt x="388" y="321"/>
                    </a:cubicBezTo>
                    <a:cubicBezTo>
                      <a:pt x="394" y="315"/>
                      <a:pt x="394" y="315"/>
                      <a:pt x="394" y="315"/>
                    </a:cubicBezTo>
                    <a:cubicBezTo>
                      <a:pt x="398" y="311"/>
                      <a:pt x="398" y="311"/>
                      <a:pt x="398" y="311"/>
                    </a:cubicBezTo>
                    <a:lnTo>
                      <a:pt x="394" y="307"/>
                    </a:lnTo>
                    <a:close/>
                    <a:moveTo>
                      <a:pt x="15" y="324"/>
                    </a:moveTo>
                    <a:cubicBezTo>
                      <a:pt x="8" y="318"/>
                      <a:pt x="8" y="318"/>
                      <a:pt x="8" y="318"/>
                    </a:cubicBezTo>
                    <a:cubicBezTo>
                      <a:pt x="15" y="311"/>
                      <a:pt x="15" y="311"/>
                      <a:pt x="15" y="311"/>
                    </a:cubicBezTo>
                    <a:cubicBezTo>
                      <a:pt x="21" y="318"/>
                      <a:pt x="21" y="318"/>
                      <a:pt x="21" y="318"/>
                    </a:cubicBezTo>
                    <a:lnTo>
                      <a:pt x="15" y="324"/>
                    </a:lnTo>
                    <a:close/>
                    <a:moveTo>
                      <a:pt x="196" y="618"/>
                    </a:move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lose/>
                    <a:moveTo>
                      <a:pt x="361" y="319"/>
                    </a:moveTo>
                    <a:cubicBezTo>
                      <a:pt x="357" y="323"/>
                      <a:pt x="357" y="323"/>
                      <a:pt x="357" y="323"/>
                    </a:cubicBezTo>
                    <a:cubicBezTo>
                      <a:pt x="361" y="327"/>
                      <a:pt x="361" y="327"/>
                      <a:pt x="361" y="327"/>
                    </a:cubicBezTo>
                    <a:cubicBezTo>
                      <a:pt x="368" y="333"/>
                      <a:pt x="368" y="333"/>
                      <a:pt x="368" y="333"/>
                    </a:cubicBezTo>
                    <a:cubicBezTo>
                      <a:pt x="218" y="483"/>
                      <a:pt x="218" y="483"/>
                      <a:pt x="218" y="483"/>
                    </a:cubicBezTo>
                    <a:cubicBezTo>
                      <a:pt x="211" y="476"/>
                      <a:pt x="211" y="476"/>
                      <a:pt x="211" y="476"/>
                    </a:cubicBezTo>
                    <a:cubicBezTo>
                      <a:pt x="207" y="472"/>
                      <a:pt x="207" y="472"/>
                      <a:pt x="207" y="472"/>
                    </a:cubicBezTo>
                    <a:cubicBezTo>
                      <a:pt x="203" y="476"/>
                      <a:pt x="203" y="476"/>
                      <a:pt x="203" y="476"/>
                    </a:cubicBezTo>
                    <a:cubicBezTo>
                      <a:pt x="196" y="484"/>
                      <a:pt x="196" y="484"/>
                      <a:pt x="196" y="484"/>
                    </a:cubicBezTo>
                    <a:cubicBezTo>
                      <a:pt x="187" y="476"/>
                      <a:pt x="187" y="476"/>
                      <a:pt x="187" y="476"/>
                    </a:cubicBezTo>
                    <a:cubicBezTo>
                      <a:pt x="184" y="473"/>
                      <a:pt x="184" y="473"/>
                      <a:pt x="184" y="473"/>
                    </a:cubicBezTo>
                    <a:cubicBezTo>
                      <a:pt x="183" y="472"/>
                      <a:pt x="183" y="472"/>
                      <a:pt x="183" y="472"/>
                    </a:cubicBezTo>
                    <a:cubicBezTo>
                      <a:pt x="173" y="483"/>
                      <a:pt x="173" y="483"/>
                      <a:pt x="173" y="483"/>
                    </a:cubicBezTo>
                    <a:cubicBezTo>
                      <a:pt x="31" y="340"/>
                      <a:pt x="31" y="340"/>
                      <a:pt x="31" y="340"/>
                    </a:cubicBezTo>
                    <a:cubicBezTo>
                      <a:pt x="41" y="330"/>
                      <a:pt x="41" y="330"/>
                      <a:pt x="41" y="330"/>
                    </a:cubicBezTo>
                    <a:cubicBezTo>
                      <a:pt x="40" y="329"/>
                      <a:pt x="40" y="329"/>
                      <a:pt x="40" y="329"/>
                    </a:cubicBezTo>
                    <a:cubicBezTo>
                      <a:pt x="37" y="326"/>
                      <a:pt x="37" y="326"/>
                      <a:pt x="37" y="326"/>
                    </a:cubicBezTo>
                    <a:cubicBezTo>
                      <a:pt x="29" y="318"/>
                      <a:pt x="29" y="318"/>
                      <a:pt x="29" y="318"/>
                    </a:cubicBezTo>
                    <a:cubicBezTo>
                      <a:pt x="37" y="310"/>
                      <a:pt x="37" y="310"/>
                      <a:pt x="37" y="310"/>
                    </a:cubicBezTo>
                    <a:cubicBezTo>
                      <a:pt x="41" y="306"/>
                      <a:pt x="41" y="306"/>
                      <a:pt x="41" y="306"/>
                    </a:cubicBezTo>
                    <a:cubicBezTo>
                      <a:pt x="37" y="302"/>
                      <a:pt x="37" y="302"/>
                      <a:pt x="37" y="302"/>
                    </a:cubicBezTo>
                    <a:cubicBezTo>
                      <a:pt x="30" y="295"/>
                      <a:pt x="30" y="295"/>
                      <a:pt x="30" y="295"/>
                    </a:cubicBezTo>
                    <a:cubicBezTo>
                      <a:pt x="180" y="146"/>
                      <a:pt x="180" y="146"/>
                      <a:pt x="180" y="14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191" y="156"/>
                      <a:pt x="191" y="156"/>
                      <a:pt x="191" y="156"/>
                    </a:cubicBezTo>
                    <a:cubicBezTo>
                      <a:pt x="195" y="152"/>
                      <a:pt x="195" y="152"/>
                      <a:pt x="195" y="152"/>
                    </a:cubicBezTo>
                    <a:cubicBezTo>
                      <a:pt x="203" y="144"/>
                      <a:pt x="203" y="144"/>
                      <a:pt x="203" y="144"/>
                    </a:cubicBezTo>
                    <a:cubicBezTo>
                      <a:pt x="211" y="153"/>
                      <a:pt x="211" y="153"/>
                      <a:pt x="211" y="153"/>
                    </a:cubicBezTo>
                    <a:cubicBezTo>
                      <a:pt x="214" y="156"/>
                      <a:pt x="214" y="156"/>
                      <a:pt x="214" y="156"/>
                    </a:cubicBezTo>
                    <a:cubicBezTo>
                      <a:pt x="215" y="157"/>
                      <a:pt x="215" y="157"/>
                      <a:pt x="215" y="157"/>
                    </a:cubicBezTo>
                    <a:cubicBezTo>
                      <a:pt x="226" y="146"/>
                      <a:pt x="226" y="146"/>
                      <a:pt x="226" y="146"/>
                    </a:cubicBezTo>
                    <a:cubicBezTo>
                      <a:pt x="358" y="278"/>
                      <a:pt x="358" y="278"/>
                      <a:pt x="358" y="278"/>
                    </a:cubicBezTo>
                    <a:cubicBezTo>
                      <a:pt x="368" y="288"/>
                      <a:pt x="368" y="288"/>
                      <a:pt x="368" y="288"/>
                    </a:cubicBezTo>
                    <a:cubicBezTo>
                      <a:pt x="357" y="299"/>
                      <a:pt x="357" y="299"/>
                      <a:pt x="357" y="299"/>
                    </a:cubicBezTo>
                    <a:cubicBezTo>
                      <a:pt x="358" y="299"/>
                      <a:pt x="358" y="299"/>
                      <a:pt x="358" y="299"/>
                    </a:cubicBezTo>
                    <a:cubicBezTo>
                      <a:pt x="361" y="303"/>
                      <a:pt x="361" y="303"/>
                      <a:pt x="361" y="303"/>
                    </a:cubicBezTo>
                    <a:cubicBezTo>
                      <a:pt x="369" y="311"/>
                      <a:pt x="369" y="311"/>
                      <a:pt x="369" y="311"/>
                    </a:cubicBezTo>
                    <a:lnTo>
                      <a:pt x="361" y="319"/>
                    </a:lnTo>
                    <a:close/>
                    <a:moveTo>
                      <a:pt x="384" y="317"/>
                    </a:moveTo>
                    <a:cubicBezTo>
                      <a:pt x="377" y="311"/>
                      <a:pt x="377" y="311"/>
                      <a:pt x="377" y="311"/>
                    </a:cubicBezTo>
                    <a:cubicBezTo>
                      <a:pt x="384" y="304"/>
                      <a:pt x="384" y="304"/>
                      <a:pt x="384" y="304"/>
                    </a:cubicBezTo>
                    <a:cubicBezTo>
                      <a:pt x="390" y="311"/>
                      <a:pt x="390" y="311"/>
                      <a:pt x="390" y="311"/>
                    </a:cubicBezTo>
                    <a:lnTo>
                      <a:pt x="384" y="3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86"/>
              <p:cNvSpPr>
                <a:spLocks noEditPoints="1"/>
              </p:cNvSpPr>
              <p:nvPr/>
            </p:nvSpPr>
            <p:spPr bwMode="auto">
              <a:xfrm>
                <a:off x="5502066" y="-1773"/>
                <a:ext cx="1595844" cy="1541981"/>
              </a:xfrm>
              <a:custGeom>
                <a:avLst/>
                <a:gdLst>
                  <a:gd name="T0" fmla="*/ 0 w 1274"/>
                  <a:gd name="T1" fmla="*/ 85 h 1231"/>
                  <a:gd name="T2" fmla="*/ 66 w 1274"/>
                  <a:gd name="T3" fmla="*/ 142 h 1231"/>
                  <a:gd name="T4" fmla="*/ 0 w 1274"/>
                  <a:gd name="T5" fmla="*/ 1065 h 1231"/>
                  <a:gd name="T6" fmla="*/ 23 w 1274"/>
                  <a:gd name="T7" fmla="*/ 1088 h 1231"/>
                  <a:gd name="T8" fmla="*/ 66 w 1274"/>
                  <a:gd name="T9" fmla="*/ 1141 h 1231"/>
                  <a:gd name="T10" fmla="*/ 0 w 1274"/>
                  <a:gd name="T11" fmla="*/ 1164 h 1231"/>
                  <a:gd name="T12" fmla="*/ 23 w 1274"/>
                  <a:gd name="T13" fmla="*/ 1231 h 1231"/>
                  <a:gd name="T14" fmla="*/ 90 w 1274"/>
                  <a:gd name="T15" fmla="*/ 1207 h 1231"/>
                  <a:gd name="T16" fmla="*/ 138 w 1274"/>
                  <a:gd name="T17" fmla="*/ 1231 h 1231"/>
                  <a:gd name="T18" fmla="*/ 1136 w 1274"/>
                  <a:gd name="T19" fmla="*/ 1231 h 1231"/>
                  <a:gd name="T20" fmla="*/ 1136 w 1274"/>
                  <a:gd name="T21" fmla="*/ 1207 h 1231"/>
                  <a:gd name="T22" fmla="*/ 1184 w 1274"/>
                  <a:gd name="T23" fmla="*/ 1207 h 1231"/>
                  <a:gd name="T24" fmla="*/ 1250 w 1274"/>
                  <a:gd name="T25" fmla="*/ 1231 h 1231"/>
                  <a:gd name="T26" fmla="*/ 1274 w 1274"/>
                  <a:gd name="T27" fmla="*/ 1164 h 1231"/>
                  <a:gd name="T28" fmla="*/ 1207 w 1274"/>
                  <a:gd name="T29" fmla="*/ 1141 h 1231"/>
                  <a:gd name="T30" fmla="*/ 1250 w 1274"/>
                  <a:gd name="T31" fmla="*/ 1088 h 1231"/>
                  <a:gd name="T32" fmla="*/ 1274 w 1274"/>
                  <a:gd name="T33" fmla="*/ 1065 h 1231"/>
                  <a:gd name="T34" fmla="*/ 1274 w 1274"/>
                  <a:gd name="T35" fmla="*/ 166 h 1231"/>
                  <a:gd name="T36" fmla="*/ 1207 w 1274"/>
                  <a:gd name="T37" fmla="*/ 142 h 1231"/>
                  <a:gd name="T38" fmla="*/ 1274 w 1274"/>
                  <a:gd name="T39" fmla="*/ 85 h 1231"/>
                  <a:gd name="T40" fmla="*/ 1274 w 1274"/>
                  <a:gd name="T41" fmla="*/ 0 h 1231"/>
                  <a:gd name="T42" fmla="*/ 1184 w 1274"/>
                  <a:gd name="T43" fmla="*/ 0 h 1231"/>
                  <a:gd name="T44" fmla="*/ 1136 w 1274"/>
                  <a:gd name="T45" fmla="*/ 66 h 1231"/>
                  <a:gd name="T46" fmla="*/ 1136 w 1274"/>
                  <a:gd name="T47" fmla="*/ 0 h 1231"/>
                  <a:gd name="T48" fmla="*/ 166 w 1274"/>
                  <a:gd name="T49" fmla="*/ 0 h 1231"/>
                  <a:gd name="T50" fmla="*/ 90 w 1274"/>
                  <a:gd name="T51" fmla="*/ 66 h 1231"/>
                  <a:gd name="T52" fmla="*/ 66 w 1274"/>
                  <a:gd name="T53" fmla="*/ 0 h 1231"/>
                  <a:gd name="T54" fmla="*/ 0 w 1274"/>
                  <a:gd name="T55" fmla="*/ 23 h 1231"/>
                  <a:gd name="T56" fmla="*/ 23 w 1274"/>
                  <a:gd name="T57" fmla="*/ 1164 h 1231"/>
                  <a:gd name="T58" fmla="*/ 1250 w 1274"/>
                  <a:gd name="T59" fmla="*/ 1164 h 1231"/>
                  <a:gd name="T60" fmla="*/ 1207 w 1274"/>
                  <a:gd name="T61" fmla="*/ 1164 h 1231"/>
                  <a:gd name="T62" fmla="*/ 1250 w 1274"/>
                  <a:gd name="T63" fmla="*/ 23 h 1231"/>
                  <a:gd name="T64" fmla="*/ 1207 w 1274"/>
                  <a:gd name="T65" fmla="*/ 23 h 1231"/>
                  <a:gd name="T66" fmla="*/ 166 w 1274"/>
                  <a:gd name="T67" fmla="*/ 66 h 1231"/>
                  <a:gd name="T68" fmla="*/ 1108 w 1274"/>
                  <a:gd name="T69" fmla="*/ 66 h 1231"/>
                  <a:gd name="T70" fmla="*/ 1184 w 1274"/>
                  <a:gd name="T71" fmla="*/ 90 h 1231"/>
                  <a:gd name="T72" fmla="*/ 1184 w 1274"/>
                  <a:gd name="T73" fmla="*/ 166 h 1231"/>
                  <a:gd name="T74" fmla="*/ 1250 w 1274"/>
                  <a:gd name="T75" fmla="*/ 1088 h 1231"/>
                  <a:gd name="T76" fmla="*/ 1184 w 1274"/>
                  <a:gd name="T77" fmla="*/ 1069 h 1231"/>
                  <a:gd name="T78" fmla="*/ 1136 w 1274"/>
                  <a:gd name="T79" fmla="*/ 1141 h 1231"/>
                  <a:gd name="T80" fmla="*/ 1108 w 1274"/>
                  <a:gd name="T81" fmla="*/ 1207 h 1231"/>
                  <a:gd name="T82" fmla="*/ 166 w 1274"/>
                  <a:gd name="T83" fmla="*/ 1141 h 1231"/>
                  <a:gd name="T84" fmla="*/ 90 w 1274"/>
                  <a:gd name="T85" fmla="*/ 1088 h 1231"/>
                  <a:gd name="T86" fmla="*/ 23 w 1274"/>
                  <a:gd name="T87" fmla="*/ 1065 h 1231"/>
                  <a:gd name="T88" fmla="*/ 90 w 1274"/>
                  <a:gd name="T89" fmla="*/ 161 h 1231"/>
                  <a:gd name="T90" fmla="*/ 138 w 1274"/>
                  <a:gd name="T91" fmla="*/ 90 h 1231"/>
                  <a:gd name="T92" fmla="*/ 23 w 1274"/>
                  <a:gd name="T93" fmla="*/ 66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74" h="1231">
                    <a:moveTo>
                      <a:pt x="0" y="23"/>
                    </a:moveTo>
                    <a:lnTo>
                      <a:pt x="0" y="66"/>
                    </a:lnTo>
                    <a:lnTo>
                      <a:pt x="0" y="85"/>
                    </a:lnTo>
                    <a:lnTo>
                      <a:pt x="0" y="90"/>
                    </a:lnTo>
                    <a:lnTo>
                      <a:pt x="66" y="90"/>
                    </a:lnTo>
                    <a:lnTo>
                      <a:pt x="66" y="142"/>
                    </a:lnTo>
                    <a:lnTo>
                      <a:pt x="0" y="142"/>
                    </a:lnTo>
                    <a:lnTo>
                      <a:pt x="0" y="166"/>
                    </a:lnTo>
                    <a:lnTo>
                      <a:pt x="0" y="1065"/>
                    </a:lnTo>
                    <a:lnTo>
                      <a:pt x="0" y="1088"/>
                    </a:lnTo>
                    <a:lnTo>
                      <a:pt x="0" y="1088"/>
                    </a:lnTo>
                    <a:lnTo>
                      <a:pt x="23" y="1088"/>
                    </a:lnTo>
                    <a:lnTo>
                      <a:pt x="23" y="1088"/>
                    </a:lnTo>
                    <a:lnTo>
                      <a:pt x="66" y="1088"/>
                    </a:lnTo>
                    <a:lnTo>
                      <a:pt x="66" y="1141"/>
                    </a:lnTo>
                    <a:lnTo>
                      <a:pt x="0" y="1141"/>
                    </a:lnTo>
                    <a:lnTo>
                      <a:pt x="0" y="1145"/>
                    </a:lnTo>
                    <a:lnTo>
                      <a:pt x="0" y="1164"/>
                    </a:lnTo>
                    <a:lnTo>
                      <a:pt x="0" y="1207"/>
                    </a:lnTo>
                    <a:lnTo>
                      <a:pt x="0" y="1231"/>
                    </a:lnTo>
                    <a:lnTo>
                      <a:pt x="23" y="1231"/>
                    </a:lnTo>
                    <a:lnTo>
                      <a:pt x="66" y="1231"/>
                    </a:lnTo>
                    <a:lnTo>
                      <a:pt x="90" y="1231"/>
                    </a:lnTo>
                    <a:lnTo>
                      <a:pt x="90" y="1207"/>
                    </a:lnTo>
                    <a:lnTo>
                      <a:pt x="90" y="1164"/>
                    </a:lnTo>
                    <a:lnTo>
                      <a:pt x="138" y="1164"/>
                    </a:lnTo>
                    <a:lnTo>
                      <a:pt x="138" y="1231"/>
                    </a:lnTo>
                    <a:lnTo>
                      <a:pt x="166" y="1231"/>
                    </a:lnTo>
                    <a:lnTo>
                      <a:pt x="1108" y="1231"/>
                    </a:lnTo>
                    <a:lnTo>
                      <a:pt x="1136" y="1231"/>
                    </a:lnTo>
                    <a:lnTo>
                      <a:pt x="1136" y="1231"/>
                    </a:lnTo>
                    <a:lnTo>
                      <a:pt x="1136" y="1207"/>
                    </a:lnTo>
                    <a:lnTo>
                      <a:pt x="1136" y="1207"/>
                    </a:lnTo>
                    <a:lnTo>
                      <a:pt x="1136" y="1164"/>
                    </a:lnTo>
                    <a:lnTo>
                      <a:pt x="1184" y="1164"/>
                    </a:lnTo>
                    <a:lnTo>
                      <a:pt x="1184" y="1207"/>
                    </a:lnTo>
                    <a:lnTo>
                      <a:pt x="1184" y="1231"/>
                    </a:lnTo>
                    <a:lnTo>
                      <a:pt x="1207" y="1231"/>
                    </a:lnTo>
                    <a:lnTo>
                      <a:pt x="1250" y="1231"/>
                    </a:lnTo>
                    <a:lnTo>
                      <a:pt x="1274" y="1231"/>
                    </a:lnTo>
                    <a:lnTo>
                      <a:pt x="1274" y="1207"/>
                    </a:lnTo>
                    <a:lnTo>
                      <a:pt x="1274" y="1164"/>
                    </a:lnTo>
                    <a:lnTo>
                      <a:pt x="1274" y="1145"/>
                    </a:lnTo>
                    <a:lnTo>
                      <a:pt x="1274" y="1141"/>
                    </a:lnTo>
                    <a:lnTo>
                      <a:pt x="1207" y="1141"/>
                    </a:lnTo>
                    <a:lnTo>
                      <a:pt x="1207" y="1088"/>
                    </a:lnTo>
                    <a:lnTo>
                      <a:pt x="1250" y="1088"/>
                    </a:lnTo>
                    <a:lnTo>
                      <a:pt x="1250" y="1088"/>
                    </a:lnTo>
                    <a:lnTo>
                      <a:pt x="1274" y="1088"/>
                    </a:lnTo>
                    <a:lnTo>
                      <a:pt x="1274" y="1088"/>
                    </a:lnTo>
                    <a:lnTo>
                      <a:pt x="1274" y="1065"/>
                    </a:lnTo>
                    <a:lnTo>
                      <a:pt x="1274" y="1088"/>
                    </a:lnTo>
                    <a:lnTo>
                      <a:pt x="1274" y="998"/>
                    </a:lnTo>
                    <a:lnTo>
                      <a:pt x="1274" y="166"/>
                    </a:lnTo>
                    <a:lnTo>
                      <a:pt x="1274" y="166"/>
                    </a:lnTo>
                    <a:lnTo>
                      <a:pt x="1274" y="142"/>
                    </a:lnTo>
                    <a:lnTo>
                      <a:pt x="1207" y="142"/>
                    </a:lnTo>
                    <a:lnTo>
                      <a:pt x="1207" y="90"/>
                    </a:lnTo>
                    <a:lnTo>
                      <a:pt x="1274" y="90"/>
                    </a:lnTo>
                    <a:lnTo>
                      <a:pt x="1274" y="85"/>
                    </a:lnTo>
                    <a:lnTo>
                      <a:pt x="1274" y="66"/>
                    </a:lnTo>
                    <a:lnTo>
                      <a:pt x="1274" y="23"/>
                    </a:lnTo>
                    <a:lnTo>
                      <a:pt x="1274" y="0"/>
                    </a:lnTo>
                    <a:lnTo>
                      <a:pt x="1250" y="0"/>
                    </a:lnTo>
                    <a:lnTo>
                      <a:pt x="1207" y="0"/>
                    </a:lnTo>
                    <a:lnTo>
                      <a:pt x="1184" y="0"/>
                    </a:lnTo>
                    <a:lnTo>
                      <a:pt x="1184" y="23"/>
                    </a:lnTo>
                    <a:lnTo>
                      <a:pt x="1184" y="66"/>
                    </a:lnTo>
                    <a:lnTo>
                      <a:pt x="1136" y="66"/>
                    </a:lnTo>
                    <a:lnTo>
                      <a:pt x="1136" y="23"/>
                    </a:lnTo>
                    <a:lnTo>
                      <a:pt x="1136" y="23"/>
                    </a:lnTo>
                    <a:lnTo>
                      <a:pt x="1136" y="0"/>
                    </a:lnTo>
                    <a:lnTo>
                      <a:pt x="1136" y="0"/>
                    </a:lnTo>
                    <a:lnTo>
                      <a:pt x="1108" y="0"/>
                    </a:lnTo>
                    <a:lnTo>
                      <a:pt x="166" y="0"/>
                    </a:lnTo>
                    <a:lnTo>
                      <a:pt x="138" y="0"/>
                    </a:lnTo>
                    <a:lnTo>
                      <a:pt x="138" y="66"/>
                    </a:lnTo>
                    <a:lnTo>
                      <a:pt x="90" y="66"/>
                    </a:lnTo>
                    <a:lnTo>
                      <a:pt x="90" y="23"/>
                    </a:lnTo>
                    <a:lnTo>
                      <a:pt x="90" y="0"/>
                    </a:lnTo>
                    <a:lnTo>
                      <a:pt x="66" y="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23"/>
                    </a:lnTo>
                    <a:close/>
                    <a:moveTo>
                      <a:pt x="66" y="1207"/>
                    </a:moveTo>
                    <a:lnTo>
                      <a:pt x="23" y="1207"/>
                    </a:lnTo>
                    <a:lnTo>
                      <a:pt x="23" y="1164"/>
                    </a:lnTo>
                    <a:lnTo>
                      <a:pt x="66" y="1164"/>
                    </a:lnTo>
                    <a:lnTo>
                      <a:pt x="66" y="1207"/>
                    </a:lnTo>
                    <a:close/>
                    <a:moveTo>
                      <a:pt x="1250" y="1164"/>
                    </a:moveTo>
                    <a:lnTo>
                      <a:pt x="1250" y="1207"/>
                    </a:lnTo>
                    <a:lnTo>
                      <a:pt x="1207" y="1207"/>
                    </a:lnTo>
                    <a:lnTo>
                      <a:pt x="1207" y="1164"/>
                    </a:lnTo>
                    <a:lnTo>
                      <a:pt x="1250" y="1164"/>
                    </a:lnTo>
                    <a:close/>
                    <a:moveTo>
                      <a:pt x="1207" y="23"/>
                    </a:moveTo>
                    <a:lnTo>
                      <a:pt x="1250" y="23"/>
                    </a:lnTo>
                    <a:lnTo>
                      <a:pt x="1250" y="66"/>
                    </a:lnTo>
                    <a:lnTo>
                      <a:pt x="1207" y="66"/>
                    </a:lnTo>
                    <a:lnTo>
                      <a:pt x="1207" y="23"/>
                    </a:lnTo>
                    <a:close/>
                    <a:moveTo>
                      <a:pt x="138" y="90"/>
                    </a:moveTo>
                    <a:lnTo>
                      <a:pt x="166" y="90"/>
                    </a:lnTo>
                    <a:lnTo>
                      <a:pt x="166" y="66"/>
                    </a:lnTo>
                    <a:lnTo>
                      <a:pt x="166" y="23"/>
                    </a:lnTo>
                    <a:lnTo>
                      <a:pt x="1108" y="23"/>
                    </a:lnTo>
                    <a:lnTo>
                      <a:pt x="1108" y="66"/>
                    </a:lnTo>
                    <a:lnTo>
                      <a:pt x="1108" y="90"/>
                    </a:lnTo>
                    <a:lnTo>
                      <a:pt x="1136" y="90"/>
                    </a:lnTo>
                    <a:lnTo>
                      <a:pt x="1184" y="90"/>
                    </a:lnTo>
                    <a:lnTo>
                      <a:pt x="1184" y="142"/>
                    </a:lnTo>
                    <a:lnTo>
                      <a:pt x="1184" y="161"/>
                    </a:lnTo>
                    <a:lnTo>
                      <a:pt x="1184" y="166"/>
                    </a:lnTo>
                    <a:lnTo>
                      <a:pt x="1250" y="166"/>
                    </a:lnTo>
                    <a:lnTo>
                      <a:pt x="1250" y="998"/>
                    </a:lnTo>
                    <a:lnTo>
                      <a:pt x="1250" y="1088"/>
                    </a:lnTo>
                    <a:lnTo>
                      <a:pt x="1250" y="1065"/>
                    </a:lnTo>
                    <a:lnTo>
                      <a:pt x="1184" y="1065"/>
                    </a:lnTo>
                    <a:lnTo>
                      <a:pt x="1184" y="1069"/>
                    </a:lnTo>
                    <a:lnTo>
                      <a:pt x="1184" y="1088"/>
                    </a:lnTo>
                    <a:lnTo>
                      <a:pt x="1184" y="1141"/>
                    </a:lnTo>
                    <a:lnTo>
                      <a:pt x="1136" y="1141"/>
                    </a:lnTo>
                    <a:lnTo>
                      <a:pt x="1108" y="1141"/>
                    </a:lnTo>
                    <a:lnTo>
                      <a:pt x="1108" y="1164"/>
                    </a:lnTo>
                    <a:lnTo>
                      <a:pt x="1108" y="1207"/>
                    </a:lnTo>
                    <a:lnTo>
                      <a:pt x="166" y="1207"/>
                    </a:lnTo>
                    <a:lnTo>
                      <a:pt x="166" y="1164"/>
                    </a:lnTo>
                    <a:lnTo>
                      <a:pt x="166" y="1141"/>
                    </a:lnTo>
                    <a:lnTo>
                      <a:pt x="138" y="1141"/>
                    </a:lnTo>
                    <a:lnTo>
                      <a:pt x="90" y="1141"/>
                    </a:lnTo>
                    <a:lnTo>
                      <a:pt x="90" y="1088"/>
                    </a:lnTo>
                    <a:lnTo>
                      <a:pt x="90" y="1069"/>
                    </a:lnTo>
                    <a:lnTo>
                      <a:pt x="90" y="1065"/>
                    </a:lnTo>
                    <a:lnTo>
                      <a:pt x="23" y="1065"/>
                    </a:lnTo>
                    <a:lnTo>
                      <a:pt x="23" y="166"/>
                    </a:lnTo>
                    <a:lnTo>
                      <a:pt x="90" y="166"/>
                    </a:lnTo>
                    <a:lnTo>
                      <a:pt x="90" y="161"/>
                    </a:lnTo>
                    <a:lnTo>
                      <a:pt x="90" y="142"/>
                    </a:lnTo>
                    <a:lnTo>
                      <a:pt x="90" y="90"/>
                    </a:lnTo>
                    <a:lnTo>
                      <a:pt x="138" y="90"/>
                    </a:lnTo>
                    <a:close/>
                    <a:moveTo>
                      <a:pt x="66" y="23"/>
                    </a:moveTo>
                    <a:lnTo>
                      <a:pt x="66" y="66"/>
                    </a:lnTo>
                    <a:lnTo>
                      <a:pt x="23" y="66"/>
                    </a:lnTo>
                    <a:lnTo>
                      <a:pt x="23" y="23"/>
                    </a:lnTo>
                    <a:lnTo>
                      <a:pt x="66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Oval 87"/>
              <p:cNvSpPr>
                <a:spLocks noChangeArrowheads="1"/>
              </p:cNvSpPr>
              <p:nvPr/>
            </p:nvSpPr>
            <p:spPr bwMode="auto">
              <a:xfrm>
                <a:off x="5608538" y="74636"/>
                <a:ext cx="1376635" cy="1370371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6" name="Freeform 8"/>
            <p:cNvSpPr>
              <a:spLocks noEditPoints="1"/>
            </p:cNvSpPr>
            <p:nvPr/>
          </p:nvSpPr>
          <p:spPr bwMode="auto">
            <a:xfrm>
              <a:off x="9729082" y="1289681"/>
              <a:ext cx="922042" cy="1053860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6" name="TextBox 1"/>
          <p:cNvSpPr txBox="1"/>
          <p:nvPr/>
        </p:nvSpPr>
        <p:spPr>
          <a:xfrm>
            <a:off x="1093158" y="2222037"/>
            <a:ext cx="10100679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2020</a:t>
            </a:r>
          </a:p>
          <a:p>
            <a:pPr algn="ctr"/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谢谢观看    新年快乐</a:t>
            </a:r>
            <a:endParaRPr lang="zh-CN" altLang="en-US" sz="6600" b="1" dirty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7" name="圆角矩形 2"/>
          <p:cNvSpPr/>
          <p:nvPr/>
        </p:nvSpPr>
        <p:spPr>
          <a:xfrm>
            <a:off x="4672447" y="5644778"/>
            <a:ext cx="1309679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08" name="圆角矩形 2"/>
          <p:cNvSpPr/>
          <p:nvPr/>
        </p:nvSpPr>
        <p:spPr>
          <a:xfrm>
            <a:off x="4251243" y="5644778"/>
            <a:ext cx="370821" cy="370768"/>
          </a:xfrm>
          <a:prstGeom prst="rect">
            <a:avLst/>
          </a:prstGeom>
          <a:solidFill>
            <a:srgbClr val="1C50A2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09" name="student-graduation-cap-shape_52041"/>
          <p:cNvSpPr>
            <a:spLocks noChangeAspect="1"/>
          </p:cNvSpPr>
          <p:nvPr/>
        </p:nvSpPr>
        <p:spPr bwMode="auto">
          <a:xfrm>
            <a:off x="4356098" y="5731283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10" name="圆角矩形 2"/>
          <p:cNvSpPr/>
          <p:nvPr/>
        </p:nvSpPr>
        <p:spPr>
          <a:xfrm>
            <a:off x="6279394" y="5662530"/>
            <a:ext cx="370834" cy="370958"/>
          </a:xfrm>
          <a:prstGeom prst="rect">
            <a:avLst/>
          </a:prstGeom>
          <a:solidFill>
            <a:srgbClr val="1C50A2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11" name="student-graduation-cap-shape_52041"/>
          <p:cNvSpPr>
            <a:spLocks noChangeAspect="1"/>
          </p:cNvSpPr>
          <p:nvPr/>
        </p:nvSpPr>
        <p:spPr bwMode="auto">
          <a:xfrm>
            <a:off x="6373002" y="5756071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12" name="圆角矩形 2"/>
          <p:cNvSpPr/>
          <p:nvPr/>
        </p:nvSpPr>
        <p:spPr>
          <a:xfrm>
            <a:off x="6705736" y="5667914"/>
            <a:ext cx="1511355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3839458" y="407656"/>
            <a:ext cx="4765600" cy="1165861"/>
            <a:chOff x="4562476" y="709613"/>
            <a:chExt cx="3406775" cy="833437"/>
          </a:xfrm>
        </p:grpSpPr>
        <p:sp>
          <p:nvSpPr>
            <p:cNvPr id="114" name="Oval 73"/>
            <p:cNvSpPr>
              <a:spLocks noChangeArrowheads="1"/>
            </p:cNvSpPr>
            <p:nvPr/>
          </p:nvSpPr>
          <p:spPr bwMode="auto">
            <a:xfrm>
              <a:off x="4562476" y="709613"/>
              <a:ext cx="811213" cy="823912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4"/>
            <p:cNvSpPr>
              <a:spLocks noEditPoints="1"/>
            </p:cNvSpPr>
            <p:nvPr/>
          </p:nvSpPr>
          <p:spPr bwMode="auto">
            <a:xfrm>
              <a:off x="4621213" y="769938"/>
              <a:ext cx="685800" cy="703262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3 w 82"/>
                <a:gd name="T13" fmla="*/ 41 h 82"/>
                <a:gd name="T14" fmla="*/ 41 w 82"/>
                <a:gd name="T15" fmla="*/ 80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9" y="82"/>
                    <a:pt x="0" y="64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4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20"/>
                    <a:pt x="3" y="41"/>
                  </a:cubicBezTo>
                  <a:cubicBezTo>
                    <a:pt x="3" y="62"/>
                    <a:pt x="20" y="80"/>
                    <a:pt x="41" y="80"/>
                  </a:cubicBezTo>
                  <a:cubicBezTo>
                    <a:pt x="63" y="80"/>
                    <a:pt x="80" y="62"/>
                    <a:pt x="80" y="41"/>
                  </a:cubicBezTo>
                  <a:cubicBezTo>
                    <a:pt x="80" y="20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5"/>
            <p:cNvSpPr>
              <a:spLocks/>
            </p:cNvSpPr>
            <p:nvPr/>
          </p:nvSpPr>
          <p:spPr bwMode="auto">
            <a:xfrm>
              <a:off x="4729163" y="1190625"/>
              <a:ext cx="101600" cy="103187"/>
            </a:xfrm>
            <a:custGeom>
              <a:avLst/>
              <a:gdLst>
                <a:gd name="T0" fmla="*/ 43 w 64"/>
                <a:gd name="T1" fmla="*/ 0 h 65"/>
                <a:gd name="T2" fmla="*/ 0 w 64"/>
                <a:gd name="T3" fmla="*/ 43 h 65"/>
                <a:gd name="T4" fmla="*/ 21 w 64"/>
                <a:gd name="T5" fmla="*/ 65 h 65"/>
                <a:gd name="T6" fmla="*/ 64 w 64"/>
                <a:gd name="T7" fmla="*/ 22 h 65"/>
                <a:gd name="T8" fmla="*/ 43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43" y="0"/>
                  </a:moveTo>
                  <a:lnTo>
                    <a:pt x="0" y="43"/>
                  </a:lnTo>
                  <a:lnTo>
                    <a:pt x="21" y="65"/>
                  </a:lnTo>
                  <a:lnTo>
                    <a:pt x="64" y="2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6"/>
            <p:cNvSpPr>
              <a:spLocks noEditPoints="1"/>
            </p:cNvSpPr>
            <p:nvPr/>
          </p:nvSpPr>
          <p:spPr bwMode="auto">
            <a:xfrm>
              <a:off x="4746626" y="890588"/>
              <a:ext cx="242888" cy="463550"/>
            </a:xfrm>
            <a:custGeom>
              <a:avLst/>
              <a:gdLst>
                <a:gd name="T0" fmla="*/ 29 w 29"/>
                <a:gd name="T1" fmla="*/ 33 h 54"/>
                <a:gd name="T2" fmla="*/ 29 w 29"/>
                <a:gd name="T3" fmla="*/ 28 h 54"/>
                <a:gd name="T4" fmla="*/ 17 w 29"/>
                <a:gd name="T5" fmla="*/ 28 h 54"/>
                <a:gd name="T6" fmla="*/ 17 w 29"/>
                <a:gd name="T7" fmla="*/ 23 h 54"/>
                <a:gd name="T8" fmla="*/ 20 w 29"/>
                <a:gd name="T9" fmla="*/ 23 h 54"/>
                <a:gd name="T10" fmla="*/ 29 w 29"/>
                <a:gd name="T11" fmla="*/ 23 h 54"/>
                <a:gd name="T12" fmla="*/ 29 w 29"/>
                <a:gd name="T13" fmla="*/ 18 h 54"/>
                <a:gd name="T14" fmla="*/ 24 w 29"/>
                <a:gd name="T15" fmla="*/ 18 h 54"/>
                <a:gd name="T16" fmla="*/ 27 w 29"/>
                <a:gd name="T17" fmla="*/ 9 h 54"/>
                <a:gd name="T18" fmla="*/ 27 w 29"/>
                <a:gd name="T19" fmla="*/ 6 h 54"/>
                <a:gd name="T20" fmla="*/ 25 w 29"/>
                <a:gd name="T21" fmla="*/ 5 h 54"/>
                <a:gd name="T22" fmla="*/ 17 w 29"/>
                <a:gd name="T23" fmla="*/ 5 h 54"/>
                <a:gd name="T24" fmla="*/ 17 w 29"/>
                <a:gd name="T25" fmla="*/ 0 h 54"/>
                <a:gd name="T26" fmla="*/ 12 w 29"/>
                <a:gd name="T27" fmla="*/ 0 h 54"/>
                <a:gd name="T28" fmla="*/ 12 w 29"/>
                <a:gd name="T29" fmla="*/ 5 h 54"/>
                <a:gd name="T30" fmla="*/ 4 w 29"/>
                <a:gd name="T31" fmla="*/ 5 h 54"/>
                <a:gd name="T32" fmla="*/ 2 w 29"/>
                <a:gd name="T33" fmla="*/ 6 h 54"/>
                <a:gd name="T34" fmla="*/ 2 w 29"/>
                <a:gd name="T35" fmla="*/ 9 h 54"/>
                <a:gd name="T36" fmla="*/ 5 w 29"/>
                <a:gd name="T37" fmla="*/ 18 h 54"/>
                <a:gd name="T38" fmla="*/ 0 w 29"/>
                <a:gd name="T39" fmla="*/ 18 h 54"/>
                <a:gd name="T40" fmla="*/ 0 w 29"/>
                <a:gd name="T41" fmla="*/ 23 h 54"/>
                <a:gd name="T42" fmla="*/ 9 w 29"/>
                <a:gd name="T43" fmla="*/ 23 h 54"/>
                <a:gd name="T44" fmla="*/ 12 w 29"/>
                <a:gd name="T45" fmla="*/ 23 h 54"/>
                <a:gd name="T46" fmla="*/ 12 w 29"/>
                <a:gd name="T47" fmla="*/ 28 h 54"/>
                <a:gd name="T48" fmla="*/ 0 w 29"/>
                <a:gd name="T49" fmla="*/ 28 h 54"/>
                <a:gd name="T50" fmla="*/ 0 w 29"/>
                <a:gd name="T51" fmla="*/ 33 h 54"/>
                <a:gd name="T52" fmla="*/ 12 w 29"/>
                <a:gd name="T53" fmla="*/ 33 h 54"/>
                <a:gd name="T54" fmla="*/ 12 w 29"/>
                <a:gd name="T55" fmla="*/ 46 h 54"/>
                <a:gd name="T56" fmla="*/ 8 w 29"/>
                <a:gd name="T57" fmla="*/ 50 h 54"/>
                <a:gd name="T58" fmla="*/ 11 w 29"/>
                <a:gd name="T59" fmla="*/ 54 h 54"/>
                <a:gd name="T60" fmla="*/ 16 w 29"/>
                <a:gd name="T61" fmla="*/ 48 h 54"/>
                <a:gd name="T62" fmla="*/ 17 w 29"/>
                <a:gd name="T63" fmla="*/ 47 h 54"/>
                <a:gd name="T64" fmla="*/ 17 w 29"/>
                <a:gd name="T65" fmla="*/ 33 h 54"/>
                <a:gd name="T66" fmla="*/ 29 w 29"/>
                <a:gd name="T67" fmla="*/ 33 h 54"/>
                <a:gd name="T68" fmla="*/ 8 w 29"/>
                <a:gd name="T69" fmla="*/ 10 h 54"/>
                <a:gd name="T70" fmla="*/ 21 w 29"/>
                <a:gd name="T71" fmla="*/ 10 h 54"/>
                <a:gd name="T72" fmla="*/ 18 w 29"/>
                <a:gd name="T73" fmla="*/ 18 h 54"/>
                <a:gd name="T74" fmla="*/ 11 w 29"/>
                <a:gd name="T75" fmla="*/ 18 h 54"/>
                <a:gd name="T76" fmla="*/ 8 w 29"/>
                <a:gd name="T77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54">
                  <a:moveTo>
                    <a:pt x="29" y="33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7" y="7"/>
                    <a:pt x="27" y="6"/>
                  </a:cubicBezTo>
                  <a:cubicBezTo>
                    <a:pt x="26" y="6"/>
                    <a:pt x="26" y="5"/>
                    <a:pt x="25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6"/>
                    <a:pt x="2" y="6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7"/>
                    <a:pt x="17" y="47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9" y="33"/>
                  </a:lnTo>
                  <a:close/>
                  <a:moveTo>
                    <a:pt x="8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1" y="18"/>
                    <a:pt x="11" y="18"/>
                    <a:pt x="11" y="18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7"/>
            <p:cNvSpPr>
              <a:spLocks/>
            </p:cNvSpPr>
            <p:nvPr/>
          </p:nvSpPr>
          <p:spPr bwMode="auto">
            <a:xfrm>
              <a:off x="4897438" y="1182688"/>
              <a:ext cx="66675" cy="76200"/>
            </a:xfrm>
            <a:custGeom>
              <a:avLst/>
              <a:gdLst>
                <a:gd name="T0" fmla="*/ 42 w 42"/>
                <a:gd name="T1" fmla="*/ 27 h 48"/>
                <a:gd name="T2" fmla="*/ 16 w 42"/>
                <a:gd name="T3" fmla="*/ 0 h 48"/>
                <a:gd name="T4" fmla="*/ 0 w 42"/>
                <a:gd name="T5" fmla="*/ 21 h 48"/>
                <a:gd name="T6" fmla="*/ 26 w 42"/>
                <a:gd name="T7" fmla="*/ 48 h 48"/>
                <a:gd name="T8" fmla="*/ 42 w 42"/>
                <a:gd name="T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42" y="27"/>
                  </a:moveTo>
                  <a:lnTo>
                    <a:pt x="16" y="0"/>
                  </a:lnTo>
                  <a:lnTo>
                    <a:pt x="0" y="21"/>
                  </a:lnTo>
                  <a:lnTo>
                    <a:pt x="26" y="48"/>
                  </a:lnTo>
                  <a:lnTo>
                    <a:pt x="42" y="27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8"/>
            <p:cNvSpPr>
              <a:spLocks/>
            </p:cNvSpPr>
            <p:nvPr/>
          </p:nvSpPr>
          <p:spPr bwMode="auto">
            <a:xfrm>
              <a:off x="4930776" y="898525"/>
              <a:ext cx="268288" cy="446087"/>
            </a:xfrm>
            <a:custGeom>
              <a:avLst/>
              <a:gdLst>
                <a:gd name="T0" fmla="*/ 32 w 32"/>
                <a:gd name="T1" fmla="*/ 20 h 52"/>
                <a:gd name="T2" fmla="*/ 13 w 32"/>
                <a:gd name="T3" fmla="*/ 20 h 52"/>
                <a:gd name="T4" fmla="*/ 13 w 32"/>
                <a:gd name="T5" fmla="*/ 5 h 52"/>
                <a:gd name="T6" fmla="*/ 30 w 32"/>
                <a:gd name="T7" fmla="*/ 5 h 52"/>
                <a:gd name="T8" fmla="*/ 30 w 32"/>
                <a:gd name="T9" fmla="*/ 0 h 52"/>
                <a:gd name="T10" fmla="*/ 11 w 32"/>
                <a:gd name="T11" fmla="*/ 0 h 52"/>
                <a:gd name="T12" fmla="*/ 8 w 32"/>
                <a:gd name="T13" fmla="*/ 3 h 52"/>
                <a:gd name="T14" fmla="*/ 8 w 32"/>
                <a:gd name="T15" fmla="*/ 41 h 52"/>
                <a:gd name="T16" fmla="*/ 0 w 32"/>
                <a:gd name="T17" fmla="*/ 49 h 52"/>
                <a:gd name="T18" fmla="*/ 4 w 32"/>
                <a:gd name="T19" fmla="*/ 52 h 52"/>
                <a:gd name="T20" fmla="*/ 12 w 32"/>
                <a:gd name="T21" fmla="*/ 44 h 52"/>
                <a:gd name="T22" fmla="*/ 13 w 32"/>
                <a:gd name="T23" fmla="*/ 42 h 52"/>
                <a:gd name="T24" fmla="*/ 13 w 32"/>
                <a:gd name="T25" fmla="*/ 25 h 52"/>
                <a:gd name="T26" fmla="*/ 19 w 32"/>
                <a:gd name="T27" fmla="*/ 25 h 52"/>
                <a:gd name="T28" fmla="*/ 19 w 32"/>
                <a:gd name="T29" fmla="*/ 50 h 52"/>
                <a:gd name="T30" fmla="*/ 24 w 32"/>
                <a:gd name="T31" fmla="*/ 50 h 52"/>
                <a:gd name="T32" fmla="*/ 24 w 32"/>
                <a:gd name="T33" fmla="*/ 25 h 52"/>
                <a:gd name="T34" fmla="*/ 32 w 32"/>
                <a:gd name="T35" fmla="*/ 25 h 52"/>
                <a:gd name="T36" fmla="*/ 32 w 32"/>
                <a:gd name="T37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52">
                  <a:moveTo>
                    <a:pt x="32" y="20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2"/>
                    <a:pt x="8" y="3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2" y="25"/>
                    <a:pt x="32" y="25"/>
                    <a:pt x="32" y="25"/>
                  </a:cubicBezTo>
                  <a:lnTo>
                    <a:pt x="32" y="2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79"/>
            <p:cNvSpPr>
              <a:spLocks noChangeArrowheads="1"/>
            </p:cNvSpPr>
            <p:nvPr/>
          </p:nvSpPr>
          <p:spPr bwMode="auto">
            <a:xfrm>
              <a:off x="5424488" y="709613"/>
              <a:ext cx="812800" cy="823912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80"/>
            <p:cNvSpPr>
              <a:spLocks noEditPoints="1"/>
            </p:cNvSpPr>
            <p:nvPr/>
          </p:nvSpPr>
          <p:spPr bwMode="auto">
            <a:xfrm>
              <a:off x="5483226" y="769938"/>
              <a:ext cx="695325" cy="703262"/>
            </a:xfrm>
            <a:custGeom>
              <a:avLst/>
              <a:gdLst>
                <a:gd name="T0" fmla="*/ 41 w 83"/>
                <a:gd name="T1" fmla="*/ 82 h 82"/>
                <a:gd name="T2" fmla="*/ 0 w 83"/>
                <a:gd name="T3" fmla="*/ 41 h 82"/>
                <a:gd name="T4" fmla="*/ 41 w 83"/>
                <a:gd name="T5" fmla="*/ 0 h 82"/>
                <a:gd name="T6" fmla="*/ 83 w 83"/>
                <a:gd name="T7" fmla="*/ 41 h 82"/>
                <a:gd name="T8" fmla="*/ 41 w 83"/>
                <a:gd name="T9" fmla="*/ 82 h 82"/>
                <a:gd name="T10" fmla="*/ 41 w 83"/>
                <a:gd name="T11" fmla="*/ 2 h 82"/>
                <a:gd name="T12" fmla="*/ 3 w 83"/>
                <a:gd name="T13" fmla="*/ 41 h 82"/>
                <a:gd name="T14" fmla="*/ 41 w 83"/>
                <a:gd name="T15" fmla="*/ 80 h 82"/>
                <a:gd name="T16" fmla="*/ 80 w 83"/>
                <a:gd name="T17" fmla="*/ 41 h 82"/>
                <a:gd name="T18" fmla="*/ 41 w 83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2">
                  <a:moveTo>
                    <a:pt x="41" y="82"/>
                  </a:moveTo>
                  <a:cubicBezTo>
                    <a:pt x="19" y="82"/>
                    <a:pt x="0" y="64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3" y="18"/>
                    <a:pt x="83" y="41"/>
                  </a:cubicBezTo>
                  <a:cubicBezTo>
                    <a:pt x="83" y="64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20"/>
                    <a:pt x="3" y="41"/>
                  </a:cubicBezTo>
                  <a:cubicBezTo>
                    <a:pt x="3" y="62"/>
                    <a:pt x="20" y="80"/>
                    <a:pt x="41" y="80"/>
                  </a:cubicBezTo>
                  <a:cubicBezTo>
                    <a:pt x="63" y="80"/>
                    <a:pt x="80" y="62"/>
                    <a:pt x="80" y="41"/>
                  </a:cubicBezTo>
                  <a:cubicBezTo>
                    <a:pt x="80" y="20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81"/>
            <p:cNvSpPr>
              <a:spLocks noEditPoints="1"/>
            </p:cNvSpPr>
            <p:nvPr/>
          </p:nvSpPr>
          <p:spPr bwMode="auto">
            <a:xfrm>
              <a:off x="5600701" y="890588"/>
              <a:ext cx="452438" cy="463550"/>
            </a:xfrm>
            <a:custGeom>
              <a:avLst/>
              <a:gdLst>
                <a:gd name="T0" fmla="*/ 54 w 54"/>
                <a:gd name="T1" fmla="*/ 35 h 54"/>
                <a:gd name="T2" fmla="*/ 33 w 54"/>
                <a:gd name="T3" fmla="*/ 35 h 54"/>
                <a:gd name="T4" fmla="*/ 33 w 54"/>
                <a:gd name="T5" fmla="*/ 24 h 54"/>
                <a:gd name="T6" fmla="*/ 51 w 54"/>
                <a:gd name="T7" fmla="*/ 24 h 54"/>
                <a:gd name="T8" fmla="*/ 51 w 54"/>
                <a:gd name="T9" fmla="*/ 19 h 54"/>
                <a:gd name="T10" fmla="*/ 33 w 54"/>
                <a:gd name="T11" fmla="*/ 19 h 54"/>
                <a:gd name="T12" fmla="*/ 33 w 54"/>
                <a:gd name="T13" fmla="*/ 11 h 54"/>
                <a:gd name="T14" fmla="*/ 52 w 54"/>
                <a:gd name="T15" fmla="*/ 11 h 54"/>
                <a:gd name="T16" fmla="*/ 52 w 54"/>
                <a:gd name="T17" fmla="*/ 6 h 54"/>
                <a:gd name="T18" fmla="*/ 19 w 54"/>
                <a:gd name="T19" fmla="*/ 6 h 54"/>
                <a:gd name="T20" fmla="*/ 21 w 54"/>
                <a:gd name="T21" fmla="*/ 4 h 54"/>
                <a:gd name="T22" fmla="*/ 18 w 54"/>
                <a:gd name="T23" fmla="*/ 0 h 54"/>
                <a:gd name="T24" fmla="*/ 0 w 54"/>
                <a:gd name="T25" fmla="*/ 17 h 54"/>
                <a:gd name="T26" fmla="*/ 4 w 54"/>
                <a:gd name="T27" fmla="*/ 21 h 54"/>
                <a:gd name="T28" fmla="*/ 14 w 54"/>
                <a:gd name="T29" fmla="*/ 11 h 54"/>
                <a:gd name="T30" fmla="*/ 28 w 54"/>
                <a:gd name="T31" fmla="*/ 11 h 54"/>
                <a:gd name="T32" fmla="*/ 28 w 54"/>
                <a:gd name="T33" fmla="*/ 19 h 54"/>
                <a:gd name="T34" fmla="*/ 13 w 54"/>
                <a:gd name="T35" fmla="*/ 19 h 54"/>
                <a:gd name="T36" fmla="*/ 10 w 54"/>
                <a:gd name="T37" fmla="*/ 22 h 54"/>
                <a:gd name="T38" fmla="*/ 10 w 54"/>
                <a:gd name="T39" fmla="*/ 35 h 54"/>
                <a:gd name="T40" fmla="*/ 1 w 54"/>
                <a:gd name="T41" fmla="*/ 35 h 54"/>
                <a:gd name="T42" fmla="*/ 1 w 54"/>
                <a:gd name="T43" fmla="*/ 40 h 54"/>
                <a:gd name="T44" fmla="*/ 28 w 54"/>
                <a:gd name="T45" fmla="*/ 40 h 54"/>
                <a:gd name="T46" fmla="*/ 28 w 54"/>
                <a:gd name="T47" fmla="*/ 54 h 54"/>
                <a:gd name="T48" fmla="*/ 33 w 54"/>
                <a:gd name="T49" fmla="*/ 54 h 54"/>
                <a:gd name="T50" fmla="*/ 33 w 54"/>
                <a:gd name="T51" fmla="*/ 40 h 54"/>
                <a:gd name="T52" fmla="*/ 54 w 54"/>
                <a:gd name="T53" fmla="*/ 40 h 54"/>
                <a:gd name="T54" fmla="*/ 54 w 54"/>
                <a:gd name="T55" fmla="*/ 35 h 54"/>
                <a:gd name="T56" fmla="*/ 15 w 54"/>
                <a:gd name="T57" fmla="*/ 35 h 54"/>
                <a:gd name="T58" fmla="*/ 15 w 54"/>
                <a:gd name="T59" fmla="*/ 24 h 54"/>
                <a:gd name="T60" fmla="*/ 28 w 54"/>
                <a:gd name="T61" fmla="*/ 24 h 54"/>
                <a:gd name="T62" fmla="*/ 28 w 54"/>
                <a:gd name="T63" fmla="*/ 35 h 54"/>
                <a:gd name="T64" fmla="*/ 15 w 54"/>
                <a:gd name="T65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54">
                  <a:moveTo>
                    <a:pt x="54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19"/>
                    <a:pt x="10" y="20"/>
                    <a:pt x="10" y="2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54" y="35"/>
                  </a:lnTo>
                  <a:close/>
                  <a:moveTo>
                    <a:pt x="15" y="35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35"/>
                    <a:pt x="28" y="35"/>
                    <a:pt x="28" y="35"/>
                  </a:cubicBezTo>
                  <a:lnTo>
                    <a:pt x="15" y="35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82"/>
            <p:cNvSpPr>
              <a:spLocks noChangeArrowheads="1"/>
            </p:cNvSpPr>
            <p:nvPr/>
          </p:nvSpPr>
          <p:spPr bwMode="auto">
            <a:xfrm>
              <a:off x="6303963" y="709613"/>
              <a:ext cx="803275" cy="8334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3"/>
            <p:cNvSpPr>
              <a:spLocks noEditPoints="1"/>
            </p:cNvSpPr>
            <p:nvPr/>
          </p:nvSpPr>
          <p:spPr bwMode="auto">
            <a:xfrm>
              <a:off x="6362701" y="769938"/>
              <a:ext cx="685800" cy="712787"/>
            </a:xfrm>
            <a:custGeom>
              <a:avLst/>
              <a:gdLst>
                <a:gd name="T0" fmla="*/ 41 w 82"/>
                <a:gd name="T1" fmla="*/ 83 h 83"/>
                <a:gd name="T2" fmla="*/ 0 w 82"/>
                <a:gd name="T3" fmla="*/ 41 h 83"/>
                <a:gd name="T4" fmla="*/ 41 w 82"/>
                <a:gd name="T5" fmla="*/ 0 h 83"/>
                <a:gd name="T6" fmla="*/ 82 w 82"/>
                <a:gd name="T7" fmla="*/ 41 h 83"/>
                <a:gd name="T8" fmla="*/ 41 w 82"/>
                <a:gd name="T9" fmla="*/ 83 h 83"/>
                <a:gd name="T10" fmla="*/ 41 w 82"/>
                <a:gd name="T11" fmla="*/ 3 h 83"/>
                <a:gd name="T12" fmla="*/ 2 w 82"/>
                <a:gd name="T13" fmla="*/ 41 h 83"/>
                <a:gd name="T14" fmla="*/ 41 w 82"/>
                <a:gd name="T15" fmla="*/ 80 h 83"/>
                <a:gd name="T16" fmla="*/ 80 w 82"/>
                <a:gd name="T17" fmla="*/ 41 h 83"/>
                <a:gd name="T18" fmla="*/ 41 w 82"/>
                <a:gd name="T1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41" y="83"/>
                  </a:moveTo>
                  <a:cubicBezTo>
                    <a:pt x="18" y="83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4"/>
                    <a:pt x="64" y="83"/>
                    <a:pt x="41" y="83"/>
                  </a:cubicBezTo>
                  <a:close/>
                  <a:moveTo>
                    <a:pt x="41" y="3"/>
                  </a:moveTo>
                  <a:cubicBezTo>
                    <a:pt x="20" y="3"/>
                    <a:pt x="2" y="20"/>
                    <a:pt x="2" y="41"/>
                  </a:cubicBezTo>
                  <a:cubicBezTo>
                    <a:pt x="2" y="63"/>
                    <a:pt x="20" y="80"/>
                    <a:pt x="41" y="80"/>
                  </a:cubicBezTo>
                  <a:cubicBezTo>
                    <a:pt x="62" y="80"/>
                    <a:pt x="80" y="63"/>
                    <a:pt x="80" y="41"/>
                  </a:cubicBezTo>
                  <a:cubicBezTo>
                    <a:pt x="80" y="20"/>
                    <a:pt x="62" y="3"/>
                    <a:pt x="41" y="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4"/>
            <p:cNvSpPr>
              <a:spLocks/>
            </p:cNvSpPr>
            <p:nvPr/>
          </p:nvSpPr>
          <p:spPr bwMode="auto">
            <a:xfrm>
              <a:off x="6488113" y="1019175"/>
              <a:ext cx="58738" cy="103187"/>
            </a:xfrm>
            <a:custGeom>
              <a:avLst/>
              <a:gdLst>
                <a:gd name="T0" fmla="*/ 0 w 37"/>
                <a:gd name="T1" fmla="*/ 59 h 65"/>
                <a:gd name="T2" fmla="*/ 26 w 37"/>
                <a:gd name="T3" fmla="*/ 65 h 65"/>
                <a:gd name="T4" fmla="*/ 37 w 37"/>
                <a:gd name="T5" fmla="*/ 0 h 65"/>
                <a:gd name="T6" fmla="*/ 10 w 37"/>
                <a:gd name="T7" fmla="*/ 0 h 65"/>
                <a:gd name="T8" fmla="*/ 0 w 37"/>
                <a:gd name="T9" fmla="*/ 5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5">
                  <a:moveTo>
                    <a:pt x="0" y="59"/>
                  </a:moveTo>
                  <a:lnTo>
                    <a:pt x="26" y="65"/>
                  </a:lnTo>
                  <a:lnTo>
                    <a:pt x="37" y="0"/>
                  </a:lnTo>
                  <a:lnTo>
                    <a:pt x="1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85"/>
            <p:cNvSpPr>
              <a:spLocks/>
            </p:cNvSpPr>
            <p:nvPr/>
          </p:nvSpPr>
          <p:spPr bwMode="auto">
            <a:xfrm>
              <a:off x="6546851" y="898525"/>
              <a:ext cx="107950" cy="446087"/>
            </a:xfrm>
            <a:custGeom>
              <a:avLst/>
              <a:gdLst>
                <a:gd name="T0" fmla="*/ 47 w 68"/>
                <a:gd name="T1" fmla="*/ 108 h 281"/>
                <a:gd name="T2" fmla="*/ 68 w 68"/>
                <a:gd name="T3" fmla="*/ 92 h 281"/>
                <a:gd name="T4" fmla="*/ 26 w 68"/>
                <a:gd name="T5" fmla="*/ 38 h 281"/>
                <a:gd name="T6" fmla="*/ 26 w 68"/>
                <a:gd name="T7" fmla="*/ 0 h 281"/>
                <a:gd name="T8" fmla="*/ 0 w 68"/>
                <a:gd name="T9" fmla="*/ 0 h 281"/>
                <a:gd name="T10" fmla="*/ 0 w 68"/>
                <a:gd name="T11" fmla="*/ 281 h 281"/>
                <a:gd name="T12" fmla="*/ 26 w 68"/>
                <a:gd name="T13" fmla="*/ 281 h 281"/>
                <a:gd name="T14" fmla="*/ 26 w 68"/>
                <a:gd name="T15" fmla="*/ 81 h 281"/>
                <a:gd name="T16" fmla="*/ 47 w 68"/>
                <a:gd name="T17" fmla="*/ 10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81">
                  <a:moveTo>
                    <a:pt x="47" y="108"/>
                  </a:moveTo>
                  <a:lnTo>
                    <a:pt x="68" y="92"/>
                  </a:lnTo>
                  <a:lnTo>
                    <a:pt x="26" y="38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81"/>
                  </a:lnTo>
                  <a:lnTo>
                    <a:pt x="26" y="281"/>
                  </a:lnTo>
                  <a:lnTo>
                    <a:pt x="26" y="81"/>
                  </a:lnTo>
                  <a:lnTo>
                    <a:pt x="47" y="108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86"/>
            <p:cNvSpPr>
              <a:spLocks noEditPoints="1"/>
            </p:cNvSpPr>
            <p:nvPr/>
          </p:nvSpPr>
          <p:spPr bwMode="auto">
            <a:xfrm>
              <a:off x="6613526" y="898525"/>
              <a:ext cx="317500" cy="455612"/>
            </a:xfrm>
            <a:custGeom>
              <a:avLst/>
              <a:gdLst>
                <a:gd name="T0" fmla="*/ 38 w 38"/>
                <a:gd name="T1" fmla="*/ 50 h 53"/>
                <a:gd name="T2" fmla="*/ 19 w 38"/>
                <a:gd name="T3" fmla="*/ 33 h 53"/>
                <a:gd name="T4" fmla="*/ 19 w 38"/>
                <a:gd name="T5" fmla="*/ 31 h 53"/>
                <a:gd name="T6" fmla="*/ 37 w 38"/>
                <a:gd name="T7" fmla="*/ 31 h 53"/>
                <a:gd name="T8" fmla="*/ 37 w 38"/>
                <a:gd name="T9" fmla="*/ 26 h 53"/>
                <a:gd name="T10" fmla="*/ 34 w 38"/>
                <a:gd name="T11" fmla="*/ 26 h 53"/>
                <a:gd name="T12" fmla="*/ 34 w 38"/>
                <a:gd name="T13" fmla="*/ 10 h 53"/>
                <a:gd name="T14" fmla="*/ 31 w 38"/>
                <a:gd name="T15" fmla="*/ 7 h 53"/>
                <a:gd name="T16" fmla="*/ 19 w 38"/>
                <a:gd name="T17" fmla="*/ 7 h 53"/>
                <a:gd name="T18" fmla="*/ 19 w 38"/>
                <a:gd name="T19" fmla="*/ 0 h 53"/>
                <a:gd name="T20" fmla="*/ 14 w 38"/>
                <a:gd name="T21" fmla="*/ 0 h 53"/>
                <a:gd name="T22" fmla="*/ 14 w 38"/>
                <a:gd name="T23" fmla="*/ 7 h 53"/>
                <a:gd name="T24" fmla="*/ 5 w 38"/>
                <a:gd name="T25" fmla="*/ 7 h 53"/>
                <a:gd name="T26" fmla="*/ 5 w 38"/>
                <a:gd name="T27" fmla="*/ 12 h 53"/>
                <a:gd name="T28" fmla="*/ 14 w 38"/>
                <a:gd name="T29" fmla="*/ 12 h 53"/>
                <a:gd name="T30" fmla="*/ 14 w 38"/>
                <a:gd name="T31" fmla="*/ 26 h 53"/>
                <a:gd name="T32" fmla="*/ 2 w 38"/>
                <a:gd name="T33" fmla="*/ 26 h 53"/>
                <a:gd name="T34" fmla="*/ 2 w 38"/>
                <a:gd name="T35" fmla="*/ 31 h 53"/>
                <a:gd name="T36" fmla="*/ 14 w 38"/>
                <a:gd name="T37" fmla="*/ 31 h 53"/>
                <a:gd name="T38" fmla="*/ 14 w 38"/>
                <a:gd name="T39" fmla="*/ 33 h 53"/>
                <a:gd name="T40" fmla="*/ 0 w 38"/>
                <a:gd name="T41" fmla="*/ 50 h 53"/>
                <a:gd name="T42" fmla="*/ 4 w 38"/>
                <a:gd name="T43" fmla="*/ 53 h 53"/>
                <a:gd name="T44" fmla="*/ 17 w 38"/>
                <a:gd name="T45" fmla="*/ 38 h 53"/>
                <a:gd name="T46" fmla="*/ 34 w 38"/>
                <a:gd name="T47" fmla="*/ 53 h 53"/>
                <a:gd name="T48" fmla="*/ 38 w 38"/>
                <a:gd name="T49" fmla="*/ 50 h 53"/>
                <a:gd name="T50" fmla="*/ 19 w 38"/>
                <a:gd name="T51" fmla="*/ 12 h 53"/>
                <a:gd name="T52" fmla="*/ 29 w 38"/>
                <a:gd name="T53" fmla="*/ 12 h 53"/>
                <a:gd name="T54" fmla="*/ 29 w 38"/>
                <a:gd name="T55" fmla="*/ 26 h 53"/>
                <a:gd name="T56" fmla="*/ 19 w 38"/>
                <a:gd name="T57" fmla="*/ 26 h 53"/>
                <a:gd name="T58" fmla="*/ 19 w 38"/>
                <a:gd name="T5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3">
                  <a:moveTo>
                    <a:pt x="38" y="50"/>
                  </a:moveTo>
                  <a:cubicBezTo>
                    <a:pt x="19" y="33"/>
                    <a:pt x="19" y="33"/>
                    <a:pt x="19" y="33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8"/>
                    <a:pt x="33" y="7"/>
                    <a:pt x="3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34" y="53"/>
                    <a:pt x="34" y="53"/>
                    <a:pt x="34" y="53"/>
                  </a:cubicBezTo>
                  <a:lnTo>
                    <a:pt x="38" y="50"/>
                  </a:lnTo>
                  <a:close/>
                  <a:moveTo>
                    <a:pt x="1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19" y="26"/>
                    <a:pt x="19" y="26"/>
                    <a:pt x="19" y="26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87"/>
            <p:cNvSpPr>
              <a:spLocks noChangeArrowheads="1"/>
            </p:cNvSpPr>
            <p:nvPr/>
          </p:nvSpPr>
          <p:spPr bwMode="auto">
            <a:xfrm>
              <a:off x="7165976" y="709613"/>
              <a:ext cx="803275" cy="8334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8"/>
            <p:cNvSpPr>
              <a:spLocks noEditPoints="1"/>
            </p:cNvSpPr>
            <p:nvPr/>
          </p:nvSpPr>
          <p:spPr bwMode="auto">
            <a:xfrm>
              <a:off x="7224713" y="769938"/>
              <a:ext cx="685800" cy="712787"/>
            </a:xfrm>
            <a:custGeom>
              <a:avLst/>
              <a:gdLst>
                <a:gd name="T0" fmla="*/ 41 w 82"/>
                <a:gd name="T1" fmla="*/ 83 h 83"/>
                <a:gd name="T2" fmla="*/ 0 w 82"/>
                <a:gd name="T3" fmla="*/ 41 h 83"/>
                <a:gd name="T4" fmla="*/ 41 w 82"/>
                <a:gd name="T5" fmla="*/ 0 h 83"/>
                <a:gd name="T6" fmla="*/ 82 w 82"/>
                <a:gd name="T7" fmla="*/ 41 h 83"/>
                <a:gd name="T8" fmla="*/ 41 w 82"/>
                <a:gd name="T9" fmla="*/ 83 h 83"/>
                <a:gd name="T10" fmla="*/ 41 w 82"/>
                <a:gd name="T11" fmla="*/ 3 h 83"/>
                <a:gd name="T12" fmla="*/ 3 w 82"/>
                <a:gd name="T13" fmla="*/ 41 h 83"/>
                <a:gd name="T14" fmla="*/ 41 w 82"/>
                <a:gd name="T15" fmla="*/ 80 h 83"/>
                <a:gd name="T16" fmla="*/ 80 w 82"/>
                <a:gd name="T17" fmla="*/ 41 h 83"/>
                <a:gd name="T18" fmla="*/ 41 w 82"/>
                <a:gd name="T1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41" y="83"/>
                  </a:moveTo>
                  <a:cubicBezTo>
                    <a:pt x="19" y="83"/>
                    <a:pt x="0" y="64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4"/>
                    <a:pt x="64" y="83"/>
                    <a:pt x="41" y="83"/>
                  </a:cubicBezTo>
                  <a:close/>
                  <a:moveTo>
                    <a:pt x="41" y="3"/>
                  </a:moveTo>
                  <a:cubicBezTo>
                    <a:pt x="20" y="3"/>
                    <a:pt x="3" y="20"/>
                    <a:pt x="3" y="41"/>
                  </a:cubicBezTo>
                  <a:cubicBezTo>
                    <a:pt x="3" y="63"/>
                    <a:pt x="20" y="80"/>
                    <a:pt x="41" y="80"/>
                  </a:cubicBezTo>
                  <a:cubicBezTo>
                    <a:pt x="63" y="80"/>
                    <a:pt x="80" y="63"/>
                    <a:pt x="80" y="41"/>
                  </a:cubicBezTo>
                  <a:cubicBezTo>
                    <a:pt x="80" y="20"/>
                    <a:pt x="63" y="3"/>
                    <a:pt x="41" y="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9"/>
            <p:cNvSpPr>
              <a:spLocks/>
            </p:cNvSpPr>
            <p:nvPr/>
          </p:nvSpPr>
          <p:spPr bwMode="auto">
            <a:xfrm>
              <a:off x="7383463" y="915988"/>
              <a:ext cx="385763" cy="420687"/>
            </a:xfrm>
            <a:custGeom>
              <a:avLst/>
              <a:gdLst>
                <a:gd name="T0" fmla="*/ 46 w 46"/>
                <a:gd name="T1" fmla="*/ 25 h 49"/>
                <a:gd name="T2" fmla="*/ 46 w 46"/>
                <a:gd name="T3" fmla="*/ 20 h 49"/>
                <a:gd name="T4" fmla="*/ 25 w 46"/>
                <a:gd name="T5" fmla="*/ 20 h 49"/>
                <a:gd name="T6" fmla="*/ 25 w 46"/>
                <a:gd name="T7" fmla="*/ 9 h 49"/>
                <a:gd name="T8" fmla="*/ 20 w 46"/>
                <a:gd name="T9" fmla="*/ 9 h 49"/>
                <a:gd name="T10" fmla="*/ 20 w 46"/>
                <a:gd name="T11" fmla="*/ 20 h 49"/>
                <a:gd name="T12" fmla="*/ 5 w 46"/>
                <a:gd name="T13" fmla="*/ 20 h 49"/>
                <a:gd name="T14" fmla="*/ 5 w 46"/>
                <a:gd name="T15" fmla="*/ 5 h 49"/>
                <a:gd name="T16" fmla="*/ 43 w 46"/>
                <a:gd name="T17" fmla="*/ 5 h 49"/>
                <a:gd name="T18" fmla="*/ 43 w 46"/>
                <a:gd name="T19" fmla="*/ 0 h 49"/>
                <a:gd name="T20" fmla="*/ 3 w 46"/>
                <a:gd name="T21" fmla="*/ 0 h 49"/>
                <a:gd name="T22" fmla="*/ 0 w 46"/>
                <a:gd name="T23" fmla="*/ 2 h 49"/>
                <a:gd name="T24" fmla="*/ 0 w 46"/>
                <a:gd name="T25" fmla="*/ 23 h 49"/>
                <a:gd name="T26" fmla="*/ 3 w 46"/>
                <a:gd name="T27" fmla="*/ 25 h 49"/>
                <a:gd name="T28" fmla="*/ 20 w 46"/>
                <a:gd name="T29" fmla="*/ 25 h 49"/>
                <a:gd name="T30" fmla="*/ 20 w 46"/>
                <a:gd name="T31" fmla="*/ 44 h 49"/>
                <a:gd name="T32" fmla="*/ 11 w 46"/>
                <a:gd name="T33" fmla="*/ 44 h 49"/>
                <a:gd name="T34" fmla="*/ 11 w 46"/>
                <a:gd name="T35" fmla="*/ 49 h 49"/>
                <a:gd name="T36" fmla="*/ 22 w 46"/>
                <a:gd name="T37" fmla="*/ 49 h 49"/>
                <a:gd name="T38" fmla="*/ 25 w 46"/>
                <a:gd name="T39" fmla="*/ 47 h 49"/>
                <a:gd name="T40" fmla="*/ 25 w 46"/>
                <a:gd name="T41" fmla="*/ 25 h 49"/>
                <a:gd name="T42" fmla="*/ 46 w 46"/>
                <a:gd name="T4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49">
                  <a:moveTo>
                    <a:pt x="46" y="25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3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9"/>
                    <a:pt x="25" y="48"/>
                    <a:pt x="25" y="47"/>
                  </a:cubicBezTo>
                  <a:cubicBezTo>
                    <a:pt x="25" y="25"/>
                    <a:pt x="25" y="25"/>
                    <a:pt x="25" y="25"/>
                  </a:cubicBezTo>
                  <a:lnTo>
                    <a:pt x="46" y="25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90"/>
            <p:cNvSpPr>
              <a:spLocks/>
            </p:cNvSpPr>
            <p:nvPr/>
          </p:nvSpPr>
          <p:spPr bwMode="auto">
            <a:xfrm>
              <a:off x="7332663" y="1155700"/>
              <a:ext cx="160338" cy="155575"/>
            </a:xfrm>
            <a:custGeom>
              <a:avLst/>
              <a:gdLst>
                <a:gd name="T0" fmla="*/ 80 w 101"/>
                <a:gd name="T1" fmla="*/ 0 h 98"/>
                <a:gd name="T2" fmla="*/ 0 w 101"/>
                <a:gd name="T3" fmla="*/ 81 h 98"/>
                <a:gd name="T4" fmla="*/ 16 w 101"/>
                <a:gd name="T5" fmla="*/ 98 h 98"/>
                <a:gd name="T6" fmla="*/ 101 w 101"/>
                <a:gd name="T7" fmla="*/ 17 h 98"/>
                <a:gd name="T8" fmla="*/ 80 w 101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80" y="0"/>
                  </a:moveTo>
                  <a:lnTo>
                    <a:pt x="0" y="81"/>
                  </a:lnTo>
                  <a:lnTo>
                    <a:pt x="16" y="98"/>
                  </a:lnTo>
                  <a:lnTo>
                    <a:pt x="101" y="1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91"/>
            <p:cNvSpPr>
              <a:spLocks/>
            </p:cNvSpPr>
            <p:nvPr/>
          </p:nvSpPr>
          <p:spPr bwMode="auto">
            <a:xfrm>
              <a:off x="7651751" y="1155700"/>
              <a:ext cx="158750" cy="155575"/>
            </a:xfrm>
            <a:custGeom>
              <a:avLst/>
              <a:gdLst>
                <a:gd name="T0" fmla="*/ 16 w 100"/>
                <a:gd name="T1" fmla="*/ 0 h 98"/>
                <a:gd name="T2" fmla="*/ 0 w 100"/>
                <a:gd name="T3" fmla="*/ 17 h 98"/>
                <a:gd name="T4" fmla="*/ 79 w 100"/>
                <a:gd name="T5" fmla="*/ 98 h 98"/>
                <a:gd name="T6" fmla="*/ 100 w 100"/>
                <a:gd name="T7" fmla="*/ 81 h 98"/>
                <a:gd name="T8" fmla="*/ 16 w 100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6" y="0"/>
                  </a:moveTo>
                  <a:lnTo>
                    <a:pt x="0" y="17"/>
                  </a:lnTo>
                  <a:lnTo>
                    <a:pt x="79" y="98"/>
                  </a:lnTo>
                  <a:lnTo>
                    <a:pt x="100" y="8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44158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196658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853785" y="4121372"/>
            <a:ext cx="1042829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935416" y="2344717"/>
            <a:ext cx="1279580" cy="1817269"/>
            <a:chOff x="2150467" y="2217308"/>
            <a:chExt cx="1279580" cy="1817269"/>
          </a:xfrm>
        </p:grpSpPr>
        <p:grpSp>
          <p:nvGrpSpPr>
            <p:cNvPr id="3" name="组合 2"/>
            <p:cNvGrpSpPr/>
            <p:nvPr/>
          </p:nvGrpSpPr>
          <p:grpSpPr>
            <a:xfrm>
              <a:off x="2150467" y="2217308"/>
              <a:ext cx="1279580" cy="1746986"/>
              <a:chOff x="1349097" y="1624204"/>
              <a:chExt cx="1743861" cy="2380860"/>
            </a:xfrm>
            <a:solidFill>
              <a:srgbClr val="C00000"/>
            </a:solidFill>
          </p:grpSpPr>
          <p:cxnSp>
            <p:nvCxnSpPr>
              <p:cNvPr id="43" name="Straight Connector 131"/>
              <p:cNvCxnSpPr/>
              <p:nvPr/>
            </p:nvCxnSpPr>
            <p:spPr>
              <a:xfrm flipV="1">
                <a:off x="2213859" y="3357805"/>
                <a:ext cx="0" cy="647259"/>
              </a:xfrm>
              <a:prstGeom prst="line">
                <a:avLst/>
              </a:prstGeom>
              <a:grpFill/>
              <a:ln w="53975" cap="rnd">
                <a:solidFill>
                  <a:srgbClr val="00AE9A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Block Arc 132"/>
              <p:cNvSpPr/>
              <p:nvPr/>
            </p:nvSpPr>
            <p:spPr>
              <a:xfrm rot="7681004">
                <a:off x="1349097" y="1624204"/>
                <a:ext cx="1743861" cy="1743861"/>
              </a:xfrm>
              <a:prstGeom prst="blockArc">
                <a:avLst>
                  <a:gd name="adj1" fmla="val 17549597"/>
                  <a:gd name="adj2" fmla="val 21297612"/>
                  <a:gd name="adj3" fmla="val 4073"/>
                </a:avLst>
              </a:prstGeom>
              <a:solidFill>
                <a:srgbClr val="00AE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278362" y="2311566"/>
              <a:ext cx="1039814" cy="1039814"/>
              <a:chOff x="1523397" y="1752662"/>
              <a:chExt cx="1417099" cy="1417099"/>
            </a:xfrm>
          </p:grpSpPr>
          <p:sp>
            <p:nvSpPr>
              <p:cNvPr id="24" name="Oval 130"/>
              <p:cNvSpPr/>
              <p:nvPr/>
            </p:nvSpPr>
            <p:spPr>
              <a:xfrm>
                <a:off x="1523397" y="1752662"/>
                <a:ext cx="1417099" cy="141709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2000" dirty="0">
                  <a:solidFill>
                    <a:srgbClr val="405665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25" name="Oval 130"/>
              <p:cNvSpPr/>
              <p:nvPr/>
            </p:nvSpPr>
            <p:spPr>
              <a:xfrm>
                <a:off x="1641387" y="1888315"/>
                <a:ext cx="1141194" cy="1141194"/>
              </a:xfrm>
              <a:prstGeom prst="ellipse">
                <a:avLst/>
              </a:prstGeom>
              <a:solidFill>
                <a:srgbClr val="00AE9A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1920265" y="2179908"/>
                <a:ext cx="608013" cy="609600"/>
                <a:chOff x="6277256" y="1639420"/>
                <a:chExt cx="608013" cy="609600"/>
              </a:xfrm>
              <a:solidFill>
                <a:schemeClr val="bg1"/>
              </a:solidFill>
            </p:grpSpPr>
            <p:sp>
              <p:nvSpPr>
                <p:cNvPr id="27" name="Freeform 42"/>
                <p:cNvSpPr>
                  <a:spLocks noEditPoints="1"/>
                </p:cNvSpPr>
                <p:nvPr/>
              </p:nvSpPr>
              <p:spPr bwMode="auto">
                <a:xfrm>
                  <a:off x="6277256" y="1639420"/>
                  <a:ext cx="608013" cy="609600"/>
                </a:xfrm>
                <a:custGeom>
                  <a:avLst/>
                  <a:gdLst>
                    <a:gd name="T0" fmla="*/ 86 w 172"/>
                    <a:gd name="T1" fmla="*/ 21 h 172"/>
                    <a:gd name="T2" fmla="*/ 151 w 172"/>
                    <a:gd name="T3" fmla="*/ 86 h 172"/>
                    <a:gd name="T4" fmla="*/ 86 w 172"/>
                    <a:gd name="T5" fmla="*/ 151 h 172"/>
                    <a:gd name="T6" fmla="*/ 21 w 172"/>
                    <a:gd name="T7" fmla="*/ 86 h 172"/>
                    <a:gd name="T8" fmla="*/ 86 w 172"/>
                    <a:gd name="T9" fmla="*/ 21 h 172"/>
                    <a:gd name="T10" fmla="*/ 86 w 172"/>
                    <a:gd name="T11" fmla="*/ 0 h 172"/>
                    <a:gd name="T12" fmla="*/ 0 w 172"/>
                    <a:gd name="T13" fmla="*/ 86 h 172"/>
                    <a:gd name="T14" fmla="*/ 86 w 172"/>
                    <a:gd name="T15" fmla="*/ 172 h 172"/>
                    <a:gd name="T16" fmla="*/ 172 w 172"/>
                    <a:gd name="T17" fmla="*/ 86 h 172"/>
                    <a:gd name="T18" fmla="*/ 86 w 172"/>
                    <a:gd name="T1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2" h="172">
                      <a:moveTo>
                        <a:pt x="86" y="21"/>
                      </a:moveTo>
                      <a:cubicBezTo>
                        <a:pt x="122" y="21"/>
                        <a:pt x="151" y="50"/>
                        <a:pt x="151" y="86"/>
                      </a:cubicBezTo>
                      <a:cubicBezTo>
                        <a:pt x="151" y="122"/>
                        <a:pt x="122" y="151"/>
                        <a:pt x="86" y="151"/>
                      </a:cubicBezTo>
                      <a:cubicBezTo>
                        <a:pt x="50" y="151"/>
                        <a:pt x="21" y="122"/>
                        <a:pt x="21" y="86"/>
                      </a:cubicBezTo>
                      <a:cubicBezTo>
                        <a:pt x="21" y="50"/>
                        <a:pt x="50" y="21"/>
                        <a:pt x="86" y="21"/>
                      </a:cubicBezTo>
                      <a:moveTo>
                        <a:pt x="86" y="0"/>
                      </a:moveTo>
                      <a:cubicBezTo>
                        <a:pt x="38" y="0"/>
                        <a:pt x="0" y="38"/>
                        <a:pt x="0" y="86"/>
                      </a:cubicBezTo>
                      <a:cubicBezTo>
                        <a:pt x="0" y="134"/>
                        <a:pt x="38" y="172"/>
                        <a:pt x="86" y="172"/>
                      </a:cubicBezTo>
                      <a:cubicBezTo>
                        <a:pt x="134" y="172"/>
                        <a:pt x="172" y="134"/>
                        <a:pt x="172" y="86"/>
                      </a:cubicBezTo>
                      <a:cubicBezTo>
                        <a:pt x="172" y="38"/>
                        <a:pt x="134" y="0"/>
                        <a:pt x="8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7594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5189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72847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30441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88036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45630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03225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60883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Freeform 43"/>
                <p:cNvSpPr/>
                <p:nvPr/>
              </p:nvSpPr>
              <p:spPr bwMode="auto">
                <a:xfrm>
                  <a:off x="6542369" y="1753720"/>
                  <a:ext cx="155575" cy="303213"/>
                </a:xfrm>
                <a:custGeom>
                  <a:avLst/>
                  <a:gdLst>
                    <a:gd name="T0" fmla="*/ 33 w 44"/>
                    <a:gd name="T1" fmla="*/ 86 h 86"/>
                    <a:gd name="T2" fmla="*/ 25 w 44"/>
                    <a:gd name="T3" fmla="*/ 83 h 86"/>
                    <a:gd name="T4" fmla="*/ 3 w 44"/>
                    <a:gd name="T5" fmla="*/ 62 h 86"/>
                    <a:gd name="T6" fmla="*/ 0 w 44"/>
                    <a:gd name="T7" fmla="*/ 54 h 86"/>
                    <a:gd name="T8" fmla="*/ 0 w 44"/>
                    <a:gd name="T9" fmla="*/ 54 h 86"/>
                    <a:gd name="T10" fmla="*/ 0 w 44"/>
                    <a:gd name="T11" fmla="*/ 54 h 86"/>
                    <a:gd name="T12" fmla="*/ 0 w 44"/>
                    <a:gd name="T13" fmla="*/ 11 h 86"/>
                    <a:gd name="T14" fmla="*/ 11 w 44"/>
                    <a:gd name="T15" fmla="*/ 0 h 86"/>
                    <a:gd name="T16" fmla="*/ 22 w 44"/>
                    <a:gd name="T17" fmla="*/ 11 h 86"/>
                    <a:gd name="T18" fmla="*/ 22 w 44"/>
                    <a:gd name="T19" fmla="*/ 50 h 86"/>
                    <a:gd name="T20" fmla="*/ 40 w 44"/>
                    <a:gd name="T21" fmla="*/ 68 h 86"/>
                    <a:gd name="T22" fmla="*/ 40 w 44"/>
                    <a:gd name="T23" fmla="*/ 83 h 86"/>
                    <a:gd name="T24" fmla="*/ 33 w 44"/>
                    <a:gd name="T25" fmla="*/ 8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86">
                      <a:moveTo>
                        <a:pt x="33" y="86"/>
                      </a:moveTo>
                      <a:cubicBezTo>
                        <a:pt x="30" y="86"/>
                        <a:pt x="27" y="85"/>
                        <a:pt x="25" y="83"/>
                      </a:cubicBezTo>
                      <a:cubicBezTo>
                        <a:pt x="3" y="62"/>
                        <a:pt x="3" y="62"/>
                        <a:pt x="3" y="62"/>
                      </a:cubicBezTo>
                      <a:cubicBezTo>
                        <a:pt x="1" y="60"/>
                        <a:pt x="0" y="57"/>
                        <a:pt x="0" y="54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5"/>
                        <a:pt x="5" y="0"/>
                        <a:pt x="11" y="0"/>
                      </a:cubicBezTo>
                      <a:cubicBezTo>
                        <a:pt x="17" y="0"/>
                        <a:pt x="22" y="5"/>
                        <a:pt x="22" y="11"/>
                      </a:cubicBezTo>
                      <a:cubicBezTo>
                        <a:pt x="22" y="50"/>
                        <a:pt x="22" y="50"/>
                        <a:pt x="22" y="50"/>
                      </a:cubicBezTo>
                      <a:cubicBezTo>
                        <a:pt x="40" y="68"/>
                        <a:pt x="40" y="68"/>
                        <a:pt x="40" y="68"/>
                      </a:cubicBezTo>
                      <a:cubicBezTo>
                        <a:pt x="44" y="72"/>
                        <a:pt x="44" y="79"/>
                        <a:pt x="40" y="83"/>
                      </a:cubicBezTo>
                      <a:cubicBezTo>
                        <a:pt x="38" y="85"/>
                        <a:pt x="35" y="86"/>
                        <a:pt x="33" y="8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7594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5189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72847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30441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88036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45630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03225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60883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3" name="椭圆 12"/>
            <p:cNvSpPr/>
            <p:nvPr/>
          </p:nvSpPr>
          <p:spPr>
            <a:xfrm>
              <a:off x="2710289" y="3858620"/>
              <a:ext cx="175957" cy="175957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193803" y="1950572"/>
            <a:ext cx="1279580" cy="2214217"/>
            <a:chOff x="3563201" y="1827490"/>
            <a:chExt cx="1279580" cy="2214217"/>
          </a:xfrm>
        </p:grpSpPr>
        <p:grpSp>
          <p:nvGrpSpPr>
            <p:cNvPr id="4" name="组合 3"/>
            <p:cNvGrpSpPr/>
            <p:nvPr/>
          </p:nvGrpSpPr>
          <p:grpSpPr>
            <a:xfrm>
              <a:off x="3563201" y="1827490"/>
              <a:ext cx="1279580" cy="2136804"/>
              <a:chOff x="3274426" y="1092945"/>
              <a:chExt cx="1743861" cy="2912119"/>
            </a:xfrm>
            <a:solidFill>
              <a:srgbClr val="C00000"/>
            </a:solidFill>
          </p:grpSpPr>
          <p:cxnSp>
            <p:nvCxnSpPr>
              <p:cNvPr id="41" name="Straight Connector 136"/>
              <p:cNvCxnSpPr/>
              <p:nvPr/>
            </p:nvCxnSpPr>
            <p:spPr>
              <a:xfrm flipV="1">
                <a:off x="4139188" y="2787665"/>
                <a:ext cx="0" cy="1217399"/>
              </a:xfrm>
              <a:prstGeom prst="line">
                <a:avLst/>
              </a:prstGeom>
              <a:grpFill/>
              <a:ln w="53975" cap="rnd">
                <a:solidFill>
                  <a:srgbClr val="00AE9A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Block Arc 137"/>
              <p:cNvSpPr/>
              <p:nvPr/>
            </p:nvSpPr>
            <p:spPr>
              <a:xfrm rot="7681004">
                <a:off x="3274426" y="1092945"/>
                <a:ext cx="1743861" cy="1743861"/>
              </a:xfrm>
              <a:prstGeom prst="blockArc">
                <a:avLst>
                  <a:gd name="adj1" fmla="val 17549597"/>
                  <a:gd name="adj2" fmla="val 21297612"/>
                  <a:gd name="adj3" fmla="val 4073"/>
                </a:avLst>
              </a:prstGeom>
              <a:solidFill>
                <a:srgbClr val="00AE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691096" y="1911767"/>
              <a:ext cx="1039814" cy="1039814"/>
              <a:chOff x="3448726" y="1207801"/>
              <a:chExt cx="1417099" cy="1417099"/>
            </a:xfrm>
          </p:grpSpPr>
          <p:sp>
            <p:nvSpPr>
              <p:cNvPr id="18" name="Oval 135"/>
              <p:cNvSpPr/>
              <p:nvPr/>
            </p:nvSpPr>
            <p:spPr>
              <a:xfrm>
                <a:off x="3448726" y="1207801"/>
                <a:ext cx="1417099" cy="141709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2000" dirty="0">
                  <a:solidFill>
                    <a:srgbClr val="405665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19" name="Oval 130"/>
              <p:cNvSpPr/>
              <p:nvPr/>
            </p:nvSpPr>
            <p:spPr>
              <a:xfrm>
                <a:off x="3566716" y="1343074"/>
                <a:ext cx="1141194" cy="1141194"/>
              </a:xfrm>
              <a:prstGeom prst="ellipse">
                <a:avLst/>
              </a:prstGeom>
              <a:solidFill>
                <a:srgbClr val="00AE9A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endParaRPr>
              </a:p>
            </p:txBody>
          </p:sp>
          <p:sp>
            <p:nvSpPr>
              <p:cNvPr id="20" name="Freeform 187"/>
              <p:cNvSpPr/>
              <p:nvPr/>
            </p:nvSpPr>
            <p:spPr bwMode="auto">
              <a:xfrm>
                <a:off x="3878506" y="1759979"/>
                <a:ext cx="550863" cy="382588"/>
              </a:xfrm>
              <a:custGeom>
                <a:avLst/>
                <a:gdLst>
                  <a:gd name="T0" fmla="*/ 120 w 156"/>
                  <a:gd name="T1" fmla="*/ 0 h 108"/>
                  <a:gd name="T2" fmla="*/ 101 w 156"/>
                  <a:gd name="T3" fmla="*/ 0 h 108"/>
                  <a:gd name="T4" fmla="*/ 78 w 156"/>
                  <a:gd name="T5" fmla="*/ 18 h 108"/>
                  <a:gd name="T6" fmla="*/ 55 w 156"/>
                  <a:gd name="T7" fmla="*/ 0 h 108"/>
                  <a:gd name="T8" fmla="*/ 36 w 156"/>
                  <a:gd name="T9" fmla="*/ 0 h 108"/>
                  <a:gd name="T10" fmla="*/ 36 w 156"/>
                  <a:gd name="T11" fmla="*/ 0 h 108"/>
                  <a:gd name="T12" fmla="*/ 36 w 156"/>
                  <a:gd name="T13" fmla="*/ 0 h 108"/>
                  <a:gd name="T14" fmla="*/ 36 w 156"/>
                  <a:gd name="T15" fmla="*/ 0 h 108"/>
                  <a:gd name="T16" fmla="*/ 0 w 156"/>
                  <a:gd name="T17" fmla="*/ 18 h 108"/>
                  <a:gd name="T18" fmla="*/ 12 w 156"/>
                  <a:gd name="T19" fmla="*/ 48 h 108"/>
                  <a:gd name="T20" fmla="*/ 36 w 156"/>
                  <a:gd name="T21" fmla="*/ 36 h 108"/>
                  <a:gd name="T22" fmla="*/ 36 w 156"/>
                  <a:gd name="T23" fmla="*/ 108 h 108"/>
                  <a:gd name="T24" fmla="*/ 120 w 156"/>
                  <a:gd name="T25" fmla="*/ 108 h 108"/>
                  <a:gd name="T26" fmla="*/ 120 w 156"/>
                  <a:gd name="T27" fmla="*/ 36 h 108"/>
                  <a:gd name="T28" fmla="*/ 144 w 156"/>
                  <a:gd name="T29" fmla="*/ 48 h 108"/>
                  <a:gd name="T30" fmla="*/ 156 w 156"/>
                  <a:gd name="T31" fmla="*/ 18 h 108"/>
                  <a:gd name="T32" fmla="*/ 120 w 156"/>
                  <a:gd name="T3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6" h="108">
                    <a:moveTo>
                      <a:pt x="120" y="0"/>
                    </a:moveTo>
                    <a:cubicBezTo>
                      <a:pt x="101" y="0"/>
                      <a:pt x="101" y="0"/>
                      <a:pt x="101" y="0"/>
                    </a:cubicBezTo>
                    <a:cubicBezTo>
                      <a:pt x="98" y="10"/>
                      <a:pt x="89" y="18"/>
                      <a:pt x="78" y="18"/>
                    </a:cubicBezTo>
                    <a:cubicBezTo>
                      <a:pt x="67" y="18"/>
                      <a:pt x="58" y="10"/>
                      <a:pt x="55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120" y="108"/>
                      <a:pt x="120" y="108"/>
                      <a:pt x="120" y="108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44" y="48"/>
                      <a:pt x="144" y="48"/>
                      <a:pt x="144" y="48"/>
                    </a:cubicBezTo>
                    <a:cubicBezTo>
                      <a:pt x="156" y="18"/>
                      <a:pt x="156" y="18"/>
                      <a:pt x="156" y="1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4123023" y="3865750"/>
              <a:ext cx="175957" cy="175957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452190" y="2348165"/>
            <a:ext cx="1279580" cy="1824399"/>
            <a:chOff x="5021727" y="2217308"/>
            <a:chExt cx="1279580" cy="1824399"/>
          </a:xfrm>
        </p:grpSpPr>
        <p:grpSp>
          <p:nvGrpSpPr>
            <p:cNvPr id="5" name="组合 4"/>
            <p:cNvGrpSpPr/>
            <p:nvPr/>
          </p:nvGrpSpPr>
          <p:grpSpPr>
            <a:xfrm>
              <a:off x="5021727" y="2217308"/>
              <a:ext cx="1279580" cy="1746986"/>
              <a:chOff x="5262162" y="1624204"/>
              <a:chExt cx="1743861" cy="2380860"/>
            </a:xfrm>
            <a:solidFill>
              <a:srgbClr val="C00000"/>
            </a:solidFill>
          </p:grpSpPr>
          <p:cxnSp>
            <p:nvCxnSpPr>
              <p:cNvPr id="39" name="Straight Connector 140"/>
              <p:cNvCxnSpPr/>
              <p:nvPr/>
            </p:nvCxnSpPr>
            <p:spPr>
              <a:xfrm flipV="1">
                <a:off x="6126924" y="3357805"/>
                <a:ext cx="0" cy="647259"/>
              </a:xfrm>
              <a:prstGeom prst="line">
                <a:avLst/>
              </a:prstGeom>
              <a:grpFill/>
              <a:ln w="53975" cap="rnd">
                <a:solidFill>
                  <a:srgbClr val="00AE9A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Block Arc 141"/>
              <p:cNvSpPr/>
              <p:nvPr/>
            </p:nvSpPr>
            <p:spPr>
              <a:xfrm rot="7681004">
                <a:off x="5262162" y="1624204"/>
                <a:ext cx="1743861" cy="1743861"/>
              </a:xfrm>
              <a:prstGeom prst="blockArc">
                <a:avLst>
                  <a:gd name="adj1" fmla="val 17549597"/>
                  <a:gd name="adj2" fmla="val 21297612"/>
                  <a:gd name="adj3" fmla="val 4073"/>
                </a:avLst>
              </a:prstGeom>
              <a:solidFill>
                <a:srgbClr val="00AE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113611" y="2311566"/>
              <a:ext cx="1039814" cy="1039814"/>
              <a:chOff x="5436462" y="1752662"/>
              <a:chExt cx="1417099" cy="1417099"/>
            </a:xfrm>
          </p:grpSpPr>
          <p:sp>
            <p:nvSpPr>
              <p:cNvPr id="32" name="Oval 139"/>
              <p:cNvSpPr/>
              <p:nvPr/>
            </p:nvSpPr>
            <p:spPr>
              <a:xfrm>
                <a:off x="5436462" y="1752662"/>
                <a:ext cx="1417099" cy="141709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2000" dirty="0">
                  <a:solidFill>
                    <a:srgbClr val="405665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3" name="Oval 130"/>
              <p:cNvSpPr/>
              <p:nvPr/>
            </p:nvSpPr>
            <p:spPr>
              <a:xfrm>
                <a:off x="5556286" y="1897385"/>
                <a:ext cx="1141194" cy="1141194"/>
              </a:xfrm>
              <a:prstGeom prst="ellipse">
                <a:avLst/>
              </a:prstGeom>
              <a:solidFill>
                <a:srgbClr val="00AE9A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endParaRPr>
              </a:p>
            </p:txBody>
          </p:sp>
          <p:sp>
            <p:nvSpPr>
              <p:cNvPr id="34" name="Freeform 146"/>
              <p:cNvSpPr>
                <a:spLocks noEditPoints="1"/>
              </p:cNvSpPr>
              <p:nvPr/>
            </p:nvSpPr>
            <p:spPr bwMode="auto">
              <a:xfrm>
                <a:off x="5871032" y="2229813"/>
                <a:ext cx="509588" cy="509588"/>
              </a:xfrm>
              <a:custGeom>
                <a:avLst/>
                <a:gdLst>
                  <a:gd name="T0" fmla="*/ 0 w 144"/>
                  <a:gd name="T1" fmla="*/ 12 h 144"/>
                  <a:gd name="T2" fmla="*/ 0 w 144"/>
                  <a:gd name="T3" fmla="*/ 132 h 144"/>
                  <a:gd name="T4" fmla="*/ 12 w 144"/>
                  <a:gd name="T5" fmla="*/ 144 h 144"/>
                  <a:gd name="T6" fmla="*/ 132 w 144"/>
                  <a:gd name="T7" fmla="*/ 144 h 144"/>
                  <a:gd name="T8" fmla="*/ 144 w 144"/>
                  <a:gd name="T9" fmla="*/ 132 h 144"/>
                  <a:gd name="T10" fmla="*/ 144 w 144"/>
                  <a:gd name="T11" fmla="*/ 12 h 144"/>
                  <a:gd name="T12" fmla="*/ 132 w 144"/>
                  <a:gd name="T13" fmla="*/ 0 h 144"/>
                  <a:gd name="T14" fmla="*/ 12 w 144"/>
                  <a:gd name="T15" fmla="*/ 0 h 144"/>
                  <a:gd name="T16" fmla="*/ 0 w 144"/>
                  <a:gd name="T17" fmla="*/ 12 h 144"/>
                  <a:gd name="T18" fmla="*/ 96 w 144"/>
                  <a:gd name="T19" fmla="*/ 60 h 144"/>
                  <a:gd name="T20" fmla="*/ 108 w 144"/>
                  <a:gd name="T21" fmla="*/ 60 h 144"/>
                  <a:gd name="T22" fmla="*/ 108 w 144"/>
                  <a:gd name="T23" fmla="*/ 24 h 144"/>
                  <a:gd name="T24" fmla="*/ 120 w 144"/>
                  <a:gd name="T25" fmla="*/ 24 h 144"/>
                  <a:gd name="T26" fmla="*/ 120 w 144"/>
                  <a:gd name="T27" fmla="*/ 60 h 144"/>
                  <a:gd name="T28" fmla="*/ 132 w 144"/>
                  <a:gd name="T29" fmla="*/ 60 h 144"/>
                  <a:gd name="T30" fmla="*/ 132 w 144"/>
                  <a:gd name="T31" fmla="*/ 78 h 144"/>
                  <a:gd name="T32" fmla="*/ 120 w 144"/>
                  <a:gd name="T33" fmla="*/ 78 h 144"/>
                  <a:gd name="T34" fmla="*/ 120 w 144"/>
                  <a:gd name="T35" fmla="*/ 120 h 144"/>
                  <a:gd name="T36" fmla="*/ 108 w 144"/>
                  <a:gd name="T37" fmla="*/ 120 h 144"/>
                  <a:gd name="T38" fmla="*/ 108 w 144"/>
                  <a:gd name="T39" fmla="*/ 78 h 144"/>
                  <a:gd name="T40" fmla="*/ 96 w 144"/>
                  <a:gd name="T41" fmla="*/ 78 h 144"/>
                  <a:gd name="T42" fmla="*/ 96 w 144"/>
                  <a:gd name="T43" fmla="*/ 60 h 144"/>
                  <a:gd name="T44" fmla="*/ 54 w 144"/>
                  <a:gd name="T45" fmla="*/ 78 h 144"/>
                  <a:gd name="T46" fmla="*/ 66 w 144"/>
                  <a:gd name="T47" fmla="*/ 78 h 144"/>
                  <a:gd name="T48" fmla="*/ 66 w 144"/>
                  <a:gd name="T49" fmla="*/ 24 h 144"/>
                  <a:gd name="T50" fmla="*/ 78 w 144"/>
                  <a:gd name="T51" fmla="*/ 24 h 144"/>
                  <a:gd name="T52" fmla="*/ 78 w 144"/>
                  <a:gd name="T53" fmla="*/ 78 h 144"/>
                  <a:gd name="T54" fmla="*/ 90 w 144"/>
                  <a:gd name="T55" fmla="*/ 78 h 144"/>
                  <a:gd name="T56" fmla="*/ 90 w 144"/>
                  <a:gd name="T57" fmla="*/ 96 h 144"/>
                  <a:gd name="T58" fmla="*/ 78 w 144"/>
                  <a:gd name="T59" fmla="*/ 96 h 144"/>
                  <a:gd name="T60" fmla="*/ 78 w 144"/>
                  <a:gd name="T61" fmla="*/ 120 h 144"/>
                  <a:gd name="T62" fmla="*/ 66 w 144"/>
                  <a:gd name="T63" fmla="*/ 120 h 144"/>
                  <a:gd name="T64" fmla="*/ 66 w 144"/>
                  <a:gd name="T65" fmla="*/ 96 h 144"/>
                  <a:gd name="T66" fmla="*/ 54 w 144"/>
                  <a:gd name="T67" fmla="*/ 96 h 144"/>
                  <a:gd name="T68" fmla="*/ 54 w 144"/>
                  <a:gd name="T69" fmla="*/ 78 h 144"/>
                  <a:gd name="T70" fmla="*/ 12 w 144"/>
                  <a:gd name="T71" fmla="*/ 48 h 144"/>
                  <a:gd name="T72" fmla="*/ 24 w 144"/>
                  <a:gd name="T73" fmla="*/ 48 h 144"/>
                  <a:gd name="T74" fmla="*/ 24 w 144"/>
                  <a:gd name="T75" fmla="*/ 24 h 144"/>
                  <a:gd name="T76" fmla="*/ 36 w 144"/>
                  <a:gd name="T77" fmla="*/ 24 h 144"/>
                  <a:gd name="T78" fmla="*/ 36 w 144"/>
                  <a:gd name="T79" fmla="*/ 48 h 144"/>
                  <a:gd name="T80" fmla="*/ 48 w 144"/>
                  <a:gd name="T81" fmla="*/ 48 h 144"/>
                  <a:gd name="T82" fmla="*/ 48 w 144"/>
                  <a:gd name="T83" fmla="*/ 66 h 144"/>
                  <a:gd name="T84" fmla="*/ 36 w 144"/>
                  <a:gd name="T85" fmla="*/ 66 h 144"/>
                  <a:gd name="T86" fmla="*/ 36 w 144"/>
                  <a:gd name="T87" fmla="*/ 120 h 144"/>
                  <a:gd name="T88" fmla="*/ 24 w 144"/>
                  <a:gd name="T89" fmla="*/ 120 h 144"/>
                  <a:gd name="T90" fmla="*/ 24 w 144"/>
                  <a:gd name="T91" fmla="*/ 66 h 144"/>
                  <a:gd name="T92" fmla="*/ 12 w 144"/>
                  <a:gd name="T93" fmla="*/ 66 h 144"/>
                  <a:gd name="T94" fmla="*/ 12 w 144"/>
                  <a:gd name="T95" fmla="*/ 4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4" h="144">
                    <a:moveTo>
                      <a:pt x="0" y="12"/>
                    </a:move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9"/>
                      <a:pt x="5" y="144"/>
                      <a:pt x="12" y="144"/>
                    </a:cubicBezTo>
                    <a:cubicBezTo>
                      <a:pt x="132" y="144"/>
                      <a:pt x="132" y="144"/>
                      <a:pt x="132" y="144"/>
                    </a:cubicBezTo>
                    <a:cubicBezTo>
                      <a:pt x="139" y="144"/>
                      <a:pt x="144" y="139"/>
                      <a:pt x="144" y="132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5"/>
                      <a:pt x="139" y="0"/>
                      <a:pt x="13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moveTo>
                      <a:pt x="96" y="6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32" y="60"/>
                      <a:pt x="132" y="60"/>
                      <a:pt x="132" y="60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108" y="120"/>
                      <a:pt x="108" y="120"/>
                      <a:pt x="108" y="120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96" y="78"/>
                      <a:pt x="96" y="78"/>
                      <a:pt x="96" y="78"/>
                    </a:cubicBezTo>
                    <a:cubicBezTo>
                      <a:pt x="96" y="60"/>
                      <a:pt x="96" y="60"/>
                      <a:pt x="96" y="60"/>
                    </a:cubicBezTo>
                    <a:moveTo>
                      <a:pt x="54" y="78"/>
                    </a:move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90" y="78"/>
                      <a:pt x="90" y="78"/>
                      <a:pt x="90" y="78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120"/>
                      <a:pt x="78" y="120"/>
                      <a:pt x="78" y="120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78"/>
                      <a:pt x="54" y="78"/>
                      <a:pt x="54" y="78"/>
                    </a:cubicBezTo>
                    <a:moveTo>
                      <a:pt x="12" y="48"/>
                    </a:moveTo>
                    <a:cubicBezTo>
                      <a:pt x="24" y="48"/>
                      <a:pt x="24" y="48"/>
                      <a:pt x="24" y="48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12" y="48"/>
                      <a:pt x="12" y="48"/>
                      <a:pt x="12" y="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5581549" y="3865750"/>
              <a:ext cx="175957" cy="175957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710577" y="1967554"/>
            <a:ext cx="1279580" cy="2214217"/>
            <a:chOff x="6431708" y="1827490"/>
            <a:chExt cx="1279580" cy="2214217"/>
          </a:xfrm>
        </p:grpSpPr>
        <p:grpSp>
          <p:nvGrpSpPr>
            <p:cNvPr id="6" name="组合 5"/>
            <p:cNvGrpSpPr/>
            <p:nvPr/>
          </p:nvGrpSpPr>
          <p:grpSpPr>
            <a:xfrm>
              <a:off x="6431708" y="1827490"/>
              <a:ext cx="1279580" cy="2136804"/>
              <a:chOff x="7183740" y="1092945"/>
              <a:chExt cx="1743861" cy="2912119"/>
            </a:xfrm>
            <a:solidFill>
              <a:srgbClr val="C00000"/>
            </a:solidFill>
          </p:grpSpPr>
          <p:cxnSp>
            <p:nvCxnSpPr>
              <p:cNvPr id="37" name="Straight Connector 144"/>
              <p:cNvCxnSpPr/>
              <p:nvPr/>
            </p:nvCxnSpPr>
            <p:spPr>
              <a:xfrm flipV="1">
                <a:off x="8048502" y="2787664"/>
                <a:ext cx="0" cy="1217400"/>
              </a:xfrm>
              <a:prstGeom prst="line">
                <a:avLst/>
              </a:prstGeom>
              <a:grpFill/>
              <a:ln w="53975" cap="rnd">
                <a:solidFill>
                  <a:srgbClr val="00AE9A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Block Arc 145"/>
              <p:cNvSpPr/>
              <p:nvPr/>
            </p:nvSpPr>
            <p:spPr>
              <a:xfrm rot="7681004">
                <a:off x="7183740" y="1092945"/>
                <a:ext cx="1743861" cy="1743861"/>
              </a:xfrm>
              <a:prstGeom prst="blockArc">
                <a:avLst>
                  <a:gd name="adj1" fmla="val 17549597"/>
                  <a:gd name="adj2" fmla="val 21297612"/>
                  <a:gd name="adj3" fmla="val 4073"/>
                </a:avLst>
              </a:prstGeom>
              <a:solidFill>
                <a:srgbClr val="00AE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559603" y="1911767"/>
              <a:ext cx="1039814" cy="1039814"/>
              <a:chOff x="7358040" y="1207801"/>
              <a:chExt cx="1417099" cy="1417099"/>
            </a:xfrm>
          </p:grpSpPr>
          <p:sp>
            <p:nvSpPr>
              <p:cNvPr id="21" name="Oval 143"/>
              <p:cNvSpPr/>
              <p:nvPr/>
            </p:nvSpPr>
            <p:spPr>
              <a:xfrm>
                <a:off x="7358040" y="1207801"/>
                <a:ext cx="1417099" cy="141709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2000" dirty="0">
                  <a:solidFill>
                    <a:srgbClr val="405665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22" name="Oval 130"/>
              <p:cNvSpPr/>
              <p:nvPr/>
            </p:nvSpPr>
            <p:spPr>
              <a:xfrm>
                <a:off x="7485073" y="1362220"/>
                <a:ext cx="1141194" cy="1141194"/>
              </a:xfrm>
              <a:prstGeom prst="ellipse">
                <a:avLst/>
              </a:prstGeom>
              <a:solidFill>
                <a:srgbClr val="00AE9A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endParaRPr>
              </a:p>
            </p:txBody>
          </p:sp>
          <p:sp>
            <p:nvSpPr>
              <p:cNvPr id="23" name="Freeform 188"/>
              <p:cNvSpPr/>
              <p:nvPr/>
            </p:nvSpPr>
            <p:spPr bwMode="auto">
              <a:xfrm>
                <a:off x="7770975" y="1631943"/>
                <a:ext cx="582613" cy="552450"/>
              </a:xfrm>
              <a:custGeom>
                <a:avLst/>
                <a:gdLst>
                  <a:gd name="T0" fmla="*/ 164 w 165"/>
                  <a:gd name="T1" fmla="*/ 131 h 156"/>
                  <a:gd name="T2" fmla="*/ 145 w 165"/>
                  <a:gd name="T3" fmla="*/ 119 h 156"/>
                  <a:gd name="T4" fmla="*/ 119 w 165"/>
                  <a:gd name="T5" fmla="*/ 108 h 156"/>
                  <a:gd name="T6" fmla="*/ 112 w 165"/>
                  <a:gd name="T7" fmla="*/ 106 h 156"/>
                  <a:gd name="T8" fmla="*/ 105 w 165"/>
                  <a:gd name="T9" fmla="*/ 94 h 156"/>
                  <a:gd name="T10" fmla="*/ 101 w 165"/>
                  <a:gd name="T11" fmla="*/ 94 h 156"/>
                  <a:gd name="T12" fmla="*/ 105 w 165"/>
                  <a:gd name="T13" fmla="*/ 85 h 156"/>
                  <a:gd name="T14" fmla="*/ 107 w 165"/>
                  <a:gd name="T15" fmla="*/ 74 h 156"/>
                  <a:gd name="T16" fmla="*/ 112 w 165"/>
                  <a:gd name="T17" fmla="*/ 70 h 156"/>
                  <a:gd name="T18" fmla="*/ 114 w 165"/>
                  <a:gd name="T19" fmla="*/ 63 h 156"/>
                  <a:gd name="T20" fmla="*/ 114 w 165"/>
                  <a:gd name="T21" fmla="*/ 51 h 156"/>
                  <a:gd name="T22" fmla="*/ 112 w 165"/>
                  <a:gd name="T23" fmla="*/ 46 h 156"/>
                  <a:gd name="T24" fmla="*/ 113 w 165"/>
                  <a:gd name="T25" fmla="*/ 30 h 156"/>
                  <a:gd name="T26" fmla="*/ 111 w 165"/>
                  <a:gd name="T27" fmla="*/ 19 h 156"/>
                  <a:gd name="T28" fmla="*/ 107 w 165"/>
                  <a:gd name="T29" fmla="*/ 12 h 156"/>
                  <a:gd name="T30" fmla="*/ 102 w 165"/>
                  <a:gd name="T31" fmla="*/ 11 h 156"/>
                  <a:gd name="T32" fmla="*/ 99 w 165"/>
                  <a:gd name="T33" fmla="*/ 8 h 156"/>
                  <a:gd name="T34" fmla="*/ 64 w 165"/>
                  <a:gd name="T35" fmla="*/ 9 h 156"/>
                  <a:gd name="T36" fmla="*/ 51 w 165"/>
                  <a:gd name="T37" fmla="*/ 46 h 156"/>
                  <a:gd name="T38" fmla="*/ 49 w 165"/>
                  <a:gd name="T39" fmla="*/ 53 h 156"/>
                  <a:gd name="T40" fmla="*/ 54 w 165"/>
                  <a:gd name="T41" fmla="*/ 72 h 156"/>
                  <a:gd name="T42" fmla="*/ 58 w 165"/>
                  <a:gd name="T43" fmla="*/ 73 h 156"/>
                  <a:gd name="T44" fmla="*/ 59 w 165"/>
                  <a:gd name="T45" fmla="*/ 86 h 156"/>
                  <a:gd name="T46" fmla="*/ 63 w 165"/>
                  <a:gd name="T47" fmla="*/ 94 h 156"/>
                  <a:gd name="T48" fmla="*/ 60 w 165"/>
                  <a:gd name="T49" fmla="*/ 94 h 156"/>
                  <a:gd name="T50" fmla="*/ 53 w 165"/>
                  <a:gd name="T51" fmla="*/ 106 h 156"/>
                  <a:gd name="T52" fmla="*/ 46 w 165"/>
                  <a:gd name="T53" fmla="*/ 108 h 156"/>
                  <a:gd name="T54" fmla="*/ 20 w 165"/>
                  <a:gd name="T55" fmla="*/ 119 h 156"/>
                  <a:gd name="T56" fmla="*/ 1 w 165"/>
                  <a:gd name="T57" fmla="*/ 131 h 156"/>
                  <a:gd name="T58" fmla="*/ 0 w 165"/>
                  <a:gd name="T59" fmla="*/ 156 h 156"/>
                  <a:gd name="T60" fmla="*/ 72 w 165"/>
                  <a:gd name="T61" fmla="*/ 156 h 156"/>
                  <a:gd name="T62" fmla="*/ 78 w 165"/>
                  <a:gd name="T63" fmla="*/ 120 h 156"/>
                  <a:gd name="T64" fmla="*/ 73 w 165"/>
                  <a:gd name="T65" fmla="*/ 111 h 156"/>
                  <a:gd name="T66" fmla="*/ 83 w 165"/>
                  <a:gd name="T67" fmla="*/ 106 h 156"/>
                  <a:gd name="T68" fmla="*/ 92 w 165"/>
                  <a:gd name="T69" fmla="*/ 111 h 156"/>
                  <a:gd name="T70" fmla="*/ 87 w 165"/>
                  <a:gd name="T71" fmla="*/ 120 h 156"/>
                  <a:gd name="T72" fmla="*/ 96 w 165"/>
                  <a:gd name="T73" fmla="*/ 156 h 156"/>
                  <a:gd name="T74" fmla="*/ 164 w 165"/>
                  <a:gd name="T75" fmla="*/ 156 h 156"/>
                  <a:gd name="T76" fmla="*/ 164 w 165"/>
                  <a:gd name="T77" fmla="*/ 13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5" h="156">
                    <a:moveTo>
                      <a:pt x="164" y="131"/>
                    </a:moveTo>
                    <a:cubicBezTo>
                      <a:pt x="161" y="123"/>
                      <a:pt x="152" y="122"/>
                      <a:pt x="145" y="119"/>
                    </a:cubicBezTo>
                    <a:cubicBezTo>
                      <a:pt x="137" y="115"/>
                      <a:pt x="127" y="111"/>
                      <a:pt x="119" y="108"/>
                    </a:cubicBezTo>
                    <a:cubicBezTo>
                      <a:pt x="117" y="107"/>
                      <a:pt x="114" y="107"/>
                      <a:pt x="112" y="106"/>
                    </a:cubicBezTo>
                    <a:cubicBezTo>
                      <a:pt x="109" y="104"/>
                      <a:pt x="107" y="98"/>
                      <a:pt x="105" y="94"/>
                    </a:cubicBezTo>
                    <a:cubicBezTo>
                      <a:pt x="104" y="94"/>
                      <a:pt x="102" y="94"/>
                      <a:pt x="101" y="94"/>
                    </a:cubicBezTo>
                    <a:cubicBezTo>
                      <a:pt x="101" y="89"/>
                      <a:pt x="104" y="89"/>
                      <a:pt x="105" y="85"/>
                    </a:cubicBezTo>
                    <a:cubicBezTo>
                      <a:pt x="106" y="81"/>
                      <a:pt x="105" y="77"/>
                      <a:pt x="107" y="74"/>
                    </a:cubicBezTo>
                    <a:cubicBezTo>
                      <a:pt x="108" y="72"/>
                      <a:pt x="111" y="72"/>
                      <a:pt x="112" y="70"/>
                    </a:cubicBezTo>
                    <a:cubicBezTo>
                      <a:pt x="113" y="68"/>
                      <a:pt x="114" y="65"/>
                      <a:pt x="114" y="63"/>
                    </a:cubicBezTo>
                    <a:cubicBezTo>
                      <a:pt x="115" y="60"/>
                      <a:pt x="116" y="55"/>
                      <a:pt x="114" y="51"/>
                    </a:cubicBezTo>
                    <a:cubicBezTo>
                      <a:pt x="113" y="49"/>
                      <a:pt x="112" y="49"/>
                      <a:pt x="112" y="46"/>
                    </a:cubicBezTo>
                    <a:cubicBezTo>
                      <a:pt x="111" y="43"/>
                      <a:pt x="113" y="33"/>
                      <a:pt x="113" y="30"/>
                    </a:cubicBezTo>
                    <a:cubicBezTo>
                      <a:pt x="113" y="25"/>
                      <a:pt x="113" y="24"/>
                      <a:pt x="111" y="19"/>
                    </a:cubicBezTo>
                    <a:cubicBezTo>
                      <a:pt x="111" y="19"/>
                      <a:pt x="110" y="14"/>
                      <a:pt x="107" y="12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99" y="8"/>
                      <a:pt x="99" y="8"/>
                      <a:pt x="99" y="8"/>
                    </a:cubicBezTo>
                    <a:cubicBezTo>
                      <a:pt x="86" y="0"/>
                      <a:pt x="71" y="6"/>
                      <a:pt x="64" y="9"/>
                    </a:cubicBezTo>
                    <a:cubicBezTo>
                      <a:pt x="53" y="12"/>
                      <a:pt x="46" y="23"/>
                      <a:pt x="51" y="46"/>
                    </a:cubicBezTo>
                    <a:cubicBezTo>
                      <a:pt x="52" y="49"/>
                      <a:pt x="49" y="51"/>
                      <a:pt x="49" y="53"/>
                    </a:cubicBezTo>
                    <a:cubicBezTo>
                      <a:pt x="50" y="58"/>
                      <a:pt x="50" y="69"/>
                      <a:pt x="54" y="72"/>
                    </a:cubicBezTo>
                    <a:cubicBezTo>
                      <a:pt x="54" y="72"/>
                      <a:pt x="58" y="73"/>
                      <a:pt x="58" y="73"/>
                    </a:cubicBezTo>
                    <a:cubicBezTo>
                      <a:pt x="58" y="77"/>
                      <a:pt x="58" y="82"/>
                      <a:pt x="59" y="86"/>
                    </a:cubicBezTo>
                    <a:cubicBezTo>
                      <a:pt x="60" y="89"/>
                      <a:pt x="63" y="89"/>
                      <a:pt x="63" y="94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58" y="98"/>
                      <a:pt x="56" y="104"/>
                      <a:pt x="53" y="106"/>
                    </a:cubicBezTo>
                    <a:cubicBezTo>
                      <a:pt x="51" y="107"/>
                      <a:pt x="48" y="107"/>
                      <a:pt x="46" y="108"/>
                    </a:cubicBezTo>
                    <a:cubicBezTo>
                      <a:pt x="38" y="111"/>
                      <a:pt x="28" y="115"/>
                      <a:pt x="20" y="119"/>
                    </a:cubicBezTo>
                    <a:cubicBezTo>
                      <a:pt x="13" y="122"/>
                      <a:pt x="4" y="123"/>
                      <a:pt x="1" y="131"/>
                    </a:cubicBezTo>
                    <a:cubicBezTo>
                      <a:pt x="1" y="136"/>
                      <a:pt x="0" y="149"/>
                      <a:pt x="0" y="156"/>
                    </a:cubicBezTo>
                    <a:cubicBezTo>
                      <a:pt x="72" y="156"/>
                      <a:pt x="72" y="156"/>
                      <a:pt x="72" y="156"/>
                    </a:cubicBezTo>
                    <a:cubicBezTo>
                      <a:pt x="78" y="120"/>
                      <a:pt x="78" y="120"/>
                      <a:pt x="78" y="120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92" y="111"/>
                      <a:pt x="92" y="111"/>
                      <a:pt x="92" y="111"/>
                    </a:cubicBezTo>
                    <a:cubicBezTo>
                      <a:pt x="87" y="120"/>
                      <a:pt x="87" y="120"/>
                      <a:pt x="87" y="120"/>
                    </a:cubicBezTo>
                    <a:cubicBezTo>
                      <a:pt x="96" y="156"/>
                      <a:pt x="96" y="156"/>
                      <a:pt x="96" y="156"/>
                    </a:cubicBez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5" y="149"/>
                      <a:pt x="164" y="136"/>
                      <a:pt x="164" y="1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6991039" y="3865750"/>
              <a:ext cx="175957" cy="175957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968965" y="2337587"/>
            <a:ext cx="1279580" cy="1824399"/>
            <a:chOff x="7838937" y="2217308"/>
            <a:chExt cx="1279580" cy="1824399"/>
          </a:xfrm>
        </p:grpSpPr>
        <p:grpSp>
          <p:nvGrpSpPr>
            <p:cNvPr id="7" name="组合 6"/>
            <p:cNvGrpSpPr/>
            <p:nvPr/>
          </p:nvGrpSpPr>
          <p:grpSpPr>
            <a:xfrm>
              <a:off x="7838937" y="2217308"/>
              <a:ext cx="1279580" cy="1747132"/>
              <a:chOff x="9101566" y="1624204"/>
              <a:chExt cx="1743861" cy="2381059"/>
            </a:xfrm>
            <a:solidFill>
              <a:srgbClr val="C00000"/>
            </a:solidFill>
          </p:grpSpPr>
          <p:cxnSp>
            <p:nvCxnSpPr>
              <p:cNvPr id="35" name="Straight Connector 148"/>
              <p:cNvCxnSpPr/>
              <p:nvPr/>
            </p:nvCxnSpPr>
            <p:spPr>
              <a:xfrm flipV="1">
                <a:off x="9966328" y="3357805"/>
                <a:ext cx="0" cy="647458"/>
              </a:xfrm>
              <a:prstGeom prst="line">
                <a:avLst/>
              </a:prstGeom>
              <a:grpFill/>
              <a:ln w="53975" cap="rnd">
                <a:solidFill>
                  <a:srgbClr val="00AE9A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Block Arc 149"/>
              <p:cNvSpPr/>
              <p:nvPr/>
            </p:nvSpPr>
            <p:spPr>
              <a:xfrm rot="7681004">
                <a:off x="9101566" y="1624204"/>
                <a:ext cx="1743861" cy="1743861"/>
              </a:xfrm>
              <a:prstGeom prst="blockArc">
                <a:avLst>
                  <a:gd name="adj1" fmla="val 17549597"/>
                  <a:gd name="adj2" fmla="val 21297612"/>
                  <a:gd name="adj3" fmla="val 4073"/>
                </a:avLst>
              </a:prstGeom>
              <a:solidFill>
                <a:srgbClr val="00AE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7966832" y="2311566"/>
              <a:ext cx="1039814" cy="1039814"/>
              <a:chOff x="9275866" y="1752662"/>
              <a:chExt cx="1417099" cy="1417099"/>
            </a:xfrm>
          </p:grpSpPr>
          <p:sp>
            <p:nvSpPr>
              <p:cNvPr id="29" name="Oval 147"/>
              <p:cNvSpPr/>
              <p:nvPr/>
            </p:nvSpPr>
            <p:spPr>
              <a:xfrm>
                <a:off x="9275866" y="1752662"/>
                <a:ext cx="1417099" cy="141709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2000" dirty="0">
                  <a:solidFill>
                    <a:srgbClr val="405665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0" name="Oval 130"/>
              <p:cNvSpPr/>
              <p:nvPr/>
            </p:nvSpPr>
            <p:spPr>
              <a:xfrm>
                <a:off x="9399347" y="1913671"/>
                <a:ext cx="1141194" cy="1141194"/>
              </a:xfrm>
              <a:prstGeom prst="ellipse">
                <a:avLst/>
              </a:prstGeom>
              <a:solidFill>
                <a:srgbClr val="00AE9A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endParaRPr>
              </a:p>
            </p:txBody>
          </p:sp>
          <p:sp>
            <p:nvSpPr>
              <p:cNvPr id="31" name="Freeform 70"/>
              <p:cNvSpPr/>
              <p:nvPr/>
            </p:nvSpPr>
            <p:spPr bwMode="auto">
              <a:xfrm>
                <a:off x="9684962" y="2206091"/>
                <a:ext cx="552450" cy="523875"/>
              </a:xfrm>
              <a:custGeom>
                <a:avLst/>
                <a:gdLst>
                  <a:gd name="T0" fmla="*/ 174 w 348"/>
                  <a:gd name="T1" fmla="*/ 0 h 330"/>
                  <a:gd name="T2" fmla="*/ 216 w 348"/>
                  <a:gd name="T3" fmla="*/ 123 h 330"/>
                  <a:gd name="T4" fmla="*/ 348 w 348"/>
                  <a:gd name="T5" fmla="*/ 125 h 330"/>
                  <a:gd name="T6" fmla="*/ 243 w 348"/>
                  <a:gd name="T7" fmla="*/ 205 h 330"/>
                  <a:gd name="T8" fmla="*/ 281 w 348"/>
                  <a:gd name="T9" fmla="*/ 330 h 330"/>
                  <a:gd name="T10" fmla="*/ 174 w 348"/>
                  <a:gd name="T11" fmla="*/ 257 h 330"/>
                  <a:gd name="T12" fmla="*/ 67 w 348"/>
                  <a:gd name="T13" fmla="*/ 330 h 330"/>
                  <a:gd name="T14" fmla="*/ 105 w 348"/>
                  <a:gd name="T15" fmla="*/ 205 h 330"/>
                  <a:gd name="T16" fmla="*/ 0 w 348"/>
                  <a:gd name="T17" fmla="*/ 125 h 330"/>
                  <a:gd name="T18" fmla="*/ 132 w 348"/>
                  <a:gd name="T19" fmla="*/ 123 h 330"/>
                  <a:gd name="T20" fmla="*/ 174 w 348"/>
                  <a:gd name="T21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330">
                    <a:moveTo>
                      <a:pt x="174" y="0"/>
                    </a:moveTo>
                    <a:lnTo>
                      <a:pt x="216" y="123"/>
                    </a:lnTo>
                    <a:lnTo>
                      <a:pt x="348" y="125"/>
                    </a:lnTo>
                    <a:lnTo>
                      <a:pt x="243" y="205"/>
                    </a:lnTo>
                    <a:lnTo>
                      <a:pt x="281" y="330"/>
                    </a:lnTo>
                    <a:lnTo>
                      <a:pt x="174" y="257"/>
                    </a:lnTo>
                    <a:lnTo>
                      <a:pt x="67" y="330"/>
                    </a:lnTo>
                    <a:lnTo>
                      <a:pt x="105" y="205"/>
                    </a:lnTo>
                    <a:lnTo>
                      <a:pt x="0" y="125"/>
                    </a:lnTo>
                    <a:lnTo>
                      <a:pt x="132" y="123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8382242" y="3865750"/>
              <a:ext cx="175957" cy="175957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64" name="Text Box 10"/>
          <p:cNvSpPr txBox="1">
            <a:spLocks noChangeArrowheads="1"/>
          </p:cNvSpPr>
          <p:nvPr/>
        </p:nvSpPr>
        <p:spPr bwMode="auto">
          <a:xfrm>
            <a:off x="7126496" y="4568964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65" name="Text Box 10"/>
          <p:cNvSpPr txBox="1">
            <a:spLocks noChangeArrowheads="1"/>
          </p:cNvSpPr>
          <p:nvPr/>
        </p:nvSpPr>
        <p:spPr bwMode="auto">
          <a:xfrm>
            <a:off x="9262212" y="4568844"/>
            <a:ext cx="2165351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66" name="Text Box 10"/>
          <p:cNvSpPr txBox="1">
            <a:spLocks noChangeArrowheads="1"/>
          </p:cNvSpPr>
          <p:nvPr/>
        </p:nvSpPr>
        <p:spPr bwMode="auto">
          <a:xfrm>
            <a:off x="907729" y="4568844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67" name="Text Box 10"/>
          <p:cNvSpPr txBox="1">
            <a:spLocks noChangeArrowheads="1"/>
          </p:cNvSpPr>
          <p:nvPr/>
        </p:nvSpPr>
        <p:spPr bwMode="auto">
          <a:xfrm>
            <a:off x="3009578" y="4568477"/>
            <a:ext cx="2164568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68" name="Text Box 10"/>
          <p:cNvSpPr txBox="1">
            <a:spLocks noChangeArrowheads="1"/>
          </p:cNvSpPr>
          <p:nvPr/>
        </p:nvSpPr>
        <p:spPr bwMode="auto">
          <a:xfrm>
            <a:off x="5105685" y="4568477"/>
            <a:ext cx="2164568" cy="418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noProof="1">
                <a:cs typeface="+mn-ea"/>
                <a:sym typeface="+mn-lt"/>
              </a:rPr>
              <a:t>  项目成绩展示</a:t>
            </a:r>
            <a:endParaRPr lang="en-US" altLang="zh-CN" sz="2135" b="1" noProof="1"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574312" y="546149"/>
            <a:ext cx="1529280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4085">
              <a:defRPr/>
            </a:pPr>
            <a:r>
              <a:rPr lang="zh-CN" altLang="en-US" sz="4800" b="1" kern="0" dirty="0" smtClean="0">
                <a:solidFill>
                  <a:srgbClr val="00A695"/>
                </a:solidFill>
                <a:cs typeface="+mn-ea"/>
                <a:sym typeface="+mn-lt"/>
              </a:rPr>
              <a:t>目录</a:t>
            </a:r>
            <a:endParaRPr lang="zh-CN" altLang="en-US" sz="4800" b="1" kern="0" dirty="0">
              <a:solidFill>
                <a:srgbClr val="00A69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0351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46051" y="1766494"/>
            <a:ext cx="1471608" cy="2089989"/>
            <a:chOff x="2150467" y="2217308"/>
            <a:chExt cx="1279580" cy="1817269"/>
          </a:xfrm>
        </p:grpSpPr>
        <p:grpSp>
          <p:nvGrpSpPr>
            <p:cNvPr id="3" name="组合 2"/>
            <p:cNvGrpSpPr/>
            <p:nvPr/>
          </p:nvGrpSpPr>
          <p:grpSpPr>
            <a:xfrm>
              <a:off x="2150467" y="2217308"/>
              <a:ext cx="1279580" cy="1746986"/>
              <a:chOff x="1349097" y="1624204"/>
              <a:chExt cx="1743861" cy="2380860"/>
            </a:xfrm>
            <a:solidFill>
              <a:srgbClr val="C00000"/>
            </a:solidFill>
          </p:grpSpPr>
          <p:cxnSp>
            <p:nvCxnSpPr>
              <p:cNvPr id="11" name="Straight Connector 131"/>
              <p:cNvCxnSpPr/>
              <p:nvPr/>
            </p:nvCxnSpPr>
            <p:spPr>
              <a:xfrm flipV="1">
                <a:off x="2213859" y="3357805"/>
                <a:ext cx="0" cy="647259"/>
              </a:xfrm>
              <a:prstGeom prst="line">
                <a:avLst/>
              </a:prstGeom>
              <a:grpFill/>
              <a:ln w="53975" cap="rnd">
                <a:solidFill>
                  <a:srgbClr val="00AE9A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Block Arc 132"/>
              <p:cNvSpPr/>
              <p:nvPr/>
            </p:nvSpPr>
            <p:spPr>
              <a:xfrm rot="7681004">
                <a:off x="1349097" y="1624204"/>
                <a:ext cx="1743861" cy="1743861"/>
              </a:xfrm>
              <a:prstGeom prst="blockArc">
                <a:avLst>
                  <a:gd name="adj1" fmla="val 17549597"/>
                  <a:gd name="adj2" fmla="val 21297612"/>
                  <a:gd name="adj3" fmla="val 4073"/>
                </a:avLst>
              </a:prstGeom>
              <a:solidFill>
                <a:srgbClr val="00AE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278362" y="2311566"/>
              <a:ext cx="1039814" cy="1039814"/>
              <a:chOff x="1523397" y="1752662"/>
              <a:chExt cx="1417099" cy="1417099"/>
            </a:xfrm>
          </p:grpSpPr>
          <p:sp>
            <p:nvSpPr>
              <p:cNvPr id="6" name="Oval 130"/>
              <p:cNvSpPr/>
              <p:nvPr/>
            </p:nvSpPr>
            <p:spPr>
              <a:xfrm>
                <a:off x="1523397" y="1752662"/>
                <a:ext cx="1417099" cy="141709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2000" dirty="0">
                  <a:solidFill>
                    <a:srgbClr val="405665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7" name="Oval 130"/>
              <p:cNvSpPr/>
              <p:nvPr/>
            </p:nvSpPr>
            <p:spPr>
              <a:xfrm>
                <a:off x="1641387" y="1888315"/>
                <a:ext cx="1141194" cy="1141194"/>
              </a:xfrm>
              <a:prstGeom prst="ellipse">
                <a:avLst/>
              </a:prstGeom>
              <a:solidFill>
                <a:srgbClr val="00AE9A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1920265" y="2179908"/>
                <a:ext cx="608013" cy="609600"/>
                <a:chOff x="6277256" y="1639420"/>
                <a:chExt cx="608013" cy="609600"/>
              </a:xfrm>
              <a:solidFill>
                <a:schemeClr val="bg1"/>
              </a:solidFill>
            </p:grpSpPr>
            <p:sp>
              <p:nvSpPr>
                <p:cNvPr id="9" name="Freeform 42"/>
                <p:cNvSpPr>
                  <a:spLocks noEditPoints="1"/>
                </p:cNvSpPr>
                <p:nvPr/>
              </p:nvSpPr>
              <p:spPr bwMode="auto">
                <a:xfrm>
                  <a:off x="6277256" y="1639420"/>
                  <a:ext cx="608013" cy="609600"/>
                </a:xfrm>
                <a:custGeom>
                  <a:avLst/>
                  <a:gdLst>
                    <a:gd name="T0" fmla="*/ 86 w 172"/>
                    <a:gd name="T1" fmla="*/ 21 h 172"/>
                    <a:gd name="T2" fmla="*/ 151 w 172"/>
                    <a:gd name="T3" fmla="*/ 86 h 172"/>
                    <a:gd name="T4" fmla="*/ 86 w 172"/>
                    <a:gd name="T5" fmla="*/ 151 h 172"/>
                    <a:gd name="T6" fmla="*/ 21 w 172"/>
                    <a:gd name="T7" fmla="*/ 86 h 172"/>
                    <a:gd name="T8" fmla="*/ 86 w 172"/>
                    <a:gd name="T9" fmla="*/ 21 h 172"/>
                    <a:gd name="T10" fmla="*/ 86 w 172"/>
                    <a:gd name="T11" fmla="*/ 0 h 172"/>
                    <a:gd name="T12" fmla="*/ 0 w 172"/>
                    <a:gd name="T13" fmla="*/ 86 h 172"/>
                    <a:gd name="T14" fmla="*/ 86 w 172"/>
                    <a:gd name="T15" fmla="*/ 172 h 172"/>
                    <a:gd name="T16" fmla="*/ 172 w 172"/>
                    <a:gd name="T17" fmla="*/ 86 h 172"/>
                    <a:gd name="T18" fmla="*/ 86 w 172"/>
                    <a:gd name="T1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2" h="172">
                      <a:moveTo>
                        <a:pt x="86" y="21"/>
                      </a:moveTo>
                      <a:cubicBezTo>
                        <a:pt x="122" y="21"/>
                        <a:pt x="151" y="50"/>
                        <a:pt x="151" y="86"/>
                      </a:cubicBezTo>
                      <a:cubicBezTo>
                        <a:pt x="151" y="122"/>
                        <a:pt x="122" y="151"/>
                        <a:pt x="86" y="151"/>
                      </a:cubicBezTo>
                      <a:cubicBezTo>
                        <a:pt x="50" y="151"/>
                        <a:pt x="21" y="122"/>
                        <a:pt x="21" y="86"/>
                      </a:cubicBezTo>
                      <a:cubicBezTo>
                        <a:pt x="21" y="50"/>
                        <a:pt x="50" y="21"/>
                        <a:pt x="86" y="21"/>
                      </a:cubicBezTo>
                      <a:moveTo>
                        <a:pt x="86" y="0"/>
                      </a:moveTo>
                      <a:cubicBezTo>
                        <a:pt x="38" y="0"/>
                        <a:pt x="0" y="38"/>
                        <a:pt x="0" y="86"/>
                      </a:cubicBezTo>
                      <a:cubicBezTo>
                        <a:pt x="0" y="134"/>
                        <a:pt x="38" y="172"/>
                        <a:pt x="86" y="172"/>
                      </a:cubicBezTo>
                      <a:cubicBezTo>
                        <a:pt x="134" y="172"/>
                        <a:pt x="172" y="134"/>
                        <a:pt x="172" y="86"/>
                      </a:cubicBezTo>
                      <a:cubicBezTo>
                        <a:pt x="172" y="38"/>
                        <a:pt x="134" y="0"/>
                        <a:pt x="8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7594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5189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72847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30441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88036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45630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03225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60883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" name="Freeform 43"/>
                <p:cNvSpPr/>
                <p:nvPr/>
              </p:nvSpPr>
              <p:spPr bwMode="auto">
                <a:xfrm>
                  <a:off x="6542369" y="1753720"/>
                  <a:ext cx="155575" cy="303213"/>
                </a:xfrm>
                <a:custGeom>
                  <a:avLst/>
                  <a:gdLst>
                    <a:gd name="T0" fmla="*/ 33 w 44"/>
                    <a:gd name="T1" fmla="*/ 86 h 86"/>
                    <a:gd name="T2" fmla="*/ 25 w 44"/>
                    <a:gd name="T3" fmla="*/ 83 h 86"/>
                    <a:gd name="T4" fmla="*/ 3 w 44"/>
                    <a:gd name="T5" fmla="*/ 62 h 86"/>
                    <a:gd name="T6" fmla="*/ 0 w 44"/>
                    <a:gd name="T7" fmla="*/ 54 h 86"/>
                    <a:gd name="T8" fmla="*/ 0 w 44"/>
                    <a:gd name="T9" fmla="*/ 54 h 86"/>
                    <a:gd name="T10" fmla="*/ 0 w 44"/>
                    <a:gd name="T11" fmla="*/ 54 h 86"/>
                    <a:gd name="T12" fmla="*/ 0 w 44"/>
                    <a:gd name="T13" fmla="*/ 11 h 86"/>
                    <a:gd name="T14" fmla="*/ 11 w 44"/>
                    <a:gd name="T15" fmla="*/ 0 h 86"/>
                    <a:gd name="T16" fmla="*/ 22 w 44"/>
                    <a:gd name="T17" fmla="*/ 11 h 86"/>
                    <a:gd name="T18" fmla="*/ 22 w 44"/>
                    <a:gd name="T19" fmla="*/ 50 h 86"/>
                    <a:gd name="T20" fmla="*/ 40 w 44"/>
                    <a:gd name="T21" fmla="*/ 68 h 86"/>
                    <a:gd name="T22" fmla="*/ 40 w 44"/>
                    <a:gd name="T23" fmla="*/ 83 h 86"/>
                    <a:gd name="T24" fmla="*/ 33 w 44"/>
                    <a:gd name="T25" fmla="*/ 8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86">
                      <a:moveTo>
                        <a:pt x="33" y="86"/>
                      </a:moveTo>
                      <a:cubicBezTo>
                        <a:pt x="30" y="86"/>
                        <a:pt x="27" y="85"/>
                        <a:pt x="25" y="83"/>
                      </a:cubicBezTo>
                      <a:cubicBezTo>
                        <a:pt x="3" y="62"/>
                        <a:pt x="3" y="62"/>
                        <a:pt x="3" y="62"/>
                      </a:cubicBezTo>
                      <a:cubicBezTo>
                        <a:pt x="1" y="60"/>
                        <a:pt x="0" y="57"/>
                        <a:pt x="0" y="54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5"/>
                        <a:pt x="5" y="0"/>
                        <a:pt x="11" y="0"/>
                      </a:cubicBezTo>
                      <a:cubicBezTo>
                        <a:pt x="17" y="0"/>
                        <a:pt x="22" y="5"/>
                        <a:pt x="22" y="11"/>
                      </a:cubicBezTo>
                      <a:cubicBezTo>
                        <a:pt x="22" y="50"/>
                        <a:pt x="22" y="50"/>
                        <a:pt x="22" y="50"/>
                      </a:cubicBezTo>
                      <a:cubicBezTo>
                        <a:pt x="40" y="68"/>
                        <a:pt x="40" y="68"/>
                        <a:pt x="40" y="68"/>
                      </a:cubicBezTo>
                      <a:cubicBezTo>
                        <a:pt x="44" y="72"/>
                        <a:pt x="44" y="79"/>
                        <a:pt x="40" y="83"/>
                      </a:cubicBezTo>
                      <a:cubicBezTo>
                        <a:pt x="38" y="85"/>
                        <a:pt x="35" y="86"/>
                        <a:pt x="33" y="8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7594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5189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72847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30441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88036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45630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03225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60883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5" name="椭圆 4"/>
            <p:cNvSpPr/>
            <p:nvPr/>
          </p:nvSpPr>
          <p:spPr>
            <a:xfrm>
              <a:off x="2710289" y="3858620"/>
              <a:ext cx="175957" cy="175957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4253256" y="3975439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4" name="矩形 13"/>
          <p:cNvSpPr/>
          <p:nvPr/>
        </p:nvSpPr>
        <p:spPr>
          <a:xfrm>
            <a:off x="4197520" y="4817526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5" name="矩形 14"/>
          <p:cNvSpPr/>
          <p:nvPr/>
        </p:nvSpPr>
        <p:spPr>
          <a:xfrm>
            <a:off x="6369220" y="4796120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6" name="矩形 15"/>
          <p:cNvSpPr/>
          <p:nvPr/>
        </p:nvSpPr>
        <p:spPr>
          <a:xfrm>
            <a:off x="4197520" y="5235628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7" name="矩形 16"/>
          <p:cNvSpPr/>
          <p:nvPr/>
        </p:nvSpPr>
        <p:spPr>
          <a:xfrm>
            <a:off x="6369220" y="5214220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8" name="矩形 17"/>
          <p:cNvSpPr/>
          <p:nvPr/>
        </p:nvSpPr>
        <p:spPr>
          <a:xfrm>
            <a:off x="4197520" y="5638988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41059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1740912" y="3702411"/>
            <a:ext cx="1735366" cy="67405"/>
            <a:chOff x="2119340" y="3101065"/>
            <a:chExt cx="1431290" cy="56597"/>
          </a:xfrm>
        </p:grpSpPr>
        <p:grpSp>
          <p:nvGrpSpPr>
            <p:cNvPr id="3" name="组合 2"/>
            <p:cNvGrpSpPr/>
            <p:nvPr/>
          </p:nvGrpSpPr>
          <p:grpSpPr>
            <a:xfrm>
              <a:off x="2119340" y="3101065"/>
              <a:ext cx="874553" cy="56597"/>
              <a:chOff x="3866158" y="3187308"/>
              <a:chExt cx="874553" cy="56597"/>
            </a:xfrm>
          </p:grpSpPr>
          <p:sp>
            <p:nvSpPr>
              <p:cNvPr id="10" name="Oval 5"/>
              <p:cNvSpPr>
                <a:spLocks noChangeArrowheads="1"/>
              </p:cNvSpPr>
              <p:nvPr/>
            </p:nvSpPr>
            <p:spPr bwMode="auto">
              <a:xfrm>
                <a:off x="3866158" y="3187308"/>
                <a:ext cx="57945" cy="56597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3956443" y="3187308"/>
                <a:ext cx="784268" cy="56597"/>
                <a:chOff x="3956443" y="3187308"/>
                <a:chExt cx="784268" cy="56597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12" name="Oval 6"/>
                <p:cNvSpPr>
                  <a:spLocks noChangeArrowheads="1"/>
                </p:cNvSpPr>
                <p:nvPr/>
              </p:nvSpPr>
              <p:spPr bwMode="auto">
                <a:xfrm>
                  <a:off x="3956443" y="3187308"/>
                  <a:ext cx="59292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" name="Oval 7"/>
                <p:cNvSpPr>
                  <a:spLocks noChangeArrowheads="1"/>
                </p:cNvSpPr>
                <p:nvPr/>
              </p:nvSpPr>
              <p:spPr bwMode="auto">
                <a:xfrm>
                  <a:off x="4048076" y="3187308"/>
                  <a:ext cx="57945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" name="Oval 8"/>
                <p:cNvSpPr>
                  <a:spLocks noChangeArrowheads="1"/>
                </p:cNvSpPr>
                <p:nvPr/>
              </p:nvSpPr>
              <p:spPr bwMode="auto">
                <a:xfrm>
                  <a:off x="4141056" y="3187308"/>
                  <a:ext cx="56597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" name="Oval 9"/>
                <p:cNvSpPr>
                  <a:spLocks noChangeArrowheads="1"/>
                </p:cNvSpPr>
                <p:nvPr/>
              </p:nvSpPr>
              <p:spPr bwMode="auto">
                <a:xfrm>
                  <a:off x="4229993" y="3187308"/>
                  <a:ext cx="60640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" name="Oval 10"/>
                <p:cNvSpPr>
                  <a:spLocks noChangeArrowheads="1"/>
                </p:cNvSpPr>
                <p:nvPr/>
              </p:nvSpPr>
              <p:spPr bwMode="auto">
                <a:xfrm>
                  <a:off x="4322974" y="3187308"/>
                  <a:ext cx="56597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" name="Oval 11"/>
                <p:cNvSpPr>
                  <a:spLocks noChangeArrowheads="1"/>
                </p:cNvSpPr>
                <p:nvPr/>
              </p:nvSpPr>
              <p:spPr bwMode="auto">
                <a:xfrm>
                  <a:off x="4414606" y="3187308"/>
                  <a:ext cx="57945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Oval 12"/>
                <p:cNvSpPr>
                  <a:spLocks noChangeArrowheads="1"/>
                </p:cNvSpPr>
                <p:nvPr/>
              </p:nvSpPr>
              <p:spPr bwMode="auto">
                <a:xfrm>
                  <a:off x="4498153" y="3187308"/>
                  <a:ext cx="60640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" name="Oval 13"/>
                <p:cNvSpPr>
                  <a:spLocks noChangeArrowheads="1"/>
                </p:cNvSpPr>
                <p:nvPr/>
              </p:nvSpPr>
              <p:spPr bwMode="auto">
                <a:xfrm>
                  <a:off x="4589786" y="3187308"/>
                  <a:ext cx="57945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" name="Oval 14"/>
                <p:cNvSpPr>
                  <a:spLocks noChangeArrowheads="1"/>
                </p:cNvSpPr>
                <p:nvPr/>
              </p:nvSpPr>
              <p:spPr bwMode="auto">
                <a:xfrm>
                  <a:off x="4682766" y="3187308"/>
                  <a:ext cx="57945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3037217" y="3101065"/>
              <a:ext cx="57945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3127502" y="3101065"/>
              <a:ext cx="59292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Oval 7"/>
            <p:cNvSpPr>
              <a:spLocks noChangeArrowheads="1"/>
            </p:cNvSpPr>
            <p:nvPr/>
          </p:nvSpPr>
          <p:spPr bwMode="auto">
            <a:xfrm>
              <a:off x="3219135" y="3101065"/>
              <a:ext cx="57945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3312115" y="3101065"/>
              <a:ext cx="56597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3401052" y="3101065"/>
              <a:ext cx="60640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3494033" y="3101065"/>
              <a:ext cx="56597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038304" y="1675211"/>
            <a:ext cx="900065" cy="2147220"/>
            <a:chOff x="3386811" y="1267483"/>
            <a:chExt cx="816608" cy="1948123"/>
          </a:xfrm>
        </p:grpSpPr>
        <p:grpSp>
          <p:nvGrpSpPr>
            <p:cNvPr id="80" name="组合 79"/>
            <p:cNvGrpSpPr/>
            <p:nvPr/>
          </p:nvGrpSpPr>
          <p:grpSpPr>
            <a:xfrm>
              <a:off x="3643964" y="2800564"/>
              <a:ext cx="245252" cy="415042"/>
              <a:chOff x="5197334" y="2067503"/>
              <a:chExt cx="245252" cy="415042"/>
            </a:xfrm>
          </p:grpSpPr>
          <p:sp>
            <p:nvSpPr>
              <p:cNvPr id="91" name="Oval 45"/>
              <p:cNvSpPr>
                <a:spLocks noChangeArrowheads="1"/>
              </p:cNvSpPr>
              <p:nvPr/>
            </p:nvSpPr>
            <p:spPr bwMode="auto">
              <a:xfrm>
                <a:off x="5197334" y="2239988"/>
                <a:ext cx="245252" cy="242557"/>
              </a:xfrm>
              <a:prstGeom prst="ellipse">
                <a:avLst/>
              </a:prstGeom>
              <a:solidFill>
                <a:srgbClr val="00A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Oval 46"/>
              <p:cNvSpPr>
                <a:spLocks noChangeArrowheads="1"/>
              </p:cNvSpPr>
              <p:nvPr/>
            </p:nvSpPr>
            <p:spPr bwMode="auto">
              <a:xfrm>
                <a:off x="5274144" y="2067503"/>
                <a:ext cx="91633" cy="92981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3386811" y="1267483"/>
              <a:ext cx="816608" cy="1452644"/>
              <a:chOff x="3733910" y="1115126"/>
              <a:chExt cx="816608" cy="1452644"/>
            </a:xfrm>
          </p:grpSpPr>
          <p:sp>
            <p:nvSpPr>
              <p:cNvPr id="82" name="Freeform 47"/>
              <p:cNvSpPr>
                <a:spLocks/>
              </p:cNvSpPr>
              <p:nvPr/>
            </p:nvSpPr>
            <p:spPr bwMode="auto">
              <a:xfrm>
                <a:off x="3806002" y="1301085"/>
                <a:ext cx="672422" cy="1266685"/>
              </a:xfrm>
              <a:custGeom>
                <a:avLst/>
                <a:gdLst>
                  <a:gd name="T0" fmla="*/ 211 w 211"/>
                  <a:gd name="T1" fmla="*/ 319 h 397"/>
                  <a:gd name="T2" fmla="*/ 158 w 211"/>
                  <a:gd name="T3" fmla="*/ 369 h 397"/>
                  <a:gd name="T4" fmla="*/ 52 w 211"/>
                  <a:gd name="T5" fmla="*/ 369 h 397"/>
                  <a:gd name="T6" fmla="*/ 0 w 211"/>
                  <a:gd name="T7" fmla="*/ 319 h 397"/>
                  <a:gd name="T8" fmla="*/ 0 w 211"/>
                  <a:gd name="T9" fmla="*/ 0 h 397"/>
                  <a:gd name="T10" fmla="*/ 211 w 211"/>
                  <a:gd name="T11" fmla="*/ 0 h 397"/>
                  <a:gd name="T12" fmla="*/ 211 w 211"/>
                  <a:gd name="T13" fmla="*/ 319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397">
                    <a:moveTo>
                      <a:pt x="211" y="319"/>
                    </a:moveTo>
                    <a:cubicBezTo>
                      <a:pt x="158" y="369"/>
                      <a:pt x="158" y="369"/>
                      <a:pt x="158" y="369"/>
                    </a:cubicBezTo>
                    <a:cubicBezTo>
                      <a:pt x="128" y="397"/>
                      <a:pt x="82" y="397"/>
                      <a:pt x="52" y="369"/>
                    </a:cubicBezTo>
                    <a:cubicBezTo>
                      <a:pt x="0" y="319"/>
                      <a:pt x="0" y="319"/>
                      <a:pt x="0" y="3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1" y="0"/>
                      <a:pt x="211" y="0"/>
                      <a:pt x="211" y="0"/>
                    </a:cubicBezTo>
                    <a:lnTo>
                      <a:pt x="211" y="319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Oval 48"/>
              <p:cNvSpPr>
                <a:spLocks noChangeArrowheads="1"/>
              </p:cNvSpPr>
              <p:nvPr/>
            </p:nvSpPr>
            <p:spPr bwMode="auto">
              <a:xfrm>
                <a:off x="3733910" y="1115126"/>
                <a:ext cx="816608" cy="819303"/>
              </a:xfrm>
              <a:prstGeom prst="ellipse">
                <a:avLst/>
              </a:prstGeom>
              <a:solidFill>
                <a:srgbClr val="00A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Oval 49"/>
              <p:cNvSpPr>
                <a:spLocks noChangeArrowheads="1"/>
              </p:cNvSpPr>
              <p:nvPr/>
            </p:nvSpPr>
            <p:spPr bwMode="auto">
              <a:xfrm>
                <a:off x="3857883" y="1236404"/>
                <a:ext cx="578094" cy="576746"/>
              </a:xfrm>
              <a:prstGeom prst="ellipse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Rectangle 50"/>
              <p:cNvSpPr>
                <a:spLocks noChangeArrowheads="1"/>
              </p:cNvSpPr>
              <p:nvPr/>
            </p:nvSpPr>
            <p:spPr bwMode="auto">
              <a:xfrm>
                <a:off x="3881988" y="2042232"/>
                <a:ext cx="558477" cy="223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zh-CN" altLang="en-US" sz="1600" b="1" dirty="0" smtClean="0"/>
                  <a:t>第一章</a:t>
                </a:r>
                <a:endParaRPr lang="zh-CN" altLang="zh-CN" sz="1600" b="1" dirty="0" smtClean="0"/>
              </a:p>
            </p:txBody>
          </p:sp>
          <p:sp>
            <p:nvSpPr>
              <p:cNvPr id="86" name="Oval 51"/>
              <p:cNvSpPr>
                <a:spLocks noChangeArrowheads="1"/>
              </p:cNvSpPr>
              <p:nvPr/>
            </p:nvSpPr>
            <p:spPr bwMode="auto">
              <a:xfrm>
                <a:off x="3967033" y="1600240"/>
                <a:ext cx="63335" cy="63335"/>
              </a:xfrm>
              <a:prstGeom prst="ellipse">
                <a:avLst/>
              </a:pr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Oval 52"/>
              <p:cNvSpPr>
                <a:spLocks noChangeArrowheads="1"/>
              </p:cNvSpPr>
              <p:nvPr/>
            </p:nvSpPr>
            <p:spPr bwMode="auto">
              <a:xfrm>
                <a:off x="4072141" y="1462791"/>
                <a:ext cx="63335" cy="63335"/>
              </a:xfrm>
              <a:prstGeom prst="ellipse">
                <a:avLst/>
              </a:pr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Oval 53"/>
              <p:cNvSpPr>
                <a:spLocks noChangeArrowheads="1"/>
              </p:cNvSpPr>
              <p:nvPr/>
            </p:nvSpPr>
            <p:spPr bwMode="auto">
              <a:xfrm>
                <a:off x="4193419" y="1526125"/>
                <a:ext cx="63335" cy="64682"/>
              </a:xfrm>
              <a:prstGeom prst="ellipse">
                <a:avLst/>
              </a:pr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Oval 54"/>
              <p:cNvSpPr>
                <a:spLocks noChangeArrowheads="1"/>
              </p:cNvSpPr>
              <p:nvPr/>
            </p:nvSpPr>
            <p:spPr bwMode="auto">
              <a:xfrm>
                <a:off x="4256754" y="1353641"/>
                <a:ext cx="63335" cy="64682"/>
              </a:xfrm>
              <a:prstGeom prst="ellipse">
                <a:avLst/>
              </a:pr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55"/>
              <p:cNvSpPr>
                <a:spLocks/>
              </p:cNvSpPr>
              <p:nvPr/>
            </p:nvSpPr>
            <p:spPr bwMode="auto">
              <a:xfrm>
                <a:off x="3983204" y="1369811"/>
                <a:ext cx="318019" cy="274898"/>
              </a:xfrm>
              <a:custGeom>
                <a:avLst/>
                <a:gdLst>
                  <a:gd name="T0" fmla="*/ 5 w 100"/>
                  <a:gd name="T1" fmla="*/ 86 h 86"/>
                  <a:gd name="T2" fmla="*/ 2 w 100"/>
                  <a:gd name="T3" fmla="*/ 86 h 86"/>
                  <a:gd name="T4" fmla="*/ 2 w 100"/>
                  <a:gd name="T5" fmla="*/ 80 h 86"/>
                  <a:gd name="T6" fmla="*/ 35 w 100"/>
                  <a:gd name="T7" fmla="*/ 36 h 86"/>
                  <a:gd name="T8" fmla="*/ 40 w 100"/>
                  <a:gd name="T9" fmla="*/ 35 h 86"/>
                  <a:gd name="T10" fmla="*/ 73 w 100"/>
                  <a:gd name="T11" fmla="*/ 53 h 86"/>
                  <a:gd name="T12" fmla="*/ 92 w 100"/>
                  <a:gd name="T13" fmla="*/ 3 h 86"/>
                  <a:gd name="T14" fmla="*/ 97 w 100"/>
                  <a:gd name="T15" fmla="*/ 1 h 86"/>
                  <a:gd name="T16" fmla="*/ 99 w 100"/>
                  <a:gd name="T17" fmla="*/ 6 h 86"/>
                  <a:gd name="T18" fmla="*/ 79 w 100"/>
                  <a:gd name="T19" fmla="*/ 60 h 86"/>
                  <a:gd name="T20" fmla="*/ 77 w 100"/>
                  <a:gd name="T21" fmla="*/ 63 h 86"/>
                  <a:gd name="T22" fmla="*/ 74 w 100"/>
                  <a:gd name="T23" fmla="*/ 62 h 86"/>
                  <a:gd name="T24" fmla="*/ 39 w 100"/>
                  <a:gd name="T25" fmla="*/ 44 h 86"/>
                  <a:gd name="T26" fmla="*/ 8 w 100"/>
                  <a:gd name="T27" fmla="*/ 85 h 86"/>
                  <a:gd name="T28" fmla="*/ 5 w 100"/>
                  <a:gd name="T2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86">
                    <a:moveTo>
                      <a:pt x="5" y="86"/>
                    </a:moveTo>
                    <a:cubicBezTo>
                      <a:pt x="4" y="86"/>
                      <a:pt x="3" y="86"/>
                      <a:pt x="2" y="86"/>
                    </a:cubicBezTo>
                    <a:cubicBezTo>
                      <a:pt x="0" y="84"/>
                      <a:pt x="0" y="82"/>
                      <a:pt x="2" y="80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6" y="35"/>
                      <a:pt x="38" y="34"/>
                      <a:pt x="40" y="35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92" y="3"/>
                      <a:pt x="92" y="3"/>
                      <a:pt x="92" y="3"/>
                    </a:cubicBezTo>
                    <a:cubicBezTo>
                      <a:pt x="93" y="1"/>
                      <a:pt x="95" y="0"/>
                      <a:pt x="97" y="1"/>
                    </a:cubicBezTo>
                    <a:cubicBezTo>
                      <a:pt x="99" y="2"/>
                      <a:pt x="100" y="4"/>
                      <a:pt x="99" y="6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1"/>
                      <a:pt x="78" y="62"/>
                      <a:pt x="77" y="63"/>
                    </a:cubicBezTo>
                    <a:cubicBezTo>
                      <a:pt x="76" y="63"/>
                      <a:pt x="75" y="63"/>
                      <a:pt x="74" y="62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7" y="86"/>
                      <a:pt x="6" y="86"/>
                      <a:pt x="5" y="86"/>
                    </a:cubicBezTo>
                    <a:close/>
                  </a:path>
                </a:pathLst>
              </a:cu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3287799" y="1675211"/>
            <a:ext cx="903036" cy="2151831"/>
            <a:chOff x="7093511" y="1155221"/>
            <a:chExt cx="819303" cy="1952306"/>
          </a:xfrm>
        </p:grpSpPr>
        <p:sp>
          <p:nvSpPr>
            <p:cNvPr id="94" name="Oval 56"/>
            <p:cNvSpPr>
              <a:spLocks noChangeArrowheads="1"/>
            </p:cNvSpPr>
            <p:nvPr/>
          </p:nvSpPr>
          <p:spPr bwMode="auto">
            <a:xfrm>
              <a:off x="7428373" y="2864970"/>
              <a:ext cx="242557" cy="242557"/>
            </a:xfrm>
            <a:prstGeom prst="ellipse">
              <a:avLst/>
            </a:prstGeom>
            <a:solidFill>
              <a:srgbClr val="99CC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Oval 57"/>
            <p:cNvSpPr>
              <a:spLocks noChangeArrowheads="1"/>
            </p:cNvSpPr>
            <p:nvPr/>
          </p:nvSpPr>
          <p:spPr bwMode="auto">
            <a:xfrm>
              <a:off x="7501140" y="2692485"/>
              <a:ext cx="92981" cy="9298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Oval 61"/>
            <p:cNvSpPr>
              <a:spLocks noChangeArrowheads="1"/>
            </p:cNvSpPr>
            <p:nvPr/>
          </p:nvSpPr>
          <p:spPr bwMode="auto">
            <a:xfrm>
              <a:off x="7428373" y="2864970"/>
              <a:ext cx="242557" cy="242557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62"/>
            <p:cNvSpPr>
              <a:spLocks noChangeArrowheads="1"/>
            </p:cNvSpPr>
            <p:nvPr/>
          </p:nvSpPr>
          <p:spPr bwMode="auto">
            <a:xfrm>
              <a:off x="7501140" y="2692485"/>
              <a:ext cx="92981" cy="9298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7093511" y="1155221"/>
              <a:ext cx="819303" cy="1451380"/>
              <a:chOff x="7093511" y="1155221"/>
              <a:chExt cx="819303" cy="1451380"/>
            </a:xfrm>
          </p:grpSpPr>
          <p:sp>
            <p:nvSpPr>
              <p:cNvPr id="99" name="Freeform 58"/>
              <p:cNvSpPr>
                <a:spLocks/>
              </p:cNvSpPr>
              <p:nvPr/>
            </p:nvSpPr>
            <p:spPr bwMode="auto">
              <a:xfrm>
                <a:off x="7177732" y="1337221"/>
                <a:ext cx="672422" cy="1269380"/>
              </a:xfrm>
              <a:custGeom>
                <a:avLst/>
                <a:gdLst>
                  <a:gd name="T0" fmla="*/ 211 w 211"/>
                  <a:gd name="T1" fmla="*/ 320 h 398"/>
                  <a:gd name="T2" fmla="*/ 158 w 211"/>
                  <a:gd name="T3" fmla="*/ 370 h 398"/>
                  <a:gd name="T4" fmla="*/ 52 w 211"/>
                  <a:gd name="T5" fmla="*/ 370 h 398"/>
                  <a:gd name="T6" fmla="*/ 0 w 211"/>
                  <a:gd name="T7" fmla="*/ 320 h 398"/>
                  <a:gd name="T8" fmla="*/ 0 w 211"/>
                  <a:gd name="T9" fmla="*/ 0 h 398"/>
                  <a:gd name="T10" fmla="*/ 211 w 211"/>
                  <a:gd name="T11" fmla="*/ 0 h 398"/>
                  <a:gd name="T12" fmla="*/ 211 w 211"/>
                  <a:gd name="T13" fmla="*/ 32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398">
                    <a:moveTo>
                      <a:pt x="211" y="320"/>
                    </a:moveTo>
                    <a:cubicBezTo>
                      <a:pt x="158" y="370"/>
                      <a:pt x="158" y="370"/>
                      <a:pt x="158" y="370"/>
                    </a:cubicBezTo>
                    <a:cubicBezTo>
                      <a:pt x="128" y="398"/>
                      <a:pt x="82" y="398"/>
                      <a:pt x="52" y="370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1" y="0"/>
                      <a:pt x="211" y="0"/>
                      <a:pt x="211" y="0"/>
                    </a:cubicBezTo>
                    <a:lnTo>
                      <a:pt x="211" y="32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Oval 59"/>
              <p:cNvSpPr>
                <a:spLocks noChangeArrowheads="1"/>
              </p:cNvSpPr>
              <p:nvPr/>
            </p:nvSpPr>
            <p:spPr bwMode="auto">
              <a:xfrm>
                <a:off x="7093511" y="1155221"/>
                <a:ext cx="819303" cy="819303"/>
              </a:xfrm>
              <a:prstGeom prst="ellipse">
                <a:avLst/>
              </a:prstGeom>
              <a:solidFill>
                <a:srgbClr val="00A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Oval 60"/>
              <p:cNvSpPr>
                <a:spLocks noChangeArrowheads="1"/>
              </p:cNvSpPr>
              <p:nvPr/>
            </p:nvSpPr>
            <p:spPr bwMode="auto">
              <a:xfrm>
                <a:off x="7217484" y="1276499"/>
                <a:ext cx="576746" cy="578094"/>
              </a:xfrm>
              <a:prstGeom prst="ellipse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Rectangle 63"/>
              <p:cNvSpPr>
                <a:spLocks noChangeArrowheads="1"/>
              </p:cNvSpPr>
              <p:nvPr/>
            </p:nvSpPr>
            <p:spPr bwMode="auto">
              <a:xfrm>
                <a:off x="7235800" y="2095803"/>
                <a:ext cx="558477" cy="223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zh-CN" altLang="en-US" sz="1600" b="1" dirty="0" smtClean="0"/>
                  <a:t>第</a:t>
                </a:r>
                <a:r>
                  <a:rPr lang="zh-CN" altLang="en-US" sz="1600" b="1" dirty="0"/>
                  <a:t>二</a:t>
                </a:r>
                <a:r>
                  <a:rPr lang="zh-CN" altLang="en-US" sz="1600" b="1" dirty="0" smtClean="0"/>
                  <a:t>章</a:t>
                </a:r>
                <a:endParaRPr lang="zh-CN" altLang="zh-CN" sz="1600" b="1" dirty="0"/>
              </a:p>
            </p:txBody>
          </p:sp>
          <p:sp>
            <p:nvSpPr>
              <p:cNvPr id="103" name="Freeform 64"/>
              <p:cNvSpPr>
                <a:spLocks noEditPoints="1"/>
              </p:cNvSpPr>
              <p:nvPr/>
            </p:nvSpPr>
            <p:spPr bwMode="auto">
              <a:xfrm>
                <a:off x="7287556" y="1350614"/>
                <a:ext cx="424475" cy="423127"/>
              </a:xfrm>
              <a:custGeom>
                <a:avLst/>
                <a:gdLst>
                  <a:gd name="T0" fmla="*/ 67 w 133"/>
                  <a:gd name="T1" fmla="*/ 133 h 133"/>
                  <a:gd name="T2" fmla="*/ 0 w 133"/>
                  <a:gd name="T3" fmla="*/ 67 h 133"/>
                  <a:gd name="T4" fmla="*/ 67 w 133"/>
                  <a:gd name="T5" fmla="*/ 0 h 133"/>
                  <a:gd name="T6" fmla="*/ 133 w 133"/>
                  <a:gd name="T7" fmla="*/ 67 h 133"/>
                  <a:gd name="T8" fmla="*/ 67 w 133"/>
                  <a:gd name="T9" fmla="*/ 133 h 133"/>
                  <a:gd name="T10" fmla="*/ 67 w 133"/>
                  <a:gd name="T11" fmla="*/ 8 h 133"/>
                  <a:gd name="T12" fmla="*/ 8 w 133"/>
                  <a:gd name="T13" fmla="*/ 67 h 133"/>
                  <a:gd name="T14" fmla="*/ 67 w 133"/>
                  <a:gd name="T15" fmla="*/ 125 h 133"/>
                  <a:gd name="T16" fmla="*/ 125 w 133"/>
                  <a:gd name="T17" fmla="*/ 67 h 133"/>
                  <a:gd name="T18" fmla="*/ 67 w 133"/>
                  <a:gd name="T19" fmla="*/ 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3">
                    <a:moveTo>
                      <a:pt x="67" y="133"/>
                    </a:moveTo>
                    <a:cubicBezTo>
                      <a:pt x="30" y="133"/>
                      <a:pt x="0" y="103"/>
                      <a:pt x="0" y="67"/>
                    </a:cubicBezTo>
                    <a:cubicBezTo>
                      <a:pt x="0" y="30"/>
                      <a:pt x="30" y="0"/>
                      <a:pt x="67" y="0"/>
                    </a:cubicBezTo>
                    <a:cubicBezTo>
                      <a:pt x="103" y="0"/>
                      <a:pt x="133" y="30"/>
                      <a:pt x="133" y="67"/>
                    </a:cubicBezTo>
                    <a:cubicBezTo>
                      <a:pt x="133" y="103"/>
                      <a:pt x="103" y="133"/>
                      <a:pt x="67" y="133"/>
                    </a:cubicBezTo>
                    <a:close/>
                    <a:moveTo>
                      <a:pt x="67" y="8"/>
                    </a:moveTo>
                    <a:cubicBezTo>
                      <a:pt x="34" y="8"/>
                      <a:pt x="8" y="35"/>
                      <a:pt x="8" y="67"/>
                    </a:cubicBezTo>
                    <a:cubicBezTo>
                      <a:pt x="8" y="99"/>
                      <a:pt x="34" y="125"/>
                      <a:pt x="67" y="125"/>
                    </a:cubicBezTo>
                    <a:cubicBezTo>
                      <a:pt x="99" y="125"/>
                      <a:pt x="125" y="99"/>
                      <a:pt x="125" y="67"/>
                    </a:cubicBezTo>
                    <a:cubicBezTo>
                      <a:pt x="125" y="35"/>
                      <a:pt x="99" y="8"/>
                      <a:pt x="67" y="8"/>
                    </a:cubicBezTo>
                    <a:close/>
                  </a:path>
                </a:pathLst>
              </a:custGeom>
              <a:solidFill>
                <a:srgbClr val="7A93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65"/>
              <p:cNvSpPr>
                <a:spLocks noEditPoints="1"/>
              </p:cNvSpPr>
              <p:nvPr/>
            </p:nvSpPr>
            <p:spPr bwMode="auto">
              <a:xfrm>
                <a:off x="7376493" y="1350614"/>
                <a:ext cx="249295" cy="423127"/>
              </a:xfrm>
              <a:custGeom>
                <a:avLst/>
                <a:gdLst>
                  <a:gd name="T0" fmla="*/ 39 w 78"/>
                  <a:gd name="T1" fmla="*/ 133 h 133"/>
                  <a:gd name="T2" fmla="*/ 0 w 78"/>
                  <a:gd name="T3" fmla="*/ 67 h 133"/>
                  <a:gd name="T4" fmla="*/ 39 w 78"/>
                  <a:gd name="T5" fmla="*/ 0 h 133"/>
                  <a:gd name="T6" fmla="*/ 78 w 78"/>
                  <a:gd name="T7" fmla="*/ 67 h 133"/>
                  <a:gd name="T8" fmla="*/ 39 w 78"/>
                  <a:gd name="T9" fmla="*/ 133 h 133"/>
                  <a:gd name="T10" fmla="*/ 39 w 78"/>
                  <a:gd name="T11" fmla="*/ 8 h 133"/>
                  <a:gd name="T12" fmla="*/ 8 w 78"/>
                  <a:gd name="T13" fmla="*/ 67 h 133"/>
                  <a:gd name="T14" fmla="*/ 39 w 78"/>
                  <a:gd name="T15" fmla="*/ 125 h 133"/>
                  <a:gd name="T16" fmla="*/ 70 w 78"/>
                  <a:gd name="T17" fmla="*/ 67 h 133"/>
                  <a:gd name="T18" fmla="*/ 39 w 78"/>
                  <a:gd name="T19" fmla="*/ 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133">
                    <a:moveTo>
                      <a:pt x="39" y="133"/>
                    </a:moveTo>
                    <a:cubicBezTo>
                      <a:pt x="17" y="133"/>
                      <a:pt x="0" y="104"/>
                      <a:pt x="0" y="67"/>
                    </a:cubicBezTo>
                    <a:cubicBezTo>
                      <a:pt x="0" y="30"/>
                      <a:pt x="17" y="0"/>
                      <a:pt x="39" y="0"/>
                    </a:cubicBezTo>
                    <a:cubicBezTo>
                      <a:pt x="61" y="0"/>
                      <a:pt x="78" y="30"/>
                      <a:pt x="78" y="67"/>
                    </a:cubicBezTo>
                    <a:cubicBezTo>
                      <a:pt x="78" y="104"/>
                      <a:pt x="61" y="133"/>
                      <a:pt x="39" y="133"/>
                    </a:cubicBezTo>
                    <a:close/>
                    <a:moveTo>
                      <a:pt x="39" y="8"/>
                    </a:moveTo>
                    <a:cubicBezTo>
                      <a:pt x="22" y="8"/>
                      <a:pt x="8" y="35"/>
                      <a:pt x="8" y="67"/>
                    </a:cubicBezTo>
                    <a:cubicBezTo>
                      <a:pt x="8" y="98"/>
                      <a:pt x="22" y="125"/>
                      <a:pt x="39" y="125"/>
                    </a:cubicBezTo>
                    <a:cubicBezTo>
                      <a:pt x="56" y="125"/>
                      <a:pt x="70" y="98"/>
                      <a:pt x="70" y="67"/>
                    </a:cubicBezTo>
                    <a:cubicBezTo>
                      <a:pt x="70" y="35"/>
                      <a:pt x="56" y="8"/>
                      <a:pt x="39" y="8"/>
                    </a:cubicBezTo>
                    <a:close/>
                  </a:path>
                </a:pathLst>
              </a:custGeom>
              <a:solidFill>
                <a:srgbClr val="7A93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66"/>
              <p:cNvSpPr>
                <a:spLocks noEditPoints="1"/>
              </p:cNvSpPr>
              <p:nvPr/>
            </p:nvSpPr>
            <p:spPr bwMode="auto">
              <a:xfrm>
                <a:off x="7336067" y="1350614"/>
                <a:ext cx="331494" cy="136102"/>
              </a:xfrm>
              <a:custGeom>
                <a:avLst/>
                <a:gdLst>
                  <a:gd name="T0" fmla="*/ 52 w 104"/>
                  <a:gd name="T1" fmla="*/ 43 h 43"/>
                  <a:gd name="T2" fmla="*/ 1 w 104"/>
                  <a:gd name="T3" fmla="*/ 30 h 43"/>
                  <a:gd name="T4" fmla="*/ 0 w 104"/>
                  <a:gd name="T5" fmla="*/ 27 h 43"/>
                  <a:gd name="T6" fmla="*/ 1 w 104"/>
                  <a:gd name="T7" fmla="*/ 24 h 43"/>
                  <a:gd name="T8" fmla="*/ 52 w 104"/>
                  <a:gd name="T9" fmla="*/ 0 h 43"/>
                  <a:gd name="T10" fmla="*/ 103 w 104"/>
                  <a:gd name="T11" fmla="*/ 24 h 43"/>
                  <a:gd name="T12" fmla="*/ 104 w 104"/>
                  <a:gd name="T13" fmla="*/ 27 h 43"/>
                  <a:gd name="T14" fmla="*/ 102 w 104"/>
                  <a:gd name="T15" fmla="*/ 30 h 43"/>
                  <a:gd name="T16" fmla="*/ 52 w 104"/>
                  <a:gd name="T17" fmla="*/ 43 h 43"/>
                  <a:gd name="T18" fmla="*/ 10 w 104"/>
                  <a:gd name="T19" fmla="*/ 26 h 43"/>
                  <a:gd name="T20" fmla="*/ 52 w 104"/>
                  <a:gd name="T21" fmla="*/ 35 h 43"/>
                  <a:gd name="T22" fmla="*/ 94 w 104"/>
                  <a:gd name="T23" fmla="*/ 26 h 43"/>
                  <a:gd name="T24" fmla="*/ 52 w 104"/>
                  <a:gd name="T25" fmla="*/ 8 h 43"/>
                  <a:gd name="T26" fmla="*/ 10 w 104"/>
                  <a:gd name="T27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4" h="43">
                    <a:moveTo>
                      <a:pt x="52" y="43"/>
                    </a:moveTo>
                    <a:cubicBezTo>
                      <a:pt x="32" y="43"/>
                      <a:pt x="14" y="39"/>
                      <a:pt x="1" y="30"/>
                    </a:cubicBezTo>
                    <a:cubicBezTo>
                      <a:pt x="1" y="30"/>
                      <a:pt x="0" y="29"/>
                      <a:pt x="0" y="27"/>
                    </a:cubicBezTo>
                    <a:cubicBezTo>
                      <a:pt x="0" y="26"/>
                      <a:pt x="0" y="25"/>
                      <a:pt x="1" y="24"/>
                    </a:cubicBezTo>
                    <a:cubicBezTo>
                      <a:pt x="13" y="9"/>
                      <a:pt x="32" y="0"/>
                      <a:pt x="52" y="0"/>
                    </a:cubicBezTo>
                    <a:cubicBezTo>
                      <a:pt x="71" y="0"/>
                      <a:pt x="90" y="9"/>
                      <a:pt x="103" y="24"/>
                    </a:cubicBezTo>
                    <a:cubicBezTo>
                      <a:pt x="103" y="25"/>
                      <a:pt x="104" y="26"/>
                      <a:pt x="104" y="27"/>
                    </a:cubicBezTo>
                    <a:cubicBezTo>
                      <a:pt x="103" y="29"/>
                      <a:pt x="103" y="30"/>
                      <a:pt x="102" y="30"/>
                    </a:cubicBezTo>
                    <a:cubicBezTo>
                      <a:pt x="89" y="39"/>
                      <a:pt x="71" y="43"/>
                      <a:pt x="52" y="43"/>
                    </a:cubicBezTo>
                    <a:close/>
                    <a:moveTo>
                      <a:pt x="10" y="26"/>
                    </a:moveTo>
                    <a:cubicBezTo>
                      <a:pt x="21" y="32"/>
                      <a:pt x="36" y="35"/>
                      <a:pt x="52" y="35"/>
                    </a:cubicBezTo>
                    <a:cubicBezTo>
                      <a:pt x="68" y="35"/>
                      <a:pt x="82" y="32"/>
                      <a:pt x="94" y="26"/>
                    </a:cubicBezTo>
                    <a:cubicBezTo>
                      <a:pt x="83" y="15"/>
                      <a:pt x="68" y="8"/>
                      <a:pt x="52" y="8"/>
                    </a:cubicBezTo>
                    <a:cubicBezTo>
                      <a:pt x="36" y="8"/>
                      <a:pt x="21" y="15"/>
                      <a:pt x="10" y="26"/>
                    </a:cubicBezTo>
                    <a:close/>
                  </a:path>
                </a:pathLst>
              </a:custGeom>
              <a:solidFill>
                <a:srgbClr val="7A93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67"/>
              <p:cNvSpPr>
                <a:spLocks noEditPoints="1"/>
              </p:cNvSpPr>
              <p:nvPr/>
            </p:nvSpPr>
            <p:spPr bwMode="auto">
              <a:xfrm>
                <a:off x="7336067" y="1637640"/>
                <a:ext cx="331494" cy="136102"/>
              </a:xfrm>
              <a:custGeom>
                <a:avLst/>
                <a:gdLst>
                  <a:gd name="T0" fmla="*/ 52 w 104"/>
                  <a:gd name="T1" fmla="*/ 43 h 43"/>
                  <a:gd name="T2" fmla="*/ 1 w 104"/>
                  <a:gd name="T3" fmla="*/ 19 h 43"/>
                  <a:gd name="T4" fmla="*/ 0 w 104"/>
                  <a:gd name="T5" fmla="*/ 16 h 43"/>
                  <a:gd name="T6" fmla="*/ 1 w 104"/>
                  <a:gd name="T7" fmla="*/ 13 h 43"/>
                  <a:gd name="T8" fmla="*/ 52 w 104"/>
                  <a:gd name="T9" fmla="*/ 0 h 43"/>
                  <a:gd name="T10" fmla="*/ 102 w 104"/>
                  <a:gd name="T11" fmla="*/ 13 h 43"/>
                  <a:gd name="T12" fmla="*/ 104 w 104"/>
                  <a:gd name="T13" fmla="*/ 16 h 43"/>
                  <a:gd name="T14" fmla="*/ 103 w 104"/>
                  <a:gd name="T15" fmla="*/ 19 h 43"/>
                  <a:gd name="T16" fmla="*/ 52 w 104"/>
                  <a:gd name="T17" fmla="*/ 43 h 43"/>
                  <a:gd name="T18" fmla="*/ 10 w 104"/>
                  <a:gd name="T19" fmla="*/ 18 h 43"/>
                  <a:gd name="T20" fmla="*/ 52 w 104"/>
                  <a:gd name="T21" fmla="*/ 35 h 43"/>
                  <a:gd name="T22" fmla="*/ 94 w 104"/>
                  <a:gd name="T23" fmla="*/ 18 h 43"/>
                  <a:gd name="T24" fmla="*/ 52 w 104"/>
                  <a:gd name="T25" fmla="*/ 8 h 43"/>
                  <a:gd name="T26" fmla="*/ 10 w 104"/>
                  <a:gd name="T27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4" h="43">
                    <a:moveTo>
                      <a:pt x="52" y="43"/>
                    </a:moveTo>
                    <a:cubicBezTo>
                      <a:pt x="32" y="43"/>
                      <a:pt x="13" y="35"/>
                      <a:pt x="1" y="19"/>
                    </a:cubicBezTo>
                    <a:cubicBezTo>
                      <a:pt x="0" y="18"/>
                      <a:pt x="0" y="17"/>
                      <a:pt x="0" y="16"/>
                    </a:cubicBezTo>
                    <a:cubicBezTo>
                      <a:pt x="0" y="15"/>
                      <a:pt x="1" y="14"/>
                      <a:pt x="1" y="13"/>
                    </a:cubicBezTo>
                    <a:cubicBezTo>
                      <a:pt x="14" y="5"/>
                      <a:pt x="32" y="0"/>
                      <a:pt x="52" y="0"/>
                    </a:cubicBezTo>
                    <a:cubicBezTo>
                      <a:pt x="71" y="0"/>
                      <a:pt x="89" y="5"/>
                      <a:pt x="102" y="13"/>
                    </a:cubicBezTo>
                    <a:cubicBezTo>
                      <a:pt x="103" y="14"/>
                      <a:pt x="103" y="15"/>
                      <a:pt x="104" y="16"/>
                    </a:cubicBezTo>
                    <a:cubicBezTo>
                      <a:pt x="104" y="17"/>
                      <a:pt x="103" y="18"/>
                      <a:pt x="103" y="19"/>
                    </a:cubicBezTo>
                    <a:cubicBezTo>
                      <a:pt x="90" y="35"/>
                      <a:pt x="71" y="43"/>
                      <a:pt x="52" y="43"/>
                    </a:cubicBezTo>
                    <a:close/>
                    <a:moveTo>
                      <a:pt x="10" y="18"/>
                    </a:moveTo>
                    <a:cubicBezTo>
                      <a:pt x="21" y="29"/>
                      <a:pt x="36" y="35"/>
                      <a:pt x="52" y="35"/>
                    </a:cubicBezTo>
                    <a:cubicBezTo>
                      <a:pt x="68" y="35"/>
                      <a:pt x="83" y="29"/>
                      <a:pt x="94" y="18"/>
                    </a:cubicBezTo>
                    <a:cubicBezTo>
                      <a:pt x="82" y="12"/>
                      <a:pt x="68" y="8"/>
                      <a:pt x="52" y="8"/>
                    </a:cubicBezTo>
                    <a:cubicBezTo>
                      <a:pt x="36" y="8"/>
                      <a:pt x="21" y="12"/>
                      <a:pt x="10" y="18"/>
                    </a:cubicBezTo>
                    <a:close/>
                  </a:path>
                </a:pathLst>
              </a:custGeom>
              <a:solidFill>
                <a:srgbClr val="7A93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68"/>
              <p:cNvSpPr>
                <a:spLocks/>
              </p:cNvSpPr>
              <p:nvPr/>
            </p:nvSpPr>
            <p:spPr bwMode="auto">
              <a:xfrm>
                <a:off x="7488339" y="1350614"/>
                <a:ext cx="25604" cy="423127"/>
              </a:xfrm>
              <a:custGeom>
                <a:avLst/>
                <a:gdLst>
                  <a:gd name="T0" fmla="*/ 4 w 8"/>
                  <a:gd name="T1" fmla="*/ 133 h 133"/>
                  <a:gd name="T2" fmla="*/ 0 w 8"/>
                  <a:gd name="T3" fmla="*/ 129 h 133"/>
                  <a:gd name="T4" fmla="*/ 0 w 8"/>
                  <a:gd name="T5" fmla="*/ 4 h 133"/>
                  <a:gd name="T6" fmla="*/ 4 w 8"/>
                  <a:gd name="T7" fmla="*/ 0 h 133"/>
                  <a:gd name="T8" fmla="*/ 8 w 8"/>
                  <a:gd name="T9" fmla="*/ 4 h 133"/>
                  <a:gd name="T10" fmla="*/ 8 w 8"/>
                  <a:gd name="T11" fmla="*/ 129 h 133"/>
                  <a:gd name="T12" fmla="*/ 4 w 8"/>
                  <a:gd name="T13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33">
                    <a:moveTo>
                      <a:pt x="4" y="133"/>
                    </a:moveTo>
                    <a:cubicBezTo>
                      <a:pt x="1" y="133"/>
                      <a:pt x="0" y="131"/>
                      <a:pt x="0" y="12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29"/>
                      <a:pt x="8" y="129"/>
                      <a:pt x="8" y="129"/>
                    </a:cubicBezTo>
                    <a:cubicBezTo>
                      <a:pt x="8" y="131"/>
                      <a:pt x="6" y="133"/>
                      <a:pt x="4" y="133"/>
                    </a:cubicBezTo>
                    <a:close/>
                  </a:path>
                </a:pathLst>
              </a:custGeom>
              <a:solidFill>
                <a:srgbClr val="7A93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69"/>
              <p:cNvSpPr>
                <a:spLocks/>
              </p:cNvSpPr>
              <p:nvPr/>
            </p:nvSpPr>
            <p:spPr bwMode="auto">
              <a:xfrm>
                <a:off x="7287556" y="1551397"/>
                <a:ext cx="424475" cy="25604"/>
              </a:xfrm>
              <a:custGeom>
                <a:avLst/>
                <a:gdLst>
                  <a:gd name="T0" fmla="*/ 129 w 133"/>
                  <a:gd name="T1" fmla="*/ 8 h 8"/>
                  <a:gd name="T2" fmla="*/ 4 w 133"/>
                  <a:gd name="T3" fmla="*/ 8 h 8"/>
                  <a:gd name="T4" fmla="*/ 0 w 133"/>
                  <a:gd name="T5" fmla="*/ 4 h 8"/>
                  <a:gd name="T6" fmla="*/ 4 w 133"/>
                  <a:gd name="T7" fmla="*/ 0 h 8"/>
                  <a:gd name="T8" fmla="*/ 129 w 133"/>
                  <a:gd name="T9" fmla="*/ 0 h 8"/>
                  <a:gd name="T10" fmla="*/ 133 w 133"/>
                  <a:gd name="T11" fmla="*/ 4 h 8"/>
                  <a:gd name="T12" fmla="*/ 129 w 1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8">
                    <a:moveTo>
                      <a:pt x="129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1" y="0"/>
                      <a:pt x="133" y="2"/>
                      <a:pt x="133" y="4"/>
                    </a:cubicBezTo>
                    <a:cubicBezTo>
                      <a:pt x="133" y="6"/>
                      <a:pt x="131" y="8"/>
                      <a:pt x="129" y="8"/>
                    </a:cubicBezTo>
                    <a:close/>
                  </a:path>
                </a:pathLst>
              </a:custGeom>
              <a:solidFill>
                <a:srgbClr val="7A93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 flipV="1">
            <a:off x="4025375" y="3702411"/>
            <a:ext cx="1735366" cy="67405"/>
            <a:chOff x="2119340" y="3101065"/>
            <a:chExt cx="1431290" cy="56597"/>
          </a:xfrm>
        </p:grpSpPr>
        <p:grpSp>
          <p:nvGrpSpPr>
            <p:cNvPr id="110" name="组合 109"/>
            <p:cNvGrpSpPr/>
            <p:nvPr/>
          </p:nvGrpSpPr>
          <p:grpSpPr>
            <a:xfrm>
              <a:off x="2119340" y="3101065"/>
              <a:ext cx="874553" cy="56597"/>
              <a:chOff x="3866158" y="3187308"/>
              <a:chExt cx="874553" cy="56597"/>
            </a:xfrm>
          </p:grpSpPr>
          <p:sp>
            <p:nvSpPr>
              <p:cNvPr id="117" name="Oval 5"/>
              <p:cNvSpPr>
                <a:spLocks noChangeArrowheads="1"/>
              </p:cNvSpPr>
              <p:nvPr/>
            </p:nvSpPr>
            <p:spPr bwMode="auto">
              <a:xfrm>
                <a:off x="3866158" y="3187308"/>
                <a:ext cx="57945" cy="56597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3956443" y="3187308"/>
                <a:ext cx="784268" cy="56597"/>
                <a:chOff x="3956443" y="3187308"/>
                <a:chExt cx="784268" cy="56597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119" name="Oval 6"/>
                <p:cNvSpPr>
                  <a:spLocks noChangeArrowheads="1"/>
                </p:cNvSpPr>
                <p:nvPr/>
              </p:nvSpPr>
              <p:spPr bwMode="auto">
                <a:xfrm>
                  <a:off x="3956443" y="3187308"/>
                  <a:ext cx="59292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" name="Oval 7"/>
                <p:cNvSpPr>
                  <a:spLocks noChangeArrowheads="1"/>
                </p:cNvSpPr>
                <p:nvPr/>
              </p:nvSpPr>
              <p:spPr bwMode="auto">
                <a:xfrm>
                  <a:off x="4048076" y="3187308"/>
                  <a:ext cx="57945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" name="Oval 8"/>
                <p:cNvSpPr>
                  <a:spLocks noChangeArrowheads="1"/>
                </p:cNvSpPr>
                <p:nvPr/>
              </p:nvSpPr>
              <p:spPr bwMode="auto">
                <a:xfrm>
                  <a:off x="4141056" y="3187308"/>
                  <a:ext cx="56597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" name="Oval 9"/>
                <p:cNvSpPr>
                  <a:spLocks noChangeArrowheads="1"/>
                </p:cNvSpPr>
                <p:nvPr/>
              </p:nvSpPr>
              <p:spPr bwMode="auto">
                <a:xfrm>
                  <a:off x="4229993" y="3187308"/>
                  <a:ext cx="60640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3" name="Oval 10"/>
                <p:cNvSpPr>
                  <a:spLocks noChangeArrowheads="1"/>
                </p:cNvSpPr>
                <p:nvPr/>
              </p:nvSpPr>
              <p:spPr bwMode="auto">
                <a:xfrm>
                  <a:off x="4322974" y="3187308"/>
                  <a:ext cx="56597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4" name="Oval 11"/>
                <p:cNvSpPr>
                  <a:spLocks noChangeArrowheads="1"/>
                </p:cNvSpPr>
                <p:nvPr/>
              </p:nvSpPr>
              <p:spPr bwMode="auto">
                <a:xfrm>
                  <a:off x="4414606" y="3187308"/>
                  <a:ext cx="57945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5" name="Oval 12"/>
                <p:cNvSpPr>
                  <a:spLocks noChangeArrowheads="1"/>
                </p:cNvSpPr>
                <p:nvPr/>
              </p:nvSpPr>
              <p:spPr bwMode="auto">
                <a:xfrm>
                  <a:off x="4498153" y="3187308"/>
                  <a:ext cx="60640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6" name="Oval 13"/>
                <p:cNvSpPr>
                  <a:spLocks noChangeArrowheads="1"/>
                </p:cNvSpPr>
                <p:nvPr/>
              </p:nvSpPr>
              <p:spPr bwMode="auto">
                <a:xfrm>
                  <a:off x="4589786" y="3187308"/>
                  <a:ext cx="57945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7" name="Oval 14"/>
                <p:cNvSpPr>
                  <a:spLocks noChangeArrowheads="1"/>
                </p:cNvSpPr>
                <p:nvPr/>
              </p:nvSpPr>
              <p:spPr bwMode="auto">
                <a:xfrm>
                  <a:off x="4682766" y="3187308"/>
                  <a:ext cx="57945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11" name="Oval 5"/>
            <p:cNvSpPr>
              <a:spLocks noChangeArrowheads="1"/>
            </p:cNvSpPr>
            <p:nvPr/>
          </p:nvSpPr>
          <p:spPr bwMode="auto">
            <a:xfrm>
              <a:off x="3037217" y="3101065"/>
              <a:ext cx="57945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Oval 6"/>
            <p:cNvSpPr>
              <a:spLocks noChangeArrowheads="1"/>
            </p:cNvSpPr>
            <p:nvPr/>
          </p:nvSpPr>
          <p:spPr bwMode="auto">
            <a:xfrm>
              <a:off x="3127502" y="3101065"/>
              <a:ext cx="59292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Oval 7"/>
            <p:cNvSpPr>
              <a:spLocks noChangeArrowheads="1"/>
            </p:cNvSpPr>
            <p:nvPr/>
          </p:nvSpPr>
          <p:spPr bwMode="auto">
            <a:xfrm>
              <a:off x="3219135" y="3101065"/>
              <a:ext cx="57945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Oval 8"/>
            <p:cNvSpPr>
              <a:spLocks noChangeArrowheads="1"/>
            </p:cNvSpPr>
            <p:nvPr/>
          </p:nvSpPr>
          <p:spPr bwMode="auto">
            <a:xfrm>
              <a:off x="3312115" y="3101065"/>
              <a:ext cx="56597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Oval 9"/>
            <p:cNvSpPr>
              <a:spLocks noChangeArrowheads="1"/>
            </p:cNvSpPr>
            <p:nvPr/>
          </p:nvSpPr>
          <p:spPr bwMode="auto">
            <a:xfrm>
              <a:off x="3401052" y="3101065"/>
              <a:ext cx="60640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Oval 10"/>
            <p:cNvSpPr>
              <a:spLocks noChangeArrowheads="1"/>
            </p:cNvSpPr>
            <p:nvPr/>
          </p:nvSpPr>
          <p:spPr bwMode="auto">
            <a:xfrm>
              <a:off x="3494033" y="3101065"/>
              <a:ext cx="56597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 flipV="1">
            <a:off x="6349021" y="3702411"/>
            <a:ext cx="1735366" cy="67405"/>
            <a:chOff x="2119340" y="3101065"/>
            <a:chExt cx="1431290" cy="56597"/>
          </a:xfrm>
        </p:grpSpPr>
        <p:grpSp>
          <p:nvGrpSpPr>
            <p:cNvPr id="159" name="组合 158"/>
            <p:cNvGrpSpPr/>
            <p:nvPr/>
          </p:nvGrpSpPr>
          <p:grpSpPr>
            <a:xfrm>
              <a:off x="2119340" y="3101065"/>
              <a:ext cx="874553" cy="56597"/>
              <a:chOff x="3866158" y="3187308"/>
              <a:chExt cx="874553" cy="56597"/>
            </a:xfrm>
          </p:grpSpPr>
          <p:sp>
            <p:nvSpPr>
              <p:cNvPr id="166" name="Oval 5"/>
              <p:cNvSpPr>
                <a:spLocks noChangeArrowheads="1"/>
              </p:cNvSpPr>
              <p:nvPr/>
            </p:nvSpPr>
            <p:spPr bwMode="auto">
              <a:xfrm>
                <a:off x="3866158" y="3187308"/>
                <a:ext cx="57945" cy="56597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67" name="组合 166"/>
              <p:cNvGrpSpPr/>
              <p:nvPr/>
            </p:nvGrpSpPr>
            <p:grpSpPr>
              <a:xfrm>
                <a:off x="3956443" y="3187308"/>
                <a:ext cx="784268" cy="56597"/>
                <a:chOff x="3956443" y="3187308"/>
                <a:chExt cx="784268" cy="56597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168" name="Oval 6"/>
                <p:cNvSpPr>
                  <a:spLocks noChangeArrowheads="1"/>
                </p:cNvSpPr>
                <p:nvPr/>
              </p:nvSpPr>
              <p:spPr bwMode="auto">
                <a:xfrm>
                  <a:off x="3956443" y="3187308"/>
                  <a:ext cx="59292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9" name="Oval 7"/>
                <p:cNvSpPr>
                  <a:spLocks noChangeArrowheads="1"/>
                </p:cNvSpPr>
                <p:nvPr/>
              </p:nvSpPr>
              <p:spPr bwMode="auto">
                <a:xfrm>
                  <a:off x="4048076" y="3187308"/>
                  <a:ext cx="57945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0" name="Oval 8"/>
                <p:cNvSpPr>
                  <a:spLocks noChangeArrowheads="1"/>
                </p:cNvSpPr>
                <p:nvPr/>
              </p:nvSpPr>
              <p:spPr bwMode="auto">
                <a:xfrm>
                  <a:off x="4141056" y="3187308"/>
                  <a:ext cx="56597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1" name="Oval 9"/>
                <p:cNvSpPr>
                  <a:spLocks noChangeArrowheads="1"/>
                </p:cNvSpPr>
                <p:nvPr/>
              </p:nvSpPr>
              <p:spPr bwMode="auto">
                <a:xfrm>
                  <a:off x="4229993" y="3187308"/>
                  <a:ext cx="60640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2" name="Oval 10"/>
                <p:cNvSpPr>
                  <a:spLocks noChangeArrowheads="1"/>
                </p:cNvSpPr>
                <p:nvPr/>
              </p:nvSpPr>
              <p:spPr bwMode="auto">
                <a:xfrm>
                  <a:off x="4322974" y="3187308"/>
                  <a:ext cx="56597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3" name="Oval 11"/>
                <p:cNvSpPr>
                  <a:spLocks noChangeArrowheads="1"/>
                </p:cNvSpPr>
                <p:nvPr/>
              </p:nvSpPr>
              <p:spPr bwMode="auto">
                <a:xfrm>
                  <a:off x="4414606" y="3187308"/>
                  <a:ext cx="57945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Oval 12"/>
                <p:cNvSpPr>
                  <a:spLocks noChangeArrowheads="1"/>
                </p:cNvSpPr>
                <p:nvPr/>
              </p:nvSpPr>
              <p:spPr bwMode="auto">
                <a:xfrm>
                  <a:off x="4498153" y="3187308"/>
                  <a:ext cx="60640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5" name="Oval 13"/>
                <p:cNvSpPr>
                  <a:spLocks noChangeArrowheads="1"/>
                </p:cNvSpPr>
                <p:nvPr/>
              </p:nvSpPr>
              <p:spPr bwMode="auto">
                <a:xfrm>
                  <a:off x="4589786" y="3187308"/>
                  <a:ext cx="57945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6" name="Oval 14"/>
                <p:cNvSpPr>
                  <a:spLocks noChangeArrowheads="1"/>
                </p:cNvSpPr>
                <p:nvPr/>
              </p:nvSpPr>
              <p:spPr bwMode="auto">
                <a:xfrm>
                  <a:off x="4682766" y="3187308"/>
                  <a:ext cx="57945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60" name="Oval 5"/>
            <p:cNvSpPr>
              <a:spLocks noChangeArrowheads="1"/>
            </p:cNvSpPr>
            <p:nvPr/>
          </p:nvSpPr>
          <p:spPr bwMode="auto">
            <a:xfrm>
              <a:off x="3037217" y="3101065"/>
              <a:ext cx="57945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Oval 6"/>
            <p:cNvSpPr>
              <a:spLocks noChangeArrowheads="1"/>
            </p:cNvSpPr>
            <p:nvPr/>
          </p:nvSpPr>
          <p:spPr bwMode="auto">
            <a:xfrm>
              <a:off x="3127502" y="3101065"/>
              <a:ext cx="59292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Oval 7"/>
            <p:cNvSpPr>
              <a:spLocks noChangeArrowheads="1"/>
            </p:cNvSpPr>
            <p:nvPr/>
          </p:nvSpPr>
          <p:spPr bwMode="auto">
            <a:xfrm>
              <a:off x="3219135" y="3101065"/>
              <a:ext cx="57945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Oval 8"/>
            <p:cNvSpPr>
              <a:spLocks noChangeArrowheads="1"/>
            </p:cNvSpPr>
            <p:nvPr/>
          </p:nvSpPr>
          <p:spPr bwMode="auto">
            <a:xfrm>
              <a:off x="3312115" y="3101065"/>
              <a:ext cx="56597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Oval 9"/>
            <p:cNvSpPr>
              <a:spLocks noChangeArrowheads="1"/>
            </p:cNvSpPr>
            <p:nvPr/>
          </p:nvSpPr>
          <p:spPr bwMode="auto">
            <a:xfrm>
              <a:off x="3401052" y="3101065"/>
              <a:ext cx="60640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Oval 10"/>
            <p:cNvSpPr>
              <a:spLocks noChangeArrowheads="1"/>
            </p:cNvSpPr>
            <p:nvPr/>
          </p:nvSpPr>
          <p:spPr bwMode="auto">
            <a:xfrm>
              <a:off x="3494033" y="3101065"/>
              <a:ext cx="56597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7895907" y="1675211"/>
            <a:ext cx="903036" cy="2151831"/>
            <a:chOff x="7093511" y="1155221"/>
            <a:chExt cx="819303" cy="1952306"/>
          </a:xfrm>
        </p:grpSpPr>
        <p:sp>
          <p:nvSpPr>
            <p:cNvPr id="178" name="Oval 56"/>
            <p:cNvSpPr>
              <a:spLocks noChangeArrowheads="1"/>
            </p:cNvSpPr>
            <p:nvPr/>
          </p:nvSpPr>
          <p:spPr bwMode="auto">
            <a:xfrm>
              <a:off x="7428373" y="2864970"/>
              <a:ext cx="242557" cy="242557"/>
            </a:xfrm>
            <a:prstGeom prst="ellipse">
              <a:avLst/>
            </a:prstGeom>
            <a:solidFill>
              <a:srgbClr val="99CC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Oval 57"/>
            <p:cNvSpPr>
              <a:spLocks noChangeArrowheads="1"/>
            </p:cNvSpPr>
            <p:nvPr/>
          </p:nvSpPr>
          <p:spPr bwMode="auto">
            <a:xfrm>
              <a:off x="7501140" y="2692485"/>
              <a:ext cx="92981" cy="9298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Oval 61"/>
            <p:cNvSpPr>
              <a:spLocks noChangeArrowheads="1"/>
            </p:cNvSpPr>
            <p:nvPr/>
          </p:nvSpPr>
          <p:spPr bwMode="auto">
            <a:xfrm>
              <a:off x="7428373" y="2864970"/>
              <a:ext cx="242557" cy="242557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Oval 62"/>
            <p:cNvSpPr>
              <a:spLocks noChangeArrowheads="1"/>
            </p:cNvSpPr>
            <p:nvPr/>
          </p:nvSpPr>
          <p:spPr bwMode="auto">
            <a:xfrm>
              <a:off x="7501140" y="2692485"/>
              <a:ext cx="92981" cy="9298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82" name="组合 181"/>
            <p:cNvGrpSpPr/>
            <p:nvPr/>
          </p:nvGrpSpPr>
          <p:grpSpPr>
            <a:xfrm>
              <a:off x="7093511" y="1155221"/>
              <a:ext cx="819303" cy="1451380"/>
              <a:chOff x="7093511" y="1155221"/>
              <a:chExt cx="819303" cy="1451380"/>
            </a:xfrm>
          </p:grpSpPr>
          <p:sp>
            <p:nvSpPr>
              <p:cNvPr id="183" name="Freeform 58"/>
              <p:cNvSpPr>
                <a:spLocks/>
              </p:cNvSpPr>
              <p:nvPr/>
            </p:nvSpPr>
            <p:spPr bwMode="auto">
              <a:xfrm>
                <a:off x="7177732" y="1337221"/>
                <a:ext cx="672422" cy="1269380"/>
              </a:xfrm>
              <a:custGeom>
                <a:avLst/>
                <a:gdLst>
                  <a:gd name="T0" fmla="*/ 211 w 211"/>
                  <a:gd name="T1" fmla="*/ 320 h 398"/>
                  <a:gd name="T2" fmla="*/ 158 w 211"/>
                  <a:gd name="T3" fmla="*/ 370 h 398"/>
                  <a:gd name="T4" fmla="*/ 52 w 211"/>
                  <a:gd name="T5" fmla="*/ 370 h 398"/>
                  <a:gd name="T6" fmla="*/ 0 w 211"/>
                  <a:gd name="T7" fmla="*/ 320 h 398"/>
                  <a:gd name="T8" fmla="*/ 0 w 211"/>
                  <a:gd name="T9" fmla="*/ 0 h 398"/>
                  <a:gd name="T10" fmla="*/ 211 w 211"/>
                  <a:gd name="T11" fmla="*/ 0 h 398"/>
                  <a:gd name="T12" fmla="*/ 211 w 211"/>
                  <a:gd name="T13" fmla="*/ 32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398">
                    <a:moveTo>
                      <a:pt x="211" y="320"/>
                    </a:moveTo>
                    <a:cubicBezTo>
                      <a:pt x="158" y="370"/>
                      <a:pt x="158" y="370"/>
                      <a:pt x="158" y="370"/>
                    </a:cubicBezTo>
                    <a:cubicBezTo>
                      <a:pt x="128" y="398"/>
                      <a:pt x="82" y="398"/>
                      <a:pt x="52" y="370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1" y="0"/>
                      <a:pt x="211" y="0"/>
                      <a:pt x="211" y="0"/>
                    </a:cubicBezTo>
                    <a:lnTo>
                      <a:pt x="211" y="32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Oval 59"/>
              <p:cNvSpPr>
                <a:spLocks noChangeArrowheads="1"/>
              </p:cNvSpPr>
              <p:nvPr/>
            </p:nvSpPr>
            <p:spPr bwMode="auto">
              <a:xfrm>
                <a:off x="7093511" y="1155221"/>
                <a:ext cx="819303" cy="819303"/>
              </a:xfrm>
              <a:prstGeom prst="ellipse">
                <a:avLst/>
              </a:prstGeom>
              <a:solidFill>
                <a:srgbClr val="00A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Oval 60"/>
              <p:cNvSpPr>
                <a:spLocks noChangeArrowheads="1"/>
              </p:cNvSpPr>
              <p:nvPr/>
            </p:nvSpPr>
            <p:spPr bwMode="auto">
              <a:xfrm>
                <a:off x="7217484" y="1276499"/>
                <a:ext cx="576746" cy="578094"/>
              </a:xfrm>
              <a:prstGeom prst="ellipse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Rectangle 63"/>
              <p:cNvSpPr>
                <a:spLocks noChangeArrowheads="1"/>
              </p:cNvSpPr>
              <p:nvPr/>
            </p:nvSpPr>
            <p:spPr bwMode="auto">
              <a:xfrm>
                <a:off x="7253206" y="2054028"/>
                <a:ext cx="558477" cy="223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zh-CN" altLang="en-US" sz="1600" b="1" dirty="0" smtClean="0"/>
                  <a:t>第四张</a:t>
                </a:r>
                <a:endParaRPr lang="zh-CN" altLang="zh-CN" sz="1600" b="1" dirty="0" smtClean="0"/>
              </a:p>
            </p:txBody>
          </p:sp>
          <p:sp>
            <p:nvSpPr>
              <p:cNvPr id="187" name="Freeform 64"/>
              <p:cNvSpPr>
                <a:spLocks noEditPoints="1"/>
              </p:cNvSpPr>
              <p:nvPr/>
            </p:nvSpPr>
            <p:spPr bwMode="auto">
              <a:xfrm>
                <a:off x="7287556" y="1350614"/>
                <a:ext cx="424475" cy="423127"/>
              </a:xfrm>
              <a:custGeom>
                <a:avLst/>
                <a:gdLst>
                  <a:gd name="T0" fmla="*/ 67 w 133"/>
                  <a:gd name="T1" fmla="*/ 133 h 133"/>
                  <a:gd name="T2" fmla="*/ 0 w 133"/>
                  <a:gd name="T3" fmla="*/ 67 h 133"/>
                  <a:gd name="T4" fmla="*/ 67 w 133"/>
                  <a:gd name="T5" fmla="*/ 0 h 133"/>
                  <a:gd name="T6" fmla="*/ 133 w 133"/>
                  <a:gd name="T7" fmla="*/ 67 h 133"/>
                  <a:gd name="T8" fmla="*/ 67 w 133"/>
                  <a:gd name="T9" fmla="*/ 133 h 133"/>
                  <a:gd name="T10" fmla="*/ 67 w 133"/>
                  <a:gd name="T11" fmla="*/ 8 h 133"/>
                  <a:gd name="T12" fmla="*/ 8 w 133"/>
                  <a:gd name="T13" fmla="*/ 67 h 133"/>
                  <a:gd name="T14" fmla="*/ 67 w 133"/>
                  <a:gd name="T15" fmla="*/ 125 h 133"/>
                  <a:gd name="T16" fmla="*/ 125 w 133"/>
                  <a:gd name="T17" fmla="*/ 67 h 133"/>
                  <a:gd name="T18" fmla="*/ 67 w 133"/>
                  <a:gd name="T19" fmla="*/ 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3">
                    <a:moveTo>
                      <a:pt x="67" y="133"/>
                    </a:moveTo>
                    <a:cubicBezTo>
                      <a:pt x="30" y="133"/>
                      <a:pt x="0" y="103"/>
                      <a:pt x="0" y="67"/>
                    </a:cubicBezTo>
                    <a:cubicBezTo>
                      <a:pt x="0" y="30"/>
                      <a:pt x="30" y="0"/>
                      <a:pt x="67" y="0"/>
                    </a:cubicBezTo>
                    <a:cubicBezTo>
                      <a:pt x="103" y="0"/>
                      <a:pt x="133" y="30"/>
                      <a:pt x="133" y="67"/>
                    </a:cubicBezTo>
                    <a:cubicBezTo>
                      <a:pt x="133" y="103"/>
                      <a:pt x="103" y="133"/>
                      <a:pt x="67" y="133"/>
                    </a:cubicBezTo>
                    <a:close/>
                    <a:moveTo>
                      <a:pt x="67" y="8"/>
                    </a:moveTo>
                    <a:cubicBezTo>
                      <a:pt x="34" y="8"/>
                      <a:pt x="8" y="35"/>
                      <a:pt x="8" y="67"/>
                    </a:cubicBezTo>
                    <a:cubicBezTo>
                      <a:pt x="8" y="99"/>
                      <a:pt x="34" y="125"/>
                      <a:pt x="67" y="125"/>
                    </a:cubicBezTo>
                    <a:cubicBezTo>
                      <a:pt x="99" y="125"/>
                      <a:pt x="125" y="99"/>
                      <a:pt x="125" y="67"/>
                    </a:cubicBezTo>
                    <a:cubicBezTo>
                      <a:pt x="125" y="35"/>
                      <a:pt x="99" y="8"/>
                      <a:pt x="67" y="8"/>
                    </a:cubicBezTo>
                    <a:close/>
                  </a:path>
                </a:pathLst>
              </a:custGeom>
              <a:solidFill>
                <a:srgbClr val="7A93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65"/>
              <p:cNvSpPr>
                <a:spLocks noEditPoints="1"/>
              </p:cNvSpPr>
              <p:nvPr/>
            </p:nvSpPr>
            <p:spPr bwMode="auto">
              <a:xfrm>
                <a:off x="7376493" y="1350614"/>
                <a:ext cx="249295" cy="423127"/>
              </a:xfrm>
              <a:custGeom>
                <a:avLst/>
                <a:gdLst>
                  <a:gd name="T0" fmla="*/ 39 w 78"/>
                  <a:gd name="T1" fmla="*/ 133 h 133"/>
                  <a:gd name="T2" fmla="*/ 0 w 78"/>
                  <a:gd name="T3" fmla="*/ 67 h 133"/>
                  <a:gd name="T4" fmla="*/ 39 w 78"/>
                  <a:gd name="T5" fmla="*/ 0 h 133"/>
                  <a:gd name="T6" fmla="*/ 78 w 78"/>
                  <a:gd name="T7" fmla="*/ 67 h 133"/>
                  <a:gd name="T8" fmla="*/ 39 w 78"/>
                  <a:gd name="T9" fmla="*/ 133 h 133"/>
                  <a:gd name="T10" fmla="*/ 39 w 78"/>
                  <a:gd name="T11" fmla="*/ 8 h 133"/>
                  <a:gd name="T12" fmla="*/ 8 w 78"/>
                  <a:gd name="T13" fmla="*/ 67 h 133"/>
                  <a:gd name="T14" fmla="*/ 39 w 78"/>
                  <a:gd name="T15" fmla="*/ 125 h 133"/>
                  <a:gd name="T16" fmla="*/ 70 w 78"/>
                  <a:gd name="T17" fmla="*/ 67 h 133"/>
                  <a:gd name="T18" fmla="*/ 39 w 78"/>
                  <a:gd name="T19" fmla="*/ 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133">
                    <a:moveTo>
                      <a:pt x="39" y="133"/>
                    </a:moveTo>
                    <a:cubicBezTo>
                      <a:pt x="17" y="133"/>
                      <a:pt x="0" y="104"/>
                      <a:pt x="0" y="67"/>
                    </a:cubicBezTo>
                    <a:cubicBezTo>
                      <a:pt x="0" y="30"/>
                      <a:pt x="17" y="0"/>
                      <a:pt x="39" y="0"/>
                    </a:cubicBezTo>
                    <a:cubicBezTo>
                      <a:pt x="61" y="0"/>
                      <a:pt x="78" y="30"/>
                      <a:pt x="78" y="67"/>
                    </a:cubicBezTo>
                    <a:cubicBezTo>
                      <a:pt x="78" y="104"/>
                      <a:pt x="61" y="133"/>
                      <a:pt x="39" y="133"/>
                    </a:cubicBezTo>
                    <a:close/>
                    <a:moveTo>
                      <a:pt x="39" y="8"/>
                    </a:moveTo>
                    <a:cubicBezTo>
                      <a:pt x="22" y="8"/>
                      <a:pt x="8" y="35"/>
                      <a:pt x="8" y="67"/>
                    </a:cubicBezTo>
                    <a:cubicBezTo>
                      <a:pt x="8" y="98"/>
                      <a:pt x="22" y="125"/>
                      <a:pt x="39" y="125"/>
                    </a:cubicBezTo>
                    <a:cubicBezTo>
                      <a:pt x="56" y="125"/>
                      <a:pt x="70" y="98"/>
                      <a:pt x="70" y="67"/>
                    </a:cubicBezTo>
                    <a:cubicBezTo>
                      <a:pt x="70" y="35"/>
                      <a:pt x="56" y="8"/>
                      <a:pt x="39" y="8"/>
                    </a:cubicBezTo>
                    <a:close/>
                  </a:path>
                </a:pathLst>
              </a:custGeom>
              <a:solidFill>
                <a:srgbClr val="7A93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66"/>
              <p:cNvSpPr>
                <a:spLocks noEditPoints="1"/>
              </p:cNvSpPr>
              <p:nvPr/>
            </p:nvSpPr>
            <p:spPr bwMode="auto">
              <a:xfrm>
                <a:off x="7336067" y="1350614"/>
                <a:ext cx="331494" cy="136102"/>
              </a:xfrm>
              <a:custGeom>
                <a:avLst/>
                <a:gdLst>
                  <a:gd name="T0" fmla="*/ 52 w 104"/>
                  <a:gd name="T1" fmla="*/ 43 h 43"/>
                  <a:gd name="T2" fmla="*/ 1 w 104"/>
                  <a:gd name="T3" fmla="*/ 30 h 43"/>
                  <a:gd name="T4" fmla="*/ 0 w 104"/>
                  <a:gd name="T5" fmla="*/ 27 h 43"/>
                  <a:gd name="T6" fmla="*/ 1 w 104"/>
                  <a:gd name="T7" fmla="*/ 24 h 43"/>
                  <a:gd name="T8" fmla="*/ 52 w 104"/>
                  <a:gd name="T9" fmla="*/ 0 h 43"/>
                  <a:gd name="T10" fmla="*/ 103 w 104"/>
                  <a:gd name="T11" fmla="*/ 24 h 43"/>
                  <a:gd name="T12" fmla="*/ 104 w 104"/>
                  <a:gd name="T13" fmla="*/ 27 h 43"/>
                  <a:gd name="T14" fmla="*/ 102 w 104"/>
                  <a:gd name="T15" fmla="*/ 30 h 43"/>
                  <a:gd name="T16" fmla="*/ 52 w 104"/>
                  <a:gd name="T17" fmla="*/ 43 h 43"/>
                  <a:gd name="T18" fmla="*/ 10 w 104"/>
                  <a:gd name="T19" fmla="*/ 26 h 43"/>
                  <a:gd name="T20" fmla="*/ 52 w 104"/>
                  <a:gd name="T21" fmla="*/ 35 h 43"/>
                  <a:gd name="T22" fmla="*/ 94 w 104"/>
                  <a:gd name="T23" fmla="*/ 26 h 43"/>
                  <a:gd name="T24" fmla="*/ 52 w 104"/>
                  <a:gd name="T25" fmla="*/ 8 h 43"/>
                  <a:gd name="T26" fmla="*/ 10 w 104"/>
                  <a:gd name="T27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4" h="43">
                    <a:moveTo>
                      <a:pt x="52" y="43"/>
                    </a:moveTo>
                    <a:cubicBezTo>
                      <a:pt x="32" y="43"/>
                      <a:pt x="14" y="39"/>
                      <a:pt x="1" y="30"/>
                    </a:cubicBezTo>
                    <a:cubicBezTo>
                      <a:pt x="1" y="30"/>
                      <a:pt x="0" y="29"/>
                      <a:pt x="0" y="27"/>
                    </a:cubicBezTo>
                    <a:cubicBezTo>
                      <a:pt x="0" y="26"/>
                      <a:pt x="0" y="25"/>
                      <a:pt x="1" y="24"/>
                    </a:cubicBezTo>
                    <a:cubicBezTo>
                      <a:pt x="13" y="9"/>
                      <a:pt x="32" y="0"/>
                      <a:pt x="52" y="0"/>
                    </a:cubicBezTo>
                    <a:cubicBezTo>
                      <a:pt x="71" y="0"/>
                      <a:pt x="90" y="9"/>
                      <a:pt x="103" y="24"/>
                    </a:cubicBezTo>
                    <a:cubicBezTo>
                      <a:pt x="103" y="25"/>
                      <a:pt x="104" y="26"/>
                      <a:pt x="104" y="27"/>
                    </a:cubicBezTo>
                    <a:cubicBezTo>
                      <a:pt x="103" y="29"/>
                      <a:pt x="103" y="30"/>
                      <a:pt x="102" y="30"/>
                    </a:cubicBezTo>
                    <a:cubicBezTo>
                      <a:pt x="89" y="39"/>
                      <a:pt x="71" y="43"/>
                      <a:pt x="52" y="43"/>
                    </a:cubicBezTo>
                    <a:close/>
                    <a:moveTo>
                      <a:pt x="10" y="26"/>
                    </a:moveTo>
                    <a:cubicBezTo>
                      <a:pt x="21" y="32"/>
                      <a:pt x="36" y="35"/>
                      <a:pt x="52" y="35"/>
                    </a:cubicBezTo>
                    <a:cubicBezTo>
                      <a:pt x="68" y="35"/>
                      <a:pt x="82" y="32"/>
                      <a:pt x="94" y="26"/>
                    </a:cubicBezTo>
                    <a:cubicBezTo>
                      <a:pt x="83" y="15"/>
                      <a:pt x="68" y="8"/>
                      <a:pt x="52" y="8"/>
                    </a:cubicBezTo>
                    <a:cubicBezTo>
                      <a:pt x="36" y="8"/>
                      <a:pt x="21" y="15"/>
                      <a:pt x="10" y="26"/>
                    </a:cubicBezTo>
                    <a:close/>
                  </a:path>
                </a:pathLst>
              </a:custGeom>
              <a:solidFill>
                <a:srgbClr val="7A93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67"/>
              <p:cNvSpPr>
                <a:spLocks noEditPoints="1"/>
              </p:cNvSpPr>
              <p:nvPr/>
            </p:nvSpPr>
            <p:spPr bwMode="auto">
              <a:xfrm>
                <a:off x="7336067" y="1637640"/>
                <a:ext cx="331494" cy="136102"/>
              </a:xfrm>
              <a:custGeom>
                <a:avLst/>
                <a:gdLst>
                  <a:gd name="T0" fmla="*/ 52 w 104"/>
                  <a:gd name="T1" fmla="*/ 43 h 43"/>
                  <a:gd name="T2" fmla="*/ 1 w 104"/>
                  <a:gd name="T3" fmla="*/ 19 h 43"/>
                  <a:gd name="T4" fmla="*/ 0 w 104"/>
                  <a:gd name="T5" fmla="*/ 16 h 43"/>
                  <a:gd name="T6" fmla="*/ 1 w 104"/>
                  <a:gd name="T7" fmla="*/ 13 h 43"/>
                  <a:gd name="T8" fmla="*/ 52 w 104"/>
                  <a:gd name="T9" fmla="*/ 0 h 43"/>
                  <a:gd name="T10" fmla="*/ 102 w 104"/>
                  <a:gd name="T11" fmla="*/ 13 h 43"/>
                  <a:gd name="T12" fmla="*/ 104 w 104"/>
                  <a:gd name="T13" fmla="*/ 16 h 43"/>
                  <a:gd name="T14" fmla="*/ 103 w 104"/>
                  <a:gd name="T15" fmla="*/ 19 h 43"/>
                  <a:gd name="T16" fmla="*/ 52 w 104"/>
                  <a:gd name="T17" fmla="*/ 43 h 43"/>
                  <a:gd name="T18" fmla="*/ 10 w 104"/>
                  <a:gd name="T19" fmla="*/ 18 h 43"/>
                  <a:gd name="T20" fmla="*/ 52 w 104"/>
                  <a:gd name="T21" fmla="*/ 35 h 43"/>
                  <a:gd name="T22" fmla="*/ 94 w 104"/>
                  <a:gd name="T23" fmla="*/ 18 h 43"/>
                  <a:gd name="T24" fmla="*/ 52 w 104"/>
                  <a:gd name="T25" fmla="*/ 8 h 43"/>
                  <a:gd name="T26" fmla="*/ 10 w 104"/>
                  <a:gd name="T27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4" h="43">
                    <a:moveTo>
                      <a:pt x="52" y="43"/>
                    </a:moveTo>
                    <a:cubicBezTo>
                      <a:pt x="32" y="43"/>
                      <a:pt x="13" y="35"/>
                      <a:pt x="1" y="19"/>
                    </a:cubicBezTo>
                    <a:cubicBezTo>
                      <a:pt x="0" y="18"/>
                      <a:pt x="0" y="17"/>
                      <a:pt x="0" y="16"/>
                    </a:cubicBezTo>
                    <a:cubicBezTo>
                      <a:pt x="0" y="15"/>
                      <a:pt x="1" y="14"/>
                      <a:pt x="1" y="13"/>
                    </a:cubicBezTo>
                    <a:cubicBezTo>
                      <a:pt x="14" y="5"/>
                      <a:pt x="32" y="0"/>
                      <a:pt x="52" y="0"/>
                    </a:cubicBezTo>
                    <a:cubicBezTo>
                      <a:pt x="71" y="0"/>
                      <a:pt x="89" y="5"/>
                      <a:pt x="102" y="13"/>
                    </a:cubicBezTo>
                    <a:cubicBezTo>
                      <a:pt x="103" y="14"/>
                      <a:pt x="103" y="15"/>
                      <a:pt x="104" y="16"/>
                    </a:cubicBezTo>
                    <a:cubicBezTo>
                      <a:pt x="104" y="17"/>
                      <a:pt x="103" y="18"/>
                      <a:pt x="103" y="19"/>
                    </a:cubicBezTo>
                    <a:cubicBezTo>
                      <a:pt x="90" y="35"/>
                      <a:pt x="71" y="43"/>
                      <a:pt x="52" y="43"/>
                    </a:cubicBezTo>
                    <a:close/>
                    <a:moveTo>
                      <a:pt x="10" y="18"/>
                    </a:moveTo>
                    <a:cubicBezTo>
                      <a:pt x="21" y="29"/>
                      <a:pt x="36" y="35"/>
                      <a:pt x="52" y="35"/>
                    </a:cubicBezTo>
                    <a:cubicBezTo>
                      <a:pt x="68" y="35"/>
                      <a:pt x="83" y="29"/>
                      <a:pt x="94" y="18"/>
                    </a:cubicBezTo>
                    <a:cubicBezTo>
                      <a:pt x="82" y="12"/>
                      <a:pt x="68" y="8"/>
                      <a:pt x="52" y="8"/>
                    </a:cubicBezTo>
                    <a:cubicBezTo>
                      <a:pt x="36" y="8"/>
                      <a:pt x="21" y="12"/>
                      <a:pt x="10" y="18"/>
                    </a:cubicBezTo>
                    <a:close/>
                  </a:path>
                </a:pathLst>
              </a:custGeom>
              <a:solidFill>
                <a:srgbClr val="7A93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68"/>
              <p:cNvSpPr>
                <a:spLocks/>
              </p:cNvSpPr>
              <p:nvPr/>
            </p:nvSpPr>
            <p:spPr bwMode="auto">
              <a:xfrm>
                <a:off x="7488339" y="1350614"/>
                <a:ext cx="25604" cy="423127"/>
              </a:xfrm>
              <a:custGeom>
                <a:avLst/>
                <a:gdLst>
                  <a:gd name="T0" fmla="*/ 4 w 8"/>
                  <a:gd name="T1" fmla="*/ 133 h 133"/>
                  <a:gd name="T2" fmla="*/ 0 w 8"/>
                  <a:gd name="T3" fmla="*/ 129 h 133"/>
                  <a:gd name="T4" fmla="*/ 0 w 8"/>
                  <a:gd name="T5" fmla="*/ 4 h 133"/>
                  <a:gd name="T6" fmla="*/ 4 w 8"/>
                  <a:gd name="T7" fmla="*/ 0 h 133"/>
                  <a:gd name="T8" fmla="*/ 8 w 8"/>
                  <a:gd name="T9" fmla="*/ 4 h 133"/>
                  <a:gd name="T10" fmla="*/ 8 w 8"/>
                  <a:gd name="T11" fmla="*/ 129 h 133"/>
                  <a:gd name="T12" fmla="*/ 4 w 8"/>
                  <a:gd name="T13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33">
                    <a:moveTo>
                      <a:pt x="4" y="133"/>
                    </a:moveTo>
                    <a:cubicBezTo>
                      <a:pt x="1" y="133"/>
                      <a:pt x="0" y="131"/>
                      <a:pt x="0" y="12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29"/>
                      <a:pt x="8" y="129"/>
                      <a:pt x="8" y="129"/>
                    </a:cubicBezTo>
                    <a:cubicBezTo>
                      <a:pt x="8" y="131"/>
                      <a:pt x="6" y="133"/>
                      <a:pt x="4" y="133"/>
                    </a:cubicBezTo>
                    <a:close/>
                  </a:path>
                </a:pathLst>
              </a:custGeom>
              <a:solidFill>
                <a:srgbClr val="7A93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69"/>
              <p:cNvSpPr>
                <a:spLocks/>
              </p:cNvSpPr>
              <p:nvPr/>
            </p:nvSpPr>
            <p:spPr bwMode="auto">
              <a:xfrm>
                <a:off x="7287556" y="1551397"/>
                <a:ext cx="424475" cy="25604"/>
              </a:xfrm>
              <a:custGeom>
                <a:avLst/>
                <a:gdLst>
                  <a:gd name="T0" fmla="*/ 129 w 133"/>
                  <a:gd name="T1" fmla="*/ 8 h 8"/>
                  <a:gd name="T2" fmla="*/ 4 w 133"/>
                  <a:gd name="T3" fmla="*/ 8 h 8"/>
                  <a:gd name="T4" fmla="*/ 0 w 133"/>
                  <a:gd name="T5" fmla="*/ 4 h 8"/>
                  <a:gd name="T6" fmla="*/ 4 w 133"/>
                  <a:gd name="T7" fmla="*/ 0 h 8"/>
                  <a:gd name="T8" fmla="*/ 129 w 133"/>
                  <a:gd name="T9" fmla="*/ 0 h 8"/>
                  <a:gd name="T10" fmla="*/ 133 w 133"/>
                  <a:gd name="T11" fmla="*/ 4 h 8"/>
                  <a:gd name="T12" fmla="*/ 129 w 1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8">
                    <a:moveTo>
                      <a:pt x="129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1" y="0"/>
                      <a:pt x="133" y="2"/>
                      <a:pt x="133" y="4"/>
                    </a:cubicBezTo>
                    <a:cubicBezTo>
                      <a:pt x="133" y="6"/>
                      <a:pt x="131" y="8"/>
                      <a:pt x="129" y="8"/>
                    </a:cubicBezTo>
                    <a:close/>
                  </a:path>
                </a:pathLst>
              </a:custGeom>
              <a:solidFill>
                <a:srgbClr val="7A93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93" name="组合 192"/>
          <p:cNvGrpSpPr/>
          <p:nvPr/>
        </p:nvGrpSpPr>
        <p:grpSpPr>
          <a:xfrm flipV="1">
            <a:off x="8672666" y="3702411"/>
            <a:ext cx="1735366" cy="67405"/>
            <a:chOff x="2119340" y="3101065"/>
            <a:chExt cx="1431290" cy="56597"/>
          </a:xfrm>
        </p:grpSpPr>
        <p:grpSp>
          <p:nvGrpSpPr>
            <p:cNvPr id="194" name="组合 193"/>
            <p:cNvGrpSpPr/>
            <p:nvPr/>
          </p:nvGrpSpPr>
          <p:grpSpPr>
            <a:xfrm>
              <a:off x="2119340" y="3101065"/>
              <a:ext cx="874553" cy="56597"/>
              <a:chOff x="3866158" y="3187308"/>
              <a:chExt cx="874553" cy="56597"/>
            </a:xfrm>
          </p:grpSpPr>
          <p:sp>
            <p:nvSpPr>
              <p:cNvPr id="201" name="Oval 5"/>
              <p:cNvSpPr>
                <a:spLocks noChangeArrowheads="1"/>
              </p:cNvSpPr>
              <p:nvPr/>
            </p:nvSpPr>
            <p:spPr bwMode="auto">
              <a:xfrm>
                <a:off x="3866158" y="3187308"/>
                <a:ext cx="57945" cy="56597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02" name="组合 201"/>
              <p:cNvGrpSpPr/>
              <p:nvPr/>
            </p:nvGrpSpPr>
            <p:grpSpPr>
              <a:xfrm>
                <a:off x="3956443" y="3187308"/>
                <a:ext cx="784268" cy="56597"/>
                <a:chOff x="3956443" y="3187308"/>
                <a:chExt cx="784268" cy="56597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203" name="Oval 6"/>
                <p:cNvSpPr>
                  <a:spLocks noChangeArrowheads="1"/>
                </p:cNvSpPr>
                <p:nvPr/>
              </p:nvSpPr>
              <p:spPr bwMode="auto">
                <a:xfrm>
                  <a:off x="3956443" y="3187308"/>
                  <a:ext cx="59292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4" name="Oval 7"/>
                <p:cNvSpPr>
                  <a:spLocks noChangeArrowheads="1"/>
                </p:cNvSpPr>
                <p:nvPr/>
              </p:nvSpPr>
              <p:spPr bwMode="auto">
                <a:xfrm>
                  <a:off x="4048076" y="3187308"/>
                  <a:ext cx="57945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Oval 8"/>
                <p:cNvSpPr>
                  <a:spLocks noChangeArrowheads="1"/>
                </p:cNvSpPr>
                <p:nvPr/>
              </p:nvSpPr>
              <p:spPr bwMode="auto">
                <a:xfrm>
                  <a:off x="4141056" y="3187308"/>
                  <a:ext cx="56597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Oval 9"/>
                <p:cNvSpPr>
                  <a:spLocks noChangeArrowheads="1"/>
                </p:cNvSpPr>
                <p:nvPr/>
              </p:nvSpPr>
              <p:spPr bwMode="auto">
                <a:xfrm>
                  <a:off x="4229993" y="3187308"/>
                  <a:ext cx="60640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7" name="Oval 10"/>
                <p:cNvSpPr>
                  <a:spLocks noChangeArrowheads="1"/>
                </p:cNvSpPr>
                <p:nvPr/>
              </p:nvSpPr>
              <p:spPr bwMode="auto">
                <a:xfrm>
                  <a:off x="4322974" y="3187308"/>
                  <a:ext cx="56597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8" name="Oval 11"/>
                <p:cNvSpPr>
                  <a:spLocks noChangeArrowheads="1"/>
                </p:cNvSpPr>
                <p:nvPr/>
              </p:nvSpPr>
              <p:spPr bwMode="auto">
                <a:xfrm>
                  <a:off x="4414606" y="3187308"/>
                  <a:ext cx="57945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Oval 12"/>
                <p:cNvSpPr>
                  <a:spLocks noChangeArrowheads="1"/>
                </p:cNvSpPr>
                <p:nvPr/>
              </p:nvSpPr>
              <p:spPr bwMode="auto">
                <a:xfrm>
                  <a:off x="4498153" y="3187308"/>
                  <a:ext cx="60640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Oval 13"/>
                <p:cNvSpPr>
                  <a:spLocks noChangeArrowheads="1"/>
                </p:cNvSpPr>
                <p:nvPr/>
              </p:nvSpPr>
              <p:spPr bwMode="auto">
                <a:xfrm>
                  <a:off x="4589786" y="3187308"/>
                  <a:ext cx="57945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Oval 14"/>
                <p:cNvSpPr>
                  <a:spLocks noChangeArrowheads="1"/>
                </p:cNvSpPr>
                <p:nvPr/>
              </p:nvSpPr>
              <p:spPr bwMode="auto">
                <a:xfrm>
                  <a:off x="4682766" y="3187308"/>
                  <a:ext cx="57945" cy="5659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95" name="Oval 5"/>
            <p:cNvSpPr>
              <a:spLocks noChangeArrowheads="1"/>
            </p:cNvSpPr>
            <p:nvPr/>
          </p:nvSpPr>
          <p:spPr bwMode="auto">
            <a:xfrm>
              <a:off x="3037217" y="3101065"/>
              <a:ext cx="57945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Oval 6"/>
            <p:cNvSpPr>
              <a:spLocks noChangeArrowheads="1"/>
            </p:cNvSpPr>
            <p:nvPr/>
          </p:nvSpPr>
          <p:spPr bwMode="auto">
            <a:xfrm>
              <a:off x="3127502" y="3101065"/>
              <a:ext cx="59292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Oval 7"/>
            <p:cNvSpPr>
              <a:spLocks noChangeArrowheads="1"/>
            </p:cNvSpPr>
            <p:nvPr/>
          </p:nvSpPr>
          <p:spPr bwMode="auto">
            <a:xfrm>
              <a:off x="3219135" y="3101065"/>
              <a:ext cx="57945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Oval 8"/>
            <p:cNvSpPr>
              <a:spLocks noChangeArrowheads="1"/>
            </p:cNvSpPr>
            <p:nvPr/>
          </p:nvSpPr>
          <p:spPr bwMode="auto">
            <a:xfrm>
              <a:off x="3312115" y="3101065"/>
              <a:ext cx="56597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Oval 9"/>
            <p:cNvSpPr>
              <a:spLocks noChangeArrowheads="1"/>
            </p:cNvSpPr>
            <p:nvPr/>
          </p:nvSpPr>
          <p:spPr bwMode="auto">
            <a:xfrm>
              <a:off x="3401052" y="3101065"/>
              <a:ext cx="60640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Oval 10"/>
            <p:cNvSpPr>
              <a:spLocks noChangeArrowheads="1"/>
            </p:cNvSpPr>
            <p:nvPr/>
          </p:nvSpPr>
          <p:spPr bwMode="auto">
            <a:xfrm>
              <a:off x="3494033" y="3101065"/>
              <a:ext cx="56597" cy="565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5608711" y="1675211"/>
            <a:ext cx="900065" cy="2147220"/>
            <a:chOff x="3386811" y="1267483"/>
            <a:chExt cx="816608" cy="1948123"/>
          </a:xfrm>
        </p:grpSpPr>
        <p:grpSp>
          <p:nvGrpSpPr>
            <p:cNvPr id="230" name="组合 229"/>
            <p:cNvGrpSpPr/>
            <p:nvPr/>
          </p:nvGrpSpPr>
          <p:grpSpPr>
            <a:xfrm>
              <a:off x="3643964" y="2800564"/>
              <a:ext cx="245252" cy="415042"/>
              <a:chOff x="5197334" y="2067503"/>
              <a:chExt cx="245252" cy="415042"/>
            </a:xfrm>
          </p:grpSpPr>
          <p:sp>
            <p:nvSpPr>
              <p:cNvPr id="241" name="Oval 45"/>
              <p:cNvSpPr>
                <a:spLocks noChangeArrowheads="1"/>
              </p:cNvSpPr>
              <p:nvPr/>
            </p:nvSpPr>
            <p:spPr bwMode="auto">
              <a:xfrm>
                <a:off x="5197334" y="2239988"/>
                <a:ext cx="245252" cy="242557"/>
              </a:xfrm>
              <a:prstGeom prst="ellipse">
                <a:avLst/>
              </a:prstGeom>
              <a:solidFill>
                <a:srgbClr val="00A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Oval 46"/>
              <p:cNvSpPr>
                <a:spLocks noChangeArrowheads="1"/>
              </p:cNvSpPr>
              <p:nvPr/>
            </p:nvSpPr>
            <p:spPr bwMode="auto">
              <a:xfrm>
                <a:off x="5274144" y="2067503"/>
                <a:ext cx="91633" cy="92981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31" name="组合 230"/>
            <p:cNvGrpSpPr/>
            <p:nvPr/>
          </p:nvGrpSpPr>
          <p:grpSpPr>
            <a:xfrm>
              <a:off x="3386811" y="1267483"/>
              <a:ext cx="816608" cy="1452644"/>
              <a:chOff x="3733910" y="1115126"/>
              <a:chExt cx="816608" cy="1452644"/>
            </a:xfrm>
          </p:grpSpPr>
          <p:sp>
            <p:nvSpPr>
              <p:cNvPr id="232" name="Freeform 47"/>
              <p:cNvSpPr>
                <a:spLocks/>
              </p:cNvSpPr>
              <p:nvPr/>
            </p:nvSpPr>
            <p:spPr bwMode="auto">
              <a:xfrm>
                <a:off x="3806002" y="1301085"/>
                <a:ext cx="672422" cy="1266685"/>
              </a:xfrm>
              <a:custGeom>
                <a:avLst/>
                <a:gdLst>
                  <a:gd name="T0" fmla="*/ 211 w 211"/>
                  <a:gd name="T1" fmla="*/ 319 h 397"/>
                  <a:gd name="T2" fmla="*/ 158 w 211"/>
                  <a:gd name="T3" fmla="*/ 369 h 397"/>
                  <a:gd name="T4" fmla="*/ 52 w 211"/>
                  <a:gd name="T5" fmla="*/ 369 h 397"/>
                  <a:gd name="T6" fmla="*/ 0 w 211"/>
                  <a:gd name="T7" fmla="*/ 319 h 397"/>
                  <a:gd name="T8" fmla="*/ 0 w 211"/>
                  <a:gd name="T9" fmla="*/ 0 h 397"/>
                  <a:gd name="T10" fmla="*/ 211 w 211"/>
                  <a:gd name="T11" fmla="*/ 0 h 397"/>
                  <a:gd name="T12" fmla="*/ 211 w 211"/>
                  <a:gd name="T13" fmla="*/ 319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397">
                    <a:moveTo>
                      <a:pt x="211" y="319"/>
                    </a:moveTo>
                    <a:cubicBezTo>
                      <a:pt x="158" y="369"/>
                      <a:pt x="158" y="369"/>
                      <a:pt x="158" y="369"/>
                    </a:cubicBezTo>
                    <a:cubicBezTo>
                      <a:pt x="128" y="397"/>
                      <a:pt x="82" y="397"/>
                      <a:pt x="52" y="369"/>
                    </a:cubicBezTo>
                    <a:cubicBezTo>
                      <a:pt x="0" y="319"/>
                      <a:pt x="0" y="319"/>
                      <a:pt x="0" y="3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1" y="0"/>
                      <a:pt x="211" y="0"/>
                      <a:pt x="211" y="0"/>
                    </a:cubicBezTo>
                    <a:lnTo>
                      <a:pt x="211" y="319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Oval 48"/>
              <p:cNvSpPr>
                <a:spLocks noChangeArrowheads="1"/>
              </p:cNvSpPr>
              <p:nvPr/>
            </p:nvSpPr>
            <p:spPr bwMode="auto">
              <a:xfrm>
                <a:off x="3733910" y="1115126"/>
                <a:ext cx="816608" cy="819303"/>
              </a:xfrm>
              <a:prstGeom prst="ellipse">
                <a:avLst/>
              </a:prstGeom>
              <a:solidFill>
                <a:srgbClr val="00A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Oval 49"/>
              <p:cNvSpPr>
                <a:spLocks noChangeArrowheads="1"/>
              </p:cNvSpPr>
              <p:nvPr/>
            </p:nvSpPr>
            <p:spPr bwMode="auto">
              <a:xfrm>
                <a:off x="3857883" y="1236404"/>
                <a:ext cx="578094" cy="576746"/>
              </a:xfrm>
              <a:prstGeom prst="ellipse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Rectangle 50"/>
              <p:cNvSpPr>
                <a:spLocks noChangeArrowheads="1"/>
              </p:cNvSpPr>
              <p:nvPr/>
            </p:nvSpPr>
            <p:spPr bwMode="auto">
              <a:xfrm>
                <a:off x="3881988" y="2042232"/>
                <a:ext cx="558477" cy="223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zh-CN" altLang="en-US" sz="1600" b="1" dirty="0" smtClean="0"/>
                  <a:t>第三章</a:t>
                </a:r>
                <a:endParaRPr lang="zh-CN" altLang="zh-CN" sz="1600" b="1" dirty="0" smtClean="0"/>
              </a:p>
            </p:txBody>
          </p:sp>
          <p:sp>
            <p:nvSpPr>
              <p:cNvPr id="236" name="Oval 51"/>
              <p:cNvSpPr>
                <a:spLocks noChangeArrowheads="1"/>
              </p:cNvSpPr>
              <p:nvPr/>
            </p:nvSpPr>
            <p:spPr bwMode="auto">
              <a:xfrm>
                <a:off x="3967033" y="1600240"/>
                <a:ext cx="63335" cy="63335"/>
              </a:xfrm>
              <a:prstGeom prst="ellipse">
                <a:avLst/>
              </a:pr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Oval 52"/>
              <p:cNvSpPr>
                <a:spLocks noChangeArrowheads="1"/>
              </p:cNvSpPr>
              <p:nvPr/>
            </p:nvSpPr>
            <p:spPr bwMode="auto">
              <a:xfrm>
                <a:off x="4072141" y="1462791"/>
                <a:ext cx="63335" cy="63335"/>
              </a:xfrm>
              <a:prstGeom prst="ellipse">
                <a:avLst/>
              </a:pr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Oval 53"/>
              <p:cNvSpPr>
                <a:spLocks noChangeArrowheads="1"/>
              </p:cNvSpPr>
              <p:nvPr/>
            </p:nvSpPr>
            <p:spPr bwMode="auto">
              <a:xfrm>
                <a:off x="4193419" y="1526125"/>
                <a:ext cx="63335" cy="64682"/>
              </a:xfrm>
              <a:prstGeom prst="ellipse">
                <a:avLst/>
              </a:pr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Oval 54"/>
              <p:cNvSpPr>
                <a:spLocks noChangeArrowheads="1"/>
              </p:cNvSpPr>
              <p:nvPr/>
            </p:nvSpPr>
            <p:spPr bwMode="auto">
              <a:xfrm>
                <a:off x="4256754" y="1353641"/>
                <a:ext cx="63335" cy="64682"/>
              </a:xfrm>
              <a:prstGeom prst="ellipse">
                <a:avLst/>
              </a:pr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55"/>
              <p:cNvSpPr>
                <a:spLocks/>
              </p:cNvSpPr>
              <p:nvPr/>
            </p:nvSpPr>
            <p:spPr bwMode="auto">
              <a:xfrm>
                <a:off x="3983204" y="1369811"/>
                <a:ext cx="318019" cy="274898"/>
              </a:xfrm>
              <a:custGeom>
                <a:avLst/>
                <a:gdLst>
                  <a:gd name="T0" fmla="*/ 5 w 100"/>
                  <a:gd name="T1" fmla="*/ 86 h 86"/>
                  <a:gd name="T2" fmla="*/ 2 w 100"/>
                  <a:gd name="T3" fmla="*/ 86 h 86"/>
                  <a:gd name="T4" fmla="*/ 2 w 100"/>
                  <a:gd name="T5" fmla="*/ 80 h 86"/>
                  <a:gd name="T6" fmla="*/ 35 w 100"/>
                  <a:gd name="T7" fmla="*/ 36 h 86"/>
                  <a:gd name="T8" fmla="*/ 40 w 100"/>
                  <a:gd name="T9" fmla="*/ 35 h 86"/>
                  <a:gd name="T10" fmla="*/ 73 w 100"/>
                  <a:gd name="T11" fmla="*/ 53 h 86"/>
                  <a:gd name="T12" fmla="*/ 92 w 100"/>
                  <a:gd name="T13" fmla="*/ 3 h 86"/>
                  <a:gd name="T14" fmla="*/ 97 w 100"/>
                  <a:gd name="T15" fmla="*/ 1 h 86"/>
                  <a:gd name="T16" fmla="*/ 99 w 100"/>
                  <a:gd name="T17" fmla="*/ 6 h 86"/>
                  <a:gd name="T18" fmla="*/ 79 w 100"/>
                  <a:gd name="T19" fmla="*/ 60 h 86"/>
                  <a:gd name="T20" fmla="*/ 77 w 100"/>
                  <a:gd name="T21" fmla="*/ 63 h 86"/>
                  <a:gd name="T22" fmla="*/ 74 w 100"/>
                  <a:gd name="T23" fmla="*/ 62 h 86"/>
                  <a:gd name="T24" fmla="*/ 39 w 100"/>
                  <a:gd name="T25" fmla="*/ 44 h 86"/>
                  <a:gd name="T26" fmla="*/ 8 w 100"/>
                  <a:gd name="T27" fmla="*/ 85 h 86"/>
                  <a:gd name="T28" fmla="*/ 5 w 100"/>
                  <a:gd name="T2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86">
                    <a:moveTo>
                      <a:pt x="5" y="86"/>
                    </a:moveTo>
                    <a:cubicBezTo>
                      <a:pt x="4" y="86"/>
                      <a:pt x="3" y="86"/>
                      <a:pt x="2" y="86"/>
                    </a:cubicBezTo>
                    <a:cubicBezTo>
                      <a:pt x="0" y="84"/>
                      <a:pt x="0" y="82"/>
                      <a:pt x="2" y="80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6" y="35"/>
                      <a:pt x="38" y="34"/>
                      <a:pt x="40" y="35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92" y="3"/>
                      <a:pt x="92" y="3"/>
                      <a:pt x="92" y="3"/>
                    </a:cubicBezTo>
                    <a:cubicBezTo>
                      <a:pt x="93" y="1"/>
                      <a:pt x="95" y="0"/>
                      <a:pt x="97" y="1"/>
                    </a:cubicBezTo>
                    <a:cubicBezTo>
                      <a:pt x="99" y="2"/>
                      <a:pt x="100" y="4"/>
                      <a:pt x="99" y="6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1"/>
                      <a:pt x="78" y="62"/>
                      <a:pt x="77" y="63"/>
                    </a:cubicBezTo>
                    <a:cubicBezTo>
                      <a:pt x="76" y="63"/>
                      <a:pt x="75" y="63"/>
                      <a:pt x="74" y="62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7" y="86"/>
                      <a:pt x="6" y="86"/>
                      <a:pt x="5" y="86"/>
                    </a:cubicBezTo>
                    <a:close/>
                  </a:path>
                </a:pathLst>
              </a:cu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43" name="组合 242"/>
          <p:cNvGrpSpPr/>
          <p:nvPr/>
        </p:nvGrpSpPr>
        <p:grpSpPr>
          <a:xfrm>
            <a:off x="10179118" y="1675211"/>
            <a:ext cx="900065" cy="2147220"/>
            <a:chOff x="3386811" y="1267483"/>
            <a:chExt cx="816608" cy="1948123"/>
          </a:xfrm>
        </p:grpSpPr>
        <p:grpSp>
          <p:nvGrpSpPr>
            <p:cNvPr id="244" name="组合 243"/>
            <p:cNvGrpSpPr/>
            <p:nvPr/>
          </p:nvGrpSpPr>
          <p:grpSpPr>
            <a:xfrm>
              <a:off x="3643964" y="2800564"/>
              <a:ext cx="245252" cy="415042"/>
              <a:chOff x="5197334" y="2067503"/>
              <a:chExt cx="245252" cy="415042"/>
            </a:xfrm>
          </p:grpSpPr>
          <p:sp>
            <p:nvSpPr>
              <p:cNvPr id="255" name="Oval 45"/>
              <p:cNvSpPr>
                <a:spLocks noChangeArrowheads="1"/>
              </p:cNvSpPr>
              <p:nvPr/>
            </p:nvSpPr>
            <p:spPr bwMode="auto">
              <a:xfrm>
                <a:off x="5197334" y="2239988"/>
                <a:ext cx="245252" cy="242557"/>
              </a:xfrm>
              <a:prstGeom prst="ellipse">
                <a:avLst/>
              </a:prstGeom>
              <a:solidFill>
                <a:srgbClr val="00A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Oval 46"/>
              <p:cNvSpPr>
                <a:spLocks noChangeArrowheads="1"/>
              </p:cNvSpPr>
              <p:nvPr/>
            </p:nvSpPr>
            <p:spPr bwMode="auto">
              <a:xfrm>
                <a:off x="5274144" y="2067503"/>
                <a:ext cx="91633" cy="92981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5" name="组合 244"/>
            <p:cNvGrpSpPr/>
            <p:nvPr/>
          </p:nvGrpSpPr>
          <p:grpSpPr>
            <a:xfrm>
              <a:off x="3386811" y="1267483"/>
              <a:ext cx="816608" cy="1452644"/>
              <a:chOff x="3733910" y="1115126"/>
              <a:chExt cx="816608" cy="1452644"/>
            </a:xfrm>
          </p:grpSpPr>
          <p:sp>
            <p:nvSpPr>
              <p:cNvPr id="246" name="Freeform 47"/>
              <p:cNvSpPr>
                <a:spLocks/>
              </p:cNvSpPr>
              <p:nvPr/>
            </p:nvSpPr>
            <p:spPr bwMode="auto">
              <a:xfrm>
                <a:off x="3806002" y="1301085"/>
                <a:ext cx="672422" cy="1266685"/>
              </a:xfrm>
              <a:custGeom>
                <a:avLst/>
                <a:gdLst>
                  <a:gd name="T0" fmla="*/ 211 w 211"/>
                  <a:gd name="T1" fmla="*/ 319 h 397"/>
                  <a:gd name="T2" fmla="*/ 158 w 211"/>
                  <a:gd name="T3" fmla="*/ 369 h 397"/>
                  <a:gd name="T4" fmla="*/ 52 w 211"/>
                  <a:gd name="T5" fmla="*/ 369 h 397"/>
                  <a:gd name="T6" fmla="*/ 0 w 211"/>
                  <a:gd name="T7" fmla="*/ 319 h 397"/>
                  <a:gd name="T8" fmla="*/ 0 w 211"/>
                  <a:gd name="T9" fmla="*/ 0 h 397"/>
                  <a:gd name="T10" fmla="*/ 211 w 211"/>
                  <a:gd name="T11" fmla="*/ 0 h 397"/>
                  <a:gd name="T12" fmla="*/ 211 w 211"/>
                  <a:gd name="T13" fmla="*/ 319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397">
                    <a:moveTo>
                      <a:pt x="211" y="319"/>
                    </a:moveTo>
                    <a:cubicBezTo>
                      <a:pt x="158" y="369"/>
                      <a:pt x="158" y="369"/>
                      <a:pt x="158" y="369"/>
                    </a:cubicBezTo>
                    <a:cubicBezTo>
                      <a:pt x="128" y="397"/>
                      <a:pt x="82" y="397"/>
                      <a:pt x="52" y="369"/>
                    </a:cubicBezTo>
                    <a:cubicBezTo>
                      <a:pt x="0" y="319"/>
                      <a:pt x="0" y="319"/>
                      <a:pt x="0" y="3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1" y="0"/>
                      <a:pt x="211" y="0"/>
                      <a:pt x="211" y="0"/>
                    </a:cubicBezTo>
                    <a:lnTo>
                      <a:pt x="211" y="319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Oval 48"/>
              <p:cNvSpPr>
                <a:spLocks noChangeArrowheads="1"/>
              </p:cNvSpPr>
              <p:nvPr/>
            </p:nvSpPr>
            <p:spPr bwMode="auto">
              <a:xfrm>
                <a:off x="3733910" y="1115126"/>
                <a:ext cx="816608" cy="819303"/>
              </a:xfrm>
              <a:prstGeom prst="ellipse">
                <a:avLst/>
              </a:prstGeom>
              <a:solidFill>
                <a:srgbClr val="00A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Oval 49"/>
              <p:cNvSpPr>
                <a:spLocks noChangeArrowheads="1"/>
              </p:cNvSpPr>
              <p:nvPr/>
            </p:nvSpPr>
            <p:spPr bwMode="auto">
              <a:xfrm>
                <a:off x="3857883" y="1236404"/>
                <a:ext cx="578094" cy="576746"/>
              </a:xfrm>
              <a:prstGeom prst="ellipse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Rectangle 50"/>
              <p:cNvSpPr>
                <a:spLocks noChangeArrowheads="1"/>
              </p:cNvSpPr>
              <p:nvPr/>
            </p:nvSpPr>
            <p:spPr bwMode="auto">
              <a:xfrm>
                <a:off x="3881988" y="2042232"/>
                <a:ext cx="558477" cy="223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zh-CN" altLang="en-US" sz="1600" b="1" dirty="0" smtClean="0"/>
                  <a:t>第五章</a:t>
                </a:r>
                <a:endParaRPr lang="zh-CN" altLang="zh-CN" sz="1600" b="1" dirty="0" smtClean="0"/>
              </a:p>
            </p:txBody>
          </p:sp>
          <p:sp>
            <p:nvSpPr>
              <p:cNvPr id="250" name="Oval 51"/>
              <p:cNvSpPr>
                <a:spLocks noChangeArrowheads="1"/>
              </p:cNvSpPr>
              <p:nvPr/>
            </p:nvSpPr>
            <p:spPr bwMode="auto">
              <a:xfrm>
                <a:off x="3967033" y="1600240"/>
                <a:ext cx="63335" cy="63335"/>
              </a:xfrm>
              <a:prstGeom prst="ellipse">
                <a:avLst/>
              </a:pr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Oval 52"/>
              <p:cNvSpPr>
                <a:spLocks noChangeArrowheads="1"/>
              </p:cNvSpPr>
              <p:nvPr/>
            </p:nvSpPr>
            <p:spPr bwMode="auto">
              <a:xfrm>
                <a:off x="4072141" y="1462791"/>
                <a:ext cx="63335" cy="63335"/>
              </a:xfrm>
              <a:prstGeom prst="ellipse">
                <a:avLst/>
              </a:pr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Oval 53"/>
              <p:cNvSpPr>
                <a:spLocks noChangeArrowheads="1"/>
              </p:cNvSpPr>
              <p:nvPr/>
            </p:nvSpPr>
            <p:spPr bwMode="auto">
              <a:xfrm>
                <a:off x="4193419" y="1526125"/>
                <a:ext cx="63335" cy="64682"/>
              </a:xfrm>
              <a:prstGeom prst="ellipse">
                <a:avLst/>
              </a:pr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Oval 54"/>
              <p:cNvSpPr>
                <a:spLocks noChangeArrowheads="1"/>
              </p:cNvSpPr>
              <p:nvPr/>
            </p:nvSpPr>
            <p:spPr bwMode="auto">
              <a:xfrm>
                <a:off x="4256754" y="1353641"/>
                <a:ext cx="63335" cy="64682"/>
              </a:xfrm>
              <a:prstGeom prst="ellipse">
                <a:avLst/>
              </a:pr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55"/>
              <p:cNvSpPr>
                <a:spLocks/>
              </p:cNvSpPr>
              <p:nvPr/>
            </p:nvSpPr>
            <p:spPr bwMode="auto">
              <a:xfrm>
                <a:off x="3983204" y="1369811"/>
                <a:ext cx="318019" cy="274898"/>
              </a:xfrm>
              <a:custGeom>
                <a:avLst/>
                <a:gdLst>
                  <a:gd name="T0" fmla="*/ 5 w 100"/>
                  <a:gd name="T1" fmla="*/ 86 h 86"/>
                  <a:gd name="T2" fmla="*/ 2 w 100"/>
                  <a:gd name="T3" fmla="*/ 86 h 86"/>
                  <a:gd name="T4" fmla="*/ 2 w 100"/>
                  <a:gd name="T5" fmla="*/ 80 h 86"/>
                  <a:gd name="T6" fmla="*/ 35 w 100"/>
                  <a:gd name="T7" fmla="*/ 36 h 86"/>
                  <a:gd name="T8" fmla="*/ 40 w 100"/>
                  <a:gd name="T9" fmla="*/ 35 h 86"/>
                  <a:gd name="T10" fmla="*/ 73 w 100"/>
                  <a:gd name="T11" fmla="*/ 53 h 86"/>
                  <a:gd name="T12" fmla="*/ 92 w 100"/>
                  <a:gd name="T13" fmla="*/ 3 h 86"/>
                  <a:gd name="T14" fmla="*/ 97 w 100"/>
                  <a:gd name="T15" fmla="*/ 1 h 86"/>
                  <a:gd name="T16" fmla="*/ 99 w 100"/>
                  <a:gd name="T17" fmla="*/ 6 h 86"/>
                  <a:gd name="T18" fmla="*/ 79 w 100"/>
                  <a:gd name="T19" fmla="*/ 60 h 86"/>
                  <a:gd name="T20" fmla="*/ 77 w 100"/>
                  <a:gd name="T21" fmla="*/ 63 h 86"/>
                  <a:gd name="T22" fmla="*/ 74 w 100"/>
                  <a:gd name="T23" fmla="*/ 62 h 86"/>
                  <a:gd name="T24" fmla="*/ 39 w 100"/>
                  <a:gd name="T25" fmla="*/ 44 h 86"/>
                  <a:gd name="T26" fmla="*/ 8 w 100"/>
                  <a:gd name="T27" fmla="*/ 85 h 86"/>
                  <a:gd name="T28" fmla="*/ 5 w 100"/>
                  <a:gd name="T2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86">
                    <a:moveTo>
                      <a:pt x="5" y="86"/>
                    </a:moveTo>
                    <a:cubicBezTo>
                      <a:pt x="4" y="86"/>
                      <a:pt x="3" y="86"/>
                      <a:pt x="2" y="86"/>
                    </a:cubicBezTo>
                    <a:cubicBezTo>
                      <a:pt x="0" y="84"/>
                      <a:pt x="0" y="82"/>
                      <a:pt x="2" y="80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6" y="35"/>
                      <a:pt x="38" y="34"/>
                      <a:pt x="40" y="35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92" y="3"/>
                      <a:pt x="92" y="3"/>
                      <a:pt x="92" y="3"/>
                    </a:cubicBezTo>
                    <a:cubicBezTo>
                      <a:pt x="93" y="1"/>
                      <a:pt x="95" y="0"/>
                      <a:pt x="97" y="1"/>
                    </a:cubicBezTo>
                    <a:cubicBezTo>
                      <a:pt x="99" y="2"/>
                      <a:pt x="100" y="4"/>
                      <a:pt x="99" y="6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1"/>
                      <a:pt x="78" y="62"/>
                      <a:pt x="77" y="63"/>
                    </a:cubicBezTo>
                    <a:cubicBezTo>
                      <a:pt x="76" y="63"/>
                      <a:pt x="75" y="63"/>
                      <a:pt x="74" y="62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7" y="86"/>
                      <a:pt x="6" y="86"/>
                      <a:pt x="5" y="86"/>
                    </a:cubicBezTo>
                    <a:close/>
                  </a:path>
                </a:pathLst>
              </a:cu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57" name="Text Box 10"/>
          <p:cNvSpPr txBox="1">
            <a:spLocks noChangeArrowheads="1"/>
          </p:cNvSpPr>
          <p:nvPr/>
        </p:nvSpPr>
        <p:spPr bwMode="auto">
          <a:xfrm>
            <a:off x="6983960" y="4413010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258" name="Text Box 10"/>
          <p:cNvSpPr txBox="1">
            <a:spLocks noChangeArrowheads="1"/>
          </p:cNvSpPr>
          <p:nvPr/>
        </p:nvSpPr>
        <p:spPr bwMode="auto">
          <a:xfrm>
            <a:off x="9119676" y="4412890"/>
            <a:ext cx="2165351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259" name="Text Box 10"/>
          <p:cNvSpPr txBox="1">
            <a:spLocks noChangeArrowheads="1"/>
          </p:cNvSpPr>
          <p:nvPr/>
        </p:nvSpPr>
        <p:spPr bwMode="auto">
          <a:xfrm>
            <a:off x="765193" y="4412890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260" name="Text Box 10"/>
          <p:cNvSpPr txBox="1">
            <a:spLocks noChangeArrowheads="1"/>
          </p:cNvSpPr>
          <p:nvPr/>
        </p:nvSpPr>
        <p:spPr bwMode="auto">
          <a:xfrm>
            <a:off x="2867042" y="4412523"/>
            <a:ext cx="2164568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261" name="Text Box 10"/>
          <p:cNvSpPr txBox="1">
            <a:spLocks noChangeArrowheads="1"/>
          </p:cNvSpPr>
          <p:nvPr/>
        </p:nvSpPr>
        <p:spPr bwMode="auto">
          <a:xfrm>
            <a:off x="4963149" y="4412523"/>
            <a:ext cx="2164568" cy="418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noProof="1">
                <a:cs typeface="+mn-ea"/>
                <a:sym typeface="+mn-lt"/>
              </a:rPr>
              <a:t>  项目成绩展示</a:t>
            </a:r>
            <a:endParaRPr lang="en-US" altLang="zh-CN" sz="2135" b="1" noProof="1">
              <a:cs typeface="+mn-ea"/>
              <a:sym typeface="+mn-lt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5574312" y="546149"/>
            <a:ext cx="1529280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4085">
              <a:defRPr/>
            </a:pPr>
            <a:r>
              <a:rPr lang="zh-CN" altLang="en-US" sz="4800" b="1" kern="0" dirty="0" smtClean="0">
                <a:solidFill>
                  <a:srgbClr val="00A695"/>
                </a:solidFill>
                <a:cs typeface="+mn-ea"/>
                <a:sym typeface="+mn-lt"/>
              </a:rPr>
              <a:t>目录</a:t>
            </a:r>
            <a:endParaRPr lang="zh-CN" altLang="en-US" sz="4800" b="1" kern="0" dirty="0">
              <a:solidFill>
                <a:srgbClr val="00A69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85950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/>
          <p:cNvGrpSpPr/>
          <p:nvPr/>
        </p:nvGrpSpPr>
        <p:grpSpPr>
          <a:xfrm>
            <a:off x="5683456" y="1652072"/>
            <a:ext cx="900065" cy="2147220"/>
            <a:chOff x="3386811" y="1267483"/>
            <a:chExt cx="816608" cy="1948123"/>
          </a:xfrm>
        </p:grpSpPr>
        <p:grpSp>
          <p:nvGrpSpPr>
            <p:cNvPr id="123" name="组合 122"/>
            <p:cNvGrpSpPr/>
            <p:nvPr/>
          </p:nvGrpSpPr>
          <p:grpSpPr>
            <a:xfrm>
              <a:off x="3643964" y="2800564"/>
              <a:ext cx="245252" cy="415042"/>
              <a:chOff x="5197334" y="2067503"/>
              <a:chExt cx="245252" cy="415042"/>
            </a:xfrm>
          </p:grpSpPr>
          <p:sp>
            <p:nvSpPr>
              <p:cNvPr id="134" name="Oval 45"/>
              <p:cNvSpPr>
                <a:spLocks noChangeArrowheads="1"/>
              </p:cNvSpPr>
              <p:nvPr/>
            </p:nvSpPr>
            <p:spPr bwMode="auto">
              <a:xfrm>
                <a:off x="5197334" y="2239988"/>
                <a:ext cx="245252" cy="242557"/>
              </a:xfrm>
              <a:prstGeom prst="ellipse">
                <a:avLst/>
              </a:prstGeom>
              <a:solidFill>
                <a:srgbClr val="00A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Oval 46"/>
              <p:cNvSpPr>
                <a:spLocks noChangeArrowheads="1"/>
              </p:cNvSpPr>
              <p:nvPr/>
            </p:nvSpPr>
            <p:spPr bwMode="auto">
              <a:xfrm>
                <a:off x="5274144" y="2067503"/>
                <a:ext cx="91633" cy="92981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3386811" y="1267483"/>
              <a:ext cx="816608" cy="1452644"/>
              <a:chOff x="3733910" y="1115126"/>
              <a:chExt cx="816608" cy="1452644"/>
            </a:xfrm>
          </p:grpSpPr>
          <p:sp>
            <p:nvSpPr>
              <p:cNvPr id="125" name="Freeform 47"/>
              <p:cNvSpPr>
                <a:spLocks/>
              </p:cNvSpPr>
              <p:nvPr/>
            </p:nvSpPr>
            <p:spPr bwMode="auto">
              <a:xfrm>
                <a:off x="3806002" y="1301085"/>
                <a:ext cx="672422" cy="1266685"/>
              </a:xfrm>
              <a:custGeom>
                <a:avLst/>
                <a:gdLst>
                  <a:gd name="T0" fmla="*/ 211 w 211"/>
                  <a:gd name="T1" fmla="*/ 319 h 397"/>
                  <a:gd name="T2" fmla="*/ 158 w 211"/>
                  <a:gd name="T3" fmla="*/ 369 h 397"/>
                  <a:gd name="T4" fmla="*/ 52 w 211"/>
                  <a:gd name="T5" fmla="*/ 369 h 397"/>
                  <a:gd name="T6" fmla="*/ 0 w 211"/>
                  <a:gd name="T7" fmla="*/ 319 h 397"/>
                  <a:gd name="T8" fmla="*/ 0 w 211"/>
                  <a:gd name="T9" fmla="*/ 0 h 397"/>
                  <a:gd name="T10" fmla="*/ 211 w 211"/>
                  <a:gd name="T11" fmla="*/ 0 h 397"/>
                  <a:gd name="T12" fmla="*/ 211 w 211"/>
                  <a:gd name="T13" fmla="*/ 319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397">
                    <a:moveTo>
                      <a:pt x="211" y="319"/>
                    </a:moveTo>
                    <a:cubicBezTo>
                      <a:pt x="158" y="369"/>
                      <a:pt x="158" y="369"/>
                      <a:pt x="158" y="369"/>
                    </a:cubicBezTo>
                    <a:cubicBezTo>
                      <a:pt x="128" y="397"/>
                      <a:pt x="82" y="397"/>
                      <a:pt x="52" y="369"/>
                    </a:cubicBezTo>
                    <a:cubicBezTo>
                      <a:pt x="0" y="319"/>
                      <a:pt x="0" y="319"/>
                      <a:pt x="0" y="3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1" y="0"/>
                      <a:pt x="211" y="0"/>
                      <a:pt x="211" y="0"/>
                    </a:cubicBezTo>
                    <a:lnTo>
                      <a:pt x="211" y="319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Oval 48"/>
              <p:cNvSpPr>
                <a:spLocks noChangeArrowheads="1"/>
              </p:cNvSpPr>
              <p:nvPr/>
            </p:nvSpPr>
            <p:spPr bwMode="auto">
              <a:xfrm>
                <a:off x="3733910" y="1115126"/>
                <a:ext cx="816608" cy="819303"/>
              </a:xfrm>
              <a:prstGeom prst="ellipse">
                <a:avLst/>
              </a:prstGeom>
              <a:solidFill>
                <a:srgbClr val="00A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Oval 49"/>
              <p:cNvSpPr>
                <a:spLocks noChangeArrowheads="1"/>
              </p:cNvSpPr>
              <p:nvPr/>
            </p:nvSpPr>
            <p:spPr bwMode="auto">
              <a:xfrm>
                <a:off x="3857883" y="1236404"/>
                <a:ext cx="578094" cy="576746"/>
              </a:xfrm>
              <a:prstGeom prst="ellipse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Rectangle 50"/>
              <p:cNvSpPr>
                <a:spLocks noChangeArrowheads="1"/>
              </p:cNvSpPr>
              <p:nvPr/>
            </p:nvSpPr>
            <p:spPr bwMode="auto">
              <a:xfrm>
                <a:off x="3881988" y="2042232"/>
                <a:ext cx="558477" cy="223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zh-CN" altLang="en-US" sz="1600" b="1" dirty="0" smtClean="0"/>
                  <a:t>第一章</a:t>
                </a:r>
                <a:endParaRPr lang="zh-CN" altLang="zh-CN" sz="1600" b="1" dirty="0" smtClean="0"/>
              </a:p>
            </p:txBody>
          </p:sp>
          <p:sp>
            <p:nvSpPr>
              <p:cNvPr id="129" name="Oval 51"/>
              <p:cNvSpPr>
                <a:spLocks noChangeArrowheads="1"/>
              </p:cNvSpPr>
              <p:nvPr/>
            </p:nvSpPr>
            <p:spPr bwMode="auto">
              <a:xfrm>
                <a:off x="3967033" y="1600240"/>
                <a:ext cx="63335" cy="63335"/>
              </a:xfrm>
              <a:prstGeom prst="ellipse">
                <a:avLst/>
              </a:pr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Oval 52"/>
              <p:cNvSpPr>
                <a:spLocks noChangeArrowheads="1"/>
              </p:cNvSpPr>
              <p:nvPr/>
            </p:nvSpPr>
            <p:spPr bwMode="auto">
              <a:xfrm>
                <a:off x="4072141" y="1462791"/>
                <a:ext cx="63335" cy="63335"/>
              </a:xfrm>
              <a:prstGeom prst="ellipse">
                <a:avLst/>
              </a:pr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Oval 53"/>
              <p:cNvSpPr>
                <a:spLocks noChangeArrowheads="1"/>
              </p:cNvSpPr>
              <p:nvPr/>
            </p:nvSpPr>
            <p:spPr bwMode="auto">
              <a:xfrm>
                <a:off x="4193419" y="1526125"/>
                <a:ext cx="63335" cy="64682"/>
              </a:xfrm>
              <a:prstGeom prst="ellipse">
                <a:avLst/>
              </a:pr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Oval 54"/>
              <p:cNvSpPr>
                <a:spLocks noChangeArrowheads="1"/>
              </p:cNvSpPr>
              <p:nvPr/>
            </p:nvSpPr>
            <p:spPr bwMode="auto">
              <a:xfrm>
                <a:off x="4256754" y="1353641"/>
                <a:ext cx="63335" cy="64682"/>
              </a:xfrm>
              <a:prstGeom prst="ellipse">
                <a:avLst/>
              </a:pr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55"/>
              <p:cNvSpPr>
                <a:spLocks/>
              </p:cNvSpPr>
              <p:nvPr/>
            </p:nvSpPr>
            <p:spPr bwMode="auto">
              <a:xfrm>
                <a:off x="3983204" y="1369811"/>
                <a:ext cx="318019" cy="274898"/>
              </a:xfrm>
              <a:custGeom>
                <a:avLst/>
                <a:gdLst>
                  <a:gd name="T0" fmla="*/ 5 w 100"/>
                  <a:gd name="T1" fmla="*/ 86 h 86"/>
                  <a:gd name="T2" fmla="*/ 2 w 100"/>
                  <a:gd name="T3" fmla="*/ 86 h 86"/>
                  <a:gd name="T4" fmla="*/ 2 w 100"/>
                  <a:gd name="T5" fmla="*/ 80 h 86"/>
                  <a:gd name="T6" fmla="*/ 35 w 100"/>
                  <a:gd name="T7" fmla="*/ 36 h 86"/>
                  <a:gd name="T8" fmla="*/ 40 w 100"/>
                  <a:gd name="T9" fmla="*/ 35 h 86"/>
                  <a:gd name="T10" fmla="*/ 73 w 100"/>
                  <a:gd name="T11" fmla="*/ 53 h 86"/>
                  <a:gd name="T12" fmla="*/ 92 w 100"/>
                  <a:gd name="T13" fmla="*/ 3 h 86"/>
                  <a:gd name="T14" fmla="*/ 97 w 100"/>
                  <a:gd name="T15" fmla="*/ 1 h 86"/>
                  <a:gd name="T16" fmla="*/ 99 w 100"/>
                  <a:gd name="T17" fmla="*/ 6 h 86"/>
                  <a:gd name="T18" fmla="*/ 79 w 100"/>
                  <a:gd name="T19" fmla="*/ 60 h 86"/>
                  <a:gd name="T20" fmla="*/ 77 w 100"/>
                  <a:gd name="T21" fmla="*/ 63 h 86"/>
                  <a:gd name="T22" fmla="*/ 74 w 100"/>
                  <a:gd name="T23" fmla="*/ 62 h 86"/>
                  <a:gd name="T24" fmla="*/ 39 w 100"/>
                  <a:gd name="T25" fmla="*/ 44 h 86"/>
                  <a:gd name="T26" fmla="*/ 8 w 100"/>
                  <a:gd name="T27" fmla="*/ 85 h 86"/>
                  <a:gd name="T28" fmla="*/ 5 w 100"/>
                  <a:gd name="T2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86">
                    <a:moveTo>
                      <a:pt x="5" y="86"/>
                    </a:moveTo>
                    <a:cubicBezTo>
                      <a:pt x="4" y="86"/>
                      <a:pt x="3" y="86"/>
                      <a:pt x="2" y="86"/>
                    </a:cubicBezTo>
                    <a:cubicBezTo>
                      <a:pt x="0" y="84"/>
                      <a:pt x="0" y="82"/>
                      <a:pt x="2" y="80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6" y="35"/>
                      <a:pt x="38" y="34"/>
                      <a:pt x="40" y="35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92" y="3"/>
                      <a:pt x="92" y="3"/>
                      <a:pt x="92" y="3"/>
                    </a:cubicBezTo>
                    <a:cubicBezTo>
                      <a:pt x="93" y="1"/>
                      <a:pt x="95" y="0"/>
                      <a:pt x="97" y="1"/>
                    </a:cubicBezTo>
                    <a:cubicBezTo>
                      <a:pt x="99" y="2"/>
                      <a:pt x="100" y="4"/>
                      <a:pt x="99" y="6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1"/>
                      <a:pt x="78" y="62"/>
                      <a:pt x="77" y="63"/>
                    </a:cubicBezTo>
                    <a:cubicBezTo>
                      <a:pt x="76" y="63"/>
                      <a:pt x="75" y="63"/>
                      <a:pt x="74" y="62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7" y="86"/>
                      <a:pt x="6" y="86"/>
                      <a:pt x="5" y="86"/>
                    </a:cubicBezTo>
                    <a:close/>
                  </a:path>
                </a:pathLst>
              </a:custGeom>
              <a:solidFill>
                <a:srgbClr val="04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36" name="TextBox 13"/>
          <p:cNvSpPr txBox="1"/>
          <p:nvPr/>
        </p:nvSpPr>
        <p:spPr>
          <a:xfrm>
            <a:off x="4253256" y="3975439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37" name="矩形 136"/>
          <p:cNvSpPr/>
          <p:nvPr/>
        </p:nvSpPr>
        <p:spPr>
          <a:xfrm>
            <a:off x="4197520" y="4817526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38" name="矩形 137"/>
          <p:cNvSpPr/>
          <p:nvPr/>
        </p:nvSpPr>
        <p:spPr>
          <a:xfrm>
            <a:off x="6369220" y="4796120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39" name="矩形 138"/>
          <p:cNvSpPr/>
          <p:nvPr/>
        </p:nvSpPr>
        <p:spPr>
          <a:xfrm>
            <a:off x="4197520" y="5235628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40" name="矩形 139"/>
          <p:cNvSpPr/>
          <p:nvPr/>
        </p:nvSpPr>
        <p:spPr>
          <a:xfrm>
            <a:off x="6369220" y="5214220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41" name="矩形 140"/>
          <p:cNvSpPr/>
          <p:nvPr/>
        </p:nvSpPr>
        <p:spPr>
          <a:xfrm>
            <a:off x="4197520" y="5638988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353842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37" grpId="0"/>
      <p:bldP spid="138" grpId="0"/>
      <p:bldP spid="139" grpId="0"/>
      <p:bldP spid="140" grpId="0"/>
      <p:bldP spid="1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04469" y="3244334"/>
            <a:ext cx="572772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u="sng" dirty="0" err="1" smtClean="0">
                <a:solidFill>
                  <a:srgbClr val="0033CC"/>
                </a:solidFill>
                <a:latin typeface="微软雅黑" panose="020B0503020204020204" pitchFamily="34" charset="-122"/>
                <a:hlinkClick r:id="rId2"/>
              </a:rPr>
              <a:t>StephenZhu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b="1" u="sng" smtClean="0">
                <a:solidFill>
                  <a:srgbClr val="0033CC"/>
                </a:solidFill>
                <a:latin typeface="微软雅黑" panose="020B0503020204020204" pitchFamily="34" charset="-122"/>
              </a:rPr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43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图片 15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2582863" y="539750"/>
            <a:ext cx="141288" cy="179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644525" y="460375"/>
            <a:ext cx="142875" cy="1778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716756" y="6120026"/>
            <a:ext cx="132047" cy="18552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Oval 35"/>
          <p:cNvSpPr>
            <a:spLocks noChangeArrowheads="1"/>
          </p:cNvSpPr>
          <p:nvPr/>
        </p:nvSpPr>
        <p:spPr bwMode="auto">
          <a:xfrm>
            <a:off x="138113" y="2179638"/>
            <a:ext cx="71438" cy="88900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Oval 36"/>
          <p:cNvSpPr>
            <a:spLocks noChangeArrowheads="1"/>
          </p:cNvSpPr>
          <p:nvPr/>
        </p:nvSpPr>
        <p:spPr bwMode="auto">
          <a:xfrm>
            <a:off x="1546225" y="5121275"/>
            <a:ext cx="71438" cy="100013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Oval 37"/>
          <p:cNvSpPr>
            <a:spLocks noChangeArrowheads="1"/>
          </p:cNvSpPr>
          <p:nvPr/>
        </p:nvSpPr>
        <p:spPr bwMode="auto">
          <a:xfrm>
            <a:off x="628650" y="4297363"/>
            <a:ext cx="71438" cy="88900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Oval 41"/>
          <p:cNvSpPr>
            <a:spLocks noChangeArrowheads="1"/>
          </p:cNvSpPr>
          <p:nvPr/>
        </p:nvSpPr>
        <p:spPr bwMode="auto">
          <a:xfrm>
            <a:off x="296863" y="4575175"/>
            <a:ext cx="71438" cy="889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Oval 44"/>
          <p:cNvSpPr>
            <a:spLocks noChangeArrowheads="1"/>
          </p:cNvSpPr>
          <p:nvPr/>
        </p:nvSpPr>
        <p:spPr bwMode="auto">
          <a:xfrm>
            <a:off x="3933825" y="838200"/>
            <a:ext cx="71438" cy="889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8111282" y="2019962"/>
            <a:ext cx="81421" cy="1014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9817728" y="4683838"/>
            <a:ext cx="87684" cy="11023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Oval 33"/>
          <p:cNvSpPr>
            <a:spLocks noChangeArrowheads="1"/>
          </p:cNvSpPr>
          <p:nvPr/>
        </p:nvSpPr>
        <p:spPr bwMode="auto">
          <a:xfrm>
            <a:off x="8611078" y="3682195"/>
            <a:ext cx="56369" cy="70147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Oval 40"/>
          <p:cNvSpPr>
            <a:spLocks noChangeArrowheads="1"/>
          </p:cNvSpPr>
          <p:nvPr/>
        </p:nvSpPr>
        <p:spPr bwMode="auto">
          <a:xfrm>
            <a:off x="7537580" y="3141061"/>
            <a:ext cx="56369" cy="7014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2078254" y="-17912"/>
            <a:ext cx="780744" cy="1603540"/>
            <a:chOff x="6332538" y="49213"/>
            <a:chExt cx="1562100" cy="3208337"/>
          </a:xfrm>
        </p:grpSpPr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7216775" y="1036638"/>
              <a:ext cx="142875" cy="179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7019925" y="2905125"/>
              <a:ext cx="101600" cy="128588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6996113" y="977900"/>
              <a:ext cx="227013" cy="1433512"/>
            </a:xfrm>
            <a:custGeom>
              <a:avLst/>
              <a:gdLst>
                <a:gd name="T0" fmla="*/ 16 w 30"/>
                <a:gd name="T1" fmla="*/ 190 h 190"/>
                <a:gd name="T2" fmla="*/ 7 w 30"/>
                <a:gd name="T3" fmla="*/ 164 h 190"/>
                <a:gd name="T4" fmla="*/ 2 w 30"/>
                <a:gd name="T5" fmla="*/ 59 h 190"/>
                <a:gd name="T6" fmla="*/ 11 w 30"/>
                <a:gd name="T7" fmla="*/ 7 h 190"/>
                <a:gd name="T8" fmla="*/ 16 w 30"/>
                <a:gd name="T9" fmla="*/ 0 h 190"/>
                <a:gd name="T10" fmla="*/ 21 w 30"/>
                <a:gd name="T11" fmla="*/ 7 h 190"/>
                <a:gd name="T12" fmla="*/ 28 w 30"/>
                <a:gd name="T13" fmla="*/ 49 h 190"/>
                <a:gd name="T14" fmla="*/ 30 w 30"/>
                <a:gd name="T15" fmla="*/ 119 h 190"/>
                <a:gd name="T16" fmla="*/ 21 w 30"/>
                <a:gd name="T17" fmla="*/ 181 h 190"/>
                <a:gd name="T18" fmla="*/ 16 w 30"/>
                <a:gd name="T1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90">
                  <a:moveTo>
                    <a:pt x="16" y="190"/>
                  </a:moveTo>
                  <a:cubicBezTo>
                    <a:pt x="10" y="181"/>
                    <a:pt x="9" y="173"/>
                    <a:pt x="7" y="164"/>
                  </a:cubicBezTo>
                  <a:cubicBezTo>
                    <a:pt x="0" y="130"/>
                    <a:pt x="1" y="94"/>
                    <a:pt x="2" y="59"/>
                  </a:cubicBezTo>
                  <a:cubicBezTo>
                    <a:pt x="3" y="41"/>
                    <a:pt x="5" y="23"/>
                    <a:pt x="11" y="7"/>
                  </a:cubicBezTo>
                  <a:cubicBezTo>
                    <a:pt x="12" y="4"/>
                    <a:pt x="14" y="2"/>
                    <a:pt x="16" y="0"/>
                  </a:cubicBezTo>
                  <a:cubicBezTo>
                    <a:pt x="18" y="2"/>
                    <a:pt x="20" y="4"/>
                    <a:pt x="21" y="7"/>
                  </a:cubicBezTo>
                  <a:cubicBezTo>
                    <a:pt x="23" y="21"/>
                    <a:pt x="27" y="35"/>
                    <a:pt x="28" y="49"/>
                  </a:cubicBezTo>
                  <a:cubicBezTo>
                    <a:pt x="30" y="73"/>
                    <a:pt x="30" y="96"/>
                    <a:pt x="30" y="119"/>
                  </a:cubicBezTo>
                  <a:cubicBezTo>
                    <a:pt x="29" y="140"/>
                    <a:pt x="27" y="161"/>
                    <a:pt x="21" y="181"/>
                  </a:cubicBezTo>
                  <a:cubicBezTo>
                    <a:pt x="20" y="184"/>
                    <a:pt x="18" y="186"/>
                    <a:pt x="16" y="19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6754813" y="985838"/>
              <a:ext cx="287338" cy="1403350"/>
            </a:xfrm>
            <a:custGeom>
              <a:avLst/>
              <a:gdLst>
                <a:gd name="T0" fmla="*/ 38 w 38"/>
                <a:gd name="T1" fmla="*/ 186 h 186"/>
                <a:gd name="T2" fmla="*/ 18 w 38"/>
                <a:gd name="T3" fmla="*/ 166 h 186"/>
                <a:gd name="T4" fmla="*/ 1 w 38"/>
                <a:gd name="T5" fmla="*/ 79 h 186"/>
                <a:gd name="T6" fmla="*/ 15 w 38"/>
                <a:gd name="T7" fmla="*/ 26 h 186"/>
                <a:gd name="T8" fmla="*/ 38 w 38"/>
                <a:gd name="T9" fmla="*/ 0 h 186"/>
                <a:gd name="T10" fmla="*/ 27 w 38"/>
                <a:gd name="T11" fmla="*/ 93 h 186"/>
                <a:gd name="T12" fmla="*/ 38 w 38"/>
                <a:gd name="T13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86">
                  <a:moveTo>
                    <a:pt x="38" y="186"/>
                  </a:moveTo>
                  <a:cubicBezTo>
                    <a:pt x="28" y="181"/>
                    <a:pt x="22" y="174"/>
                    <a:pt x="18" y="166"/>
                  </a:cubicBezTo>
                  <a:cubicBezTo>
                    <a:pt x="3" y="139"/>
                    <a:pt x="0" y="109"/>
                    <a:pt x="1" y="79"/>
                  </a:cubicBezTo>
                  <a:cubicBezTo>
                    <a:pt x="3" y="61"/>
                    <a:pt x="6" y="43"/>
                    <a:pt x="15" y="26"/>
                  </a:cubicBezTo>
                  <a:cubicBezTo>
                    <a:pt x="20" y="16"/>
                    <a:pt x="26" y="6"/>
                    <a:pt x="38" y="0"/>
                  </a:cubicBezTo>
                  <a:cubicBezTo>
                    <a:pt x="29" y="31"/>
                    <a:pt x="27" y="62"/>
                    <a:pt x="27" y="93"/>
                  </a:cubicBezTo>
                  <a:cubicBezTo>
                    <a:pt x="27" y="124"/>
                    <a:pt x="29" y="155"/>
                    <a:pt x="38" y="1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7200901" y="992188"/>
              <a:ext cx="279400" cy="1389062"/>
            </a:xfrm>
            <a:custGeom>
              <a:avLst/>
              <a:gdLst>
                <a:gd name="T0" fmla="*/ 0 w 37"/>
                <a:gd name="T1" fmla="*/ 0 h 184"/>
                <a:gd name="T2" fmla="*/ 22 w 37"/>
                <a:gd name="T3" fmla="*/ 25 h 184"/>
                <a:gd name="T4" fmla="*/ 36 w 37"/>
                <a:gd name="T5" fmla="*/ 102 h 184"/>
                <a:gd name="T6" fmla="*/ 22 w 37"/>
                <a:gd name="T7" fmla="*/ 158 h 184"/>
                <a:gd name="T8" fmla="*/ 5 w 37"/>
                <a:gd name="T9" fmla="*/ 181 h 184"/>
                <a:gd name="T10" fmla="*/ 0 w 37"/>
                <a:gd name="T11" fmla="*/ 184 h 184"/>
                <a:gd name="T12" fmla="*/ 0 w 37"/>
                <a:gd name="T1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84">
                  <a:moveTo>
                    <a:pt x="0" y="0"/>
                  </a:moveTo>
                  <a:cubicBezTo>
                    <a:pt x="10" y="5"/>
                    <a:pt x="17" y="14"/>
                    <a:pt x="22" y="25"/>
                  </a:cubicBezTo>
                  <a:cubicBezTo>
                    <a:pt x="34" y="50"/>
                    <a:pt x="37" y="75"/>
                    <a:pt x="36" y="102"/>
                  </a:cubicBezTo>
                  <a:cubicBezTo>
                    <a:pt x="35" y="122"/>
                    <a:pt x="31" y="141"/>
                    <a:pt x="22" y="158"/>
                  </a:cubicBezTo>
                  <a:cubicBezTo>
                    <a:pt x="18" y="167"/>
                    <a:pt x="13" y="175"/>
                    <a:pt x="5" y="181"/>
                  </a:cubicBezTo>
                  <a:cubicBezTo>
                    <a:pt x="4" y="182"/>
                    <a:pt x="2" y="183"/>
                    <a:pt x="0" y="184"/>
                  </a:cubicBezTo>
                  <a:cubicBezTo>
                    <a:pt x="13" y="122"/>
                    <a:pt x="13" y="6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6521451" y="1016000"/>
              <a:ext cx="400050" cy="1335087"/>
            </a:xfrm>
            <a:custGeom>
              <a:avLst/>
              <a:gdLst>
                <a:gd name="T0" fmla="*/ 53 w 53"/>
                <a:gd name="T1" fmla="*/ 0 h 177"/>
                <a:gd name="T2" fmla="*/ 52 w 53"/>
                <a:gd name="T3" fmla="*/ 177 h 177"/>
                <a:gd name="T4" fmla="*/ 3 w 53"/>
                <a:gd name="T5" fmla="*/ 97 h 177"/>
                <a:gd name="T6" fmla="*/ 53 w 53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77">
                  <a:moveTo>
                    <a:pt x="53" y="0"/>
                  </a:moveTo>
                  <a:cubicBezTo>
                    <a:pt x="18" y="40"/>
                    <a:pt x="16" y="135"/>
                    <a:pt x="52" y="177"/>
                  </a:cubicBezTo>
                  <a:cubicBezTo>
                    <a:pt x="29" y="169"/>
                    <a:pt x="5" y="135"/>
                    <a:pt x="3" y="97"/>
                  </a:cubicBezTo>
                  <a:cubicBezTo>
                    <a:pt x="0" y="49"/>
                    <a:pt x="26" y="11"/>
                    <a:pt x="53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6332538" y="1052513"/>
              <a:ext cx="438150" cy="1268412"/>
            </a:xfrm>
            <a:custGeom>
              <a:avLst/>
              <a:gdLst>
                <a:gd name="T0" fmla="*/ 58 w 58"/>
                <a:gd name="T1" fmla="*/ 168 h 168"/>
                <a:gd name="T2" fmla="*/ 1 w 58"/>
                <a:gd name="T3" fmla="*/ 82 h 168"/>
                <a:gd name="T4" fmla="*/ 58 w 58"/>
                <a:gd name="T5" fmla="*/ 0 h 168"/>
                <a:gd name="T6" fmla="*/ 21 w 58"/>
                <a:gd name="T7" fmla="*/ 84 h 168"/>
                <a:gd name="T8" fmla="*/ 58 w 58"/>
                <a:gd name="T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68">
                  <a:moveTo>
                    <a:pt x="58" y="168"/>
                  </a:moveTo>
                  <a:cubicBezTo>
                    <a:pt x="27" y="155"/>
                    <a:pt x="0" y="123"/>
                    <a:pt x="1" y="82"/>
                  </a:cubicBezTo>
                  <a:cubicBezTo>
                    <a:pt x="2" y="45"/>
                    <a:pt x="26" y="13"/>
                    <a:pt x="58" y="0"/>
                  </a:cubicBezTo>
                  <a:cubicBezTo>
                    <a:pt x="32" y="23"/>
                    <a:pt x="21" y="52"/>
                    <a:pt x="21" y="84"/>
                  </a:cubicBezTo>
                  <a:cubicBezTo>
                    <a:pt x="21" y="117"/>
                    <a:pt x="32" y="145"/>
                    <a:pt x="58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7313613" y="1016000"/>
              <a:ext cx="392113" cy="1335087"/>
            </a:xfrm>
            <a:custGeom>
              <a:avLst/>
              <a:gdLst>
                <a:gd name="T0" fmla="*/ 0 w 52"/>
                <a:gd name="T1" fmla="*/ 0 h 177"/>
                <a:gd name="T2" fmla="*/ 0 w 52"/>
                <a:gd name="T3" fmla="*/ 177 h 177"/>
                <a:gd name="T4" fmla="*/ 49 w 52"/>
                <a:gd name="T5" fmla="*/ 97 h 177"/>
                <a:gd name="T6" fmla="*/ 0 w 52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77">
                  <a:moveTo>
                    <a:pt x="0" y="0"/>
                  </a:moveTo>
                  <a:cubicBezTo>
                    <a:pt x="35" y="40"/>
                    <a:pt x="37" y="135"/>
                    <a:pt x="0" y="177"/>
                  </a:cubicBezTo>
                  <a:cubicBezTo>
                    <a:pt x="24" y="169"/>
                    <a:pt x="47" y="135"/>
                    <a:pt x="49" y="97"/>
                  </a:cubicBezTo>
                  <a:cubicBezTo>
                    <a:pt x="52" y="49"/>
                    <a:pt x="27" y="11"/>
                    <a:pt x="0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7456488" y="1052513"/>
              <a:ext cx="438150" cy="1268412"/>
            </a:xfrm>
            <a:custGeom>
              <a:avLst/>
              <a:gdLst>
                <a:gd name="T0" fmla="*/ 0 w 58"/>
                <a:gd name="T1" fmla="*/ 168 h 168"/>
                <a:gd name="T2" fmla="*/ 57 w 58"/>
                <a:gd name="T3" fmla="*/ 82 h 168"/>
                <a:gd name="T4" fmla="*/ 0 w 58"/>
                <a:gd name="T5" fmla="*/ 0 h 168"/>
                <a:gd name="T6" fmla="*/ 37 w 58"/>
                <a:gd name="T7" fmla="*/ 84 h 168"/>
                <a:gd name="T8" fmla="*/ 0 w 58"/>
                <a:gd name="T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68">
                  <a:moveTo>
                    <a:pt x="0" y="168"/>
                  </a:moveTo>
                  <a:cubicBezTo>
                    <a:pt x="31" y="155"/>
                    <a:pt x="58" y="123"/>
                    <a:pt x="57" y="82"/>
                  </a:cubicBezTo>
                  <a:cubicBezTo>
                    <a:pt x="56" y="45"/>
                    <a:pt x="32" y="13"/>
                    <a:pt x="0" y="0"/>
                  </a:cubicBezTo>
                  <a:cubicBezTo>
                    <a:pt x="26" y="23"/>
                    <a:pt x="37" y="52"/>
                    <a:pt x="37" y="84"/>
                  </a:cubicBezTo>
                  <a:cubicBezTo>
                    <a:pt x="37" y="117"/>
                    <a:pt x="26" y="145"/>
                    <a:pt x="0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6989763" y="49213"/>
              <a:ext cx="263525" cy="876300"/>
            </a:xfrm>
            <a:custGeom>
              <a:avLst/>
              <a:gdLst>
                <a:gd name="T0" fmla="*/ 22 w 35"/>
                <a:gd name="T1" fmla="*/ 101 h 116"/>
                <a:gd name="T2" fmla="*/ 19 w 35"/>
                <a:gd name="T3" fmla="*/ 94 h 116"/>
                <a:gd name="T4" fmla="*/ 19 w 35"/>
                <a:gd name="T5" fmla="*/ 0 h 116"/>
                <a:gd name="T6" fmla="*/ 15 w 35"/>
                <a:gd name="T7" fmla="*/ 0 h 116"/>
                <a:gd name="T8" fmla="*/ 15 w 35"/>
                <a:gd name="T9" fmla="*/ 1 h 116"/>
                <a:gd name="T10" fmla="*/ 15 w 35"/>
                <a:gd name="T11" fmla="*/ 94 h 116"/>
                <a:gd name="T12" fmla="*/ 10 w 35"/>
                <a:gd name="T13" fmla="*/ 100 h 116"/>
                <a:gd name="T14" fmla="*/ 1 w 35"/>
                <a:gd name="T15" fmla="*/ 105 h 116"/>
                <a:gd name="T16" fmla="*/ 1 w 35"/>
                <a:gd name="T17" fmla="*/ 116 h 116"/>
                <a:gd name="T18" fmla="*/ 33 w 35"/>
                <a:gd name="T19" fmla="*/ 116 h 116"/>
                <a:gd name="T20" fmla="*/ 22 w 35"/>
                <a:gd name="T21" fmla="*/ 10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116">
                  <a:moveTo>
                    <a:pt x="22" y="101"/>
                  </a:moveTo>
                  <a:cubicBezTo>
                    <a:pt x="18" y="101"/>
                    <a:pt x="19" y="97"/>
                    <a:pt x="19" y="94"/>
                  </a:cubicBezTo>
                  <a:cubicBezTo>
                    <a:pt x="19" y="53"/>
                    <a:pt x="19" y="4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5" y="42"/>
                    <a:pt x="15" y="53"/>
                    <a:pt x="15" y="94"/>
                  </a:cubicBezTo>
                  <a:cubicBezTo>
                    <a:pt x="15" y="98"/>
                    <a:pt x="14" y="100"/>
                    <a:pt x="10" y="100"/>
                  </a:cubicBezTo>
                  <a:cubicBezTo>
                    <a:pt x="6" y="99"/>
                    <a:pt x="2" y="101"/>
                    <a:pt x="1" y="105"/>
                  </a:cubicBezTo>
                  <a:cubicBezTo>
                    <a:pt x="0" y="108"/>
                    <a:pt x="1" y="112"/>
                    <a:pt x="1" y="116"/>
                  </a:cubicBezTo>
                  <a:cubicBezTo>
                    <a:pt x="12" y="116"/>
                    <a:pt x="22" y="116"/>
                    <a:pt x="33" y="116"/>
                  </a:cubicBezTo>
                  <a:cubicBezTo>
                    <a:pt x="35" y="103"/>
                    <a:pt x="33" y="99"/>
                    <a:pt x="22" y="101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6981826" y="2457450"/>
              <a:ext cx="241300" cy="800100"/>
            </a:xfrm>
            <a:custGeom>
              <a:avLst/>
              <a:gdLst>
                <a:gd name="T0" fmla="*/ 32 w 32"/>
                <a:gd name="T1" fmla="*/ 0 h 106"/>
                <a:gd name="T2" fmla="*/ 17 w 32"/>
                <a:gd name="T3" fmla="*/ 0 h 106"/>
                <a:gd name="T4" fmla="*/ 0 w 32"/>
                <a:gd name="T5" fmla="*/ 0 h 106"/>
                <a:gd name="T6" fmla="*/ 0 w 32"/>
                <a:gd name="T7" fmla="*/ 7 h 106"/>
                <a:gd name="T8" fmla="*/ 8 w 32"/>
                <a:gd name="T9" fmla="*/ 16 h 106"/>
                <a:gd name="T10" fmla="*/ 11 w 32"/>
                <a:gd name="T11" fmla="*/ 16 h 106"/>
                <a:gd name="T12" fmla="*/ 15 w 32"/>
                <a:gd name="T13" fmla="*/ 20 h 106"/>
                <a:gd name="T14" fmla="*/ 15 w 32"/>
                <a:gd name="T15" fmla="*/ 43 h 106"/>
                <a:gd name="T16" fmla="*/ 12 w 32"/>
                <a:gd name="T17" fmla="*/ 48 h 106"/>
                <a:gd name="T18" fmla="*/ 12 w 32"/>
                <a:gd name="T19" fmla="*/ 60 h 106"/>
                <a:gd name="T20" fmla="*/ 14 w 32"/>
                <a:gd name="T21" fmla="*/ 62 h 106"/>
                <a:gd name="T22" fmla="*/ 9 w 32"/>
                <a:gd name="T23" fmla="*/ 73 h 106"/>
                <a:gd name="T24" fmla="*/ 10 w 32"/>
                <a:gd name="T25" fmla="*/ 104 h 106"/>
                <a:gd name="T26" fmla="*/ 11 w 32"/>
                <a:gd name="T27" fmla="*/ 106 h 106"/>
                <a:gd name="T28" fmla="*/ 13 w 32"/>
                <a:gd name="T29" fmla="*/ 103 h 106"/>
                <a:gd name="T30" fmla="*/ 13 w 32"/>
                <a:gd name="T31" fmla="*/ 75 h 106"/>
                <a:gd name="T32" fmla="*/ 15 w 32"/>
                <a:gd name="T33" fmla="*/ 70 h 106"/>
                <a:gd name="T34" fmla="*/ 15 w 32"/>
                <a:gd name="T35" fmla="*/ 106 h 106"/>
                <a:gd name="T36" fmla="*/ 15 w 32"/>
                <a:gd name="T37" fmla="*/ 106 h 106"/>
                <a:gd name="T38" fmla="*/ 15 w 32"/>
                <a:gd name="T39" fmla="*/ 106 h 106"/>
                <a:gd name="T40" fmla="*/ 15 w 32"/>
                <a:gd name="T41" fmla="*/ 106 h 106"/>
                <a:gd name="T42" fmla="*/ 16 w 32"/>
                <a:gd name="T43" fmla="*/ 106 h 106"/>
                <a:gd name="T44" fmla="*/ 16 w 32"/>
                <a:gd name="T45" fmla="*/ 106 h 106"/>
                <a:gd name="T46" fmla="*/ 16 w 32"/>
                <a:gd name="T47" fmla="*/ 106 h 106"/>
                <a:gd name="T48" fmla="*/ 16 w 32"/>
                <a:gd name="T49" fmla="*/ 106 h 106"/>
                <a:gd name="T50" fmla="*/ 16 w 32"/>
                <a:gd name="T51" fmla="*/ 106 h 106"/>
                <a:gd name="T52" fmla="*/ 16 w 32"/>
                <a:gd name="T53" fmla="*/ 106 h 106"/>
                <a:gd name="T54" fmla="*/ 16 w 32"/>
                <a:gd name="T55" fmla="*/ 106 h 106"/>
                <a:gd name="T56" fmla="*/ 16 w 32"/>
                <a:gd name="T57" fmla="*/ 106 h 106"/>
                <a:gd name="T58" fmla="*/ 16 w 32"/>
                <a:gd name="T59" fmla="*/ 106 h 106"/>
                <a:gd name="T60" fmla="*/ 16 w 32"/>
                <a:gd name="T61" fmla="*/ 106 h 106"/>
                <a:gd name="T62" fmla="*/ 16 w 32"/>
                <a:gd name="T63" fmla="*/ 106 h 106"/>
                <a:gd name="T64" fmla="*/ 16 w 32"/>
                <a:gd name="T65" fmla="*/ 106 h 106"/>
                <a:gd name="T66" fmla="*/ 16 w 32"/>
                <a:gd name="T67" fmla="*/ 106 h 106"/>
                <a:gd name="T68" fmla="*/ 16 w 32"/>
                <a:gd name="T69" fmla="*/ 106 h 106"/>
                <a:gd name="T70" fmla="*/ 16 w 32"/>
                <a:gd name="T71" fmla="*/ 106 h 106"/>
                <a:gd name="T72" fmla="*/ 16 w 32"/>
                <a:gd name="T73" fmla="*/ 106 h 106"/>
                <a:gd name="T74" fmla="*/ 17 w 32"/>
                <a:gd name="T75" fmla="*/ 70 h 106"/>
                <a:gd name="T76" fmla="*/ 19 w 32"/>
                <a:gd name="T77" fmla="*/ 75 h 106"/>
                <a:gd name="T78" fmla="*/ 19 w 32"/>
                <a:gd name="T79" fmla="*/ 103 h 106"/>
                <a:gd name="T80" fmla="*/ 21 w 32"/>
                <a:gd name="T81" fmla="*/ 106 h 106"/>
                <a:gd name="T82" fmla="*/ 22 w 32"/>
                <a:gd name="T83" fmla="*/ 104 h 106"/>
                <a:gd name="T84" fmla="*/ 23 w 32"/>
                <a:gd name="T85" fmla="*/ 73 h 106"/>
                <a:gd name="T86" fmla="*/ 18 w 32"/>
                <a:gd name="T87" fmla="*/ 62 h 106"/>
                <a:gd name="T88" fmla="*/ 20 w 32"/>
                <a:gd name="T89" fmla="*/ 60 h 106"/>
                <a:gd name="T90" fmla="*/ 20 w 32"/>
                <a:gd name="T91" fmla="*/ 48 h 106"/>
                <a:gd name="T92" fmla="*/ 17 w 32"/>
                <a:gd name="T93" fmla="*/ 43 h 106"/>
                <a:gd name="T94" fmla="*/ 17 w 32"/>
                <a:gd name="T95" fmla="*/ 20 h 106"/>
                <a:gd name="T96" fmla="*/ 21 w 32"/>
                <a:gd name="T97" fmla="*/ 16 h 106"/>
                <a:gd name="T98" fmla="*/ 24 w 32"/>
                <a:gd name="T99" fmla="*/ 16 h 106"/>
                <a:gd name="T100" fmla="*/ 32 w 32"/>
                <a:gd name="T101" fmla="*/ 7 h 106"/>
                <a:gd name="T102" fmla="*/ 32 w 32"/>
                <a:gd name="T10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" h="106">
                  <a:moveTo>
                    <a:pt x="3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0" y="12"/>
                    <a:pt x="3" y="15"/>
                    <a:pt x="8" y="16"/>
                  </a:cubicBezTo>
                  <a:cubicBezTo>
                    <a:pt x="9" y="16"/>
                    <a:pt x="10" y="16"/>
                    <a:pt x="11" y="16"/>
                  </a:cubicBezTo>
                  <a:cubicBezTo>
                    <a:pt x="14" y="15"/>
                    <a:pt x="15" y="17"/>
                    <a:pt x="15" y="20"/>
                  </a:cubicBezTo>
                  <a:cubicBezTo>
                    <a:pt x="15" y="28"/>
                    <a:pt x="15" y="35"/>
                    <a:pt x="15" y="43"/>
                  </a:cubicBezTo>
                  <a:cubicBezTo>
                    <a:pt x="15" y="45"/>
                    <a:pt x="14" y="47"/>
                    <a:pt x="12" y="48"/>
                  </a:cubicBezTo>
                  <a:cubicBezTo>
                    <a:pt x="9" y="52"/>
                    <a:pt x="8" y="56"/>
                    <a:pt x="12" y="60"/>
                  </a:cubicBezTo>
                  <a:cubicBezTo>
                    <a:pt x="12" y="61"/>
                    <a:pt x="13" y="61"/>
                    <a:pt x="14" y="62"/>
                  </a:cubicBezTo>
                  <a:cubicBezTo>
                    <a:pt x="9" y="65"/>
                    <a:pt x="9" y="69"/>
                    <a:pt x="9" y="73"/>
                  </a:cubicBezTo>
                  <a:cubicBezTo>
                    <a:pt x="10" y="82"/>
                    <a:pt x="10" y="104"/>
                    <a:pt x="10" y="104"/>
                  </a:cubicBezTo>
                  <a:cubicBezTo>
                    <a:pt x="10" y="106"/>
                    <a:pt x="10" y="106"/>
                    <a:pt x="11" y="106"/>
                  </a:cubicBezTo>
                  <a:cubicBezTo>
                    <a:pt x="12" y="106"/>
                    <a:pt x="13" y="106"/>
                    <a:pt x="13" y="103"/>
                  </a:cubicBezTo>
                  <a:cubicBezTo>
                    <a:pt x="13" y="99"/>
                    <a:pt x="13" y="88"/>
                    <a:pt x="13" y="75"/>
                  </a:cubicBezTo>
                  <a:cubicBezTo>
                    <a:pt x="13" y="73"/>
                    <a:pt x="14" y="69"/>
                    <a:pt x="15" y="70"/>
                  </a:cubicBezTo>
                  <a:cubicBezTo>
                    <a:pt x="16" y="70"/>
                    <a:pt x="15" y="78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7" y="78"/>
                    <a:pt x="16" y="70"/>
                    <a:pt x="17" y="70"/>
                  </a:cubicBezTo>
                  <a:cubicBezTo>
                    <a:pt x="18" y="69"/>
                    <a:pt x="19" y="73"/>
                    <a:pt x="19" y="75"/>
                  </a:cubicBezTo>
                  <a:cubicBezTo>
                    <a:pt x="19" y="88"/>
                    <a:pt x="19" y="99"/>
                    <a:pt x="19" y="103"/>
                  </a:cubicBezTo>
                  <a:cubicBezTo>
                    <a:pt x="19" y="106"/>
                    <a:pt x="20" y="106"/>
                    <a:pt x="21" y="106"/>
                  </a:cubicBezTo>
                  <a:cubicBezTo>
                    <a:pt x="22" y="106"/>
                    <a:pt x="22" y="106"/>
                    <a:pt x="22" y="104"/>
                  </a:cubicBezTo>
                  <a:cubicBezTo>
                    <a:pt x="22" y="104"/>
                    <a:pt x="22" y="82"/>
                    <a:pt x="23" y="73"/>
                  </a:cubicBezTo>
                  <a:cubicBezTo>
                    <a:pt x="23" y="69"/>
                    <a:pt x="23" y="65"/>
                    <a:pt x="18" y="62"/>
                  </a:cubicBezTo>
                  <a:cubicBezTo>
                    <a:pt x="19" y="61"/>
                    <a:pt x="19" y="61"/>
                    <a:pt x="20" y="60"/>
                  </a:cubicBezTo>
                  <a:cubicBezTo>
                    <a:pt x="24" y="56"/>
                    <a:pt x="23" y="52"/>
                    <a:pt x="20" y="48"/>
                  </a:cubicBezTo>
                  <a:cubicBezTo>
                    <a:pt x="18" y="47"/>
                    <a:pt x="17" y="45"/>
                    <a:pt x="17" y="43"/>
                  </a:cubicBezTo>
                  <a:cubicBezTo>
                    <a:pt x="17" y="35"/>
                    <a:pt x="17" y="28"/>
                    <a:pt x="17" y="20"/>
                  </a:cubicBezTo>
                  <a:cubicBezTo>
                    <a:pt x="17" y="17"/>
                    <a:pt x="18" y="15"/>
                    <a:pt x="21" y="16"/>
                  </a:cubicBezTo>
                  <a:cubicBezTo>
                    <a:pt x="22" y="16"/>
                    <a:pt x="23" y="16"/>
                    <a:pt x="24" y="16"/>
                  </a:cubicBezTo>
                  <a:cubicBezTo>
                    <a:pt x="29" y="16"/>
                    <a:pt x="32" y="12"/>
                    <a:pt x="32" y="7"/>
                  </a:cubicBezTo>
                  <a:cubicBezTo>
                    <a:pt x="32" y="5"/>
                    <a:pt x="32" y="4"/>
                    <a:pt x="32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1076085" y="-12509"/>
            <a:ext cx="955325" cy="3638873"/>
            <a:chOff x="10083801" y="49213"/>
            <a:chExt cx="1404937" cy="5351463"/>
          </a:xfrm>
        </p:grpSpPr>
        <p:sp>
          <p:nvSpPr>
            <p:cNvPr id="31" name="Oval 31"/>
            <p:cNvSpPr>
              <a:spLocks noChangeArrowheads="1"/>
            </p:cNvSpPr>
            <p:nvPr/>
          </p:nvSpPr>
          <p:spPr bwMode="auto">
            <a:xfrm>
              <a:off x="11441113" y="192088"/>
              <a:ext cx="47625" cy="587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2"/>
            <p:cNvSpPr>
              <a:spLocks noChangeArrowheads="1"/>
            </p:cNvSpPr>
            <p:nvPr/>
          </p:nvSpPr>
          <p:spPr bwMode="auto">
            <a:xfrm>
              <a:off x="10213975" y="1493838"/>
              <a:ext cx="111125" cy="128588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1314113" y="5310188"/>
              <a:ext cx="71438" cy="90488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10596563" y="3354388"/>
              <a:ext cx="174625" cy="1117600"/>
            </a:xfrm>
            <a:custGeom>
              <a:avLst/>
              <a:gdLst>
                <a:gd name="T0" fmla="*/ 12 w 23"/>
                <a:gd name="T1" fmla="*/ 148 h 148"/>
                <a:gd name="T2" fmla="*/ 5 w 23"/>
                <a:gd name="T3" fmla="*/ 128 h 148"/>
                <a:gd name="T4" fmla="*/ 2 w 23"/>
                <a:gd name="T5" fmla="*/ 46 h 148"/>
                <a:gd name="T6" fmla="*/ 9 w 23"/>
                <a:gd name="T7" fmla="*/ 6 h 148"/>
                <a:gd name="T8" fmla="*/ 12 w 23"/>
                <a:gd name="T9" fmla="*/ 0 h 148"/>
                <a:gd name="T10" fmla="*/ 16 w 23"/>
                <a:gd name="T11" fmla="*/ 6 h 148"/>
                <a:gd name="T12" fmla="*/ 22 w 23"/>
                <a:gd name="T13" fmla="*/ 39 h 148"/>
                <a:gd name="T14" fmla="*/ 23 w 23"/>
                <a:gd name="T15" fmla="*/ 93 h 148"/>
                <a:gd name="T16" fmla="*/ 16 w 23"/>
                <a:gd name="T17" fmla="*/ 141 h 148"/>
                <a:gd name="T18" fmla="*/ 12 w 23"/>
                <a:gd name="T1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148">
                  <a:moveTo>
                    <a:pt x="12" y="148"/>
                  </a:moveTo>
                  <a:cubicBezTo>
                    <a:pt x="7" y="142"/>
                    <a:pt x="7" y="135"/>
                    <a:pt x="5" y="128"/>
                  </a:cubicBezTo>
                  <a:cubicBezTo>
                    <a:pt x="0" y="101"/>
                    <a:pt x="0" y="74"/>
                    <a:pt x="2" y="46"/>
                  </a:cubicBezTo>
                  <a:cubicBezTo>
                    <a:pt x="2" y="33"/>
                    <a:pt x="4" y="19"/>
                    <a:pt x="9" y="6"/>
                  </a:cubicBezTo>
                  <a:cubicBezTo>
                    <a:pt x="9" y="4"/>
                    <a:pt x="11" y="2"/>
                    <a:pt x="12" y="0"/>
                  </a:cubicBezTo>
                  <a:cubicBezTo>
                    <a:pt x="14" y="2"/>
                    <a:pt x="15" y="4"/>
                    <a:pt x="16" y="6"/>
                  </a:cubicBezTo>
                  <a:cubicBezTo>
                    <a:pt x="18" y="17"/>
                    <a:pt x="21" y="28"/>
                    <a:pt x="22" y="39"/>
                  </a:cubicBezTo>
                  <a:cubicBezTo>
                    <a:pt x="23" y="57"/>
                    <a:pt x="23" y="75"/>
                    <a:pt x="23" y="93"/>
                  </a:cubicBezTo>
                  <a:cubicBezTo>
                    <a:pt x="23" y="110"/>
                    <a:pt x="21" y="126"/>
                    <a:pt x="16" y="141"/>
                  </a:cubicBezTo>
                  <a:cubicBezTo>
                    <a:pt x="15" y="143"/>
                    <a:pt x="14" y="145"/>
                    <a:pt x="12" y="148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10409238" y="3370263"/>
              <a:ext cx="225425" cy="1079500"/>
            </a:xfrm>
            <a:custGeom>
              <a:avLst/>
              <a:gdLst>
                <a:gd name="T0" fmla="*/ 29 w 30"/>
                <a:gd name="T1" fmla="*/ 143 h 143"/>
                <a:gd name="T2" fmla="*/ 14 w 30"/>
                <a:gd name="T3" fmla="*/ 128 h 143"/>
                <a:gd name="T4" fmla="*/ 1 w 30"/>
                <a:gd name="T5" fmla="*/ 61 h 143"/>
                <a:gd name="T6" fmla="*/ 11 w 30"/>
                <a:gd name="T7" fmla="*/ 20 h 143"/>
                <a:gd name="T8" fmla="*/ 30 w 30"/>
                <a:gd name="T9" fmla="*/ 0 h 143"/>
                <a:gd name="T10" fmla="*/ 21 w 30"/>
                <a:gd name="T11" fmla="*/ 71 h 143"/>
                <a:gd name="T12" fmla="*/ 29 w 30"/>
                <a:gd name="T1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43">
                  <a:moveTo>
                    <a:pt x="29" y="143"/>
                  </a:moveTo>
                  <a:cubicBezTo>
                    <a:pt x="22" y="140"/>
                    <a:pt x="17" y="135"/>
                    <a:pt x="14" y="128"/>
                  </a:cubicBezTo>
                  <a:cubicBezTo>
                    <a:pt x="2" y="107"/>
                    <a:pt x="0" y="84"/>
                    <a:pt x="1" y="61"/>
                  </a:cubicBezTo>
                  <a:cubicBezTo>
                    <a:pt x="2" y="46"/>
                    <a:pt x="5" y="33"/>
                    <a:pt x="11" y="20"/>
                  </a:cubicBezTo>
                  <a:cubicBezTo>
                    <a:pt x="15" y="12"/>
                    <a:pt x="20" y="4"/>
                    <a:pt x="30" y="0"/>
                  </a:cubicBezTo>
                  <a:cubicBezTo>
                    <a:pt x="22" y="23"/>
                    <a:pt x="21" y="47"/>
                    <a:pt x="21" y="71"/>
                  </a:cubicBezTo>
                  <a:cubicBezTo>
                    <a:pt x="21" y="96"/>
                    <a:pt x="22" y="119"/>
                    <a:pt x="29" y="1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10755313" y="3370263"/>
              <a:ext cx="211138" cy="1079500"/>
            </a:xfrm>
            <a:custGeom>
              <a:avLst/>
              <a:gdLst>
                <a:gd name="T0" fmla="*/ 0 w 28"/>
                <a:gd name="T1" fmla="*/ 0 h 143"/>
                <a:gd name="T2" fmla="*/ 17 w 28"/>
                <a:gd name="T3" fmla="*/ 20 h 143"/>
                <a:gd name="T4" fmla="*/ 27 w 28"/>
                <a:gd name="T5" fmla="*/ 79 h 143"/>
                <a:gd name="T6" fmla="*/ 17 w 28"/>
                <a:gd name="T7" fmla="*/ 123 h 143"/>
                <a:gd name="T8" fmla="*/ 4 w 28"/>
                <a:gd name="T9" fmla="*/ 141 h 143"/>
                <a:gd name="T10" fmla="*/ 0 w 28"/>
                <a:gd name="T11" fmla="*/ 143 h 143"/>
                <a:gd name="T12" fmla="*/ 0 w 28"/>
                <a:gd name="T1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43">
                  <a:moveTo>
                    <a:pt x="0" y="0"/>
                  </a:moveTo>
                  <a:cubicBezTo>
                    <a:pt x="8" y="4"/>
                    <a:pt x="13" y="11"/>
                    <a:pt x="17" y="20"/>
                  </a:cubicBezTo>
                  <a:cubicBezTo>
                    <a:pt x="26" y="39"/>
                    <a:pt x="28" y="59"/>
                    <a:pt x="27" y="79"/>
                  </a:cubicBezTo>
                  <a:cubicBezTo>
                    <a:pt x="27" y="95"/>
                    <a:pt x="24" y="109"/>
                    <a:pt x="17" y="123"/>
                  </a:cubicBezTo>
                  <a:cubicBezTo>
                    <a:pt x="14" y="130"/>
                    <a:pt x="10" y="136"/>
                    <a:pt x="4" y="141"/>
                  </a:cubicBezTo>
                  <a:cubicBezTo>
                    <a:pt x="3" y="142"/>
                    <a:pt x="1" y="142"/>
                    <a:pt x="0" y="143"/>
                  </a:cubicBezTo>
                  <a:cubicBezTo>
                    <a:pt x="10" y="95"/>
                    <a:pt x="10" y="4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10226676" y="3392488"/>
              <a:ext cx="309563" cy="1035050"/>
            </a:xfrm>
            <a:custGeom>
              <a:avLst/>
              <a:gdLst>
                <a:gd name="T0" fmla="*/ 41 w 41"/>
                <a:gd name="T1" fmla="*/ 0 h 137"/>
                <a:gd name="T2" fmla="*/ 41 w 41"/>
                <a:gd name="T3" fmla="*/ 137 h 137"/>
                <a:gd name="T4" fmla="*/ 2 w 41"/>
                <a:gd name="T5" fmla="*/ 75 h 137"/>
                <a:gd name="T6" fmla="*/ 41 w 41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37">
                  <a:moveTo>
                    <a:pt x="41" y="0"/>
                  </a:moveTo>
                  <a:cubicBezTo>
                    <a:pt x="14" y="30"/>
                    <a:pt x="12" y="104"/>
                    <a:pt x="41" y="137"/>
                  </a:cubicBezTo>
                  <a:cubicBezTo>
                    <a:pt x="22" y="131"/>
                    <a:pt x="4" y="104"/>
                    <a:pt x="2" y="75"/>
                  </a:cubicBezTo>
                  <a:cubicBezTo>
                    <a:pt x="0" y="37"/>
                    <a:pt x="20" y="8"/>
                    <a:pt x="41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0083801" y="3414713"/>
              <a:ext cx="339725" cy="989012"/>
            </a:xfrm>
            <a:custGeom>
              <a:avLst/>
              <a:gdLst>
                <a:gd name="T0" fmla="*/ 45 w 45"/>
                <a:gd name="T1" fmla="*/ 131 h 131"/>
                <a:gd name="T2" fmla="*/ 1 w 45"/>
                <a:gd name="T3" fmla="*/ 64 h 131"/>
                <a:gd name="T4" fmla="*/ 45 w 45"/>
                <a:gd name="T5" fmla="*/ 0 h 131"/>
                <a:gd name="T6" fmla="*/ 16 w 45"/>
                <a:gd name="T7" fmla="*/ 66 h 131"/>
                <a:gd name="T8" fmla="*/ 45 w 4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31">
                  <a:moveTo>
                    <a:pt x="45" y="131"/>
                  </a:moveTo>
                  <a:cubicBezTo>
                    <a:pt x="21" y="121"/>
                    <a:pt x="0" y="96"/>
                    <a:pt x="1" y="64"/>
                  </a:cubicBezTo>
                  <a:cubicBezTo>
                    <a:pt x="1" y="35"/>
                    <a:pt x="20" y="11"/>
                    <a:pt x="45" y="0"/>
                  </a:cubicBezTo>
                  <a:cubicBezTo>
                    <a:pt x="25" y="18"/>
                    <a:pt x="16" y="40"/>
                    <a:pt x="16" y="66"/>
                  </a:cubicBezTo>
                  <a:cubicBezTo>
                    <a:pt x="16" y="91"/>
                    <a:pt x="25" y="113"/>
                    <a:pt x="45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0839451" y="3392488"/>
              <a:ext cx="307975" cy="1035050"/>
            </a:xfrm>
            <a:custGeom>
              <a:avLst/>
              <a:gdLst>
                <a:gd name="T0" fmla="*/ 0 w 41"/>
                <a:gd name="T1" fmla="*/ 0 h 137"/>
                <a:gd name="T2" fmla="*/ 1 w 41"/>
                <a:gd name="T3" fmla="*/ 137 h 137"/>
                <a:gd name="T4" fmla="*/ 39 w 41"/>
                <a:gd name="T5" fmla="*/ 75 h 137"/>
                <a:gd name="T6" fmla="*/ 0 w 41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37">
                  <a:moveTo>
                    <a:pt x="0" y="0"/>
                  </a:moveTo>
                  <a:cubicBezTo>
                    <a:pt x="28" y="30"/>
                    <a:pt x="29" y="104"/>
                    <a:pt x="1" y="137"/>
                  </a:cubicBezTo>
                  <a:cubicBezTo>
                    <a:pt x="19" y="131"/>
                    <a:pt x="37" y="104"/>
                    <a:pt x="39" y="75"/>
                  </a:cubicBezTo>
                  <a:cubicBezTo>
                    <a:pt x="41" y="37"/>
                    <a:pt x="21" y="8"/>
                    <a:pt x="0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0952163" y="3414713"/>
              <a:ext cx="339725" cy="989012"/>
            </a:xfrm>
            <a:custGeom>
              <a:avLst/>
              <a:gdLst>
                <a:gd name="T0" fmla="*/ 0 w 45"/>
                <a:gd name="T1" fmla="*/ 131 h 131"/>
                <a:gd name="T2" fmla="*/ 45 w 45"/>
                <a:gd name="T3" fmla="*/ 64 h 131"/>
                <a:gd name="T4" fmla="*/ 1 w 45"/>
                <a:gd name="T5" fmla="*/ 0 h 131"/>
                <a:gd name="T6" fmla="*/ 29 w 45"/>
                <a:gd name="T7" fmla="*/ 66 h 131"/>
                <a:gd name="T8" fmla="*/ 0 w 4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31">
                  <a:moveTo>
                    <a:pt x="0" y="131"/>
                  </a:moveTo>
                  <a:cubicBezTo>
                    <a:pt x="25" y="121"/>
                    <a:pt x="45" y="96"/>
                    <a:pt x="45" y="64"/>
                  </a:cubicBezTo>
                  <a:cubicBezTo>
                    <a:pt x="44" y="35"/>
                    <a:pt x="25" y="11"/>
                    <a:pt x="1" y="0"/>
                  </a:cubicBezTo>
                  <a:cubicBezTo>
                    <a:pt x="21" y="18"/>
                    <a:pt x="29" y="40"/>
                    <a:pt x="29" y="66"/>
                  </a:cubicBezTo>
                  <a:cubicBezTo>
                    <a:pt x="29" y="91"/>
                    <a:pt x="21" y="113"/>
                    <a:pt x="0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0590213" y="49213"/>
              <a:ext cx="203200" cy="3268662"/>
            </a:xfrm>
            <a:custGeom>
              <a:avLst/>
              <a:gdLst>
                <a:gd name="T0" fmla="*/ 17 w 27"/>
                <a:gd name="T1" fmla="*/ 421 h 433"/>
                <a:gd name="T2" fmla="*/ 15 w 27"/>
                <a:gd name="T3" fmla="*/ 416 h 433"/>
                <a:gd name="T4" fmla="*/ 15 w 27"/>
                <a:gd name="T5" fmla="*/ 0 h 433"/>
                <a:gd name="T6" fmla="*/ 12 w 27"/>
                <a:gd name="T7" fmla="*/ 0 h 433"/>
                <a:gd name="T8" fmla="*/ 12 w 27"/>
                <a:gd name="T9" fmla="*/ 1 h 433"/>
                <a:gd name="T10" fmla="*/ 12 w 27"/>
                <a:gd name="T11" fmla="*/ 416 h 433"/>
                <a:gd name="T12" fmla="*/ 8 w 27"/>
                <a:gd name="T13" fmla="*/ 420 h 433"/>
                <a:gd name="T14" fmla="*/ 1 w 27"/>
                <a:gd name="T15" fmla="*/ 425 h 433"/>
                <a:gd name="T16" fmla="*/ 1 w 27"/>
                <a:gd name="T17" fmla="*/ 433 h 433"/>
                <a:gd name="T18" fmla="*/ 26 w 27"/>
                <a:gd name="T19" fmla="*/ 433 h 433"/>
                <a:gd name="T20" fmla="*/ 17 w 27"/>
                <a:gd name="T21" fmla="*/ 42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433">
                  <a:moveTo>
                    <a:pt x="17" y="421"/>
                  </a:moveTo>
                  <a:cubicBezTo>
                    <a:pt x="14" y="422"/>
                    <a:pt x="15" y="418"/>
                    <a:pt x="15" y="416"/>
                  </a:cubicBezTo>
                  <a:cubicBezTo>
                    <a:pt x="15" y="384"/>
                    <a:pt x="15" y="31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33"/>
                    <a:pt x="12" y="384"/>
                    <a:pt x="12" y="416"/>
                  </a:cubicBezTo>
                  <a:cubicBezTo>
                    <a:pt x="12" y="419"/>
                    <a:pt x="11" y="421"/>
                    <a:pt x="8" y="420"/>
                  </a:cubicBezTo>
                  <a:cubicBezTo>
                    <a:pt x="5" y="420"/>
                    <a:pt x="2" y="421"/>
                    <a:pt x="1" y="425"/>
                  </a:cubicBezTo>
                  <a:cubicBezTo>
                    <a:pt x="0" y="427"/>
                    <a:pt x="1" y="430"/>
                    <a:pt x="1" y="433"/>
                  </a:cubicBezTo>
                  <a:cubicBezTo>
                    <a:pt x="9" y="433"/>
                    <a:pt x="17" y="433"/>
                    <a:pt x="26" y="433"/>
                  </a:cubicBezTo>
                  <a:cubicBezTo>
                    <a:pt x="27" y="423"/>
                    <a:pt x="26" y="420"/>
                    <a:pt x="17" y="4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10582276" y="4510088"/>
              <a:ext cx="188913" cy="619125"/>
            </a:xfrm>
            <a:custGeom>
              <a:avLst/>
              <a:gdLst>
                <a:gd name="T0" fmla="*/ 25 w 25"/>
                <a:gd name="T1" fmla="*/ 0 h 82"/>
                <a:gd name="T2" fmla="*/ 13 w 25"/>
                <a:gd name="T3" fmla="*/ 0 h 82"/>
                <a:gd name="T4" fmla="*/ 1 w 25"/>
                <a:gd name="T5" fmla="*/ 0 h 82"/>
                <a:gd name="T6" fmla="*/ 1 w 25"/>
                <a:gd name="T7" fmla="*/ 6 h 82"/>
                <a:gd name="T8" fmla="*/ 6 w 25"/>
                <a:gd name="T9" fmla="*/ 12 h 82"/>
                <a:gd name="T10" fmla="*/ 9 w 25"/>
                <a:gd name="T11" fmla="*/ 12 h 82"/>
                <a:gd name="T12" fmla="*/ 12 w 25"/>
                <a:gd name="T13" fmla="*/ 15 h 82"/>
                <a:gd name="T14" fmla="*/ 12 w 25"/>
                <a:gd name="T15" fmla="*/ 33 h 82"/>
                <a:gd name="T16" fmla="*/ 10 w 25"/>
                <a:gd name="T17" fmla="*/ 37 h 82"/>
                <a:gd name="T18" fmla="*/ 10 w 25"/>
                <a:gd name="T19" fmla="*/ 46 h 82"/>
                <a:gd name="T20" fmla="*/ 12 w 25"/>
                <a:gd name="T21" fmla="*/ 48 h 82"/>
                <a:gd name="T22" fmla="*/ 8 w 25"/>
                <a:gd name="T23" fmla="*/ 56 h 82"/>
                <a:gd name="T24" fmla="*/ 8 w 25"/>
                <a:gd name="T25" fmla="*/ 80 h 82"/>
                <a:gd name="T26" fmla="*/ 9 w 25"/>
                <a:gd name="T27" fmla="*/ 82 h 82"/>
                <a:gd name="T28" fmla="*/ 10 w 25"/>
                <a:gd name="T29" fmla="*/ 80 h 82"/>
                <a:gd name="T30" fmla="*/ 10 w 25"/>
                <a:gd name="T31" fmla="*/ 58 h 82"/>
                <a:gd name="T32" fmla="*/ 12 w 25"/>
                <a:gd name="T33" fmla="*/ 54 h 82"/>
                <a:gd name="T34" fmla="*/ 12 w 25"/>
                <a:gd name="T35" fmla="*/ 82 h 82"/>
                <a:gd name="T36" fmla="*/ 12 w 25"/>
                <a:gd name="T37" fmla="*/ 82 h 82"/>
                <a:gd name="T38" fmla="*/ 12 w 25"/>
                <a:gd name="T39" fmla="*/ 82 h 82"/>
                <a:gd name="T40" fmla="*/ 12 w 25"/>
                <a:gd name="T41" fmla="*/ 82 h 82"/>
                <a:gd name="T42" fmla="*/ 12 w 25"/>
                <a:gd name="T43" fmla="*/ 82 h 82"/>
                <a:gd name="T44" fmla="*/ 13 w 25"/>
                <a:gd name="T45" fmla="*/ 82 h 82"/>
                <a:gd name="T46" fmla="*/ 13 w 25"/>
                <a:gd name="T47" fmla="*/ 82 h 82"/>
                <a:gd name="T48" fmla="*/ 13 w 25"/>
                <a:gd name="T49" fmla="*/ 82 h 82"/>
                <a:gd name="T50" fmla="*/ 13 w 25"/>
                <a:gd name="T51" fmla="*/ 82 h 82"/>
                <a:gd name="T52" fmla="*/ 13 w 25"/>
                <a:gd name="T53" fmla="*/ 82 h 82"/>
                <a:gd name="T54" fmla="*/ 13 w 25"/>
                <a:gd name="T55" fmla="*/ 82 h 82"/>
                <a:gd name="T56" fmla="*/ 13 w 25"/>
                <a:gd name="T57" fmla="*/ 82 h 82"/>
                <a:gd name="T58" fmla="*/ 13 w 25"/>
                <a:gd name="T59" fmla="*/ 82 h 82"/>
                <a:gd name="T60" fmla="*/ 13 w 25"/>
                <a:gd name="T61" fmla="*/ 82 h 82"/>
                <a:gd name="T62" fmla="*/ 13 w 25"/>
                <a:gd name="T63" fmla="*/ 82 h 82"/>
                <a:gd name="T64" fmla="*/ 13 w 25"/>
                <a:gd name="T65" fmla="*/ 82 h 82"/>
                <a:gd name="T66" fmla="*/ 13 w 25"/>
                <a:gd name="T67" fmla="*/ 82 h 82"/>
                <a:gd name="T68" fmla="*/ 13 w 25"/>
                <a:gd name="T69" fmla="*/ 82 h 82"/>
                <a:gd name="T70" fmla="*/ 13 w 25"/>
                <a:gd name="T71" fmla="*/ 82 h 82"/>
                <a:gd name="T72" fmla="*/ 13 w 25"/>
                <a:gd name="T73" fmla="*/ 82 h 82"/>
                <a:gd name="T74" fmla="*/ 14 w 25"/>
                <a:gd name="T75" fmla="*/ 54 h 82"/>
                <a:gd name="T76" fmla="*/ 15 w 25"/>
                <a:gd name="T77" fmla="*/ 58 h 82"/>
                <a:gd name="T78" fmla="*/ 15 w 25"/>
                <a:gd name="T79" fmla="*/ 80 h 82"/>
                <a:gd name="T80" fmla="*/ 16 w 25"/>
                <a:gd name="T81" fmla="*/ 82 h 82"/>
                <a:gd name="T82" fmla="*/ 18 w 25"/>
                <a:gd name="T83" fmla="*/ 80 h 82"/>
                <a:gd name="T84" fmla="*/ 18 w 25"/>
                <a:gd name="T85" fmla="*/ 56 h 82"/>
                <a:gd name="T86" fmla="*/ 14 w 25"/>
                <a:gd name="T87" fmla="*/ 48 h 82"/>
                <a:gd name="T88" fmla="*/ 16 w 25"/>
                <a:gd name="T89" fmla="*/ 46 h 82"/>
                <a:gd name="T90" fmla="*/ 16 w 25"/>
                <a:gd name="T91" fmla="*/ 37 h 82"/>
                <a:gd name="T92" fmla="*/ 14 w 25"/>
                <a:gd name="T93" fmla="*/ 33 h 82"/>
                <a:gd name="T94" fmla="*/ 13 w 25"/>
                <a:gd name="T95" fmla="*/ 15 h 82"/>
                <a:gd name="T96" fmla="*/ 17 w 25"/>
                <a:gd name="T97" fmla="*/ 12 h 82"/>
                <a:gd name="T98" fmla="*/ 19 w 25"/>
                <a:gd name="T99" fmla="*/ 12 h 82"/>
                <a:gd name="T100" fmla="*/ 25 w 25"/>
                <a:gd name="T101" fmla="*/ 6 h 82"/>
                <a:gd name="T102" fmla="*/ 25 w 25"/>
                <a:gd name="T10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" h="82">
                  <a:moveTo>
                    <a:pt x="2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0" y="4"/>
                    <a:pt x="1" y="6"/>
                  </a:cubicBezTo>
                  <a:cubicBezTo>
                    <a:pt x="1" y="9"/>
                    <a:pt x="3" y="12"/>
                    <a:pt x="6" y="12"/>
                  </a:cubicBezTo>
                  <a:cubicBezTo>
                    <a:pt x="7" y="12"/>
                    <a:pt x="8" y="12"/>
                    <a:pt x="9" y="12"/>
                  </a:cubicBezTo>
                  <a:cubicBezTo>
                    <a:pt x="11" y="12"/>
                    <a:pt x="12" y="13"/>
                    <a:pt x="12" y="15"/>
                  </a:cubicBezTo>
                  <a:cubicBezTo>
                    <a:pt x="12" y="21"/>
                    <a:pt x="12" y="27"/>
                    <a:pt x="12" y="33"/>
                  </a:cubicBezTo>
                  <a:cubicBezTo>
                    <a:pt x="12" y="34"/>
                    <a:pt x="11" y="36"/>
                    <a:pt x="10" y="37"/>
                  </a:cubicBezTo>
                  <a:cubicBezTo>
                    <a:pt x="7" y="40"/>
                    <a:pt x="7" y="44"/>
                    <a:pt x="10" y="46"/>
                  </a:cubicBezTo>
                  <a:cubicBezTo>
                    <a:pt x="10" y="47"/>
                    <a:pt x="11" y="47"/>
                    <a:pt x="12" y="48"/>
                  </a:cubicBezTo>
                  <a:cubicBezTo>
                    <a:pt x="8" y="50"/>
                    <a:pt x="8" y="53"/>
                    <a:pt x="8" y="56"/>
                  </a:cubicBezTo>
                  <a:cubicBezTo>
                    <a:pt x="8" y="64"/>
                    <a:pt x="8" y="80"/>
                    <a:pt x="8" y="80"/>
                  </a:cubicBezTo>
                  <a:cubicBezTo>
                    <a:pt x="8" y="82"/>
                    <a:pt x="8" y="82"/>
                    <a:pt x="9" y="82"/>
                  </a:cubicBezTo>
                  <a:cubicBezTo>
                    <a:pt x="10" y="82"/>
                    <a:pt x="10" y="82"/>
                    <a:pt x="10" y="80"/>
                  </a:cubicBezTo>
                  <a:cubicBezTo>
                    <a:pt x="10" y="77"/>
                    <a:pt x="11" y="68"/>
                    <a:pt x="10" y="58"/>
                  </a:cubicBezTo>
                  <a:cubicBezTo>
                    <a:pt x="10" y="57"/>
                    <a:pt x="11" y="54"/>
                    <a:pt x="12" y="54"/>
                  </a:cubicBezTo>
                  <a:cubicBezTo>
                    <a:pt x="13" y="54"/>
                    <a:pt x="12" y="60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60"/>
                    <a:pt x="13" y="54"/>
                    <a:pt x="14" y="54"/>
                  </a:cubicBezTo>
                  <a:cubicBezTo>
                    <a:pt x="15" y="54"/>
                    <a:pt x="15" y="57"/>
                    <a:pt x="15" y="58"/>
                  </a:cubicBezTo>
                  <a:cubicBezTo>
                    <a:pt x="15" y="68"/>
                    <a:pt x="15" y="77"/>
                    <a:pt x="15" y="80"/>
                  </a:cubicBezTo>
                  <a:cubicBezTo>
                    <a:pt x="15" y="82"/>
                    <a:pt x="16" y="82"/>
                    <a:pt x="16" y="82"/>
                  </a:cubicBezTo>
                  <a:cubicBezTo>
                    <a:pt x="17" y="82"/>
                    <a:pt x="18" y="82"/>
                    <a:pt x="18" y="80"/>
                  </a:cubicBezTo>
                  <a:cubicBezTo>
                    <a:pt x="18" y="80"/>
                    <a:pt x="18" y="64"/>
                    <a:pt x="18" y="56"/>
                  </a:cubicBezTo>
                  <a:cubicBezTo>
                    <a:pt x="18" y="53"/>
                    <a:pt x="18" y="50"/>
                    <a:pt x="14" y="48"/>
                  </a:cubicBezTo>
                  <a:cubicBezTo>
                    <a:pt x="15" y="47"/>
                    <a:pt x="15" y="47"/>
                    <a:pt x="16" y="46"/>
                  </a:cubicBezTo>
                  <a:cubicBezTo>
                    <a:pt x="19" y="44"/>
                    <a:pt x="18" y="40"/>
                    <a:pt x="16" y="37"/>
                  </a:cubicBezTo>
                  <a:cubicBezTo>
                    <a:pt x="15" y="36"/>
                    <a:pt x="14" y="35"/>
                    <a:pt x="14" y="33"/>
                  </a:cubicBezTo>
                  <a:cubicBezTo>
                    <a:pt x="13" y="27"/>
                    <a:pt x="14" y="21"/>
                    <a:pt x="13" y="15"/>
                  </a:cubicBezTo>
                  <a:cubicBezTo>
                    <a:pt x="13" y="13"/>
                    <a:pt x="14" y="12"/>
                    <a:pt x="17" y="12"/>
                  </a:cubicBezTo>
                  <a:cubicBezTo>
                    <a:pt x="18" y="12"/>
                    <a:pt x="18" y="12"/>
                    <a:pt x="19" y="12"/>
                  </a:cubicBezTo>
                  <a:cubicBezTo>
                    <a:pt x="23" y="12"/>
                    <a:pt x="25" y="9"/>
                    <a:pt x="25" y="6"/>
                  </a:cubicBezTo>
                  <a:cubicBezTo>
                    <a:pt x="25" y="4"/>
                    <a:pt x="2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1534704" y="-9788"/>
            <a:ext cx="631014" cy="1431493"/>
            <a:chOff x="10634663" y="49213"/>
            <a:chExt cx="1004888" cy="2279649"/>
          </a:xfrm>
        </p:grpSpPr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11064876" y="863600"/>
              <a:ext cx="144463" cy="922337"/>
            </a:xfrm>
            <a:custGeom>
              <a:avLst/>
              <a:gdLst>
                <a:gd name="T0" fmla="*/ 10 w 19"/>
                <a:gd name="T1" fmla="*/ 122 h 122"/>
                <a:gd name="T2" fmla="*/ 4 w 19"/>
                <a:gd name="T3" fmla="*/ 106 h 122"/>
                <a:gd name="T4" fmla="*/ 1 w 19"/>
                <a:gd name="T5" fmla="*/ 38 h 122"/>
                <a:gd name="T6" fmla="*/ 7 w 19"/>
                <a:gd name="T7" fmla="*/ 5 h 122"/>
                <a:gd name="T8" fmla="*/ 10 w 19"/>
                <a:gd name="T9" fmla="*/ 0 h 122"/>
                <a:gd name="T10" fmla="*/ 13 w 19"/>
                <a:gd name="T11" fmla="*/ 5 h 122"/>
                <a:gd name="T12" fmla="*/ 18 w 19"/>
                <a:gd name="T13" fmla="*/ 32 h 122"/>
                <a:gd name="T14" fmla="*/ 19 w 19"/>
                <a:gd name="T15" fmla="*/ 77 h 122"/>
                <a:gd name="T16" fmla="*/ 13 w 19"/>
                <a:gd name="T17" fmla="*/ 116 h 122"/>
                <a:gd name="T18" fmla="*/ 10 w 19"/>
                <a:gd name="T1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22">
                  <a:moveTo>
                    <a:pt x="10" y="122"/>
                  </a:moveTo>
                  <a:cubicBezTo>
                    <a:pt x="6" y="117"/>
                    <a:pt x="5" y="111"/>
                    <a:pt x="4" y="106"/>
                  </a:cubicBezTo>
                  <a:cubicBezTo>
                    <a:pt x="0" y="83"/>
                    <a:pt x="0" y="61"/>
                    <a:pt x="1" y="38"/>
                  </a:cubicBezTo>
                  <a:cubicBezTo>
                    <a:pt x="2" y="27"/>
                    <a:pt x="3" y="15"/>
                    <a:pt x="7" y="5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1" y="2"/>
                    <a:pt x="12" y="3"/>
                    <a:pt x="13" y="5"/>
                  </a:cubicBezTo>
                  <a:cubicBezTo>
                    <a:pt x="15" y="14"/>
                    <a:pt x="17" y="23"/>
                    <a:pt x="18" y="32"/>
                  </a:cubicBezTo>
                  <a:cubicBezTo>
                    <a:pt x="19" y="47"/>
                    <a:pt x="19" y="62"/>
                    <a:pt x="19" y="77"/>
                  </a:cubicBezTo>
                  <a:cubicBezTo>
                    <a:pt x="18" y="90"/>
                    <a:pt x="17" y="104"/>
                    <a:pt x="13" y="116"/>
                  </a:cubicBezTo>
                  <a:cubicBezTo>
                    <a:pt x="12" y="118"/>
                    <a:pt x="11" y="120"/>
                    <a:pt x="10" y="122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10906126" y="871538"/>
              <a:ext cx="180975" cy="898525"/>
            </a:xfrm>
            <a:custGeom>
              <a:avLst/>
              <a:gdLst>
                <a:gd name="T0" fmla="*/ 24 w 24"/>
                <a:gd name="T1" fmla="*/ 119 h 119"/>
                <a:gd name="T2" fmla="*/ 12 w 24"/>
                <a:gd name="T3" fmla="*/ 106 h 119"/>
                <a:gd name="T4" fmla="*/ 1 w 24"/>
                <a:gd name="T5" fmla="*/ 51 h 119"/>
                <a:gd name="T6" fmla="*/ 9 w 24"/>
                <a:gd name="T7" fmla="*/ 17 h 119"/>
                <a:gd name="T8" fmla="*/ 24 w 24"/>
                <a:gd name="T9" fmla="*/ 0 h 119"/>
                <a:gd name="T10" fmla="*/ 18 w 24"/>
                <a:gd name="T11" fmla="*/ 59 h 119"/>
                <a:gd name="T12" fmla="*/ 24 w 24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19">
                  <a:moveTo>
                    <a:pt x="24" y="119"/>
                  </a:moveTo>
                  <a:cubicBezTo>
                    <a:pt x="18" y="116"/>
                    <a:pt x="14" y="111"/>
                    <a:pt x="12" y="106"/>
                  </a:cubicBezTo>
                  <a:cubicBezTo>
                    <a:pt x="2" y="89"/>
                    <a:pt x="0" y="70"/>
                    <a:pt x="1" y="51"/>
                  </a:cubicBezTo>
                  <a:cubicBezTo>
                    <a:pt x="2" y="39"/>
                    <a:pt x="4" y="27"/>
                    <a:pt x="9" y="17"/>
                  </a:cubicBezTo>
                  <a:cubicBezTo>
                    <a:pt x="13" y="10"/>
                    <a:pt x="17" y="4"/>
                    <a:pt x="24" y="0"/>
                  </a:cubicBezTo>
                  <a:cubicBezTo>
                    <a:pt x="18" y="20"/>
                    <a:pt x="18" y="40"/>
                    <a:pt x="18" y="59"/>
                  </a:cubicBezTo>
                  <a:cubicBezTo>
                    <a:pt x="18" y="79"/>
                    <a:pt x="18" y="99"/>
                    <a:pt x="24" y="119"/>
                  </a:cubicBezTo>
                  <a:close/>
                </a:path>
              </a:pathLst>
            </a:custGeom>
            <a:solidFill>
              <a:srgbClr val="D8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11193463" y="871538"/>
              <a:ext cx="173038" cy="898525"/>
            </a:xfrm>
            <a:custGeom>
              <a:avLst/>
              <a:gdLst>
                <a:gd name="T0" fmla="*/ 0 w 23"/>
                <a:gd name="T1" fmla="*/ 0 h 119"/>
                <a:gd name="T2" fmla="*/ 14 w 23"/>
                <a:gd name="T3" fmla="*/ 17 h 119"/>
                <a:gd name="T4" fmla="*/ 23 w 23"/>
                <a:gd name="T5" fmla="*/ 66 h 119"/>
                <a:gd name="T6" fmla="*/ 14 w 23"/>
                <a:gd name="T7" fmla="*/ 102 h 119"/>
                <a:gd name="T8" fmla="*/ 3 w 23"/>
                <a:gd name="T9" fmla="*/ 117 h 119"/>
                <a:gd name="T10" fmla="*/ 0 w 23"/>
                <a:gd name="T11" fmla="*/ 119 h 119"/>
                <a:gd name="T12" fmla="*/ 0 w 23"/>
                <a:gd name="T1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19">
                  <a:moveTo>
                    <a:pt x="0" y="0"/>
                  </a:moveTo>
                  <a:cubicBezTo>
                    <a:pt x="6" y="4"/>
                    <a:pt x="11" y="10"/>
                    <a:pt x="14" y="17"/>
                  </a:cubicBezTo>
                  <a:cubicBezTo>
                    <a:pt x="22" y="32"/>
                    <a:pt x="23" y="49"/>
                    <a:pt x="23" y="66"/>
                  </a:cubicBezTo>
                  <a:cubicBezTo>
                    <a:pt x="22" y="79"/>
                    <a:pt x="20" y="91"/>
                    <a:pt x="14" y="102"/>
                  </a:cubicBezTo>
                  <a:cubicBezTo>
                    <a:pt x="12" y="108"/>
                    <a:pt x="8" y="113"/>
                    <a:pt x="3" y="117"/>
                  </a:cubicBezTo>
                  <a:cubicBezTo>
                    <a:pt x="2" y="117"/>
                    <a:pt x="1" y="118"/>
                    <a:pt x="0" y="119"/>
                  </a:cubicBezTo>
                  <a:cubicBezTo>
                    <a:pt x="8" y="79"/>
                    <a:pt x="8" y="40"/>
                    <a:pt x="0" y="0"/>
                  </a:cubicBezTo>
                  <a:close/>
                </a:path>
              </a:pathLst>
            </a:custGeom>
            <a:solidFill>
              <a:srgbClr val="D8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10755313" y="895350"/>
              <a:ext cx="257175" cy="852487"/>
            </a:xfrm>
            <a:custGeom>
              <a:avLst/>
              <a:gdLst>
                <a:gd name="T0" fmla="*/ 34 w 34"/>
                <a:gd name="T1" fmla="*/ 0 h 113"/>
                <a:gd name="T2" fmla="*/ 34 w 34"/>
                <a:gd name="T3" fmla="*/ 113 h 113"/>
                <a:gd name="T4" fmla="*/ 2 w 34"/>
                <a:gd name="T5" fmla="*/ 62 h 113"/>
                <a:gd name="T6" fmla="*/ 34 w 34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13">
                  <a:moveTo>
                    <a:pt x="34" y="0"/>
                  </a:moveTo>
                  <a:cubicBezTo>
                    <a:pt x="12" y="25"/>
                    <a:pt x="10" y="86"/>
                    <a:pt x="34" y="113"/>
                  </a:cubicBezTo>
                  <a:cubicBezTo>
                    <a:pt x="19" y="108"/>
                    <a:pt x="4" y="86"/>
                    <a:pt x="2" y="62"/>
                  </a:cubicBezTo>
                  <a:cubicBezTo>
                    <a:pt x="0" y="31"/>
                    <a:pt x="17" y="7"/>
                    <a:pt x="34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10634663" y="917575"/>
              <a:ext cx="287338" cy="814387"/>
            </a:xfrm>
            <a:custGeom>
              <a:avLst/>
              <a:gdLst>
                <a:gd name="T0" fmla="*/ 38 w 38"/>
                <a:gd name="T1" fmla="*/ 108 h 108"/>
                <a:gd name="T2" fmla="*/ 1 w 38"/>
                <a:gd name="T3" fmla="*/ 52 h 108"/>
                <a:gd name="T4" fmla="*/ 37 w 38"/>
                <a:gd name="T5" fmla="*/ 0 h 108"/>
                <a:gd name="T6" fmla="*/ 14 w 38"/>
                <a:gd name="T7" fmla="*/ 54 h 108"/>
                <a:gd name="T8" fmla="*/ 38 w 38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8">
                  <a:moveTo>
                    <a:pt x="38" y="108"/>
                  </a:moveTo>
                  <a:cubicBezTo>
                    <a:pt x="18" y="99"/>
                    <a:pt x="0" y="78"/>
                    <a:pt x="1" y="52"/>
                  </a:cubicBezTo>
                  <a:cubicBezTo>
                    <a:pt x="2" y="29"/>
                    <a:pt x="17" y="8"/>
                    <a:pt x="37" y="0"/>
                  </a:cubicBezTo>
                  <a:cubicBezTo>
                    <a:pt x="21" y="15"/>
                    <a:pt x="14" y="33"/>
                    <a:pt x="14" y="54"/>
                  </a:cubicBezTo>
                  <a:cubicBezTo>
                    <a:pt x="14" y="75"/>
                    <a:pt x="21" y="93"/>
                    <a:pt x="38" y="108"/>
                  </a:cubicBezTo>
                  <a:close/>
                </a:path>
              </a:pathLst>
            </a:custGeom>
            <a:solidFill>
              <a:srgbClr val="D8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11261726" y="895350"/>
              <a:ext cx="255588" cy="852487"/>
            </a:xfrm>
            <a:custGeom>
              <a:avLst/>
              <a:gdLst>
                <a:gd name="T0" fmla="*/ 0 w 34"/>
                <a:gd name="T1" fmla="*/ 0 h 113"/>
                <a:gd name="T2" fmla="*/ 1 w 34"/>
                <a:gd name="T3" fmla="*/ 113 h 113"/>
                <a:gd name="T4" fmla="*/ 32 w 34"/>
                <a:gd name="T5" fmla="*/ 62 h 113"/>
                <a:gd name="T6" fmla="*/ 0 w 34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13">
                  <a:moveTo>
                    <a:pt x="0" y="0"/>
                  </a:moveTo>
                  <a:cubicBezTo>
                    <a:pt x="23" y="25"/>
                    <a:pt x="24" y="86"/>
                    <a:pt x="1" y="113"/>
                  </a:cubicBezTo>
                  <a:cubicBezTo>
                    <a:pt x="16" y="108"/>
                    <a:pt x="31" y="86"/>
                    <a:pt x="32" y="62"/>
                  </a:cubicBezTo>
                  <a:cubicBezTo>
                    <a:pt x="34" y="31"/>
                    <a:pt x="18" y="7"/>
                    <a:pt x="0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11360151" y="917575"/>
              <a:ext cx="279400" cy="814387"/>
            </a:xfrm>
            <a:custGeom>
              <a:avLst/>
              <a:gdLst>
                <a:gd name="T0" fmla="*/ 0 w 37"/>
                <a:gd name="T1" fmla="*/ 108 h 108"/>
                <a:gd name="T2" fmla="*/ 36 w 37"/>
                <a:gd name="T3" fmla="*/ 52 h 108"/>
                <a:gd name="T4" fmla="*/ 0 w 37"/>
                <a:gd name="T5" fmla="*/ 0 h 108"/>
                <a:gd name="T6" fmla="*/ 23 w 37"/>
                <a:gd name="T7" fmla="*/ 54 h 108"/>
                <a:gd name="T8" fmla="*/ 0 w 37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08">
                  <a:moveTo>
                    <a:pt x="0" y="108"/>
                  </a:moveTo>
                  <a:cubicBezTo>
                    <a:pt x="20" y="99"/>
                    <a:pt x="37" y="78"/>
                    <a:pt x="36" y="52"/>
                  </a:cubicBezTo>
                  <a:cubicBezTo>
                    <a:pt x="36" y="29"/>
                    <a:pt x="20" y="8"/>
                    <a:pt x="0" y="0"/>
                  </a:cubicBezTo>
                  <a:cubicBezTo>
                    <a:pt x="16" y="15"/>
                    <a:pt x="23" y="33"/>
                    <a:pt x="23" y="54"/>
                  </a:cubicBezTo>
                  <a:cubicBezTo>
                    <a:pt x="23" y="75"/>
                    <a:pt x="16" y="93"/>
                    <a:pt x="0" y="108"/>
                  </a:cubicBezTo>
                  <a:close/>
                </a:path>
              </a:pathLst>
            </a:custGeom>
            <a:solidFill>
              <a:srgbClr val="D8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11056938" y="49213"/>
              <a:ext cx="166688" cy="784225"/>
            </a:xfrm>
            <a:custGeom>
              <a:avLst/>
              <a:gdLst>
                <a:gd name="T0" fmla="*/ 14 w 22"/>
                <a:gd name="T1" fmla="*/ 94 h 104"/>
                <a:gd name="T2" fmla="*/ 12 w 22"/>
                <a:gd name="T3" fmla="*/ 90 h 104"/>
                <a:gd name="T4" fmla="*/ 12 w 22"/>
                <a:gd name="T5" fmla="*/ 0 h 104"/>
                <a:gd name="T6" fmla="*/ 10 w 22"/>
                <a:gd name="T7" fmla="*/ 0 h 104"/>
                <a:gd name="T8" fmla="*/ 10 w 22"/>
                <a:gd name="T9" fmla="*/ 90 h 104"/>
                <a:gd name="T10" fmla="*/ 6 w 22"/>
                <a:gd name="T11" fmla="*/ 94 h 104"/>
                <a:gd name="T12" fmla="*/ 0 w 22"/>
                <a:gd name="T13" fmla="*/ 97 h 104"/>
                <a:gd name="T14" fmla="*/ 0 w 22"/>
                <a:gd name="T15" fmla="*/ 104 h 104"/>
                <a:gd name="T16" fmla="*/ 21 w 22"/>
                <a:gd name="T17" fmla="*/ 104 h 104"/>
                <a:gd name="T18" fmla="*/ 14 w 22"/>
                <a:gd name="T19" fmla="*/ 9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04">
                  <a:moveTo>
                    <a:pt x="14" y="94"/>
                  </a:moveTo>
                  <a:cubicBezTo>
                    <a:pt x="12" y="95"/>
                    <a:pt x="12" y="92"/>
                    <a:pt x="12" y="90"/>
                  </a:cubicBezTo>
                  <a:cubicBezTo>
                    <a:pt x="12" y="64"/>
                    <a:pt x="12" y="26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64"/>
                    <a:pt x="10" y="90"/>
                  </a:cubicBezTo>
                  <a:cubicBezTo>
                    <a:pt x="10" y="93"/>
                    <a:pt x="9" y="94"/>
                    <a:pt x="6" y="94"/>
                  </a:cubicBezTo>
                  <a:cubicBezTo>
                    <a:pt x="4" y="93"/>
                    <a:pt x="1" y="94"/>
                    <a:pt x="0" y="97"/>
                  </a:cubicBezTo>
                  <a:cubicBezTo>
                    <a:pt x="0" y="99"/>
                    <a:pt x="0" y="101"/>
                    <a:pt x="0" y="104"/>
                  </a:cubicBezTo>
                  <a:cubicBezTo>
                    <a:pt x="7" y="104"/>
                    <a:pt x="14" y="104"/>
                    <a:pt x="21" y="104"/>
                  </a:cubicBezTo>
                  <a:cubicBezTo>
                    <a:pt x="22" y="95"/>
                    <a:pt x="21" y="93"/>
                    <a:pt x="14" y="94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11050588" y="1816100"/>
              <a:ext cx="158750" cy="512762"/>
            </a:xfrm>
            <a:custGeom>
              <a:avLst/>
              <a:gdLst>
                <a:gd name="T0" fmla="*/ 21 w 21"/>
                <a:gd name="T1" fmla="*/ 0 h 68"/>
                <a:gd name="T2" fmla="*/ 11 w 21"/>
                <a:gd name="T3" fmla="*/ 0 h 68"/>
                <a:gd name="T4" fmla="*/ 0 w 21"/>
                <a:gd name="T5" fmla="*/ 0 h 68"/>
                <a:gd name="T6" fmla="*/ 0 w 21"/>
                <a:gd name="T7" fmla="*/ 5 h 68"/>
                <a:gd name="T8" fmla="*/ 5 w 21"/>
                <a:gd name="T9" fmla="*/ 10 h 68"/>
                <a:gd name="T10" fmla="*/ 7 w 21"/>
                <a:gd name="T11" fmla="*/ 10 h 68"/>
                <a:gd name="T12" fmla="*/ 10 w 21"/>
                <a:gd name="T13" fmla="*/ 13 h 68"/>
                <a:gd name="T14" fmla="*/ 10 w 21"/>
                <a:gd name="T15" fmla="*/ 27 h 68"/>
                <a:gd name="T16" fmla="*/ 8 w 21"/>
                <a:gd name="T17" fmla="*/ 31 h 68"/>
                <a:gd name="T18" fmla="*/ 8 w 21"/>
                <a:gd name="T19" fmla="*/ 38 h 68"/>
                <a:gd name="T20" fmla="*/ 10 w 21"/>
                <a:gd name="T21" fmla="*/ 40 h 68"/>
                <a:gd name="T22" fmla="*/ 6 w 21"/>
                <a:gd name="T23" fmla="*/ 47 h 68"/>
                <a:gd name="T24" fmla="*/ 6 w 21"/>
                <a:gd name="T25" fmla="*/ 66 h 68"/>
                <a:gd name="T26" fmla="*/ 7 w 21"/>
                <a:gd name="T27" fmla="*/ 68 h 68"/>
                <a:gd name="T28" fmla="*/ 8 w 21"/>
                <a:gd name="T29" fmla="*/ 66 h 68"/>
                <a:gd name="T30" fmla="*/ 9 w 21"/>
                <a:gd name="T31" fmla="*/ 48 h 68"/>
                <a:gd name="T32" fmla="*/ 10 w 21"/>
                <a:gd name="T33" fmla="*/ 45 h 68"/>
                <a:gd name="T34" fmla="*/ 10 w 21"/>
                <a:gd name="T35" fmla="*/ 68 h 68"/>
                <a:gd name="T36" fmla="*/ 10 w 21"/>
                <a:gd name="T37" fmla="*/ 68 h 68"/>
                <a:gd name="T38" fmla="*/ 10 w 21"/>
                <a:gd name="T39" fmla="*/ 68 h 68"/>
                <a:gd name="T40" fmla="*/ 10 w 21"/>
                <a:gd name="T41" fmla="*/ 68 h 68"/>
                <a:gd name="T42" fmla="*/ 10 w 21"/>
                <a:gd name="T43" fmla="*/ 68 h 68"/>
                <a:gd name="T44" fmla="*/ 10 w 21"/>
                <a:gd name="T45" fmla="*/ 68 h 68"/>
                <a:gd name="T46" fmla="*/ 11 w 21"/>
                <a:gd name="T47" fmla="*/ 68 h 68"/>
                <a:gd name="T48" fmla="*/ 11 w 21"/>
                <a:gd name="T49" fmla="*/ 68 h 68"/>
                <a:gd name="T50" fmla="*/ 11 w 21"/>
                <a:gd name="T51" fmla="*/ 68 h 68"/>
                <a:gd name="T52" fmla="*/ 11 w 21"/>
                <a:gd name="T53" fmla="*/ 68 h 68"/>
                <a:gd name="T54" fmla="*/ 11 w 21"/>
                <a:gd name="T55" fmla="*/ 68 h 68"/>
                <a:gd name="T56" fmla="*/ 11 w 21"/>
                <a:gd name="T57" fmla="*/ 68 h 68"/>
                <a:gd name="T58" fmla="*/ 11 w 21"/>
                <a:gd name="T59" fmla="*/ 68 h 68"/>
                <a:gd name="T60" fmla="*/ 11 w 21"/>
                <a:gd name="T61" fmla="*/ 68 h 68"/>
                <a:gd name="T62" fmla="*/ 11 w 21"/>
                <a:gd name="T63" fmla="*/ 68 h 68"/>
                <a:gd name="T64" fmla="*/ 11 w 21"/>
                <a:gd name="T65" fmla="*/ 68 h 68"/>
                <a:gd name="T66" fmla="*/ 11 w 21"/>
                <a:gd name="T67" fmla="*/ 68 h 68"/>
                <a:gd name="T68" fmla="*/ 11 w 21"/>
                <a:gd name="T69" fmla="*/ 68 h 68"/>
                <a:gd name="T70" fmla="*/ 11 w 21"/>
                <a:gd name="T71" fmla="*/ 68 h 68"/>
                <a:gd name="T72" fmla="*/ 11 w 21"/>
                <a:gd name="T73" fmla="*/ 68 h 68"/>
                <a:gd name="T74" fmla="*/ 11 w 21"/>
                <a:gd name="T75" fmla="*/ 45 h 68"/>
                <a:gd name="T76" fmla="*/ 12 w 21"/>
                <a:gd name="T77" fmla="*/ 48 h 68"/>
                <a:gd name="T78" fmla="*/ 13 w 21"/>
                <a:gd name="T79" fmla="*/ 66 h 68"/>
                <a:gd name="T80" fmla="*/ 14 w 21"/>
                <a:gd name="T81" fmla="*/ 68 h 68"/>
                <a:gd name="T82" fmla="*/ 15 w 21"/>
                <a:gd name="T83" fmla="*/ 66 h 68"/>
                <a:gd name="T84" fmla="*/ 15 w 21"/>
                <a:gd name="T85" fmla="*/ 47 h 68"/>
                <a:gd name="T86" fmla="*/ 12 w 21"/>
                <a:gd name="T87" fmla="*/ 40 h 68"/>
                <a:gd name="T88" fmla="*/ 13 w 21"/>
                <a:gd name="T89" fmla="*/ 38 h 68"/>
                <a:gd name="T90" fmla="*/ 13 w 21"/>
                <a:gd name="T91" fmla="*/ 31 h 68"/>
                <a:gd name="T92" fmla="*/ 11 w 21"/>
                <a:gd name="T93" fmla="*/ 27 h 68"/>
                <a:gd name="T94" fmla="*/ 11 w 21"/>
                <a:gd name="T95" fmla="*/ 13 h 68"/>
                <a:gd name="T96" fmla="*/ 14 w 21"/>
                <a:gd name="T97" fmla="*/ 10 h 68"/>
                <a:gd name="T98" fmla="*/ 16 w 21"/>
                <a:gd name="T99" fmla="*/ 10 h 68"/>
                <a:gd name="T100" fmla="*/ 21 w 21"/>
                <a:gd name="T101" fmla="*/ 5 h 68"/>
                <a:gd name="T102" fmla="*/ 21 w 21"/>
                <a:gd name="T10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68">
                  <a:moveTo>
                    <a:pt x="2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5"/>
                  </a:cubicBezTo>
                  <a:cubicBezTo>
                    <a:pt x="1" y="8"/>
                    <a:pt x="2" y="10"/>
                    <a:pt x="5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9" y="10"/>
                    <a:pt x="10" y="11"/>
                    <a:pt x="10" y="13"/>
                  </a:cubicBezTo>
                  <a:cubicBezTo>
                    <a:pt x="10" y="18"/>
                    <a:pt x="10" y="22"/>
                    <a:pt x="10" y="27"/>
                  </a:cubicBezTo>
                  <a:cubicBezTo>
                    <a:pt x="10" y="28"/>
                    <a:pt x="9" y="30"/>
                    <a:pt x="8" y="31"/>
                  </a:cubicBezTo>
                  <a:cubicBezTo>
                    <a:pt x="6" y="33"/>
                    <a:pt x="6" y="36"/>
                    <a:pt x="8" y="38"/>
                  </a:cubicBezTo>
                  <a:cubicBezTo>
                    <a:pt x="8" y="39"/>
                    <a:pt x="9" y="39"/>
                    <a:pt x="10" y="40"/>
                  </a:cubicBezTo>
                  <a:cubicBezTo>
                    <a:pt x="6" y="41"/>
                    <a:pt x="6" y="44"/>
                    <a:pt x="6" y="47"/>
                  </a:cubicBezTo>
                  <a:cubicBezTo>
                    <a:pt x="6" y="53"/>
                    <a:pt x="6" y="66"/>
                    <a:pt x="6" y="66"/>
                  </a:cubicBezTo>
                  <a:cubicBezTo>
                    <a:pt x="6" y="68"/>
                    <a:pt x="7" y="68"/>
                    <a:pt x="7" y="68"/>
                  </a:cubicBezTo>
                  <a:cubicBezTo>
                    <a:pt x="8" y="68"/>
                    <a:pt x="9" y="68"/>
                    <a:pt x="8" y="66"/>
                  </a:cubicBezTo>
                  <a:cubicBezTo>
                    <a:pt x="8" y="63"/>
                    <a:pt x="9" y="57"/>
                    <a:pt x="9" y="48"/>
                  </a:cubicBezTo>
                  <a:cubicBezTo>
                    <a:pt x="9" y="47"/>
                    <a:pt x="9" y="44"/>
                    <a:pt x="10" y="45"/>
                  </a:cubicBezTo>
                  <a:cubicBezTo>
                    <a:pt x="11" y="45"/>
                    <a:pt x="10" y="50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50"/>
                    <a:pt x="11" y="45"/>
                    <a:pt x="11" y="45"/>
                  </a:cubicBezTo>
                  <a:cubicBezTo>
                    <a:pt x="12" y="44"/>
                    <a:pt x="12" y="47"/>
                    <a:pt x="12" y="48"/>
                  </a:cubicBezTo>
                  <a:cubicBezTo>
                    <a:pt x="12" y="57"/>
                    <a:pt x="13" y="63"/>
                    <a:pt x="13" y="66"/>
                  </a:cubicBezTo>
                  <a:cubicBezTo>
                    <a:pt x="13" y="68"/>
                    <a:pt x="13" y="68"/>
                    <a:pt x="14" y="68"/>
                  </a:cubicBezTo>
                  <a:cubicBezTo>
                    <a:pt x="14" y="68"/>
                    <a:pt x="15" y="68"/>
                    <a:pt x="15" y="66"/>
                  </a:cubicBezTo>
                  <a:cubicBezTo>
                    <a:pt x="15" y="66"/>
                    <a:pt x="15" y="53"/>
                    <a:pt x="15" y="47"/>
                  </a:cubicBezTo>
                  <a:cubicBezTo>
                    <a:pt x="15" y="44"/>
                    <a:pt x="15" y="41"/>
                    <a:pt x="12" y="40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6" y="36"/>
                    <a:pt x="15" y="33"/>
                    <a:pt x="13" y="31"/>
                  </a:cubicBezTo>
                  <a:cubicBezTo>
                    <a:pt x="12" y="30"/>
                    <a:pt x="11" y="29"/>
                    <a:pt x="11" y="27"/>
                  </a:cubicBezTo>
                  <a:cubicBezTo>
                    <a:pt x="11" y="22"/>
                    <a:pt x="11" y="18"/>
                    <a:pt x="11" y="13"/>
                  </a:cubicBezTo>
                  <a:cubicBezTo>
                    <a:pt x="11" y="11"/>
                    <a:pt x="12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9" y="10"/>
                    <a:pt x="21" y="8"/>
                    <a:pt x="21" y="5"/>
                  </a:cubicBezTo>
                  <a:cubicBezTo>
                    <a:pt x="21" y="3"/>
                    <a:pt x="21" y="3"/>
                    <a:pt x="21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979196" y="-85701"/>
            <a:ext cx="2546585" cy="3775411"/>
            <a:chOff x="8979196" y="-85701"/>
            <a:chExt cx="2546585" cy="3775411"/>
          </a:xfrm>
        </p:grpSpPr>
        <p:grpSp>
          <p:nvGrpSpPr>
            <p:cNvPr id="3" name="组合 2"/>
            <p:cNvGrpSpPr/>
            <p:nvPr/>
          </p:nvGrpSpPr>
          <p:grpSpPr>
            <a:xfrm>
              <a:off x="8979196" y="-85701"/>
              <a:ext cx="2546585" cy="3775411"/>
              <a:chOff x="5115004" y="-1104083"/>
              <a:chExt cx="2546585" cy="3775411"/>
            </a:xfrm>
          </p:grpSpPr>
          <p:sp>
            <p:nvSpPr>
              <p:cNvPr id="10" name="Oval 10"/>
              <p:cNvSpPr>
                <a:spLocks noChangeArrowheads="1"/>
              </p:cNvSpPr>
              <p:nvPr/>
            </p:nvSpPr>
            <p:spPr bwMode="auto">
              <a:xfrm>
                <a:off x="7253605" y="417399"/>
                <a:ext cx="111484" cy="14154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Oval 16"/>
              <p:cNvSpPr>
                <a:spLocks noChangeArrowheads="1"/>
              </p:cNvSpPr>
              <p:nvPr/>
            </p:nvSpPr>
            <p:spPr bwMode="auto">
              <a:xfrm>
                <a:off x="6246124" y="-544160"/>
                <a:ext cx="81421" cy="101463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7150519" y="-779654"/>
                <a:ext cx="87684" cy="1014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Oval 34"/>
              <p:cNvSpPr>
                <a:spLocks noChangeArrowheads="1"/>
              </p:cNvSpPr>
              <p:nvPr/>
            </p:nvSpPr>
            <p:spPr bwMode="auto">
              <a:xfrm>
                <a:off x="7606474" y="960241"/>
                <a:ext cx="55115" cy="71400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Oval 42"/>
              <p:cNvSpPr>
                <a:spLocks noChangeArrowheads="1"/>
              </p:cNvSpPr>
              <p:nvPr/>
            </p:nvSpPr>
            <p:spPr bwMode="auto">
              <a:xfrm>
                <a:off x="5752590" y="2599928"/>
                <a:ext cx="56369" cy="71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84"/>
              <p:cNvSpPr>
                <a:spLocks noEditPoints="1"/>
              </p:cNvSpPr>
              <p:nvPr/>
            </p:nvSpPr>
            <p:spPr bwMode="auto">
              <a:xfrm>
                <a:off x="5115004" y="-418898"/>
                <a:ext cx="2369966" cy="2369966"/>
              </a:xfrm>
              <a:custGeom>
                <a:avLst/>
                <a:gdLst>
                  <a:gd name="T0" fmla="*/ 1825 w 1892"/>
                  <a:gd name="T1" fmla="*/ 860 h 1892"/>
                  <a:gd name="T2" fmla="*/ 1768 w 1892"/>
                  <a:gd name="T3" fmla="*/ 841 h 1892"/>
                  <a:gd name="T4" fmla="*/ 1783 w 1892"/>
                  <a:gd name="T5" fmla="*/ 822 h 1892"/>
                  <a:gd name="T6" fmla="*/ 1583 w 1892"/>
                  <a:gd name="T7" fmla="*/ 499 h 1892"/>
                  <a:gd name="T8" fmla="*/ 1583 w 1892"/>
                  <a:gd name="T9" fmla="*/ 423 h 1892"/>
                  <a:gd name="T10" fmla="*/ 1583 w 1892"/>
                  <a:gd name="T11" fmla="*/ 333 h 1892"/>
                  <a:gd name="T12" fmla="*/ 1493 w 1892"/>
                  <a:gd name="T13" fmla="*/ 356 h 1892"/>
                  <a:gd name="T14" fmla="*/ 1445 w 1892"/>
                  <a:gd name="T15" fmla="*/ 356 h 1892"/>
                  <a:gd name="T16" fmla="*/ 1293 w 1892"/>
                  <a:gd name="T17" fmla="*/ 333 h 1892"/>
                  <a:gd name="T18" fmla="*/ 1022 w 1892"/>
                  <a:gd name="T19" fmla="*/ 161 h 1892"/>
                  <a:gd name="T20" fmla="*/ 1012 w 1892"/>
                  <a:gd name="T21" fmla="*/ 52 h 1892"/>
                  <a:gd name="T22" fmla="*/ 913 w 1892"/>
                  <a:gd name="T23" fmla="*/ 52 h 1892"/>
                  <a:gd name="T24" fmla="*/ 908 w 1892"/>
                  <a:gd name="T25" fmla="*/ 157 h 1892"/>
                  <a:gd name="T26" fmla="*/ 855 w 1892"/>
                  <a:gd name="T27" fmla="*/ 109 h 1892"/>
                  <a:gd name="T28" fmla="*/ 447 w 1892"/>
                  <a:gd name="T29" fmla="*/ 333 h 1892"/>
                  <a:gd name="T30" fmla="*/ 399 w 1892"/>
                  <a:gd name="T31" fmla="*/ 333 h 1892"/>
                  <a:gd name="T32" fmla="*/ 309 w 1892"/>
                  <a:gd name="T33" fmla="*/ 356 h 1892"/>
                  <a:gd name="T34" fmla="*/ 375 w 1892"/>
                  <a:gd name="T35" fmla="*/ 423 h 1892"/>
                  <a:gd name="T36" fmla="*/ 309 w 1892"/>
                  <a:gd name="T37" fmla="*/ 656 h 1892"/>
                  <a:gd name="T38" fmla="*/ 119 w 1892"/>
                  <a:gd name="T39" fmla="*/ 946 h 1892"/>
                  <a:gd name="T40" fmla="*/ 19 w 1892"/>
                  <a:gd name="T41" fmla="*/ 946 h 1892"/>
                  <a:gd name="T42" fmla="*/ 66 w 1892"/>
                  <a:gd name="T43" fmla="*/ 1031 h 1892"/>
                  <a:gd name="T44" fmla="*/ 109 w 1892"/>
                  <a:gd name="T45" fmla="*/ 1070 h 1892"/>
                  <a:gd name="T46" fmla="*/ 309 w 1892"/>
                  <a:gd name="T47" fmla="*/ 1421 h 1892"/>
                  <a:gd name="T48" fmla="*/ 375 w 1892"/>
                  <a:gd name="T49" fmla="*/ 1421 h 1892"/>
                  <a:gd name="T50" fmla="*/ 309 w 1892"/>
                  <a:gd name="T51" fmla="*/ 1497 h 1892"/>
                  <a:gd name="T52" fmla="*/ 375 w 1892"/>
                  <a:gd name="T53" fmla="*/ 1564 h 1892"/>
                  <a:gd name="T54" fmla="*/ 447 w 1892"/>
                  <a:gd name="T55" fmla="*/ 1497 h 1892"/>
                  <a:gd name="T56" fmla="*/ 803 w 1892"/>
                  <a:gd name="T57" fmla="*/ 1768 h 1892"/>
                  <a:gd name="T58" fmla="*/ 841 w 1892"/>
                  <a:gd name="T59" fmla="*/ 1768 h 1892"/>
                  <a:gd name="T60" fmla="*/ 865 w 1892"/>
                  <a:gd name="T61" fmla="*/ 1830 h 1892"/>
                  <a:gd name="T62" fmla="*/ 946 w 1892"/>
                  <a:gd name="T63" fmla="*/ 1873 h 1892"/>
                  <a:gd name="T64" fmla="*/ 946 w 1892"/>
                  <a:gd name="T65" fmla="*/ 1773 h 1892"/>
                  <a:gd name="T66" fmla="*/ 1260 w 1892"/>
                  <a:gd name="T67" fmla="*/ 1564 h 1892"/>
                  <a:gd name="T68" fmla="*/ 1445 w 1892"/>
                  <a:gd name="T69" fmla="*/ 1540 h 1892"/>
                  <a:gd name="T70" fmla="*/ 1493 w 1892"/>
                  <a:gd name="T71" fmla="*/ 1540 h 1892"/>
                  <a:gd name="T72" fmla="*/ 1583 w 1892"/>
                  <a:gd name="T73" fmla="*/ 1564 h 1892"/>
                  <a:gd name="T74" fmla="*/ 1583 w 1892"/>
                  <a:gd name="T75" fmla="*/ 1474 h 1892"/>
                  <a:gd name="T76" fmla="*/ 1559 w 1892"/>
                  <a:gd name="T77" fmla="*/ 1421 h 1892"/>
                  <a:gd name="T78" fmla="*/ 1583 w 1892"/>
                  <a:gd name="T79" fmla="*/ 1398 h 1892"/>
                  <a:gd name="T80" fmla="*/ 1787 w 1892"/>
                  <a:gd name="T81" fmla="*/ 1036 h 1892"/>
                  <a:gd name="T82" fmla="*/ 1735 w 1892"/>
                  <a:gd name="T83" fmla="*/ 989 h 1892"/>
                  <a:gd name="T84" fmla="*/ 1844 w 1892"/>
                  <a:gd name="T85" fmla="*/ 979 h 1892"/>
                  <a:gd name="T86" fmla="*/ 1516 w 1892"/>
                  <a:gd name="T87" fmla="*/ 356 h 1892"/>
                  <a:gd name="T88" fmla="*/ 1516 w 1892"/>
                  <a:gd name="T89" fmla="*/ 356 h 1892"/>
                  <a:gd name="T90" fmla="*/ 375 w 1892"/>
                  <a:gd name="T91" fmla="*/ 1497 h 1892"/>
                  <a:gd name="T92" fmla="*/ 1417 w 1892"/>
                  <a:gd name="T93" fmla="*/ 423 h 1892"/>
                  <a:gd name="T94" fmla="*/ 1493 w 1892"/>
                  <a:gd name="T95" fmla="*/ 494 h 1892"/>
                  <a:gd name="T96" fmla="*/ 1317 w 1892"/>
                  <a:gd name="T97" fmla="*/ 356 h 1892"/>
                  <a:gd name="T98" fmla="*/ 375 w 1892"/>
                  <a:gd name="T99" fmla="*/ 356 h 1892"/>
                  <a:gd name="T100" fmla="*/ 399 w 1892"/>
                  <a:gd name="T101" fmla="*/ 499 h 1892"/>
                  <a:gd name="T102" fmla="*/ 447 w 1892"/>
                  <a:gd name="T103" fmla="*/ 423 h 1892"/>
                  <a:gd name="T104" fmla="*/ 608 w 1892"/>
                  <a:gd name="T105" fmla="*/ 356 h 1892"/>
                  <a:gd name="T106" fmla="*/ 475 w 1892"/>
                  <a:gd name="T107" fmla="*/ 1497 h 1892"/>
                  <a:gd name="T108" fmla="*/ 399 w 1892"/>
                  <a:gd name="T109" fmla="*/ 1421 h 1892"/>
                  <a:gd name="T110" fmla="*/ 332 w 1892"/>
                  <a:gd name="T111" fmla="*/ 1298 h 1892"/>
                  <a:gd name="T112" fmla="*/ 1559 w 1892"/>
                  <a:gd name="T113" fmla="*/ 1540 h 1892"/>
                  <a:gd name="T114" fmla="*/ 1559 w 1892"/>
                  <a:gd name="T115" fmla="*/ 1331 h 1892"/>
                  <a:gd name="T116" fmla="*/ 1493 w 1892"/>
                  <a:gd name="T117" fmla="*/ 1421 h 1892"/>
                  <a:gd name="T118" fmla="*/ 1417 w 1892"/>
                  <a:gd name="T119" fmla="*/ 1497 h 1892"/>
                  <a:gd name="T120" fmla="*/ 1559 w 1892"/>
                  <a:gd name="T121" fmla="*/ 1331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92" h="1892">
                    <a:moveTo>
                      <a:pt x="1873" y="913"/>
                    </a:moveTo>
                    <a:lnTo>
                      <a:pt x="1844" y="879"/>
                    </a:lnTo>
                    <a:lnTo>
                      <a:pt x="1825" y="865"/>
                    </a:lnTo>
                    <a:lnTo>
                      <a:pt x="1825" y="860"/>
                    </a:lnTo>
                    <a:lnTo>
                      <a:pt x="1773" y="913"/>
                    </a:lnTo>
                    <a:lnTo>
                      <a:pt x="1735" y="875"/>
                    </a:lnTo>
                    <a:lnTo>
                      <a:pt x="1764" y="841"/>
                    </a:lnTo>
                    <a:lnTo>
                      <a:pt x="1768" y="841"/>
                    </a:lnTo>
                    <a:lnTo>
                      <a:pt x="1783" y="822"/>
                    </a:lnTo>
                    <a:lnTo>
                      <a:pt x="1783" y="822"/>
                    </a:lnTo>
                    <a:lnTo>
                      <a:pt x="1764" y="803"/>
                    </a:lnTo>
                    <a:lnTo>
                      <a:pt x="1783" y="822"/>
                    </a:lnTo>
                    <a:lnTo>
                      <a:pt x="1716" y="756"/>
                    </a:lnTo>
                    <a:lnTo>
                      <a:pt x="1583" y="623"/>
                    </a:lnTo>
                    <a:lnTo>
                      <a:pt x="1583" y="499"/>
                    </a:lnTo>
                    <a:lnTo>
                      <a:pt x="1583" y="499"/>
                    </a:lnTo>
                    <a:lnTo>
                      <a:pt x="1583" y="475"/>
                    </a:lnTo>
                    <a:lnTo>
                      <a:pt x="1516" y="475"/>
                    </a:lnTo>
                    <a:lnTo>
                      <a:pt x="1516" y="423"/>
                    </a:lnTo>
                    <a:lnTo>
                      <a:pt x="1583" y="423"/>
                    </a:lnTo>
                    <a:lnTo>
                      <a:pt x="1583" y="418"/>
                    </a:lnTo>
                    <a:lnTo>
                      <a:pt x="1583" y="399"/>
                    </a:lnTo>
                    <a:lnTo>
                      <a:pt x="1583" y="356"/>
                    </a:lnTo>
                    <a:lnTo>
                      <a:pt x="1583" y="333"/>
                    </a:lnTo>
                    <a:lnTo>
                      <a:pt x="1559" y="333"/>
                    </a:lnTo>
                    <a:lnTo>
                      <a:pt x="1516" y="333"/>
                    </a:lnTo>
                    <a:lnTo>
                      <a:pt x="1493" y="333"/>
                    </a:lnTo>
                    <a:lnTo>
                      <a:pt x="1493" y="356"/>
                    </a:lnTo>
                    <a:lnTo>
                      <a:pt x="1493" y="399"/>
                    </a:lnTo>
                    <a:lnTo>
                      <a:pt x="1445" y="399"/>
                    </a:lnTo>
                    <a:lnTo>
                      <a:pt x="1445" y="356"/>
                    </a:lnTo>
                    <a:lnTo>
                      <a:pt x="1445" y="356"/>
                    </a:lnTo>
                    <a:lnTo>
                      <a:pt x="1445" y="333"/>
                    </a:lnTo>
                    <a:lnTo>
                      <a:pt x="1445" y="333"/>
                    </a:lnTo>
                    <a:lnTo>
                      <a:pt x="1417" y="333"/>
                    </a:lnTo>
                    <a:lnTo>
                      <a:pt x="1293" y="333"/>
                    </a:lnTo>
                    <a:lnTo>
                      <a:pt x="1088" y="128"/>
                    </a:lnTo>
                    <a:lnTo>
                      <a:pt x="1088" y="128"/>
                    </a:lnTo>
                    <a:lnTo>
                      <a:pt x="1069" y="109"/>
                    </a:lnTo>
                    <a:lnTo>
                      <a:pt x="1022" y="161"/>
                    </a:lnTo>
                    <a:lnTo>
                      <a:pt x="984" y="119"/>
                    </a:lnTo>
                    <a:lnTo>
                      <a:pt x="1031" y="71"/>
                    </a:lnTo>
                    <a:lnTo>
                      <a:pt x="1027" y="66"/>
                    </a:lnTo>
                    <a:lnTo>
                      <a:pt x="1012" y="52"/>
                    </a:lnTo>
                    <a:lnTo>
                      <a:pt x="984" y="19"/>
                    </a:lnTo>
                    <a:lnTo>
                      <a:pt x="965" y="0"/>
                    </a:lnTo>
                    <a:lnTo>
                      <a:pt x="946" y="19"/>
                    </a:lnTo>
                    <a:lnTo>
                      <a:pt x="913" y="52"/>
                    </a:lnTo>
                    <a:lnTo>
                      <a:pt x="894" y="71"/>
                    </a:lnTo>
                    <a:lnTo>
                      <a:pt x="913" y="90"/>
                    </a:lnTo>
                    <a:lnTo>
                      <a:pt x="946" y="119"/>
                    </a:lnTo>
                    <a:lnTo>
                      <a:pt x="908" y="157"/>
                    </a:lnTo>
                    <a:lnTo>
                      <a:pt x="874" y="128"/>
                    </a:lnTo>
                    <a:lnTo>
                      <a:pt x="874" y="128"/>
                    </a:lnTo>
                    <a:lnTo>
                      <a:pt x="855" y="109"/>
                    </a:lnTo>
                    <a:lnTo>
                      <a:pt x="855" y="109"/>
                    </a:lnTo>
                    <a:lnTo>
                      <a:pt x="836" y="128"/>
                    </a:lnTo>
                    <a:lnTo>
                      <a:pt x="632" y="333"/>
                    </a:lnTo>
                    <a:lnTo>
                      <a:pt x="475" y="333"/>
                    </a:lnTo>
                    <a:lnTo>
                      <a:pt x="447" y="333"/>
                    </a:lnTo>
                    <a:lnTo>
                      <a:pt x="447" y="399"/>
                    </a:lnTo>
                    <a:lnTo>
                      <a:pt x="399" y="399"/>
                    </a:lnTo>
                    <a:lnTo>
                      <a:pt x="399" y="356"/>
                    </a:lnTo>
                    <a:lnTo>
                      <a:pt x="399" y="333"/>
                    </a:lnTo>
                    <a:lnTo>
                      <a:pt x="375" y="333"/>
                    </a:lnTo>
                    <a:lnTo>
                      <a:pt x="332" y="333"/>
                    </a:lnTo>
                    <a:lnTo>
                      <a:pt x="309" y="333"/>
                    </a:lnTo>
                    <a:lnTo>
                      <a:pt x="309" y="356"/>
                    </a:lnTo>
                    <a:lnTo>
                      <a:pt x="309" y="399"/>
                    </a:lnTo>
                    <a:lnTo>
                      <a:pt x="309" y="418"/>
                    </a:lnTo>
                    <a:lnTo>
                      <a:pt x="309" y="423"/>
                    </a:lnTo>
                    <a:lnTo>
                      <a:pt x="375" y="423"/>
                    </a:lnTo>
                    <a:lnTo>
                      <a:pt x="375" y="475"/>
                    </a:lnTo>
                    <a:lnTo>
                      <a:pt x="309" y="475"/>
                    </a:lnTo>
                    <a:lnTo>
                      <a:pt x="309" y="499"/>
                    </a:lnTo>
                    <a:lnTo>
                      <a:pt x="309" y="656"/>
                    </a:lnTo>
                    <a:lnTo>
                      <a:pt x="123" y="841"/>
                    </a:lnTo>
                    <a:lnTo>
                      <a:pt x="109" y="860"/>
                    </a:lnTo>
                    <a:lnTo>
                      <a:pt x="157" y="908"/>
                    </a:lnTo>
                    <a:lnTo>
                      <a:pt x="119" y="946"/>
                    </a:lnTo>
                    <a:lnTo>
                      <a:pt x="85" y="913"/>
                    </a:lnTo>
                    <a:lnTo>
                      <a:pt x="71" y="894"/>
                    </a:lnTo>
                    <a:lnTo>
                      <a:pt x="52" y="913"/>
                    </a:lnTo>
                    <a:lnTo>
                      <a:pt x="19" y="946"/>
                    </a:lnTo>
                    <a:lnTo>
                      <a:pt x="0" y="965"/>
                    </a:lnTo>
                    <a:lnTo>
                      <a:pt x="19" y="984"/>
                    </a:lnTo>
                    <a:lnTo>
                      <a:pt x="52" y="1012"/>
                    </a:lnTo>
                    <a:lnTo>
                      <a:pt x="66" y="1031"/>
                    </a:lnTo>
                    <a:lnTo>
                      <a:pt x="71" y="1031"/>
                    </a:lnTo>
                    <a:lnTo>
                      <a:pt x="119" y="984"/>
                    </a:lnTo>
                    <a:lnTo>
                      <a:pt x="157" y="1022"/>
                    </a:lnTo>
                    <a:lnTo>
                      <a:pt x="109" y="1070"/>
                    </a:lnTo>
                    <a:lnTo>
                      <a:pt x="128" y="1089"/>
                    </a:lnTo>
                    <a:lnTo>
                      <a:pt x="309" y="1269"/>
                    </a:lnTo>
                    <a:lnTo>
                      <a:pt x="309" y="1398"/>
                    </a:lnTo>
                    <a:lnTo>
                      <a:pt x="309" y="1421"/>
                    </a:lnTo>
                    <a:lnTo>
                      <a:pt x="309" y="1421"/>
                    </a:lnTo>
                    <a:lnTo>
                      <a:pt x="332" y="1421"/>
                    </a:lnTo>
                    <a:lnTo>
                      <a:pt x="332" y="1421"/>
                    </a:lnTo>
                    <a:lnTo>
                      <a:pt x="375" y="1421"/>
                    </a:lnTo>
                    <a:lnTo>
                      <a:pt x="375" y="1474"/>
                    </a:lnTo>
                    <a:lnTo>
                      <a:pt x="309" y="1474"/>
                    </a:lnTo>
                    <a:lnTo>
                      <a:pt x="309" y="1478"/>
                    </a:lnTo>
                    <a:lnTo>
                      <a:pt x="309" y="1497"/>
                    </a:lnTo>
                    <a:lnTo>
                      <a:pt x="309" y="1540"/>
                    </a:lnTo>
                    <a:lnTo>
                      <a:pt x="309" y="1564"/>
                    </a:lnTo>
                    <a:lnTo>
                      <a:pt x="332" y="1564"/>
                    </a:lnTo>
                    <a:lnTo>
                      <a:pt x="375" y="1564"/>
                    </a:lnTo>
                    <a:lnTo>
                      <a:pt x="399" y="1564"/>
                    </a:lnTo>
                    <a:lnTo>
                      <a:pt x="399" y="1540"/>
                    </a:lnTo>
                    <a:lnTo>
                      <a:pt x="399" y="1497"/>
                    </a:lnTo>
                    <a:lnTo>
                      <a:pt x="447" y="1497"/>
                    </a:lnTo>
                    <a:lnTo>
                      <a:pt x="447" y="1564"/>
                    </a:lnTo>
                    <a:lnTo>
                      <a:pt x="475" y="1564"/>
                    </a:lnTo>
                    <a:lnTo>
                      <a:pt x="599" y="1564"/>
                    </a:lnTo>
                    <a:lnTo>
                      <a:pt x="803" y="1768"/>
                    </a:lnTo>
                    <a:lnTo>
                      <a:pt x="822" y="1787"/>
                    </a:lnTo>
                    <a:lnTo>
                      <a:pt x="822" y="1787"/>
                    </a:lnTo>
                    <a:lnTo>
                      <a:pt x="841" y="1768"/>
                    </a:lnTo>
                    <a:lnTo>
                      <a:pt x="841" y="1768"/>
                    </a:lnTo>
                    <a:lnTo>
                      <a:pt x="870" y="1735"/>
                    </a:lnTo>
                    <a:lnTo>
                      <a:pt x="913" y="1773"/>
                    </a:lnTo>
                    <a:lnTo>
                      <a:pt x="860" y="1825"/>
                    </a:lnTo>
                    <a:lnTo>
                      <a:pt x="865" y="1830"/>
                    </a:lnTo>
                    <a:lnTo>
                      <a:pt x="879" y="1845"/>
                    </a:lnTo>
                    <a:lnTo>
                      <a:pt x="913" y="1873"/>
                    </a:lnTo>
                    <a:lnTo>
                      <a:pt x="932" y="1892"/>
                    </a:lnTo>
                    <a:lnTo>
                      <a:pt x="946" y="1873"/>
                    </a:lnTo>
                    <a:lnTo>
                      <a:pt x="979" y="1845"/>
                    </a:lnTo>
                    <a:lnTo>
                      <a:pt x="998" y="1825"/>
                    </a:lnTo>
                    <a:lnTo>
                      <a:pt x="979" y="1806"/>
                    </a:lnTo>
                    <a:lnTo>
                      <a:pt x="946" y="1773"/>
                    </a:lnTo>
                    <a:lnTo>
                      <a:pt x="984" y="1735"/>
                    </a:lnTo>
                    <a:lnTo>
                      <a:pt x="1036" y="1787"/>
                    </a:lnTo>
                    <a:lnTo>
                      <a:pt x="1055" y="1768"/>
                    </a:lnTo>
                    <a:lnTo>
                      <a:pt x="1260" y="1564"/>
                    </a:lnTo>
                    <a:lnTo>
                      <a:pt x="1417" y="1564"/>
                    </a:lnTo>
                    <a:lnTo>
                      <a:pt x="1445" y="1564"/>
                    </a:lnTo>
                    <a:lnTo>
                      <a:pt x="1445" y="1564"/>
                    </a:lnTo>
                    <a:lnTo>
                      <a:pt x="1445" y="1540"/>
                    </a:lnTo>
                    <a:lnTo>
                      <a:pt x="1445" y="1540"/>
                    </a:lnTo>
                    <a:lnTo>
                      <a:pt x="1445" y="1497"/>
                    </a:lnTo>
                    <a:lnTo>
                      <a:pt x="1493" y="1497"/>
                    </a:lnTo>
                    <a:lnTo>
                      <a:pt x="1493" y="1540"/>
                    </a:lnTo>
                    <a:lnTo>
                      <a:pt x="1493" y="1564"/>
                    </a:lnTo>
                    <a:lnTo>
                      <a:pt x="1516" y="1564"/>
                    </a:lnTo>
                    <a:lnTo>
                      <a:pt x="1559" y="1564"/>
                    </a:lnTo>
                    <a:lnTo>
                      <a:pt x="1583" y="1564"/>
                    </a:lnTo>
                    <a:lnTo>
                      <a:pt x="1583" y="1540"/>
                    </a:lnTo>
                    <a:lnTo>
                      <a:pt x="1583" y="1497"/>
                    </a:lnTo>
                    <a:lnTo>
                      <a:pt x="1583" y="1478"/>
                    </a:lnTo>
                    <a:lnTo>
                      <a:pt x="1583" y="1474"/>
                    </a:lnTo>
                    <a:lnTo>
                      <a:pt x="1516" y="1474"/>
                    </a:lnTo>
                    <a:lnTo>
                      <a:pt x="1516" y="1421"/>
                    </a:lnTo>
                    <a:lnTo>
                      <a:pt x="1559" y="1421"/>
                    </a:lnTo>
                    <a:lnTo>
                      <a:pt x="1559" y="1421"/>
                    </a:lnTo>
                    <a:lnTo>
                      <a:pt x="1583" y="1421"/>
                    </a:lnTo>
                    <a:lnTo>
                      <a:pt x="1583" y="1421"/>
                    </a:lnTo>
                    <a:lnTo>
                      <a:pt x="1583" y="1421"/>
                    </a:lnTo>
                    <a:lnTo>
                      <a:pt x="1583" y="1398"/>
                    </a:lnTo>
                    <a:lnTo>
                      <a:pt x="1583" y="1331"/>
                    </a:lnTo>
                    <a:lnTo>
                      <a:pt x="1583" y="1236"/>
                    </a:lnTo>
                    <a:lnTo>
                      <a:pt x="1768" y="1055"/>
                    </a:lnTo>
                    <a:lnTo>
                      <a:pt x="1787" y="1036"/>
                    </a:lnTo>
                    <a:lnTo>
                      <a:pt x="1787" y="1036"/>
                    </a:lnTo>
                    <a:lnTo>
                      <a:pt x="1768" y="1017"/>
                    </a:lnTo>
                    <a:lnTo>
                      <a:pt x="1768" y="1017"/>
                    </a:lnTo>
                    <a:lnTo>
                      <a:pt x="1735" y="989"/>
                    </a:lnTo>
                    <a:lnTo>
                      <a:pt x="1773" y="951"/>
                    </a:lnTo>
                    <a:lnTo>
                      <a:pt x="1806" y="979"/>
                    </a:lnTo>
                    <a:lnTo>
                      <a:pt x="1825" y="998"/>
                    </a:lnTo>
                    <a:lnTo>
                      <a:pt x="1844" y="979"/>
                    </a:lnTo>
                    <a:lnTo>
                      <a:pt x="1873" y="951"/>
                    </a:lnTo>
                    <a:lnTo>
                      <a:pt x="1892" y="932"/>
                    </a:lnTo>
                    <a:lnTo>
                      <a:pt x="1873" y="913"/>
                    </a:lnTo>
                    <a:close/>
                    <a:moveTo>
                      <a:pt x="1516" y="356"/>
                    </a:moveTo>
                    <a:lnTo>
                      <a:pt x="1559" y="356"/>
                    </a:lnTo>
                    <a:lnTo>
                      <a:pt x="1559" y="399"/>
                    </a:lnTo>
                    <a:lnTo>
                      <a:pt x="1516" y="399"/>
                    </a:lnTo>
                    <a:lnTo>
                      <a:pt x="1516" y="356"/>
                    </a:lnTo>
                    <a:close/>
                    <a:moveTo>
                      <a:pt x="375" y="1540"/>
                    </a:moveTo>
                    <a:lnTo>
                      <a:pt x="332" y="1540"/>
                    </a:lnTo>
                    <a:lnTo>
                      <a:pt x="332" y="1497"/>
                    </a:lnTo>
                    <a:lnTo>
                      <a:pt x="375" y="1497"/>
                    </a:lnTo>
                    <a:lnTo>
                      <a:pt x="375" y="1540"/>
                    </a:lnTo>
                    <a:close/>
                    <a:moveTo>
                      <a:pt x="1417" y="356"/>
                    </a:moveTo>
                    <a:lnTo>
                      <a:pt x="1417" y="399"/>
                    </a:lnTo>
                    <a:lnTo>
                      <a:pt x="1417" y="423"/>
                    </a:lnTo>
                    <a:lnTo>
                      <a:pt x="1445" y="423"/>
                    </a:lnTo>
                    <a:lnTo>
                      <a:pt x="1493" y="423"/>
                    </a:lnTo>
                    <a:lnTo>
                      <a:pt x="1493" y="475"/>
                    </a:lnTo>
                    <a:lnTo>
                      <a:pt x="1493" y="494"/>
                    </a:lnTo>
                    <a:lnTo>
                      <a:pt x="1493" y="499"/>
                    </a:lnTo>
                    <a:lnTo>
                      <a:pt x="1559" y="499"/>
                    </a:lnTo>
                    <a:lnTo>
                      <a:pt x="1559" y="599"/>
                    </a:lnTo>
                    <a:lnTo>
                      <a:pt x="1317" y="356"/>
                    </a:lnTo>
                    <a:lnTo>
                      <a:pt x="1417" y="356"/>
                    </a:lnTo>
                    <a:close/>
                    <a:moveTo>
                      <a:pt x="332" y="399"/>
                    </a:moveTo>
                    <a:lnTo>
                      <a:pt x="332" y="356"/>
                    </a:lnTo>
                    <a:lnTo>
                      <a:pt x="375" y="356"/>
                    </a:lnTo>
                    <a:lnTo>
                      <a:pt x="375" y="399"/>
                    </a:lnTo>
                    <a:lnTo>
                      <a:pt x="332" y="399"/>
                    </a:lnTo>
                    <a:close/>
                    <a:moveTo>
                      <a:pt x="332" y="499"/>
                    </a:moveTo>
                    <a:lnTo>
                      <a:pt x="399" y="499"/>
                    </a:lnTo>
                    <a:lnTo>
                      <a:pt x="399" y="494"/>
                    </a:lnTo>
                    <a:lnTo>
                      <a:pt x="399" y="475"/>
                    </a:lnTo>
                    <a:lnTo>
                      <a:pt x="399" y="423"/>
                    </a:lnTo>
                    <a:lnTo>
                      <a:pt x="447" y="423"/>
                    </a:lnTo>
                    <a:lnTo>
                      <a:pt x="475" y="423"/>
                    </a:lnTo>
                    <a:lnTo>
                      <a:pt x="475" y="399"/>
                    </a:lnTo>
                    <a:lnTo>
                      <a:pt x="475" y="356"/>
                    </a:lnTo>
                    <a:lnTo>
                      <a:pt x="608" y="356"/>
                    </a:lnTo>
                    <a:lnTo>
                      <a:pt x="332" y="632"/>
                    </a:lnTo>
                    <a:lnTo>
                      <a:pt x="332" y="499"/>
                    </a:lnTo>
                    <a:close/>
                    <a:moveTo>
                      <a:pt x="475" y="1540"/>
                    </a:moveTo>
                    <a:lnTo>
                      <a:pt x="475" y="1497"/>
                    </a:lnTo>
                    <a:lnTo>
                      <a:pt x="475" y="1474"/>
                    </a:lnTo>
                    <a:lnTo>
                      <a:pt x="447" y="1474"/>
                    </a:lnTo>
                    <a:lnTo>
                      <a:pt x="399" y="1474"/>
                    </a:lnTo>
                    <a:lnTo>
                      <a:pt x="399" y="1421"/>
                    </a:lnTo>
                    <a:lnTo>
                      <a:pt x="399" y="1402"/>
                    </a:lnTo>
                    <a:lnTo>
                      <a:pt x="399" y="1398"/>
                    </a:lnTo>
                    <a:lnTo>
                      <a:pt x="332" y="1398"/>
                    </a:lnTo>
                    <a:lnTo>
                      <a:pt x="332" y="1298"/>
                    </a:lnTo>
                    <a:lnTo>
                      <a:pt x="575" y="1540"/>
                    </a:lnTo>
                    <a:lnTo>
                      <a:pt x="475" y="1540"/>
                    </a:lnTo>
                    <a:close/>
                    <a:moveTo>
                      <a:pt x="1559" y="1497"/>
                    </a:moveTo>
                    <a:lnTo>
                      <a:pt x="1559" y="1540"/>
                    </a:lnTo>
                    <a:lnTo>
                      <a:pt x="1516" y="1540"/>
                    </a:lnTo>
                    <a:lnTo>
                      <a:pt x="1516" y="1497"/>
                    </a:lnTo>
                    <a:lnTo>
                      <a:pt x="1559" y="1497"/>
                    </a:lnTo>
                    <a:close/>
                    <a:moveTo>
                      <a:pt x="1559" y="1331"/>
                    </a:moveTo>
                    <a:lnTo>
                      <a:pt x="1559" y="1398"/>
                    </a:lnTo>
                    <a:lnTo>
                      <a:pt x="1493" y="1398"/>
                    </a:lnTo>
                    <a:lnTo>
                      <a:pt x="1493" y="1402"/>
                    </a:lnTo>
                    <a:lnTo>
                      <a:pt x="1493" y="1421"/>
                    </a:lnTo>
                    <a:lnTo>
                      <a:pt x="1493" y="1474"/>
                    </a:lnTo>
                    <a:lnTo>
                      <a:pt x="1445" y="1474"/>
                    </a:lnTo>
                    <a:lnTo>
                      <a:pt x="1417" y="1474"/>
                    </a:lnTo>
                    <a:lnTo>
                      <a:pt x="1417" y="1497"/>
                    </a:lnTo>
                    <a:lnTo>
                      <a:pt x="1417" y="1540"/>
                    </a:lnTo>
                    <a:lnTo>
                      <a:pt x="1283" y="1540"/>
                    </a:lnTo>
                    <a:lnTo>
                      <a:pt x="1559" y="1264"/>
                    </a:lnTo>
                    <a:lnTo>
                      <a:pt x="1559" y="1331"/>
                    </a:lnTo>
                    <a:close/>
                  </a:path>
                </a:pathLst>
              </a:custGeom>
              <a:solidFill>
                <a:srgbClr val="AF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85"/>
              <p:cNvSpPr>
                <a:spLocks noEditPoints="1"/>
              </p:cNvSpPr>
              <p:nvPr/>
            </p:nvSpPr>
            <p:spPr bwMode="auto">
              <a:xfrm>
                <a:off x="5115004" y="-1104083"/>
                <a:ext cx="2369966" cy="3686474"/>
              </a:xfrm>
              <a:custGeom>
                <a:avLst/>
                <a:gdLst>
                  <a:gd name="T0" fmla="*/ 384 w 398"/>
                  <a:gd name="T1" fmla="*/ 297 h 619"/>
                  <a:gd name="T2" fmla="*/ 365 w 398"/>
                  <a:gd name="T3" fmla="*/ 299 h 619"/>
                  <a:gd name="T4" fmla="*/ 375 w 398"/>
                  <a:gd name="T5" fmla="*/ 288 h 619"/>
                  <a:gd name="T6" fmla="*/ 361 w 398"/>
                  <a:gd name="T7" fmla="*/ 274 h 619"/>
                  <a:gd name="T8" fmla="*/ 225 w 398"/>
                  <a:gd name="T9" fmla="*/ 138 h 619"/>
                  <a:gd name="T10" fmla="*/ 217 w 398"/>
                  <a:gd name="T11" fmla="*/ 130 h 619"/>
                  <a:gd name="T12" fmla="*/ 204 w 398"/>
                  <a:gd name="T13" fmla="*/ 111 h 619"/>
                  <a:gd name="T14" fmla="*/ 201 w 398"/>
                  <a:gd name="T15" fmla="*/ 1 h 619"/>
                  <a:gd name="T16" fmla="*/ 188 w 398"/>
                  <a:gd name="T17" fmla="*/ 120 h 619"/>
                  <a:gd name="T18" fmla="*/ 188 w 398"/>
                  <a:gd name="T19" fmla="*/ 130 h 619"/>
                  <a:gd name="T20" fmla="*/ 192 w 398"/>
                  <a:gd name="T21" fmla="*/ 134 h 619"/>
                  <a:gd name="T22" fmla="*/ 184 w 398"/>
                  <a:gd name="T23" fmla="*/ 142 h 619"/>
                  <a:gd name="T24" fmla="*/ 180 w 398"/>
                  <a:gd name="T25" fmla="*/ 138 h 619"/>
                  <a:gd name="T26" fmla="*/ 23 w 398"/>
                  <a:gd name="T27" fmla="*/ 296 h 619"/>
                  <a:gd name="T28" fmla="*/ 18 w 398"/>
                  <a:gd name="T29" fmla="*/ 307 h 619"/>
                  <a:gd name="T30" fmla="*/ 4 w 398"/>
                  <a:gd name="T31" fmla="*/ 314 h 619"/>
                  <a:gd name="T32" fmla="*/ 11 w 398"/>
                  <a:gd name="T33" fmla="*/ 328 h 619"/>
                  <a:gd name="T34" fmla="*/ 25 w 398"/>
                  <a:gd name="T35" fmla="*/ 322 h 619"/>
                  <a:gd name="T36" fmla="*/ 27 w 398"/>
                  <a:gd name="T37" fmla="*/ 344 h 619"/>
                  <a:gd name="T38" fmla="*/ 173 w 398"/>
                  <a:gd name="T39" fmla="*/ 491 h 619"/>
                  <a:gd name="T40" fmla="*/ 183 w 398"/>
                  <a:gd name="T41" fmla="*/ 480 h 619"/>
                  <a:gd name="T42" fmla="*/ 181 w 398"/>
                  <a:gd name="T43" fmla="*/ 499 h 619"/>
                  <a:gd name="T44" fmla="*/ 181 w 398"/>
                  <a:gd name="T45" fmla="*/ 499 h 619"/>
                  <a:gd name="T46" fmla="*/ 191 w 398"/>
                  <a:gd name="T47" fmla="*/ 513 h 619"/>
                  <a:gd name="T48" fmla="*/ 192 w 398"/>
                  <a:gd name="T49" fmla="*/ 566 h 619"/>
                  <a:gd name="T50" fmla="*/ 190 w 398"/>
                  <a:gd name="T51" fmla="*/ 588 h 619"/>
                  <a:gd name="T52" fmla="*/ 193 w 398"/>
                  <a:gd name="T53" fmla="*/ 616 h 619"/>
                  <a:gd name="T54" fmla="*/ 195 w 398"/>
                  <a:gd name="T55" fmla="*/ 618 h 619"/>
                  <a:gd name="T56" fmla="*/ 195 w 398"/>
                  <a:gd name="T57" fmla="*/ 618 h 619"/>
                  <a:gd name="T58" fmla="*/ 195 w 398"/>
                  <a:gd name="T59" fmla="*/ 618 h 619"/>
                  <a:gd name="T60" fmla="*/ 196 w 398"/>
                  <a:gd name="T61" fmla="*/ 619 h 619"/>
                  <a:gd name="T62" fmla="*/ 196 w 398"/>
                  <a:gd name="T63" fmla="*/ 618 h 619"/>
                  <a:gd name="T64" fmla="*/ 196 w 398"/>
                  <a:gd name="T65" fmla="*/ 618 h 619"/>
                  <a:gd name="T66" fmla="*/ 197 w 398"/>
                  <a:gd name="T67" fmla="*/ 585 h 619"/>
                  <a:gd name="T68" fmla="*/ 200 w 398"/>
                  <a:gd name="T69" fmla="*/ 619 h 619"/>
                  <a:gd name="T70" fmla="*/ 197 w 398"/>
                  <a:gd name="T71" fmla="*/ 578 h 619"/>
                  <a:gd name="T72" fmla="*/ 196 w 398"/>
                  <a:gd name="T73" fmla="*/ 561 h 619"/>
                  <a:gd name="T74" fmla="*/ 203 w 398"/>
                  <a:gd name="T75" fmla="*/ 513 h 619"/>
                  <a:gd name="T76" fmla="*/ 210 w 398"/>
                  <a:gd name="T77" fmla="*/ 499 h 619"/>
                  <a:gd name="T78" fmla="*/ 210 w 398"/>
                  <a:gd name="T79" fmla="*/ 499 h 619"/>
                  <a:gd name="T80" fmla="*/ 207 w 398"/>
                  <a:gd name="T81" fmla="*/ 480 h 619"/>
                  <a:gd name="T82" fmla="*/ 372 w 398"/>
                  <a:gd name="T83" fmla="*/ 337 h 619"/>
                  <a:gd name="T84" fmla="*/ 372 w 398"/>
                  <a:gd name="T85" fmla="*/ 329 h 619"/>
                  <a:gd name="T86" fmla="*/ 373 w 398"/>
                  <a:gd name="T87" fmla="*/ 315 h 619"/>
                  <a:gd name="T88" fmla="*/ 388 w 398"/>
                  <a:gd name="T89" fmla="*/ 321 h 619"/>
                  <a:gd name="T90" fmla="*/ 394 w 398"/>
                  <a:gd name="T91" fmla="*/ 307 h 619"/>
                  <a:gd name="T92" fmla="*/ 15 w 398"/>
                  <a:gd name="T93" fmla="*/ 311 h 619"/>
                  <a:gd name="T94" fmla="*/ 196 w 398"/>
                  <a:gd name="T95" fmla="*/ 618 h 619"/>
                  <a:gd name="T96" fmla="*/ 361 w 398"/>
                  <a:gd name="T97" fmla="*/ 319 h 619"/>
                  <a:gd name="T98" fmla="*/ 368 w 398"/>
                  <a:gd name="T99" fmla="*/ 333 h 619"/>
                  <a:gd name="T100" fmla="*/ 207 w 398"/>
                  <a:gd name="T101" fmla="*/ 472 h 619"/>
                  <a:gd name="T102" fmla="*/ 187 w 398"/>
                  <a:gd name="T103" fmla="*/ 476 h 619"/>
                  <a:gd name="T104" fmla="*/ 173 w 398"/>
                  <a:gd name="T105" fmla="*/ 483 h 619"/>
                  <a:gd name="T106" fmla="*/ 40 w 398"/>
                  <a:gd name="T107" fmla="*/ 329 h 619"/>
                  <a:gd name="T108" fmla="*/ 37 w 398"/>
                  <a:gd name="T109" fmla="*/ 310 h 619"/>
                  <a:gd name="T110" fmla="*/ 30 w 398"/>
                  <a:gd name="T111" fmla="*/ 295 h 619"/>
                  <a:gd name="T112" fmla="*/ 191 w 398"/>
                  <a:gd name="T113" fmla="*/ 156 h 619"/>
                  <a:gd name="T114" fmla="*/ 211 w 398"/>
                  <a:gd name="T115" fmla="*/ 153 h 619"/>
                  <a:gd name="T116" fmla="*/ 226 w 398"/>
                  <a:gd name="T117" fmla="*/ 146 h 619"/>
                  <a:gd name="T118" fmla="*/ 357 w 398"/>
                  <a:gd name="T119" fmla="*/ 299 h 619"/>
                  <a:gd name="T120" fmla="*/ 369 w 398"/>
                  <a:gd name="T121" fmla="*/ 311 h 619"/>
                  <a:gd name="T122" fmla="*/ 377 w 398"/>
                  <a:gd name="T123" fmla="*/ 311 h 619"/>
                  <a:gd name="T124" fmla="*/ 384 w 398"/>
                  <a:gd name="T125" fmla="*/ 317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8" h="619">
                    <a:moveTo>
                      <a:pt x="394" y="307"/>
                    </a:moveTo>
                    <a:cubicBezTo>
                      <a:pt x="388" y="300"/>
                      <a:pt x="388" y="300"/>
                      <a:pt x="388" y="300"/>
                    </a:cubicBezTo>
                    <a:cubicBezTo>
                      <a:pt x="384" y="297"/>
                      <a:pt x="384" y="297"/>
                      <a:pt x="384" y="297"/>
                    </a:cubicBezTo>
                    <a:cubicBezTo>
                      <a:pt x="384" y="296"/>
                      <a:pt x="384" y="296"/>
                      <a:pt x="384" y="296"/>
                    </a:cubicBezTo>
                    <a:cubicBezTo>
                      <a:pt x="373" y="307"/>
                      <a:pt x="373" y="307"/>
                      <a:pt x="373" y="307"/>
                    </a:cubicBezTo>
                    <a:cubicBezTo>
                      <a:pt x="365" y="299"/>
                      <a:pt x="365" y="299"/>
                      <a:pt x="365" y="299"/>
                    </a:cubicBezTo>
                    <a:cubicBezTo>
                      <a:pt x="371" y="292"/>
                      <a:pt x="371" y="292"/>
                      <a:pt x="371" y="292"/>
                    </a:cubicBezTo>
                    <a:cubicBezTo>
                      <a:pt x="372" y="292"/>
                      <a:pt x="372" y="292"/>
                      <a:pt x="372" y="292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61" y="274"/>
                      <a:pt x="361" y="274"/>
                      <a:pt x="361" y="274"/>
                    </a:cubicBezTo>
                    <a:cubicBezTo>
                      <a:pt x="229" y="142"/>
                      <a:pt x="229" y="142"/>
                      <a:pt x="229" y="142"/>
                    </a:cubicBezTo>
                    <a:cubicBezTo>
                      <a:pt x="229" y="142"/>
                      <a:pt x="229" y="142"/>
                      <a:pt x="229" y="142"/>
                    </a:cubicBezTo>
                    <a:cubicBezTo>
                      <a:pt x="225" y="138"/>
                      <a:pt x="225" y="138"/>
                      <a:pt x="225" y="138"/>
                    </a:cubicBezTo>
                    <a:cubicBezTo>
                      <a:pt x="215" y="149"/>
                      <a:pt x="215" y="149"/>
                      <a:pt x="215" y="149"/>
                    </a:cubicBezTo>
                    <a:cubicBezTo>
                      <a:pt x="207" y="140"/>
                      <a:pt x="207" y="140"/>
                      <a:pt x="207" y="14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9" y="118"/>
                      <a:pt x="217" y="115"/>
                      <a:pt x="208" y="116"/>
                    </a:cubicBezTo>
                    <a:cubicBezTo>
                      <a:pt x="204" y="117"/>
                      <a:pt x="204" y="113"/>
                      <a:pt x="204" y="111"/>
                    </a:cubicBezTo>
                    <a:cubicBezTo>
                      <a:pt x="204" y="74"/>
                      <a:pt x="205" y="35"/>
                      <a:pt x="205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1"/>
                      <a:pt x="201" y="1"/>
                    </a:cubicBezTo>
                    <a:cubicBezTo>
                      <a:pt x="201" y="37"/>
                      <a:pt x="201" y="74"/>
                      <a:pt x="201" y="110"/>
                    </a:cubicBezTo>
                    <a:cubicBezTo>
                      <a:pt x="201" y="114"/>
                      <a:pt x="200" y="116"/>
                      <a:pt x="196" y="115"/>
                    </a:cubicBezTo>
                    <a:cubicBezTo>
                      <a:pt x="193" y="115"/>
                      <a:pt x="189" y="116"/>
                      <a:pt x="188" y="120"/>
                    </a:cubicBezTo>
                    <a:cubicBezTo>
                      <a:pt x="188" y="123"/>
                      <a:pt x="188" y="126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199" y="140"/>
                      <a:pt x="199" y="140"/>
                      <a:pt x="199" y="140"/>
                    </a:cubicBezTo>
                    <a:cubicBezTo>
                      <a:pt x="191" y="148"/>
                      <a:pt x="191" y="148"/>
                      <a:pt x="191" y="148"/>
                    </a:cubicBezTo>
                    <a:cubicBezTo>
                      <a:pt x="184" y="142"/>
                      <a:pt x="184" y="142"/>
                      <a:pt x="184" y="142"/>
                    </a:cubicBezTo>
                    <a:cubicBezTo>
                      <a:pt x="184" y="142"/>
                      <a:pt x="184" y="142"/>
                      <a:pt x="184" y="142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76" y="142"/>
                      <a:pt x="176" y="142"/>
                      <a:pt x="176" y="142"/>
                    </a:cubicBezTo>
                    <a:cubicBezTo>
                      <a:pt x="26" y="292"/>
                      <a:pt x="26" y="292"/>
                      <a:pt x="26" y="292"/>
                    </a:cubicBezTo>
                    <a:cubicBezTo>
                      <a:pt x="23" y="296"/>
                      <a:pt x="23" y="296"/>
                      <a:pt x="23" y="296"/>
                    </a:cubicBezTo>
                    <a:cubicBezTo>
                      <a:pt x="33" y="306"/>
                      <a:pt x="33" y="306"/>
                      <a:pt x="33" y="306"/>
                    </a:cubicBezTo>
                    <a:cubicBezTo>
                      <a:pt x="25" y="314"/>
                      <a:pt x="25" y="314"/>
                      <a:pt x="25" y="314"/>
                    </a:cubicBezTo>
                    <a:cubicBezTo>
                      <a:pt x="18" y="307"/>
                      <a:pt x="18" y="307"/>
                      <a:pt x="18" y="307"/>
                    </a:cubicBezTo>
                    <a:cubicBezTo>
                      <a:pt x="15" y="303"/>
                      <a:pt x="15" y="303"/>
                      <a:pt x="15" y="303"/>
                    </a:cubicBezTo>
                    <a:cubicBezTo>
                      <a:pt x="11" y="307"/>
                      <a:pt x="11" y="307"/>
                      <a:pt x="11" y="307"/>
                    </a:cubicBezTo>
                    <a:cubicBezTo>
                      <a:pt x="4" y="314"/>
                      <a:pt x="4" y="314"/>
                      <a:pt x="4" y="314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4" y="322"/>
                      <a:pt x="4" y="322"/>
                      <a:pt x="4" y="322"/>
                    </a:cubicBezTo>
                    <a:cubicBezTo>
                      <a:pt x="11" y="328"/>
                      <a:pt x="11" y="328"/>
                      <a:pt x="11" y="328"/>
                    </a:cubicBezTo>
                    <a:cubicBezTo>
                      <a:pt x="14" y="332"/>
                      <a:pt x="14" y="332"/>
                      <a:pt x="14" y="332"/>
                    </a:cubicBezTo>
                    <a:cubicBezTo>
                      <a:pt x="15" y="332"/>
                      <a:pt x="15" y="332"/>
                      <a:pt x="15" y="332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33" y="330"/>
                      <a:pt x="33" y="330"/>
                      <a:pt x="33" y="330"/>
                    </a:cubicBezTo>
                    <a:cubicBezTo>
                      <a:pt x="23" y="340"/>
                      <a:pt x="23" y="340"/>
                      <a:pt x="23" y="340"/>
                    </a:cubicBezTo>
                    <a:cubicBezTo>
                      <a:pt x="27" y="344"/>
                      <a:pt x="27" y="344"/>
                      <a:pt x="27" y="344"/>
                    </a:cubicBezTo>
                    <a:cubicBezTo>
                      <a:pt x="169" y="487"/>
                      <a:pt x="169" y="487"/>
                      <a:pt x="169" y="487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7" y="487"/>
                      <a:pt x="177" y="487"/>
                      <a:pt x="177" y="487"/>
                    </a:cubicBezTo>
                    <a:cubicBezTo>
                      <a:pt x="177" y="487"/>
                      <a:pt x="177" y="487"/>
                      <a:pt x="177" y="487"/>
                    </a:cubicBezTo>
                    <a:cubicBezTo>
                      <a:pt x="183" y="480"/>
                      <a:pt x="183" y="480"/>
                      <a:pt x="183" y="480"/>
                    </a:cubicBezTo>
                    <a:cubicBezTo>
                      <a:pt x="192" y="488"/>
                      <a:pt x="192" y="488"/>
                      <a:pt x="192" y="488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503"/>
                      <a:pt x="181" y="504"/>
                      <a:pt x="181" y="506"/>
                    </a:cubicBezTo>
                    <a:cubicBezTo>
                      <a:pt x="181" y="510"/>
                      <a:pt x="184" y="513"/>
                      <a:pt x="188" y="513"/>
                    </a:cubicBezTo>
                    <a:cubicBezTo>
                      <a:pt x="189" y="513"/>
                      <a:pt x="190" y="513"/>
                      <a:pt x="191" y="513"/>
                    </a:cubicBezTo>
                    <a:cubicBezTo>
                      <a:pt x="194" y="513"/>
                      <a:pt x="195" y="514"/>
                      <a:pt x="195" y="517"/>
                    </a:cubicBezTo>
                    <a:cubicBezTo>
                      <a:pt x="195" y="524"/>
                      <a:pt x="195" y="554"/>
                      <a:pt x="195" y="561"/>
                    </a:cubicBezTo>
                    <a:cubicBezTo>
                      <a:pt x="194" y="562"/>
                      <a:pt x="193" y="565"/>
                      <a:pt x="192" y="566"/>
                    </a:cubicBezTo>
                    <a:cubicBezTo>
                      <a:pt x="189" y="569"/>
                      <a:pt x="188" y="573"/>
                      <a:pt x="192" y="576"/>
                    </a:cubicBezTo>
                    <a:cubicBezTo>
                      <a:pt x="192" y="577"/>
                      <a:pt x="193" y="578"/>
                      <a:pt x="194" y="578"/>
                    </a:cubicBezTo>
                    <a:cubicBezTo>
                      <a:pt x="189" y="581"/>
                      <a:pt x="189" y="584"/>
                      <a:pt x="190" y="588"/>
                    </a:cubicBezTo>
                    <a:cubicBezTo>
                      <a:pt x="190" y="597"/>
                      <a:pt x="190" y="617"/>
                      <a:pt x="190" y="617"/>
                    </a:cubicBezTo>
                    <a:cubicBezTo>
                      <a:pt x="190" y="618"/>
                      <a:pt x="190" y="619"/>
                      <a:pt x="191" y="619"/>
                    </a:cubicBezTo>
                    <a:cubicBezTo>
                      <a:pt x="192" y="619"/>
                      <a:pt x="193" y="619"/>
                      <a:pt x="193" y="616"/>
                    </a:cubicBezTo>
                    <a:cubicBezTo>
                      <a:pt x="192" y="612"/>
                      <a:pt x="193" y="603"/>
                      <a:pt x="193" y="590"/>
                    </a:cubicBezTo>
                    <a:cubicBezTo>
                      <a:pt x="193" y="589"/>
                      <a:pt x="193" y="585"/>
                      <a:pt x="194" y="585"/>
                    </a:cubicBezTo>
                    <a:cubicBezTo>
                      <a:pt x="195" y="585"/>
                      <a:pt x="195" y="593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9"/>
                      <a:pt x="195" y="619"/>
                    </a:cubicBezTo>
                    <a:cubicBezTo>
                      <a:pt x="195" y="619"/>
                      <a:pt x="195" y="619"/>
                      <a:pt x="195" y="619"/>
                    </a:cubicBezTo>
                    <a:cubicBezTo>
                      <a:pt x="195" y="619"/>
                      <a:pt x="195" y="618"/>
                      <a:pt x="195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593"/>
                      <a:pt x="196" y="585"/>
                      <a:pt x="197" y="585"/>
                    </a:cubicBezTo>
                    <a:cubicBezTo>
                      <a:pt x="198" y="585"/>
                      <a:pt x="198" y="589"/>
                      <a:pt x="198" y="590"/>
                    </a:cubicBezTo>
                    <a:cubicBezTo>
                      <a:pt x="198" y="603"/>
                      <a:pt x="199" y="612"/>
                      <a:pt x="198" y="616"/>
                    </a:cubicBezTo>
                    <a:cubicBezTo>
                      <a:pt x="198" y="619"/>
                      <a:pt x="199" y="619"/>
                      <a:pt x="200" y="619"/>
                    </a:cubicBezTo>
                    <a:cubicBezTo>
                      <a:pt x="201" y="619"/>
                      <a:pt x="201" y="618"/>
                      <a:pt x="201" y="617"/>
                    </a:cubicBezTo>
                    <a:cubicBezTo>
                      <a:pt x="201" y="617"/>
                      <a:pt x="201" y="597"/>
                      <a:pt x="202" y="588"/>
                    </a:cubicBezTo>
                    <a:cubicBezTo>
                      <a:pt x="202" y="584"/>
                      <a:pt x="202" y="581"/>
                      <a:pt x="197" y="578"/>
                    </a:cubicBezTo>
                    <a:cubicBezTo>
                      <a:pt x="198" y="578"/>
                      <a:pt x="199" y="577"/>
                      <a:pt x="199" y="576"/>
                    </a:cubicBezTo>
                    <a:cubicBezTo>
                      <a:pt x="203" y="573"/>
                      <a:pt x="202" y="569"/>
                      <a:pt x="199" y="566"/>
                    </a:cubicBezTo>
                    <a:cubicBezTo>
                      <a:pt x="198" y="565"/>
                      <a:pt x="197" y="562"/>
                      <a:pt x="196" y="561"/>
                    </a:cubicBezTo>
                    <a:cubicBezTo>
                      <a:pt x="196" y="554"/>
                      <a:pt x="197" y="524"/>
                      <a:pt x="196" y="517"/>
                    </a:cubicBezTo>
                    <a:cubicBezTo>
                      <a:pt x="196" y="514"/>
                      <a:pt x="197" y="513"/>
                      <a:pt x="200" y="513"/>
                    </a:cubicBezTo>
                    <a:cubicBezTo>
                      <a:pt x="201" y="514"/>
                      <a:pt x="202" y="513"/>
                      <a:pt x="203" y="513"/>
                    </a:cubicBezTo>
                    <a:cubicBezTo>
                      <a:pt x="207" y="513"/>
                      <a:pt x="210" y="510"/>
                      <a:pt x="210" y="506"/>
                    </a:cubicBezTo>
                    <a:cubicBezTo>
                      <a:pt x="210" y="504"/>
                      <a:pt x="210" y="503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06" y="495"/>
                      <a:pt x="206" y="495"/>
                      <a:pt x="206" y="495"/>
                    </a:cubicBezTo>
                    <a:cubicBezTo>
                      <a:pt x="199" y="488"/>
                      <a:pt x="199" y="488"/>
                      <a:pt x="199" y="488"/>
                    </a:cubicBezTo>
                    <a:cubicBezTo>
                      <a:pt x="207" y="480"/>
                      <a:pt x="207" y="480"/>
                      <a:pt x="207" y="480"/>
                    </a:cubicBezTo>
                    <a:cubicBezTo>
                      <a:pt x="218" y="491"/>
                      <a:pt x="218" y="491"/>
                      <a:pt x="218" y="491"/>
                    </a:cubicBezTo>
                    <a:cubicBezTo>
                      <a:pt x="222" y="487"/>
                      <a:pt x="222" y="487"/>
                      <a:pt x="222" y="487"/>
                    </a:cubicBezTo>
                    <a:cubicBezTo>
                      <a:pt x="372" y="337"/>
                      <a:pt x="372" y="337"/>
                      <a:pt x="372" y="337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2" y="329"/>
                      <a:pt x="372" y="329"/>
                      <a:pt x="372" y="329"/>
                    </a:cubicBezTo>
                    <a:cubicBezTo>
                      <a:pt x="372" y="329"/>
                      <a:pt x="372" y="329"/>
                      <a:pt x="372" y="329"/>
                    </a:cubicBezTo>
                    <a:cubicBezTo>
                      <a:pt x="365" y="323"/>
                      <a:pt x="365" y="323"/>
                      <a:pt x="365" y="323"/>
                    </a:cubicBezTo>
                    <a:cubicBezTo>
                      <a:pt x="373" y="315"/>
                      <a:pt x="373" y="315"/>
                      <a:pt x="373" y="315"/>
                    </a:cubicBezTo>
                    <a:cubicBezTo>
                      <a:pt x="380" y="321"/>
                      <a:pt x="380" y="321"/>
                      <a:pt x="380" y="321"/>
                    </a:cubicBezTo>
                    <a:cubicBezTo>
                      <a:pt x="384" y="325"/>
                      <a:pt x="384" y="325"/>
                      <a:pt x="384" y="325"/>
                    </a:cubicBezTo>
                    <a:cubicBezTo>
                      <a:pt x="388" y="321"/>
                      <a:pt x="388" y="321"/>
                      <a:pt x="388" y="321"/>
                    </a:cubicBezTo>
                    <a:cubicBezTo>
                      <a:pt x="394" y="315"/>
                      <a:pt x="394" y="315"/>
                      <a:pt x="394" y="315"/>
                    </a:cubicBezTo>
                    <a:cubicBezTo>
                      <a:pt x="398" y="311"/>
                      <a:pt x="398" y="311"/>
                      <a:pt x="398" y="311"/>
                    </a:cubicBezTo>
                    <a:lnTo>
                      <a:pt x="394" y="307"/>
                    </a:lnTo>
                    <a:close/>
                    <a:moveTo>
                      <a:pt x="15" y="324"/>
                    </a:moveTo>
                    <a:cubicBezTo>
                      <a:pt x="8" y="318"/>
                      <a:pt x="8" y="318"/>
                      <a:pt x="8" y="318"/>
                    </a:cubicBezTo>
                    <a:cubicBezTo>
                      <a:pt x="15" y="311"/>
                      <a:pt x="15" y="311"/>
                      <a:pt x="15" y="311"/>
                    </a:cubicBezTo>
                    <a:cubicBezTo>
                      <a:pt x="21" y="318"/>
                      <a:pt x="21" y="318"/>
                      <a:pt x="21" y="318"/>
                    </a:cubicBezTo>
                    <a:lnTo>
                      <a:pt x="15" y="324"/>
                    </a:lnTo>
                    <a:close/>
                    <a:moveTo>
                      <a:pt x="196" y="618"/>
                    </a:move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lose/>
                    <a:moveTo>
                      <a:pt x="361" y="319"/>
                    </a:moveTo>
                    <a:cubicBezTo>
                      <a:pt x="357" y="323"/>
                      <a:pt x="357" y="323"/>
                      <a:pt x="357" y="323"/>
                    </a:cubicBezTo>
                    <a:cubicBezTo>
                      <a:pt x="361" y="327"/>
                      <a:pt x="361" y="327"/>
                      <a:pt x="361" y="327"/>
                    </a:cubicBezTo>
                    <a:cubicBezTo>
                      <a:pt x="368" y="333"/>
                      <a:pt x="368" y="333"/>
                      <a:pt x="368" y="333"/>
                    </a:cubicBezTo>
                    <a:cubicBezTo>
                      <a:pt x="218" y="483"/>
                      <a:pt x="218" y="483"/>
                      <a:pt x="218" y="483"/>
                    </a:cubicBezTo>
                    <a:cubicBezTo>
                      <a:pt x="211" y="476"/>
                      <a:pt x="211" y="476"/>
                      <a:pt x="211" y="476"/>
                    </a:cubicBezTo>
                    <a:cubicBezTo>
                      <a:pt x="207" y="472"/>
                      <a:pt x="207" y="472"/>
                      <a:pt x="207" y="472"/>
                    </a:cubicBezTo>
                    <a:cubicBezTo>
                      <a:pt x="203" y="476"/>
                      <a:pt x="203" y="476"/>
                      <a:pt x="203" y="476"/>
                    </a:cubicBezTo>
                    <a:cubicBezTo>
                      <a:pt x="196" y="484"/>
                      <a:pt x="196" y="484"/>
                      <a:pt x="196" y="484"/>
                    </a:cubicBezTo>
                    <a:cubicBezTo>
                      <a:pt x="187" y="476"/>
                      <a:pt x="187" y="476"/>
                      <a:pt x="187" y="476"/>
                    </a:cubicBezTo>
                    <a:cubicBezTo>
                      <a:pt x="184" y="473"/>
                      <a:pt x="184" y="473"/>
                      <a:pt x="184" y="473"/>
                    </a:cubicBezTo>
                    <a:cubicBezTo>
                      <a:pt x="183" y="472"/>
                      <a:pt x="183" y="472"/>
                      <a:pt x="183" y="472"/>
                    </a:cubicBezTo>
                    <a:cubicBezTo>
                      <a:pt x="173" y="483"/>
                      <a:pt x="173" y="483"/>
                      <a:pt x="173" y="483"/>
                    </a:cubicBezTo>
                    <a:cubicBezTo>
                      <a:pt x="31" y="340"/>
                      <a:pt x="31" y="340"/>
                      <a:pt x="31" y="340"/>
                    </a:cubicBezTo>
                    <a:cubicBezTo>
                      <a:pt x="41" y="330"/>
                      <a:pt x="41" y="330"/>
                      <a:pt x="41" y="330"/>
                    </a:cubicBezTo>
                    <a:cubicBezTo>
                      <a:pt x="40" y="329"/>
                      <a:pt x="40" y="329"/>
                      <a:pt x="40" y="329"/>
                    </a:cubicBezTo>
                    <a:cubicBezTo>
                      <a:pt x="37" y="326"/>
                      <a:pt x="37" y="326"/>
                      <a:pt x="37" y="326"/>
                    </a:cubicBezTo>
                    <a:cubicBezTo>
                      <a:pt x="29" y="318"/>
                      <a:pt x="29" y="318"/>
                      <a:pt x="29" y="318"/>
                    </a:cubicBezTo>
                    <a:cubicBezTo>
                      <a:pt x="37" y="310"/>
                      <a:pt x="37" y="310"/>
                      <a:pt x="37" y="310"/>
                    </a:cubicBezTo>
                    <a:cubicBezTo>
                      <a:pt x="41" y="306"/>
                      <a:pt x="41" y="306"/>
                      <a:pt x="41" y="306"/>
                    </a:cubicBezTo>
                    <a:cubicBezTo>
                      <a:pt x="37" y="302"/>
                      <a:pt x="37" y="302"/>
                      <a:pt x="37" y="302"/>
                    </a:cubicBezTo>
                    <a:cubicBezTo>
                      <a:pt x="30" y="295"/>
                      <a:pt x="30" y="295"/>
                      <a:pt x="30" y="295"/>
                    </a:cubicBezTo>
                    <a:cubicBezTo>
                      <a:pt x="180" y="146"/>
                      <a:pt x="180" y="146"/>
                      <a:pt x="180" y="14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191" y="156"/>
                      <a:pt x="191" y="156"/>
                      <a:pt x="191" y="156"/>
                    </a:cubicBezTo>
                    <a:cubicBezTo>
                      <a:pt x="195" y="152"/>
                      <a:pt x="195" y="152"/>
                      <a:pt x="195" y="152"/>
                    </a:cubicBezTo>
                    <a:cubicBezTo>
                      <a:pt x="203" y="144"/>
                      <a:pt x="203" y="144"/>
                      <a:pt x="203" y="144"/>
                    </a:cubicBezTo>
                    <a:cubicBezTo>
                      <a:pt x="211" y="153"/>
                      <a:pt x="211" y="153"/>
                      <a:pt x="211" y="153"/>
                    </a:cubicBezTo>
                    <a:cubicBezTo>
                      <a:pt x="214" y="156"/>
                      <a:pt x="214" y="156"/>
                      <a:pt x="214" y="156"/>
                    </a:cubicBezTo>
                    <a:cubicBezTo>
                      <a:pt x="215" y="157"/>
                      <a:pt x="215" y="157"/>
                      <a:pt x="215" y="157"/>
                    </a:cubicBezTo>
                    <a:cubicBezTo>
                      <a:pt x="226" y="146"/>
                      <a:pt x="226" y="146"/>
                      <a:pt x="226" y="146"/>
                    </a:cubicBezTo>
                    <a:cubicBezTo>
                      <a:pt x="358" y="278"/>
                      <a:pt x="358" y="278"/>
                      <a:pt x="358" y="278"/>
                    </a:cubicBezTo>
                    <a:cubicBezTo>
                      <a:pt x="368" y="288"/>
                      <a:pt x="368" y="288"/>
                      <a:pt x="368" y="288"/>
                    </a:cubicBezTo>
                    <a:cubicBezTo>
                      <a:pt x="357" y="299"/>
                      <a:pt x="357" y="299"/>
                      <a:pt x="357" y="299"/>
                    </a:cubicBezTo>
                    <a:cubicBezTo>
                      <a:pt x="358" y="299"/>
                      <a:pt x="358" y="299"/>
                      <a:pt x="358" y="299"/>
                    </a:cubicBezTo>
                    <a:cubicBezTo>
                      <a:pt x="361" y="303"/>
                      <a:pt x="361" y="303"/>
                      <a:pt x="361" y="303"/>
                    </a:cubicBezTo>
                    <a:cubicBezTo>
                      <a:pt x="369" y="311"/>
                      <a:pt x="369" y="311"/>
                      <a:pt x="369" y="311"/>
                    </a:cubicBezTo>
                    <a:lnTo>
                      <a:pt x="361" y="319"/>
                    </a:lnTo>
                    <a:close/>
                    <a:moveTo>
                      <a:pt x="384" y="317"/>
                    </a:moveTo>
                    <a:cubicBezTo>
                      <a:pt x="377" y="311"/>
                      <a:pt x="377" y="311"/>
                      <a:pt x="377" y="311"/>
                    </a:cubicBezTo>
                    <a:cubicBezTo>
                      <a:pt x="384" y="304"/>
                      <a:pt x="384" y="304"/>
                      <a:pt x="384" y="304"/>
                    </a:cubicBezTo>
                    <a:cubicBezTo>
                      <a:pt x="390" y="311"/>
                      <a:pt x="390" y="311"/>
                      <a:pt x="390" y="311"/>
                    </a:cubicBezTo>
                    <a:lnTo>
                      <a:pt x="384" y="3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86"/>
              <p:cNvSpPr>
                <a:spLocks noEditPoints="1"/>
              </p:cNvSpPr>
              <p:nvPr/>
            </p:nvSpPr>
            <p:spPr bwMode="auto">
              <a:xfrm>
                <a:off x="5502066" y="-1773"/>
                <a:ext cx="1595844" cy="1541981"/>
              </a:xfrm>
              <a:custGeom>
                <a:avLst/>
                <a:gdLst>
                  <a:gd name="T0" fmla="*/ 0 w 1274"/>
                  <a:gd name="T1" fmla="*/ 85 h 1231"/>
                  <a:gd name="T2" fmla="*/ 66 w 1274"/>
                  <a:gd name="T3" fmla="*/ 142 h 1231"/>
                  <a:gd name="T4" fmla="*/ 0 w 1274"/>
                  <a:gd name="T5" fmla="*/ 1065 h 1231"/>
                  <a:gd name="T6" fmla="*/ 23 w 1274"/>
                  <a:gd name="T7" fmla="*/ 1088 h 1231"/>
                  <a:gd name="T8" fmla="*/ 66 w 1274"/>
                  <a:gd name="T9" fmla="*/ 1141 h 1231"/>
                  <a:gd name="T10" fmla="*/ 0 w 1274"/>
                  <a:gd name="T11" fmla="*/ 1164 h 1231"/>
                  <a:gd name="T12" fmla="*/ 23 w 1274"/>
                  <a:gd name="T13" fmla="*/ 1231 h 1231"/>
                  <a:gd name="T14" fmla="*/ 90 w 1274"/>
                  <a:gd name="T15" fmla="*/ 1207 h 1231"/>
                  <a:gd name="T16" fmla="*/ 138 w 1274"/>
                  <a:gd name="T17" fmla="*/ 1231 h 1231"/>
                  <a:gd name="T18" fmla="*/ 1136 w 1274"/>
                  <a:gd name="T19" fmla="*/ 1231 h 1231"/>
                  <a:gd name="T20" fmla="*/ 1136 w 1274"/>
                  <a:gd name="T21" fmla="*/ 1207 h 1231"/>
                  <a:gd name="T22" fmla="*/ 1184 w 1274"/>
                  <a:gd name="T23" fmla="*/ 1207 h 1231"/>
                  <a:gd name="T24" fmla="*/ 1250 w 1274"/>
                  <a:gd name="T25" fmla="*/ 1231 h 1231"/>
                  <a:gd name="T26" fmla="*/ 1274 w 1274"/>
                  <a:gd name="T27" fmla="*/ 1164 h 1231"/>
                  <a:gd name="T28" fmla="*/ 1207 w 1274"/>
                  <a:gd name="T29" fmla="*/ 1141 h 1231"/>
                  <a:gd name="T30" fmla="*/ 1250 w 1274"/>
                  <a:gd name="T31" fmla="*/ 1088 h 1231"/>
                  <a:gd name="T32" fmla="*/ 1274 w 1274"/>
                  <a:gd name="T33" fmla="*/ 1065 h 1231"/>
                  <a:gd name="T34" fmla="*/ 1274 w 1274"/>
                  <a:gd name="T35" fmla="*/ 166 h 1231"/>
                  <a:gd name="T36" fmla="*/ 1207 w 1274"/>
                  <a:gd name="T37" fmla="*/ 142 h 1231"/>
                  <a:gd name="T38" fmla="*/ 1274 w 1274"/>
                  <a:gd name="T39" fmla="*/ 85 h 1231"/>
                  <a:gd name="T40" fmla="*/ 1274 w 1274"/>
                  <a:gd name="T41" fmla="*/ 0 h 1231"/>
                  <a:gd name="T42" fmla="*/ 1184 w 1274"/>
                  <a:gd name="T43" fmla="*/ 0 h 1231"/>
                  <a:gd name="T44" fmla="*/ 1136 w 1274"/>
                  <a:gd name="T45" fmla="*/ 66 h 1231"/>
                  <a:gd name="T46" fmla="*/ 1136 w 1274"/>
                  <a:gd name="T47" fmla="*/ 0 h 1231"/>
                  <a:gd name="T48" fmla="*/ 166 w 1274"/>
                  <a:gd name="T49" fmla="*/ 0 h 1231"/>
                  <a:gd name="T50" fmla="*/ 90 w 1274"/>
                  <a:gd name="T51" fmla="*/ 66 h 1231"/>
                  <a:gd name="T52" fmla="*/ 66 w 1274"/>
                  <a:gd name="T53" fmla="*/ 0 h 1231"/>
                  <a:gd name="T54" fmla="*/ 0 w 1274"/>
                  <a:gd name="T55" fmla="*/ 23 h 1231"/>
                  <a:gd name="T56" fmla="*/ 23 w 1274"/>
                  <a:gd name="T57" fmla="*/ 1164 h 1231"/>
                  <a:gd name="T58" fmla="*/ 1250 w 1274"/>
                  <a:gd name="T59" fmla="*/ 1164 h 1231"/>
                  <a:gd name="T60" fmla="*/ 1207 w 1274"/>
                  <a:gd name="T61" fmla="*/ 1164 h 1231"/>
                  <a:gd name="T62" fmla="*/ 1250 w 1274"/>
                  <a:gd name="T63" fmla="*/ 23 h 1231"/>
                  <a:gd name="T64" fmla="*/ 1207 w 1274"/>
                  <a:gd name="T65" fmla="*/ 23 h 1231"/>
                  <a:gd name="T66" fmla="*/ 166 w 1274"/>
                  <a:gd name="T67" fmla="*/ 66 h 1231"/>
                  <a:gd name="T68" fmla="*/ 1108 w 1274"/>
                  <a:gd name="T69" fmla="*/ 66 h 1231"/>
                  <a:gd name="T70" fmla="*/ 1184 w 1274"/>
                  <a:gd name="T71" fmla="*/ 90 h 1231"/>
                  <a:gd name="T72" fmla="*/ 1184 w 1274"/>
                  <a:gd name="T73" fmla="*/ 166 h 1231"/>
                  <a:gd name="T74" fmla="*/ 1250 w 1274"/>
                  <a:gd name="T75" fmla="*/ 1088 h 1231"/>
                  <a:gd name="T76" fmla="*/ 1184 w 1274"/>
                  <a:gd name="T77" fmla="*/ 1069 h 1231"/>
                  <a:gd name="T78" fmla="*/ 1136 w 1274"/>
                  <a:gd name="T79" fmla="*/ 1141 h 1231"/>
                  <a:gd name="T80" fmla="*/ 1108 w 1274"/>
                  <a:gd name="T81" fmla="*/ 1207 h 1231"/>
                  <a:gd name="T82" fmla="*/ 166 w 1274"/>
                  <a:gd name="T83" fmla="*/ 1141 h 1231"/>
                  <a:gd name="T84" fmla="*/ 90 w 1274"/>
                  <a:gd name="T85" fmla="*/ 1088 h 1231"/>
                  <a:gd name="T86" fmla="*/ 23 w 1274"/>
                  <a:gd name="T87" fmla="*/ 1065 h 1231"/>
                  <a:gd name="T88" fmla="*/ 90 w 1274"/>
                  <a:gd name="T89" fmla="*/ 161 h 1231"/>
                  <a:gd name="T90" fmla="*/ 138 w 1274"/>
                  <a:gd name="T91" fmla="*/ 90 h 1231"/>
                  <a:gd name="T92" fmla="*/ 23 w 1274"/>
                  <a:gd name="T93" fmla="*/ 66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74" h="1231">
                    <a:moveTo>
                      <a:pt x="0" y="23"/>
                    </a:moveTo>
                    <a:lnTo>
                      <a:pt x="0" y="66"/>
                    </a:lnTo>
                    <a:lnTo>
                      <a:pt x="0" y="85"/>
                    </a:lnTo>
                    <a:lnTo>
                      <a:pt x="0" y="90"/>
                    </a:lnTo>
                    <a:lnTo>
                      <a:pt x="66" y="90"/>
                    </a:lnTo>
                    <a:lnTo>
                      <a:pt x="66" y="142"/>
                    </a:lnTo>
                    <a:lnTo>
                      <a:pt x="0" y="142"/>
                    </a:lnTo>
                    <a:lnTo>
                      <a:pt x="0" y="166"/>
                    </a:lnTo>
                    <a:lnTo>
                      <a:pt x="0" y="1065"/>
                    </a:lnTo>
                    <a:lnTo>
                      <a:pt x="0" y="1088"/>
                    </a:lnTo>
                    <a:lnTo>
                      <a:pt x="0" y="1088"/>
                    </a:lnTo>
                    <a:lnTo>
                      <a:pt x="23" y="1088"/>
                    </a:lnTo>
                    <a:lnTo>
                      <a:pt x="23" y="1088"/>
                    </a:lnTo>
                    <a:lnTo>
                      <a:pt x="66" y="1088"/>
                    </a:lnTo>
                    <a:lnTo>
                      <a:pt x="66" y="1141"/>
                    </a:lnTo>
                    <a:lnTo>
                      <a:pt x="0" y="1141"/>
                    </a:lnTo>
                    <a:lnTo>
                      <a:pt x="0" y="1145"/>
                    </a:lnTo>
                    <a:lnTo>
                      <a:pt x="0" y="1164"/>
                    </a:lnTo>
                    <a:lnTo>
                      <a:pt x="0" y="1207"/>
                    </a:lnTo>
                    <a:lnTo>
                      <a:pt x="0" y="1231"/>
                    </a:lnTo>
                    <a:lnTo>
                      <a:pt x="23" y="1231"/>
                    </a:lnTo>
                    <a:lnTo>
                      <a:pt x="66" y="1231"/>
                    </a:lnTo>
                    <a:lnTo>
                      <a:pt x="90" y="1231"/>
                    </a:lnTo>
                    <a:lnTo>
                      <a:pt x="90" y="1207"/>
                    </a:lnTo>
                    <a:lnTo>
                      <a:pt x="90" y="1164"/>
                    </a:lnTo>
                    <a:lnTo>
                      <a:pt x="138" y="1164"/>
                    </a:lnTo>
                    <a:lnTo>
                      <a:pt x="138" y="1231"/>
                    </a:lnTo>
                    <a:lnTo>
                      <a:pt x="166" y="1231"/>
                    </a:lnTo>
                    <a:lnTo>
                      <a:pt x="1108" y="1231"/>
                    </a:lnTo>
                    <a:lnTo>
                      <a:pt x="1136" y="1231"/>
                    </a:lnTo>
                    <a:lnTo>
                      <a:pt x="1136" y="1231"/>
                    </a:lnTo>
                    <a:lnTo>
                      <a:pt x="1136" y="1207"/>
                    </a:lnTo>
                    <a:lnTo>
                      <a:pt x="1136" y="1207"/>
                    </a:lnTo>
                    <a:lnTo>
                      <a:pt x="1136" y="1164"/>
                    </a:lnTo>
                    <a:lnTo>
                      <a:pt x="1184" y="1164"/>
                    </a:lnTo>
                    <a:lnTo>
                      <a:pt x="1184" y="1207"/>
                    </a:lnTo>
                    <a:lnTo>
                      <a:pt x="1184" y="1231"/>
                    </a:lnTo>
                    <a:lnTo>
                      <a:pt x="1207" y="1231"/>
                    </a:lnTo>
                    <a:lnTo>
                      <a:pt x="1250" y="1231"/>
                    </a:lnTo>
                    <a:lnTo>
                      <a:pt x="1274" y="1231"/>
                    </a:lnTo>
                    <a:lnTo>
                      <a:pt x="1274" y="1207"/>
                    </a:lnTo>
                    <a:lnTo>
                      <a:pt x="1274" y="1164"/>
                    </a:lnTo>
                    <a:lnTo>
                      <a:pt x="1274" y="1145"/>
                    </a:lnTo>
                    <a:lnTo>
                      <a:pt x="1274" y="1141"/>
                    </a:lnTo>
                    <a:lnTo>
                      <a:pt x="1207" y="1141"/>
                    </a:lnTo>
                    <a:lnTo>
                      <a:pt x="1207" y="1088"/>
                    </a:lnTo>
                    <a:lnTo>
                      <a:pt x="1250" y="1088"/>
                    </a:lnTo>
                    <a:lnTo>
                      <a:pt x="1250" y="1088"/>
                    </a:lnTo>
                    <a:lnTo>
                      <a:pt x="1274" y="1088"/>
                    </a:lnTo>
                    <a:lnTo>
                      <a:pt x="1274" y="1088"/>
                    </a:lnTo>
                    <a:lnTo>
                      <a:pt x="1274" y="1065"/>
                    </a:lnTo>
                    <a:lnTo>
                      <a:pt x="1274" y="1088"/>
                    </a:lnTo>
                    <a:lnTo>
                      <a:pt x="1274" y="998"/>
                    </a:lnTo>
                    <a:lnTo>
                      <a:pt x="1274" y="166"/>
                    </a:lnTo>
                    <a:lnTo>
                      <a:pt x="1274" y="166"/>
                    </a:lnTo>
                    <a:lnTo>
                      <a:pt x="1274" y="142"/>
                    </a:lnTo>
                    <a:lnTo>
                      <a:pt x="1207" y="142"/>
                    </a:lnTo>
                    <a:lnTo>
                      <a:pt x="1207" y="90"/>
                    </a:lnTo>
                    <a:lnTo>
                      <a:pt x="1274" y="90"/>
                    </a:lnTo>
                    <a:lnTo>
                      <a:pt x="1274" y="85"/>
                    </a:lnTo>
                    <a:lnTo>
                      <a:pt x="1274" y="66"/>
                    </a:lnTo>
                    <a:lnTo>
                      <a:pt x="1274" y="23"/>
                    </a:lnTo>
                    <a:lnTo>
                      <a:pt x="1274" y="0"/>
                    </a:lnTo>
                    <a:lnTo>
                      <a:pt x="1250" y="0"/>
                    </a:lnTo>
                    <a:lnTo>
                      <a:pt x="1207" y="0"/>
                    </a:lnTo>
                    <a:lnTo>
                      <a:pt x="1184" y="0"/>
                    </a:lnTo>
                    <a:lnTo>
                      <a:pt x="1184" y="23"/>
                    </a:lnTo>
                    <a:lnTo>
                      <a:pt x="1184" y="66"/>
                    </a:lnTo>
                    <a:lnTo>
                      <a:pt x="1136" y="66"/>
                    </a:lnTo>
                    <a:lnTo>
                      <a:pt x="1136" y="23"/>
                    </a:lnTo>
                    <a:lnTo>
                      <a:pt x="1136" y="23"/>
                    </a:lnTo>
                    <a:lnTo>
                      <a:pt x="1136" y="0"/>
                    </a:lnTo>
                    <a:lnTo>
                      <a:pt x="1136" y="0"/>
                    </a:lnTo>
                    <a:lnTo>
                      <a:pt x="1108" y="0"/>
                    </a:lnTo>
                    <a:lnTo>
                      <a:pt x="166" y="0"/>
                    </a:lnTo>
                    <a:lnTo>
                      <a:pt x="138" y="0"/>
                    </a:lnTo>
                    <a:lnTo>
                      <a:pt x="138" y="66"/>
                    </a:lnTo>
                    <a:lnTo>
                      <a:pt x="90" y="66"/>
                    </a:lnTo>
                    <a:lnTo>
                      <a:pt x="90" y="23"/>
                    </a:lnTo>
                    <a:lnTo>
                      <a:pt x="90" y="0"/>
                    </a:lnTo>
                    <a:lnTo>
                      <a:pt x="66" y="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23"/>
                    </a:lnTo>
                    <a:close/>
                    <a:moveTo>
                      <a:pt x="66" y="1207"/>
                    </a:moveTo>
                    <a:lnTo>
                      <a:pt x="23" y="1207"/>
                    </a:lnTo>
                    <a:lnTo>
                      <a:pt x="23" y="1164"/>
                    </a:lnTo>
                    <a:lnTo>
                      <a:pt x="66" y="1164"/>
                    </a:lnTo>
                    <a:lnTo>
                      <a:pt x="66" y="1207"/>
                    </a:lnTo>
                    <a:close/>
                    <a:moveTo>
                      <a:pt x="1250" y="1164"/>
                    </a:moveTo>
                    <a:lnTo>
                      <a:pt x="1250" y="1207"/>
                    </a:lnTo>
                    <a:lnTo>
                      <a:pt x="1207" y="1207"/>
                    </a:lnTo>
                    <a:lnTo>
                      <a:pt x="1207" y="1164"/>
                    </a:lnTo>
                    <a:lnTo>
                      <a:pt x="1250" y="1164"/>
                    </a:lnTo>
                    <a:close/>
                    <a:moveTo>
                      <a:pt x="1207" y="23"/>
                    </a:moveTo>
                    <a:lnTo>
                      <a:pt x="1250" y="23"/>
                    </a:lnTo>
                    <a:lnTo>
                      <a:pt x="1250" y="66"/>
                    </a:lnTo>
                    <a:lnTo>
                      <a:pt x="1207" y="66"/>
                    </a:lnTo>
                    <a:lnTo>
                      <a:pt x="1207" y="23"/>
                    </a:lnTo>
                    <a:close/>
                    <a:moveTo>
                      <a:pt x="138" y="90"/>
                    </a:moveTo>
                    <a:lnTo>
                      <a:pt x="166" y="90"/>
                    </a:lnTo>
                    <a:lnTo>
                      <a:pt x="166" y="66"/>
                    </a:lnTo>
                    <a:lnTo>
                      <a:pt x="166" y="23"/>
                    </a:lnTo>
                    <a:lnTo>
                      <a:pt x="1108" y="23"/>
                    </a:lnTo>
                    <a:lnTo>
                      <a:pt x="1108" y="66"/>
                    </a:lnTo>
                    <a:lnTo>
                      <a:pt x="1108" y="90"/>
                    </a:lnTo>
                    <a:lnTo>
                      <a:pt x="1136" y="90"/>
                    </a:lnTo>
                    <a:lnTo>
                      <a:pt x="1184" y="90"/>
                    </a:lnTo>
                    <a:lnTo>
                      <a:pt x="1184" y="142"/>
                    </a:lnTo>
                    <a:lnTo>
                      <a:pt x="1184" y="161"/>
                    </a:lnTo>
                    <a:lnTo>
                      <a:pt x="1184" y="166"/>
                    </a:lnTo>
                    <a:lnTo>
                      <a:pt x="1250" y="166"/>
                    </a:lnTo>
                    <a:lnTo>
                      <a:pt x="1250" y="998"/>
                    </a:lnTo>
                    <a:lnTo>
                      <a:pt x="1250" y="1088"/>
                    </a:lnTo>
                    <a:lnTo>
                      <a:pt x="1250" y="1065"/>
                    </a:lnTo>
                    <a:lnTo>
                      <a:pt x="1184" y="1065"/>
                    </a:lnTo>
                    <a:lnTo>
                      <a:pt x="1184" y="1069"/>
                    </a:lnTo>
                    <a:lnTo>
                      <a:pt x="1184" y="1088"/>
                    </a:lnTo>
                    <a:lnTo>
                      <a:pt x="1184" y="1141"/>
                    </a:lnTo>
                    <a:lnTo>
                      <a:pt x="1136" y="1141"/>
                    </a:lnTo>
                    <a:lnTo>
                      <a:pt x="1108" y="1141"/>
                    </a:lnTo>
                    <a:lnTo>
                      <a:pt x="1108" y="1164"/>
                    </a:lnTo>
                    <a:lnTo>
                      <a:pt x="1108" y="1207"/>
                    </a:lnTo>
                    <a:lnTo>
                      <a:pt x="166" y="1207"/>
                    </a:lnTo>
                    <a:lnTo>
                      <a:pt x="166" y="1164"/>
                    </a:lnTo>
                    <a:lnTo>
                      <a:pt x="166" y="1141"/>
                    </a:lnTo>
                    <a:lnTo>
                      <a:pt x="138" y="1141"/>
                    </a:lnTo>
                    <a:lnTo>
                      <a:pt x="90" y="1141"/>
                    </a:lnTo>
                    <a:lnTo>
                      <a:pt x="90" y="1088"/>
                    </a:lnTo>
                    <a:lnTo>
                      <a:pt x="90" y="1069"/>
                    </a:lnTo>
                    <a:lnTo>
                      <a:pt x="90" y="1065"/>
                    </a:lnTo>
                    <a:lnTo>
                      <a:pt x="23" y="1065"/>
                    </a:lnTo>
                    <a:lnTo>
                      <a:pt x="23" y="166"/>
                    </a:lnTo>
                    <a:lnTo>
                      <a:pt x="90" y="166"/>
                    </a:lnTo>
                    <a:lnTo>
                      <a:pt x="90" y="161"/>
                    </a:lnTo>
                    <a:lnTo>
                      <a:pt x="90" y="142"/>
                    </a:lnTo>
                    <a:lnTo>
                      <a:pt x="90" y="90"/>
                    </a:lnTo>
                    <a:lnTo>
                      <a:pt x="138" y="90"/>
                    </a:lnTo>
                    <a:close/>
                    <a:moveTo>
                      <a:pt x="66" y="23"/>
                    </a:moveTo>
                    <a:lnTo>
                      <a:pt x="66" y="66"/>
                    </a:lnTo>
                    <a:lnTo>
                      <a:pt x="23" y="66"/>
                    </a:lnTo>
                    <a:lnTo>
                      <a:pt x="23" y="23"/>
                    </a:lnTo>
                    <a:lnTo>
                      <a:pt x="66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Oval 87"/>
              <p:cNvSpPr>
                <a:spLocks noChangeArrowheads="1"/>
              </p:cNvSpPr>
              <p:nvPr/>
            </p:nvSpPr>
            <p:spPr bwMode="auto">
              <a:xfrm>
                <a:off x="5608538" y="74636"/>
                <a:ext cx="1376635" cy="1370371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8" name="Freeform 8"/>
            <p:cNvSpPr>
              <a:spLocks noEditPoints="1"/>
            </p:cNvSpPr>
            <p:nvPr/>
          </p:nvSpPr>
          <p:spPr bwMode="auto">
            <a:xfrm>
              <a:off x="9729082" y="1289681"/>
              <a:ext cx="922042" cy="1053860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8917" y="0"/>
            <a:ext cx="2546585" cy="3775411"/>
            <a:chOff x="8979196" y="-85701"/>
            <a:chExt cx="2546585" cy="3775411"/>
          </a:xfrm>
        </p:grpSpPr>
        <p:grpSp>
          <p:nvGrpSpPr>
            <p:cNvPr id="90" name="组合 89"/>
            <p:cNvGrpSpPr/>
            <p:nvPr/>
          </p:nvGrpSpPr>
          <p:grpSpPr>
            <a:xfrm>
              <a:off x="8979196" y="-85701"/>
              <a:ext cx="2546585" cy="3775411"/>
              <a:chOff x="5115004" y="-1104083"/>
              <a:chExt cx="2546585" cy="3775411"/>
            </a:xfrm>
          </p:grpSpPr>
          <p:sp>
            <p:nvSpPr>
              <p:cNvPr id="97" name="Oval 10"/>
              <p:cNvSpPr>
                <a:spLocks noChangeArrowheads="1"/>
              </p:cNvSpPr>
              <p:nvPr/>
            </p:nvSpPr>
            <p:spPr bwMode="auto">
              <a:xfrm>
                <a:off x="7253605" y="417399"/>
                <a:ext cx="111484" cy="14154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Oval 16"/>
              <p:cNvSpPr>
                <a:spLocks noChangeArrowheads="1"/>
              </p:cNvSpPr>
              <p:nvPr/>
            </p:nvSpPr>
            <p:spPr bwMode="auto">
              <a:xfrm>
                <a:off x="6246124" y="-544160"/>
                <a:ext cx="81421" cy="101463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Oval 21"/>
              <p:cNvSpPr>
                <a:spLocks noChangeArrowheads="1"/>
              </p:cNvSpPr>
              <p:nvPr/>
            </p:nvSpPr>
            <p:spPr bwMode="auto">
              <a:xfrm>
                <a:off x="7150519" y="-779654"/>
                <a:ext cx="87684" cy="1014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Oval 34"/>
              <p:cNvSpPr>
                <a:spLocks noChangeArrowheads="1"/>
              </p:cNvSpPr>
              <p:nvPr/>
            </p:nvSpPr>
            <p:spPr bwMode="auto">
              <a:xfrm>
                <a:off x="7606474" y="960241"/>
                <a:ext cx="55115" cy="71400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Oval 42"/>
              <p:cNvSpPr>
                <a:spLocks noChangeArrowheads="1"/>
              </p:cNvSpPr>
              <p:nvPr/>
            </p:nvSpPr>
            <p:spPr bwMode="auto">
              <a:xfrm>
                <a:off x="5752590" y="2599928"/>
                <a:ext cx="56369" cy="71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84"/>
              <p:cNvSpPr>
                <a:spLocks noEditPoints="1"/>
              </p:cNvSpPr>
              <p:nvPr/>
            </p:nvSpPr>
            <p:spPr bwMode="auto">
              <a:xfrm>
                <a:off x="5115004" y="-418898"/>
                <a:ext cx="2369966" cy="2369966"/>
              </a:xfrm>
              <a:custGeom>
                <a:avLst/>
                <a:gdLst>
                  <a:gd name="T0" fmla="*/ 1825 w 1892"/>
                  <a:gd name="T1" fmla="*/ 860 h 1892"/>
                  <a:gd name="T2" fmla="*/ 1768 w 1892"/>
                  <a:gd name="T3" fmla="*/ 841 h 1892"/>
                  <a:gd name="T4" fmla="*/ 1783 w 1892"/>
                  <a:gd name="T5" fmla="*/ 822 h 1892"/>
                  <a:gd name="T6" fmla="*/ 1583 w 1892"/>
                  <a:gd name="T7" fmla="*/ 499 h 1892"/>
                  <a:gd name="T8" fmla="*/ 1583 w 1892"/>
                  <a:gd name="T9" fmla="*/ 423 h 1892"/>
                  <a:gd name="T10" fmla="*/ 1583 w 1892"/>
                  <a:gd name="T11" fmla="*/ 333 h 1892"/>
                  <a:gd name="T12" fmla="*/ 1493 w 1892"/>
                  <a:gd name="T13" fmla="*/ 356 h 1892"/>
                  <a:gd name="T14" fmla="*/ 1445 w 1892"/>
                  <a:gd name="T15" fmla="*/ 356 h 1892"/>
                  <a:gd name="T16" fmla="*/ 1293 w 1892"/>
                  <a:gd name="T17" fmla="*/ 333 h 1892"/>
                  <a:gd name="T18" fmla="*/ 1022 w 1892"/>
                  <a:gd name="T19" fmla="*/ 161 h 1892"/>
                  <a:gd name="T20" fmla="*/ 1012 w 1892"/>
                  <a:gd name="T21" fmla="*/ 52 h 1892"/>
                  <a:gd name="T22" fmla="*/ 913 w 1892"/>
                  <a:gd name="T23" fmla="*/ 52 h 1892"/>
                  <a:gd name="T24" fmla="*/ 908 w 1892"/>
                  <a:gd name="T25" fmla="*/ 157 h 1892"/>
                  <a:gd name="T26" fmla="*/ 855 w 1892"/>
                  <a:gd name="T27" fmla="*/ 109 h 1892"/>
                  <a:gd name="T28" fmla="*/ 447 w 1892"/>
                  <a:gd name="T29" fmla="*/ 333 h 1892"/>
                  <a:gd name="T30" fmla="*/ 399 w 1892"/>
                  <a:gd name="T31" fmla="*/ 333 h 1892"/>
                  <a:gd name="T32" fmla="*/ 309 w 1892"/>
                  <a:gd name="T33" fmla="*/ 356 h 1892"/>
                  <a:gd name="T34" fmla="*/ 375 w 1892"/>
                  <a:gd name="T35" fmla="*/ 423 h 1892"/>
                  <a:gd name="T36" fmla="*/ 309 w 1892"/>
                  <a:gd name="T37" fmla="*/ 656 h 1892"/>
                  <a:gd name="T38" fmla="*/ 119 w 1892"/>
                  <a:gd name="T39" fmla="*/ 946 h 1892"/>
                  <a:gd name="T40" fmla="*/ 19 w 1892"/>
                  <a:gd name="T41" fmla="*/ 946 h 1892"/>
                  <a:gd name="T42" fmla="*/ 66 w 1892"/>
                  <a:gd name="T43" fmla="*/ 1031 h 1892"/>
                  <a:gd name="T44" fmla="*/ 109 w 1892"/>
                  <a:gd name="T45" fmla="*/ 1070 h 1892"/>
                  <a:gd name="T46" fmla="*/ 309 w 1892"/>
                  <a:gd name="T47" fmla="*/ 1421 h 1892"/>
                  <a:gd name="T48" fmla="*/ 375 w 1892"/>
                  <a:gd name="T49" fmla="*/ 1421 h 1892"/>
                  <a:gd name="T50" fmla="*/ 309 w 1892"/>
                  <a:gd name="T51" fmla="*/ 1497 h 1892"/>
                  <a:gd name="T52" fmla="*/ 375 w 1892"/>
                  <a:gd name="T53" fmla="*/ 1564 h 1892"/>
                  <a:gd name="T54" fmla="*/ 447 w 1892"/>
                  <a:gd name="T55" fmla="*/ 1497 h 1892"/>
                  <a:gd name="T56" fmla="*/ 803 w 1892"/>
                  <a:gd name="T57" fmla="*/ 1768 h 1892"/>
                  <a:gd name="T58" fmla="*/ 841 w 1892"/>
                  <a:gd name="T59" fmla="*/ 1768 h 1892"/>
                  <a:gd name="T60" fmla="*/ 865 w 1892"/>
                  <a:gd name="T61" fmla="*/ 1830 h 1892"/>
                  <a:gd name="T62" fmla="*/ 946 w 1892"/>
                  <a:gd name="T63" fmla="*/ 1873 h 1892"/>
                  <a:gd name="T64" fmla="*/ 946 w 1892"/>
                  <a:gd name="T65" fmla="*/ 1773 h 1892"/>
                  <a:gd name="T66" fmla="*/ 1260 w 1892"/>
                  <a:gd name="T67" fmla="*/ 1564 h 1892"/>
                  <a:gd name="T68" fmla="*/ 1445 w 1892"/>
                  <a:gd name="T69" fmla="*/ 1540 h 1892"/>
                  <a:gd name="T70" fmla="*/ 1493 w 1892"/>
                  <a:gd name="T71" fmla="*/ 1540 h 1892"/>
                  <a:gd name="T72" fmla="*/ 1583 w 1892"/>
                  <a:gd name="T73" fmla="*/ 1564 h 1892"/>
                  <a:gd name="T74" fmla="*/ 1583 w 1892"/>
                  <a:gd name="T75" fmla="*/ 1474 h 1892"/>
                  <a:gd name="T76" fmla="*/ 1559 w 1892"/>
                  <a:gd name="T77" fmla="*/ 1421 h 1892"/>
                  <a:gd name="T78" fmla="*/ 1583 w 1892"/>
                  <a:gd name="T79" fmla="*/ 1398 h 1892"/>
                  <a:gd name="T80" fmla="*/ 1787 w 1892"/>
                  <a:gd name="T81" fmla="*/ 1036 h 1892"/>
                  <a:gd name="T82" fmla="*/ 1735 w 1892"/>
                  <a:gd name="T83" fmla="*/ 989 h 1892"/>
                  <a:gd name="T84" fmla="*/ 1844 w 1892"/>
                  <a:gd name="T85" fmla="*/ 979 h 1892"/>
                  <a:gd name="T86" fmla="*/ 1516 w 1892"/>
                  <a:gd name="T87" fmla="*/ 356 h 1892"/>
                  <a:gd name="T88" fmla="*/ 1516 w 1892"/>
                  <a:gd name="T89" fmla="*/ 356 h 1892"/>
                  <a:gd name="T90" fmla="*/ 375 w 1892"/>
                  <a:gd name="T91" fmla="*/ 1497 h 1892"/>
                  <a:gd name="T92" fmla="*/ 1417 w 1892"/>
                  <a:gd name="T93" fmla="*/ 423 h 1892"/>
                  <a:gd name="T94" fmla="*/ 1493 w 1892"/>
                  <a:gd name="T95" fmla="*/ 494 h 1892"/>
                  <a:gd name="T96" fmla="*/ 1317 w 1892"/>
                  <a:gd name="T97" fmla="*/ 356 h 1892"/>
                  <a:gd name="T98" fmla="*/ 375 w 1892"/>
                  <a:gd name="T99" fmla="*/ 356 h 1892"/>
                  <a:gd name="T100" fmla="*/ 399 w 1892"/>
                  <a:gd name="T101" fmla="*/ 499 h 1892"/>
                  <a:gd name="T102" fmla="*/ 447 w 1892"/>
                  <a:gd name="T103" fmla="*/ 423 h 1892"/>
                  <a:gd name="T104" fmla="*/ 608 w 1892"/>
                  <a:gd name="T105" fmla="*/ 356 h 1892"/>
                  <a:gd name="T106" fmla="*/ 475 w 1892"/>
                  <a:gd name="T107" fmla="*/ 1497 h 1892"/>
                  <a:gd name="T108" fmla="*/ 399 w 1892"/>
                  <a:gd name="T109" fmla="*/ 1421 h 1892"/>
                  <a:gd name="T110" fmla="*/ 332 w 1892"/>
                  <a:gd name="T111" fmla="*/ 1298 h 1892"/>
                  <a:gd name="T112" fmla="*/ 1559 w 1892"/>
                  <a:gd name="T113" fmla="*/ 1540 h 1892"/>
                  <a:gd name="T114" fmla="*/ 1559 w 1892"/>
                  <a:gd name="T115" fmla="*/ 1331 h 1892"/>
                  <a:gd name="T116" fmla="*/ 1493 w 1892"/>
                  <a:gd name="T117" fmla="*/ 1421 h 1892"/>
                  <a:gd name="T118" fmla="*/ 1417 w 1892"/>
                  <a:gd name="T119" fmla="*/ 1497 h 1892"/>
                  <a:gd name="T120" fmla="*/ 1559 w 1892"/>
                  <a:gd name="T121" fmla="*/ 1331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92" h="1892">
                    <a:moveTo>
                      <a:pt x="1873" y="913"/>
                    </a:moveTo>
                    <a:lnTo>
                      <a:pt x="1844" y="879"/>
                    </a:lnTo>
                    <a:lnTo>
                      <a:pt x="1825" y="865"/>
                    </a:lnTo>
                    <a:lnTo>
                      <a:pt x="1825" y="860"/>
                    </a:lnTo>
                    <a:lnTo>
                      <a:pt x="1773" y="913"/>
                    </a:lnTo>
                    <a:lnTo>
                      <a:pt x="1735" y="875"/>
                    </a:lnTo>
                    <a:lnTo>
                      <a:pt x="1764" y="841"/>
                    </a:lnTo>
                    <a:lnTo>
                      <a:pt x="1768" y="841"/>
                    </a:lnTo>
                    <a:lnTo>
                      <a:pt x="1783" y="822"/>
                    </a:lnTo>
                    <a:lnTo>
                      <a:pt x="1783" y="822"/>
                    </a:lnTo>
                    <a:lnTo>
                      <a:pt x="1764" y="803"/>
                    </a:lnTo>
                    <a:lnTo>
                      <a:pt x="1783" y="822"/>
                    </a:lnTo>
                    <a:lnTo>
                      <a:pt x="1716" y="756"/>
                    </a:lnTo>
                    <a:lnTo>
                      <a:pt x="1583" y="623"/>
                    </a:lnTo>
                    <a:lnTo>
                      <a:pt x="1583" y="499"/>
                    </a:lnTo>
                    <a:lnTo>
                      <a:pt x="1583" y="499"/>
                    </a:lnTo>
                    <a:lnTo>
                      <a:pt x="1583" y="475"/>
                    </a:lnTo>
                    <a:lnTo>
                      <a:pt x="1516" y="475"/>
                    </a:lnTo>
                    <a:lnTo>
                      <a:pt x="1516" y="423"/>
                    </a:lnTo>
                    <a:lnTo>
                      <a:pt x="1583" y="423"/>
                    </a:lnTo>
                    <a:lnTo>
                      <a:pt x="1583" y="418"/>
                    </a:lnTo>
                    <a:lnTo>
                      <a:pt x="1583" y="399"/>
                    </a:lnTo>
                    <a:lnTo>
                      <a:pt x="1583" y="356"/>
                    </a:lnTo>
                    <a:lnTo>
                      <a:pt x="1583" y="333"/>
                    </a:lnTo>
                    <a:lnTo>
                      <a:pt x="1559" y="333"/>
                    </a:lnTo>
                    <a:lnTo>
                      <a:pt x="1516" y="333"/>
                    </a:lnTo>
                    <a:lnTo>
                      <a:pt x="1493" y="333"/>
                    </a:lnTo>
                    <a:lnTo>
                      <a:pt x="1493" y="356"/>
                    </a:lnTo>
                    <a:lnTo>
                      <a:pt x="1493" y="399"/>
                    </a:lnTo>
                    <a:lnTo>
                      <a:pt x="1445" y="399"/>
                    </a:lnTo>
                    <a:lnTo>
                      <a:pt x="1445" y="356"/>
                    </a:lnTo>
                    <a:lnTo>
                      <a:pt x="1445" y="356"/>
                    </a:lnTo>
                    <a:lnTo>
                      <a:pt x="1445" y="333"/>
                    </a:lnTo>
                    <a:lnTo>
                      <a:pt x="1445" y="333"/>
                    </a:lnTo>
                    <a:lnTo>
                      <a:pt x="1417" y="333"/>
                    </a:lnTo>
                    <a:lnTo>
                      <a:pt x="1293" y="333"/>
                    </a:lnTo>
                    <a:lnTo>
                      <a:pt x="1088" y="128"/>
                    </a:lnTo>
                    <a:lnTo>
                      <a:pt x="1088" y="128"/>
                    </a:lnTo>
                    <a:lnTo>
                      <a:pt x="1069" y="109"/>
                    </a:lnTo>
                    <a:lnTo>
                      <a:pt x="1022" y="161"/>
                    </a:lnTo>
                    <a:lnTo>
                      <a:pt x="984" y="119"/>
                    </a:lnTo>
                    <a:lnTo>
                      <a:pt x="1031" y="71"/>
                    </a:lnTo>
                    <a:lnTo>
                      <a:pt x="1027" y="66"/>
                    </a:lnTo>
                    <a:lnTo>
                      <a:pt x="1012" y="52"/>
                    </a:lnTo>
                    <a:lnTo>
                      <a:pt x="984" y="19"/>
                    </a:lnTo>
                    <a:lnTo>
                      <a:pt x="965" y="0"/>
                    </a:lnTo>
                    <a:lnTo>
                      <a:pt x="946" y="19"/>
                    </a:lnTo>
                    <a:lnTo>
                      <a:pt x="913" y="52"/>
                    </a:lnTo>
                    <a:lnTo>
                      <a:pt x="894" y="71"/>
                    </a:lnTo>
                    <a:lnTo>
                      <a:pt x="913" y="90"/>
                    </a:lnTo>
                    <a:lnTo>
                      <a:pt x="946" y="119"/>
                    </a:lnTo>
                    <a:lnTo>
                      <a:pt x="908" y="157"/>
                    </a:lnTo>
                    <a:lnTo>
                      <a:pt x="874" y="128"/>
                    </a:lnTo>
                    <a:lnTo>
                      <a:pt x="874" y="128"/>
                    </a:lnTo>
                    <a:lnTo>
                      <a:pt x="855" y="109"/>
                    </a:lnTo>
                    <a:lnTo>
                      <a:pt x="855" y="109"/>
                    </a:lnTo>
                    <a:lnTo>
                      <a:pt x="836" y="128"/>
                    </a:lnTo>
                    <a:lnTo>
                      <a:pt x="632" y="333"/>
                    </a:lnTo>
                    <a:lnTo>
                      <a:pt x="475" y="333"/>
                    </a:lnTo>
                    <a:lnTo>
                      <a:pt x="447" y="333"/>
                    </a:lnTo>
                    <a:lnTo>
                      <a:pt x="447" y="399"/>
                    </a:lnTo>
                    <a:lnTo>
                      <a:pt x="399" y="399"/>
                    </a:lnTo>
                    <a:lnTo>
                      <a:pt x="399" y="356"/>
                    </a:lnTo>
                    <a:lnTo>
                      <a:pt x="399" y="333"/>
                    </a:lnTo>
                    <a:lnTo>
                      <a:pt x="375" y="333"/>
                    </a:lnTo>
                    <a:lnTo>
                      <a:pt x="332" y="333"/>
                    </a:lnTo>
                    <a:lnTo>
                      <a:pt x="309" y="333"/>
                    </a:lnTo>
                    <a:lnTo>
                      <a:pt x="309" y="356"/>
                    </a:lnTo>
                    <a:lnTo>
                      <a:pt x="309" y="399"/>
                    </a:lnTo>
                    <a:lnTo>
                      <a:pt x="309" y="418"/>
                    </a:lnTo>
                    <a:lnTo>
                      <a:pt x="309" y="423"/>
                    </a:lnTo>
                    <a:lnTo>
                      <a:pt x="375" y="423"/>
                    </a:lnTo>
                    <a:lnTo>
                      <a:pt x="375" y="475"/>
                    </a:lnTo>
                    <a:lnTo>
                      <a:pt x="309" y="475"/>
                    </a:lnTo>
                    <a:lnTo>
                      <a:pt x="309" y="499"/>
                    </a:lnTo>
                    <a:lnTo>
                      <a:pt x="309" y="656"/>
                    </a:lnTo>
                    <a:lnTo>
                      <a:pt x="123" y="841"/>
                    </a:lnTo>
                    <a:lnTo>
                      <a:pt x="109" y="860"/>
                    </a:lnTo>
                    <a:lnTo>
                      <a:pt x="157" y="908"/>
                    </a:lnTo>
                    <a:lnTo>
                      <a:pt x="119" y="946"/>
                    </a:lnTo>
                    <a:lnTo>
                      <a:pt x="85" y="913"/>
                    </a:lnTo>
                    <a:lnTo>
                      <a:pt x="71" y="894"/>
                    </a:lnTo>
                    <a:lnTo>
                      <a:pt x="52" y="913"/>
                    </a:lnTo>
                    <a:lnTo>
                      <a:pt x="19" y="946"/>
                    </a:lnTo>
                    <a:lnTo>
                      <a:pt x="0" y="965"/>
                    </a:lnTo>
                    <a:lnTo>
                      <a:pt x="19" y="984"/>
                    </a:lnTo>
                    <a:lnTo>
                      <a:pt x="52" y="1012"/>
                    </a:lnTo>
                    <a:lnTo>
                      <a:pt x="66" y="1031"/>
                    </a:lnTo>
                    <a:lnTo>
                      <a:pt x="71" y="1031"/>
                    </a:lnTo>
                    <a:lnTo>
                      <a:pt x="119" y="984"/>
                    </a:lnTo>
                    <a:lnTo>
                      <a:pt x="157" y="1022"/>
                    </a:lnTo>
                    <a:lnTo>
                      <a:pt x="109" y="1070"/>
                    </a:lnTo>
                    <a:lnTo>
                      <a:pt x="128" y="1089"/>
                    </a:lnTo>
                    <a:lnTo>
                      <a:pt x="309" y="1269"/>
                    </a:lnTo>
                    <a:lnTo>
                      <a:pt x="309" y="1398"/>
                    </a:lnTo>
                    <a:lnTo>
                      <a:pt x="309" y="1421"/>
                    </a:lnTo>
                    <a:lnTo>
                      <a:pt x="309" y="1421"/>
                    </a:lnTo>
                    <a:lnTo>
                      <a:pt x="332" y="1421"/>
                    </a:lnTo>
                    <a:lnTo>
                      <a:pt x="332" y="1421"/>
                    </a:lnTo>
                    <a:lnTo>
                      <a:pt x="375" y="1421"/>
                    </a:lnTo>
                    <a:lnTo>
                      <a:pt x="375" y="1474"/>
                    </a:lnTo>
                    <a:lnTo>
                      <a:pt x="309" y="1474"/>
                    </a:lnTo>
                    <a:lnTo>
                      <a:pt x="309" y="1478"/>
                    </a:lnTo>
                    <a:lnTo>
                      <a:pt x="309" y="1497"/>
                    </a:lnTo>
                    <a:lnTo>
                      <a:pt x="309" y="1540"/>
                    </a:lnTo>
                    <a:lnTo>
                      <a:pt x="309" y="1564"/>
                    </a:lnTo>
                    <a:lnTo>
                      <a:pt x="332" y="1564"/>
                    </a:lnTo>
                    <a:lnTo>
                      <a:pt x="375" y="1564"/>
                    </a:lnTo>
                    <a:lnTo>
                      <a:pt x="399" y="1564"/>
                    </a:lnTo>
                    <a:lnTo>
                      <a:pt x="399" y="1540"/>
                    </a:lnTo>
                    <a:lnTo>
                      <a:pt x="399" y="1497"/>
                    </a:lnTo>
                    <a:lnTo>
                      <a:pt x="447" y="1497"/>
                    </a:lnTo>
                    <a:lnTo>
                      <a:pt x="447" y="1564"/>
                    </a:lnTo>
                    <a:lnTo>
                      <a:pt x="475" y="1564"/>
                    </a:lnTo>
                    <a:lnTo>
                      <a:pt x="599" y="1564"/>
                    </a:lnTo>
                    <a:lnTo>
                      <a:pt x="803" y="1768"/>
                    </a:lnTo>
                    <a:lnTo>
                      <a:pt x="822" y="1787"/>
                    </a:lnTo>
                    <a:lnTo>
                      <a:pt x="822" y="1787"/>
                    </a:lnTo>
                    <a:lnTo>
                      <a:pt x="841" y="1768"/>
                    </a:lnTo>
                    <a:lnTo>
                      <a:pt x="841" y="1768"/>
                    </a:lnTo>
                    <a:lnTo>
                      <a:pt x="870" y="1735"/>
                    </a:lnTo>
                    <a:lnTo>
                      <a:pt x="913" y="1773"/>
                    </a:lnTo>
                    <a:lnTo>
                      <a:pt x="860" y="1825"/>
                    </a:lnTo>
                    <a:lnTo>
                      <a:pt x="865" y="1830"/>
                    </a:lnTo>
                    <a:lnTo>
                      <a:pt x="879" y="1845"/>
                    </a:lnTo>
                    <a:lnTo>
                      <a:pt x="913" y="1873"/>
                    </a:lnTo>
                    <a:lnTo>
                      <a:pt x="932" y="1892"/>
                    </a:lnTo>
                    <a:lnTo>
                      <a:pt x="946" y="1873"/>
                    </a:lnTo>
                    <a:lnTo>
                      <a:pt x="979" y="1845"/>
                    </a:lnTo>
                    <a:lnTo>
                      <a:pt x="998" y="1825"/>
                    </a:lnTo>
                    <a:lnTo>
                      <a:pt x="979" y="1806"/>
                    </a:lnTo>
                    <a:lnTo>
                      <a:pt x="946" y="1773"/>
                    </a:lnTo>
                    <a:lnTo>
                      <a:pt x="984" y="1735"/>
                    </a:lnTo>
                    <a:lnTo>
                      <a:pt x="1036" y="1787"/>
                    </a:lnTo>
                    <a:lnTo>
                      <a:pt x="1055" y="1768"/>
                    </a:lnTo>
                    <a:lnTo>
                      <a:pt x="1260" y="1564"/>
                    </a:lnTo>
                    <a:lnTo>
                      <a:pt x="1417" y="1564"/>
                    </a:lnTo>
                    <a:lnTo>
                      <a:pt x="1445" y="1564"/>
                    </a:lnTo>
                    <a:lnTo>
                      <a:pt x="1445" y="1564"/>
                    </a:lnTo>
                    <a:lnTo>
                      <a:pt x="1445" y="1540"/>
                    </a:lnTo>
                    <a:lnTo>
                      <a:pt x="1445" y="1540"/>
                    </a:lnTo>
                    <a:lnTo>
                      <a:pt x="1445" y="1497"/>
                    </a:lnTo>
                    <a:lnTo>
                      <a:pt x="1493" y="1497"/>
                    </a:lnTo>
                    <a:lnTo>
                      <a:pt x="1493" y="1540"/>
                    </a:lnTo>
                    <a:lnTo>
                      <a:pt x="1493" y="1564"/>
                    </a:lnTo>
                    <a:lnTo>
                      <a:pt x="1516" y="1564"/>
                    </a:lnTo>
                    <a:lnTo>
                      <a:pt x="1559" y="1564"/>
                    </a:lnTo>
                    <a:lnTo>
                      <a:pt x="1583" y="1564"/>
                    </a:lnTo>
                    <a:lnTo>
                      <a:pt x="1583" y="1540"/>
                    </a:lnTo>
                    <a:lnTo>
                      <a:pt x="1583" y="1497"/>
                    </a:lnTo>
                    <a:lnTo>
                      <a:pt x="1583" y="1478"/>
                    </a:lnTo>
                    <a:lnTo>
                      <a:pt x="1583" y="1474"/>
                    </a:lnTo>
                    <a:lnTo>
                      <a:pt x="1516" y="1474"/>
                    </a:lnTo>
                    <a:lnTo>
                      <a:pt x="1516" y="1421"/>
                    </a:lnTo>
                    <a:lnTo>
                      <a:pt x="1559" y="1421"/>
                    </a:lnTo>
                    <a:lnTo>
                      <a:pt x="1559" y="1421"/>
                    </a:lnTo>
                    <a:lnTo>
                      <a:pt x="1583" y="1421"/>
                    </a:lnTo>
                    <a:lnTo>
                      <a:pt x="1583" y="1421"/>
                    </a:lnTo>
                    <a:lnTo>
                      <a:pt x="1583" y="1421"/>
                    </a:lnTo>
                    <a:lnTo>
                      <a:pt x="1583" y="1398"/>
                    </a:lnTo>
                    <a:lnTo>
                      <a:pt x="1583" y="1331"/>
                    </a:lnTo>
                    <a:lnTo>
                      <a:pt x="1583" y="1236"/>
                    </a:lnTo>
                    <a:lnTo>
                      <a:pt x="1768" y="1055"/>
                    </a:lnTo>
                    <a:lnTo>
                      <a:pt x="1787" y="1036"/>
                    </a:lnTo>
                    <a:lnTo>
                      <a:pt x="1787" y="1036"/>
                    </a:lnTo>
                    <a:lnTo>
                      <a:pt x="1768" y="1017"/>
                    </a:lnTo>
                    <a:lnTo>
                      <a:pt x="1768" y="1017"/>
                    </a:lnTo>
                    <a:lnTo>
                      <a:pt x="1735" y="989"/>
                    </a:lnTo>
                    <a:lnTo>
                      <a:pt x="1773" y="951"/>
                    </a:lnTo>
                    <a:lnTo>
                      <a:pt x="1806" y="979"/>
                    </a:lnTo>
                    <a:lnTo>
                      <a:pt x="1825" y="998"/>
                    </a:lnTo>
                    <a:lnTo>
                      <a:pt x="1844" y="979"/>
                    </a:lnTo>
                    <a:lnTo>
                      <a:pt x="1873" y="951"/>
                    </a:lnTo>
                    <a:lnTo>
                      <a:pt x="1892" y="932"/>
                    </a:lnTo>
                    <a:lnTo>
                      <a:pt x="1873" y="913"/>
                    </a:lnTo>
                    <a:close/>
                    <a:moveTo>
                      <a:pt x="1516" y="356"/>
                    </a:moveTo>
                    <a:lnTo>
                      <a:pt x="1559" y="356"/>
                    </a:lnTo>
                    <a:lnTo>
                      <a:pt x="1559" y="399"/>
                    </a:lnTo>
                    <a:lnTo>
                      <a:pt x="1516" y="399"/>
                    </a:lnTo>
                    <a:lnTo>
                      <a:pt x="1516" y="356"/>
                    </a:lnTo>
                    <a:close/>
                    <a:moveTo>
                      <a:pt x="375" y="1540"/>
                    </a:moveTo>
                    <a:lnTo>
                      <a:pt x="332" y="1540"/>
                    </a:lnTo>
                    <a:lnTo>
                      <a:pt x="332" y="1497"/>
                    </a:lnTo>
                    <a:lnTo>
                      <a:pt x="375" y="1497"/>
                    </a:lnTo>
                    <a:lnTo>
                      <a:pt x="375" y="1540"/>
                    </a:lnTo>
                    <a:close/>
                    <a:moveTo>
                      <a:pt x="1417" y="356"/>
                    </a:moveTo>
                    <a:lnTo>
                      <a:pt x="1417" y="399"/>
                    </a:lnTo>
                    <a:lnTo>
                      <a:pt x="1417" y="423"/>
                    </a:lnTo>
                    <a:lnTo>
                      <a:pt x="1445" y="423"/>
                    </a:lnTo>
                    <a:lnTo>
                      <a:pt x="1493" y="423"/>
                    </a:lnTo>
                    <a:lnTo>
                      <a:pt x="1493" y="475"/>
                    </a:lnTo>
                    <a:lnTo>
                      <a:pt x="1493" y="494"/>
                    </a:lnTo>
                    <a:lnTo>
                      <a:pt x="1493" y="499"/>
                    </a:lnTo>
                    <a:lnTo>
                      <a:pt x="1559" y="499"/>
                    </a:lnTo>
                    <a:lnTo>
                      <a:pt x="1559" y="599"/>
                    </a:lnTo>
                    <a:lnTo>
                      <a:pt x="1317" y="356"/>
                    </a:lnTo>
                    <a:lnTo>
                      <a:pt x="1417" y="356"/>
                    </a:lnTo>
                    <a:close/>
                    <a:moveTo>
                      <a:pt x="332" y="399"/>
                    </a:moveTo>
                    <a:lnTo>
                      <a:pt x="332" y="356"/>
                    </a:lnTo>
                    <a:lnTo>
                      <a:pt x="375" y="356"/>
                    </a:lnTo>
                    <a:lnTo>
                      <a:pt x="375" y="399"/>
                    </a:lnTo>
                    <a:lnTo>
                      <a:pt x="332" y="399"/>
                    </a:lnTo>
                    <a:close/>
                    <a:moveTo>
                      <a:pt x="332" y="499"/>
                    </a:moveTo>
                    <a:lnTo>
                      <a:pt x="399" y="499"/>
                    </a:lnTo>
                    <a:lnTo>
                      <a:pt x="399" y="494"/>
                    </a:lnTo>
                    <a:lnTo>
                      <a:pt x="399" y="475"/>
                    </a:lnTo>
                    <a:lnTo>
                      <a:pt x="399" y="423"/>
                    </a:lnTo>
                    <a:lnTo>
                      <a:pt x="447" y="423"/>
                    </a:lnTo>
                    <a:lnTo>
                      <a:pt x="475" y="423"/>
                    </a:lnTo>
                    <a:lnTo>
                      <a:pt x="475" y="399"/>
                    </a:lnTo>
                    <a:lnTo>
                      <a:pt x="475" y="356"/>
                    </a:lnTo>
                    <a:lnTo>
                      <a:pt x="608" y="356"/>
                    </a:lnTo>
                    <a:lnTo>
                      <a:pt x="332" y="632"/>
                    </a:lnTo>
                    <a:lnTo>
                      <a:pt x="332" y="499"/>
                    </a:lnTo>
                    <a:close/>
                    <a:moveTo>
                      <a:pt x="475" y="1540"/>
                    </a:moveTo>
                    <a:lnTo>
                      <a:pt x="475" y="1497"/>
                    </a:lnTo>
                    <a:lnTo>
                      <a:pt x="475" y="1474"/>
                    </a:lnTo>
                    <a:lnTo>
                      <a:pt x="447" y="1474"/>
                    </a:lnTo>
                    <a:lnTo>
                      <a:pt x="399" y="1474"/>
                    </a:lnTo>
                    <a:lnTo>
                      <a:pt x="399" y="1421"/>
                    </a:lnTo>
                    <a:lnTo>
                      <a:pt x="399" y="1402"/>
                    </a:lnTo>
                    <a:lnTo>
                      <a:pt x="399" y="1398"/>
                    </a:lnTo>
                    <a:lnTo>
                      <a:pt x="332" y="1398"/>
                    </a:lnTo>
                    <a:lnTo>
                      <a:pt x="332" y="1298"/>
                    </a:lnTo>
                    <a:lnTo>
                      <a:pt x="575" y="1540"/>
                    </a:lnTo>
                    <a:lnTo>
                      <a:pt x="475" y="1540"/>
                    </a:lnTo>
                    <a:close/>
                    <a:moveTo>
                      <a:pt x="1559" y="1497"/>
                    </a:moveTo>
                    <a:lnTo>
                      <a:pt x="1559" y="1540"/>
                    </a:lnTo>
                    <a:lnTo>
                      <a:pt x="1516" y="1540"/>
                    </a:lnTo>
                    <a:lnTo>
                      <a:pt x="1516" y="1497"/>
                    </a:lnTo>
                    <a:lnTo>
                      <a:pt x="1559" y="1497"/>
                    </a:lnTo>
                    <a:close/>
                    <a:moveTo>
                      <a:pt x="1559" y="1331"/>
                    </a:moveTo>
                    <a:lnTo>
                      <a:pt x="1559" y="1398"/>
                    </a:lnTo>
                    <a:lnTo>
                      <a:pt x="1493" y="1398"/>
                    </a:lnTo>
                    <a:lnTo>
                      <a:pt x="1493" y="1402"/>
                    </a:lnTo>
                    <a:lnTo>
                      <a:pt x="1493" y="1421"/>
                    </a:lnTo>
                    <a:lnTo>
                      <a:pt x="1493" y="1474"/>
                    </a:lnTo>
                    <a:lnTo>
                      <a:pt x="1445" y="1474"/>
                    </a:lnTo>
                    <a:lnTo>
                      <a:pt x="1417" y="1474"/>
                    </a:lnTo>
                    <a:lnTo>
                      <a:pt x="1417" y="1497"/>
                    </a:lnTo>
                    <a:lnTo>
                      <a:pt x="1417" y="1540"/>
                    </a:lnTo>
                    <a:lnTo>
                      <a:pt x="1283" y="1540"/>
                    </a:lnTo>
                    <a:lnTo>
                      <a:pt x="1559" y="1264"/>
                    </a:lnTo>
                    <a:lnTo>
                      <a:pt x="1559" y="1331"/>
                    </a:lnTo>
                    <a:close/>
                  </a:path>
                </a:pathLst>
              </a:custGeom>
              <a:solidFill>
                <a:srgbClr val="AF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85"/>
              <p:cNvSpPr>
                <a:spLocks noEditPoints="1"/>
              </p:cNvSpPr>
              <p:nvPr/>
            </p:nvSpPr>
            <p:spPr bwMode="auto">
              <a:xfrm>
                <a:off x="5115004" y="-1104083"/>
                <a:ext cx="2369966" cy="3686474"/>
              </a:xfrm>
              <a:custGeom>
                <a:avLst/>
                <a:gdLst>
                  <a:gd name="T0" fmla="*/ 384 w 398"/>
                  <a:gd name="T1" fmla="*/ 297 h 619"/>
                  <a:gd name="T2" fmla="*/ 365 w 398"/>
                  <a:gd name="T3" fmla="*/ 299 h 619"/>
                  <a:gd name="T4" fmla="*/ 375 w 398"/>
                  <a:gd name="T5" fmla="*/ 288 h 619"/>
                  <a:gd name="T6" fmla="*/ 361 w 398"/>
                  <a:gd name="T7" fmla="*/ 274 h 619"/>
                  <a:gd name="T8" fmla="*/ 225 w 398"/>
                  <a:gd name="T9" fmla="*/ 138 h 619"/>
                  <a:gd name="T10" fmla="*/ 217 w 398"/>
                  <a:gd name="T11" fmla="*/ 130 h 619"/>
                  <a:gd name="T12" fmla="*/ 204 w 398"/>
                  <a:gd name="T13" fmla="*/ 111 h 619"/>
                  <a:gd name="T14" fmla="*/ 201 w 398"/>
                  <a:gd name="T15" fmla="*/ 1 h 619"/>
                  <a:gd name="T16" fmla="*/ 188 w 398"/>
                  <a:gd name="T17" fmla="*/ 120 h 619"/>
                  <a:gd name="T18" fmla="*/ 188 w 398"/>
                  <a:gd name="T19" fmla="*/ 130 h 619"/>
                  <a:gd name="T20" fmla="*/ 192 w 398"/>
                  <a:gd name="T21" fmla="*/ 134 h 619"/>
                  <a:gd name="T22" fmla="*/ 184 w 398"/>
                  <a:gd name="T23" fmla="*/ 142 h 619"/>
                  <a:gd name="T24" fmla="*/ 180 w 398"/>
                  <a:gd name="T25" fmla="*/ 138 h 619"/>
                  <a:gd name="T26" fmla="*/ 23 w 398"/>
                  <a:gd name="T27" fmla="*/ 296 h 619"/>
                  <a:gd name="T28" fmla="*/ 18 w 398"/>
                  <a:gd name="T29" fmla="*/ 307 h 619"/>
                  <a:gd name="T30" fmla="*/ 4 w 398"/>
                  <a:gd name="T31" fmla="*/ 314 h 619"/>
                  <a:gd name="T32" fmla="*/ 11 w 398"/>
                  <a:gd name="T33" fmla="*/ 328 h 619"/>
                  <a:gd name="T34" fmla="*/ 25 w 398"/>
                  <a:gd name="T35" fmla="*/ 322 h 619"/>
                  <a:gd name="T36" fmla="*/ 27 w 398"/>
                  <a:gd name="T37" fmla="*/ 344 h 619"/>
                  <a:gd name="T38" fmla="*/ 173 w 398"/>
                  <a:gd name="T39" fmla="*/ 491 h 619"/>
                  <a:gd name="T40" fmla="*/ 183 w 398"/>
                  <a:gd name="T41" fmla="*/ 480 h 619"/>
                  <a:gd name="T42" fmla="*/ 181 w 398"/>
                  <a:gd name="T43" fmla="*/ 499 h 619"/>
                  <a:gd name="T44" fmla="*/ 181 w 398"/>
                  <a:gd name="T45" fmla="*/ 499 h 619"/>
                  <a:gd name="T46" fmla="*/ 191 w 398"/>
                  <a:gd name="T47" fmla="*/ 513 h 619"/>
                  <a:gd name="T48" fmla="*/ 192 w 398"/>
                  <a:gd name="T49" fmla="*/ 566 h 619"/>
                  <a:gd name="T50" fmla="*/ 190 w 398"/>
                  <a:gd name="T51" fmla="*/ 588 h 619"/>
                  <a:gd name="T52" fmla="*/ 193 w 398"/>
                  <a:gd name="T53" fmla="*/ 616 h 619"/>
                  <a:gd name="T54" fmla="*/ 195 w 398"/>
                  <a:gd name="T55" fmla="*/ 618 h 619"/>
                  <a:gd name="T56" fmla="*/ 195 w 398"/>
                  <a:gd name="T57" fmla="*/ 618 h 619"/>
                  <a:gd name="T58" fmla="*/ 195 w 398"/>
                  <a:gd name="T59" fmla="*/ 618 h 619"/>
                  <a:gd name="T60" fmla="*/ 196 w 398"/>
                  <a:gd name="T61" fmla="*/ 619 h 619"/>
                  <a:gd name="T62" fmla="*/ 196 w 398"/>
                  <a:gd name="T63" fmla="*/ 618 h 619"/>
                  <a:gd name="T64" fmla="*/ 196 w 398"/>
                  <a:gd name="T65" fmla="*/ 618 h 619"/>
                  <a:gd name="T66" fmla="*/ 197 w 398"/>
                  <a:gd name="T67" fmla="*/ 585 h 619"/>
                  <a:gd name="T68" fmla="*/ 200 w 398"/>
                  <a:gd name="T69" fmla="*/ 619 h 619"/>
                  <a:gd name="T70" fmla="*/ 197 w 398"/>
                  <a:gd name="T71" fmla="*/ 578 h 619"/>
                  <a:gd name="T72" fmla="*/ 196 w 398"/>
                  <a:gd name="T73" fmla="*/ 561 h 619"/>
                  <a:gd name="T74" fmla="*/ 203 w 398"/>
                  <a:gd name="T75" fmla="*/ 513 h 619"/>
                  <a:gd name="T76" fmla="*/ 210 w 398"/>
                  <a:gd name="T77" fmla="*/ 499 h 619"/>
                  <a:gd name="T78" fmla="*/ 210 w 398"/>
                  <a:gd name="T79" fmla="*/ 499 h 619"/>
                  <a:gd name="T80" fmla="*/ 207 w 398"/>
                  <a:gd name="T81" fmla="*/ 480 h 619"/>
                  <a:gd name="T82" fmla="*/ 372 w 398"/>
                  <a:gd name="T83" fmla="*/ 337 h 619"/>
                  <a:gd name="T84" fmla="*/ 372 w 398"/>
                  <a:gd name="T85" fmla="*/ 329 h 619"/>
                  <a:gd name="T86" fmla="*/ 373 w 398"/>
                  <a:gd name="T87" fmla="*/ 315 h 619"/>
                  <a:gd name="T88" fmla="*/ 388 w 398"/>
                  <a:gd name="T89" fmla="*/ 321 h 619"/>
                  <a:gd name="T90" fmla="*/ 394 w 398"/>
                  <a:gd name="T91" fmla="*/ 307 h 619"/>
                  <a:gd name="T92" fmla="*/ 15 w 398"/>
                  <a:gd name="T93" fmla="*/ 311 h 619"/>
                  <a:gd name="T94" fmla="*/ 196 w 398"/>
                  <a:gd name="T95" fmla="*/ 618 h 619"/>
                  <a:gd name="T96" fmla="*/ 361 w 398"/>
                  <a:gd name="T97" fmla="*/ 319 h 619"/>
                  <a:gd name="T98" fmla="*/ 368 w 398"/>
                  <a:gd name="T99" fmla="*/ 333 h 619"/>
                  <a:gd name="T100" fmla="*/ 207 w 398"/>
                  <a:gd name="T101" fmla="*/ 472 h 619"/>
                  <a:gd name="T102" fmla="*/ 187 w 398"/>
                  <a:gd name="T103" fmla="*/ 476 h 619"/>
                  <a:gd name="T104" fmla="*/ 173 w 398"/>
                  <a:gd name="T105" fmla="*/ 483 h 619"/>
                  <a:gd name="T106" fmla="*/ 40 w 398"/>
                  <a:gd name="T107" fmla="*/ 329 h 619"/>
                  <a:gd name="T108" fmla="*/ 37 w 398"/>
                  <a:gd name="T109" fmla="*/ 310 h 619"/>
                  <a:gd name="T110" fmla="*/ 30 w 398"/>
                  <a:gd name="T111" fmla="*/ 295 h 619"/>
                  <a:gd name="T112" fmla="*/ 191 w 398"/>
                  <a:gd name="T113" fmla="*/ 156 h 619"/>
                  <a:gd name="T114" fmla="*/ 211 w 398"/>
                  <a:gd name="T115" fmla="*/ 153 h 619"/>
                  <a:gd name="T116" fmla="*/ 226 w 398"/>
                  <a:gd name="T117" fmla="*/ 146 h 619"/>
                  <a:gd name="T118" fmla="*/ 357 w 398"/>
                  <a:gd name="T119" fmla="*/ 299 h 619"/>
                  <a:gd name="T120" fmla="*/ 369 w 398"/>
                  <a:gd name="T121" fmla="*/ 311 h 619"/>
                  <a:gd name="T122" fmla="*/ 377 w 398"/>
                  <a:gd name="T123" fmla="*/ 311 h 619"/>
                  <a:gd name="T124" fmla="*/ 384 w 398"/>
                  <a:gd name="T125" fmla="*/ 317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8" h="619">
                    <a:moveTo>
                      <a:pt x="394" y="307"/>
                    </a:moveTo>
                    <a:cubicBezTo>
                      <a:pt x="388" y="300"/>
                      <a:pt x="388" y="300"/>
                      <a:pt x="388" y="300"/>
                    </a:cubicBezTo>
                    <a:cubicBezTo>
                      <a:pt x="384" y="297"/>
                      <a:pt x="384" y="297"/>
                      <a:pt x="384" y="297"/>
                    </a:cubicBezTo>
                    <a:cubicBezTo>
                      <a:pt x="384" y="296"/>
                      <a:pt x="384" y="296"/>
                      <a:pt x="384" y="296"/>
                    </a:cubicBezTo>
                    <a:cubicBezTo>
                      <a:pt x="373" y="307"/>
                      <a:pt x="373" y="307"/>
                      <a:pt x="373" y="307"/>
                    </a:cubicBezTo>
                    <a:cubicBezTo>
                      <a:pt x="365" y="299"/>
                      <a:pt x="365" y="299"/>
                      <a:pt x="365" y="299"/>
                    </a:cubicBezTo>
                    <a:cubicBezTo>
                      <a:pt x="371" y="292"/>
                      <a:pt x="371" y="292"/>
                      <a:pt x="371" y="292"/>
                    </a:cubicBezTo>
                    <a:cubicBezTo>
                      <a:pt x="372" y="292"/>
                      <a:pt x="372" y="292"/>
                      <a:pt x="372" y="292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61" y="274"/>
                      <a:pt x="361" y="274"/>
                      <a:pt x="361" y="274"/>
                    </a:cubicBezTo>
                    <a:cubicBezTo>
                      <a:pt x="229" y="142"/>
                      <a:pt x="229" y="142"/>
                      <a:pt x="229" y="142"/>
                    </a:cubicBezTo>
                    <a:cubicBezTo>
                      <a:pt x="229" y="142"/>
                      <a:pt x="229" y="142"/>
                      <a:pt x="229" y="142"/>
                    </a:cubicBezTo>
                    <a:cubicBezTo>
                      <a:pt x="225" y="138"/>
                      <a:pt x="225" y="138"/>
                      <a:pt x="225" y="138"/>
                    </a:cubicBezTo>
                    <a:cubicBezTo>
                      <a:pt x="215" y="149"/>
                      <a:pt x="215" y="149"/>
                      <a:pt x="215" y="149"/>
                    </a:cubicBezTo>
                    <a:cubicBezTo>
                      <a:pt x="207" y="140"/>
                      <a:pt x="207" y="140"/>
                      <a:pt x="207" y="14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9" y="118"/>
                      <a:pt x="217" y="115"/>
                      <a:pt x="208" y="116"/>
                    </a:cubicBezTo>
                    <a:cubicBezTo>
                      <a:pt x="204" y="117"/>
                      <a:pt x="204" y="113"/>
                      <a:pt x="204" y="111"/>
                    </a:cubicBezTo>
                    <a:cubicBezTo>
                      <a:pt x="204" y="74"/>
                      <a:pt x="205" y="35"/>
                      <a:pt x="205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1"/>
                      <a:pt x="201" y="1"/>
                    </a:cubicBezTo>
                    <a:cubicBezTo>
                      <a:pt x="201" y="37"/>
                      <a:pt x="201" y="74"/>
                      <a:pt x="201" y="110"/>
                    </a:cubicBezTo>
                    <a:cubicBezTo>
                      <a:pt x="201" y="114"/>
                      <a:pt x="200" y="116"/>
                      <a:pt x="196" y="115"/>
                    </a:cubicBezTo>
                    <a:cubicBezTo>
                      <a:pt x="193" y="115"/>
                      <a:pt x="189" y="116"/>
                      <a:pt x="188" y="120"/>
                    </a:cubicBezTo>
                    <a:cubicBezTo>
                      <a:pt x="188" y="123"/>
                      <a:pt x="188" y="126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199" y="140"/>
                      <a:pt x="199" y="140"/>
                      <a:pt x="199" y="140"/>
                    </a:cubicBezTo>
                    <a:cubicBezTo>
                      <a:pt x="191" y="148"/>
                      <a:pt x="191" y="148"/>
                      <a:pt x="191" y="148"/>
                    </a:cubicBezTo>
                    <a:cubicBezTo>
                      <a:pt x="184" y="142"/>
                      <a:pt x="184" y="142"/>
                      <a:pt x="184" y="142"/>
                    </a:cubicBezTo>
                    <a:cubicBezTo>
                      <a:pt x="184" y="142"/>
                      <a:pt x="184" y="142"/>
                      <a:pt x="184" y="142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76" y="142"/>
                      <a:pt x="176" y="142"/>
                      <a:pt x="176" y="142"/>
                    </a:cubicBezTo>
                    <a:cubicBezTo>
                      <a:pt x="26" y="292"/>
                      <a:pt x="26" y="292"/>
                      <a:pt x="26" y="292"/>
                    </a:cubicBezTo>
                    <a:cubicBezTo>
                      <a:pt x="23" y="296"/>
                      <a:pt x="23" y="296"/>
                      <a:pt x="23" y="296"/>
                    </a:cubicBezTo>
                    <a:cubicBezTo>
                      <a:pt x="33" y="306"/>
                      <a:pt x="33" y="306"/>
                      <a:pt x="33" y="306"/>
                    </a:cubicBezTo>
                    <a:cubicBezTo>
                      <a:pt x="25" y="314"/>
                      <a:pt x="25" y="314"/>
                      <a:pt x="25" y="314"/>
                    </a:cubicBezTo>
                    <a:cubicBezTo>
                      <a:pt x="18" y="307"/>
                      <a:pt x="18" y="307"/>
                      <a:pt x="18" y="307"/>
                    </a:cubicBezTo>
                    <a:cubicBezTo>
                      <a:pt x="15" y="303"/>
                      <a:pt x="15" y="303"/>
                      <a:pt x="15" y="303"/>
                    </a:cubicBezTo>
                    <a:cubicBezTo>
                      <a:pt x="11" y="307"/>
                      <a:pt x="11" y="307"/>
                      <a:pt x="11" y="307"/>
                    </a:cubicBezTo>
                    <a:cubicBezTo>
                      <a:pt x="4" y="314"/>
                      <a:pt x="4" y="314"/>
                      <a:pt x="4" y="314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4" y="322"/>
                      <a:pt x="4" y="322"/>
                      <a:pt x="4" y="322"/>
                    </a:cubicBezTo>
                    <a:cubicBezTo>
                      <a:pt x="11" y="328"/>
                      <a:pt x="11" y="328"/>
                      <a:pt x="11" y="328"/>
                    </a:cubicBezTo>
                    <a:cubicBezTo>
                      <a:pt x="14" y="332"/>
                      <a:pt x="14" y="332"/>
                      <a:pt x="14" y="332"/>
                    </a:cubicBezTo>
                    <a:cubicBezTo>
                      <a:pt x="15" y="332"/>
                      <a:pt x="15" y="332"/>
                      <a:pt x="15" y="332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33" y="330"/>
                      <a:pt x="33" y="330"/>
                      <a:pt x="33" y="330"/>
                    </a:cubicBezTo>
                    <a:cubicBezTo>
                      <a:pt x="23" y="340"/>
                      <a:pt x="23" y="340"/>
                      <a:pt x="23" y="340"/>
                    </a:cubicBezTo>
                    <a:cubicBezTo>
                      <a:pt x="27" y="344"/>
                      <a:pt x="27" y="344"/>
                      <a:pt x="27" y="344"/>
                    </a:cubicBezTo>
                    <a:cubicBezTo>
                      <a:pt x="169" y="487"/>
                      <a:pt x="169" y="487"/>
                      <a:pt x="169" y="487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7" y="487"/>
                      <a:pt x="177" y="487"/>
                      <a:pt x="177" y="487"/>
                    </a:cubicBezTo>
                    <a:cubicBezTo>
                      <a:pt x="177" y="487"/>
                      <a:pt x="177" y="487"/>
                      <a:pt x="177" y="487"/>
                    </a:cubicBezTo>
                    <a:cubicBezTo>
                      <a:pt x="183" y="480"/>
                      <a:pt x="183" y="480"/>
                      <a:pt x="183" y="480"/>
                    </a:cubicBezTo>
                    <a:cubicBezTo>
                      <a:pt x="192" y="488"/>
                      <a:pt x="192" y="488"/>
                      <a:pt x="192" y="488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503"/>
                      <a:pt x="181" y="504"/>
                      <a:pt x="181" y="506"/>
                    </a:cubicBezTo>
                    <a:cubicBezTo>
                      <a:pt x="181" y="510"/>
                      <a:pt x="184" y="513"/>
                      <a:pt x="188" y="513"/>
                    </a:cubicBezTo>
                    <a:cubicBezTo>
                      <a:pt x="189" y="513"/>
                      <a:pt x="190" y="513"/>
                      <a:pt x="191" y="513"/>
                    </a:cubicBezTo>
                    <a:cubicBezTo>
                      <a:pt x="194" y="513"/>
                      <a:pt x="195" y="514"/>
                      <a:pt x="195" y="517"/>
                    </a:cubicBezTo>
                    <a:cubicBezTo>
                      <a:pt x="195" y="524"/>
                      <a:pt x="195" y="554"/>
                      <a:pt x="195" y="561"/>
                    </a:cubicBezTo>
                    <a:cubicBezTo>
                      <a:pt x="194" y="562"/>
                      <a:pt x="193" y="565"/>
                      <a:pt x="192" y="566"/>
                    </a:cubicBezTo>
                    <a:cubicBezTo>
                      <a:pt x="189" y="569"/>
                      <a:pt x="188" y="573"/>
                      <a:pt x="192" y="576"/>
                    </a:cubicBezTo>
                    <a:cubicBezTo>
                      <a:pt x="192" y="577"/>
                      <a:pt x="193" y="578"/>
                      <a:pt x="194" y="578"/>
                    </a:cubicBezTo>
                    <a:cubicBezTo>
                      <a:pt x="189" y="581"/>
                      <a:pt x="189" y="584"/>
                      <a:pt x="190" y="588"/>
                    </a:cubicBezTo>
                    <a:cubicBezTo>
                      <a:pt x="190" y="597"/>
                      <a:pt x="190" y="617"/>
                      <a:pt x="190" y="617"/>
                    </a:cubicBezTo>
                    <a:cubicBezTo>
                      <a:pt x="190" y="618"/>
                      <a:pt x="190" y="619"/>
                      <a:pt x="191" y="619"/>
                    </a:cubicBezTo>
                    <a:cubicBezTo>
                      <a:pt x="192" y="619"/>
                      <a:pt x="193" y="619"/>
                      <a:pt x="193" y="616"/>
                    </a:cubicBezTo>
                    <a:cubicBezTo>
                      <a:pt x="192" y="612"/>
                      <a:pt x="193" y="603"/>
                      <a:pt x="193" y="590"/>
                    </a:cubicBezTo>
                    <a:cubicBezTo>
                      <a:pt x="193" y="589"/>
                      <a:pt x="193" y="585"/>
                      <a:pt x="194" y="585"/>
                    </a:cubicBezTo>
                    <a:cubicBezTo>
                      <a:pt x="195" y="585"/>
                      <a:pt x="195" y="593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9"/>
                      <a:pt x="195" y="619"/>
                    </a:cubicBezTo>
                    <a:cubicBezTo>
                      <a:pt x="195" y="619"/>
                      <a:pt x="195" y="619"/>
                      <a:pt x="195" y="619"/>
                    </a:cubicBezTo>
                    <a:cubicBezTo>
                      <a:pt x="195" y="619"/>
                      <a:pt x="195" y="618"/>
                      <a:pt x="195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593"/>
                      <a:pt x="196" y="585"/>
                      <a:pt x="197" y="585"/>
                    </a:cubicBezTo>
                    <a:cubicBezTo>
                      <a:pt x="198" y="585"/>
                      <a:pt x="198" y="589"/>
                      <a:pt x="198" y="590"/>
                    </a:cubicBezTo>
                    <a:cubicBezTo>
                      <a:pt x="198" y="603"/>
                      <a:pt x="199" y="612"/>
                      <a:pt x="198" y="616"/>
                    </a:cubicBezTo>
                    <a:cubicBezTo>
                      <a:pt x="198" y="619"/>
                      <a:pt x="199" y="619"/>
                      <a:pt x="200" y="619"/>
                    </a:cubicBezTo>
                    <a:cubicBezTo>
                      <a:pt x="201" y="619"/>
                      <a:pt x="201" y="618"/>
                      <a:pt x="201" y="617"/>
                    </a:cubicBezTo>
                    <a:cubicBezTo>
                      <a:pt x="201" y="617"/>
                      <a:pt x="201" y="597"/>
                      <a:pt x="202" y="588"/>
                    </a:cubicBezTo>
                    <a:cubicBezTo>
                      <a:pt x="202" y="584"/>
                      <a:pt x="202" y="581"/>
                      <a:pt x="197" y="578"/>
                    </a:cubicBezTo>
                    <a:cubicBezTo>
                      <a:pt x="198" y="578"/>
                      <a:pt x="199" y="577"/>
                      <a:pt x="199" y="576"/>
                    </a:cubicBezTo>
                    <a:cubicBezTo>
                      <a:pt x="203" y="573"/>
                      <a:pt x="202" y="569"/>
                      <a:pt x="199" y="566"/>
                    </a:cubicBezTo>
                    <a:cubicBezTo>
                      <a:pt x="198" y="565"/>
                      <a:pt x="197" y="562"/>
                      <a:pt x="196" y="561"/>
                    </a:cubicBezTo>
                    <a:cubicBezTo>
                      <a:pt x="196" y="554"/>
                      <a:pt x="197" y="524"/>
                      <a:pt x="196" y="517"/>
                    </a:cubicBezTo>
                    <a:cubicBezTo>
                      <a:pt x="196" y="514"/>
                      <a:pt x="197" y="513"/>
                      <a:pt x="200" y="513"/>
                    </a:cubicBezTo>
                    <a:cubicBezTo>
                      <a:pt x="201" y="514"/>
                      <a:pt x="202" y="513"/>
                      <a:pt x="203" y="513"/>
                    </a:cubicBezTo>
                    <a:cubicBezTo>
                      <a:pt x="207" y="513"/>
                      <a:pt x="210" y="510"/>
                      <a:pt x="210" y="506"/>
                    </a:cubicBezTo>
                    <a:cubicBezTo>
                      <a:pt x="210" y="504"/>
                      <a:pt x="210" y="503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06" y="495"/>
                      <a:pt x="206" y="495"/>
                      <a:pt x="206" y="495"/>
                    </a:cubicBezTo>
                    <a:cubicBezTo>
                      <a:pt x="199" y="488"/>
                      <a:pt x="199" y="488"/>
                      <a:pt x="199" y="488"/>
                    </a:cubicBezTo>
                    <a:cubicBezTo>
                      <a:pt x="207" y="480"/>
                      <a:pt x="207" y="480"/>
                      <a:pt x="207" y="480"/>
                    </a:cubicBezTo>
                    <a:cubicBezTo>
                      <a:pt x="218" y="491"/>
                      <a:pt x="218" y="491"/>
                      <a:pt x="218" y="491"/>
                    </a:cubicBezTo>
                    <a:cubicBezTo>
                      <a:pt x="222" y="487"/>
                      <a:pt x="222" y="487"/>
                      <a:pt x="222" y="487"/>
                    </a:cubicBezTo>
                    <a:cubicBezTo>
                      <a:pt x="372" y="337"/>
                      <a:pt x="372" y="337"/>
                      <a:pt x="372" y="337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2" y="329"/>
                      <a:pt x="372" y="329"/>
                      <a:pt x="372" y="329"/>
                    </a:cubicBezTo>
                    <a:cubicBezTo>
                      <a:pt x="372" y="329"/>
                      <a:pt x="372" y="329"/>
                      <a:pt x="372" y="329"/>
                    </a:cubicBezTo>
                    <a:cubicBezTo>
                      <a:pt x="365" y="323"/>
                      <a:pt x="365" y="323"/>
                      <a:pt x="365" y="323"/>
                    </a:cubicBezTo>
                    <a:cubicBezTo>
                      <a:pt x="373" y="315"/>
                      <a:pt x="373" y="315"/>
                      <a:pt x="373" y="315"/>
                    </a:cubicBezTo>
                    <a:cubicBezTo>
                      <a:pt x="380" y="321"/>
                      <a:pt x="380" y="321"/>
                      <a:pt x="380" y="321"/>
                    </a:cubicBezTo>
                    <a:cubicBezTo>
                      <a:pt x="384" y="325"/>
                      <a:pt x="384" y="325"/>
                      <a:pt x="384" y="325"/>
                    </a:cubicBezTo>
                    <a:cubicBezTo>
                      <a:pt x="388" y="321"/>
                      <a:pt x="388" y="321"/>
                      <a:pt x="388" y="321"/>
                    </a:cubicBezTo>
                    <a:cubicBezTo>
                      <a:pt x="394" y="315"/>
                      <a:pt x="394" y="315"/>
                      <a:pt x="394" y="315"/>
                    </a:cubicBezTo>
                    <a:cubicBezTo>
                      <a:pt x="398" y="311"/>
                      <a:pt x="398" y="311"/>
                      <a:pt x="398" y="311"/>
                    </a:cubicBezTo>
                    <a:lnTo>
                      <a:pt x="394" y="307"/>
                    </a:lnTo>
                    <a:close/>
                    <a:moveTo>
                      <a:pt x="15" y="324"/>
                    </a:moveTo>
                    <a:cubicBezTo>
                      <a:pt x="8" y="318"/>
                      <a:pt x="8" y="318"/>
                      <a:pt x="8" y="318"/>
                    </a:cubicBezTo>
                    <a:cubicBezTo>
                      <a:pt x="15" y="311"/>
                      <a:pt x="15" y="311"/>
                      <a:pt x="15" y="311"/>
                    </a:cubicBezTo>
                    <a:cubicBezTo>
                      <a:pt x="21" y="318"/>
                      <a:pt x="21" y="318"/>
                      <a:pt x="21" y="318"/>
                    </a:cubicBezTo>
                    <a:lnTo>
                      <a:pt x="15" y="324"/>
                    </a:lnTo>
                    <a:close/>
                    <a:moveTo>
                      <a:pt x="196" y="618"/>
                    </a:move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lose/>
                    <a:moveTo>
                      <a:pt x="361" y="319"/>
                    </a:moveTo>
                    <a:cubicBezTo>
                      <a:pt x="357" y="323"/>
                      <a:pt x="357" y="323"/>
                      <a:pt x="357" y="323"/>
                    </a:cubicBezTo>
                    <a:cubicBezTo>
                      <a:pt x="361" y="327"/>
                      <a:pt x="361" y="327"/>
                      <a:pt x="361" y="327"/>
                    </a:cubicBezTo>
                    <a:cubicBezTo>
                      <a:pt x="368" y="333"/>
                      <a:pt x="368" y="333"/>
                      <a:pt x="368" y="333"/>
                    </a:cubicBezTo>
                    <a:cubicBezTo>
                      <a:pt x="218" y="483"/>
                      <a:pt x="218" y="483"/>
                      <a:pt x="218" y="483"/>
                    </a:cubicBezTo>
                    <a:cubicBezTo>
                      <a:pt x="211" y="476"/>
                      <a:pt x="211" y="476"/>
                      <a:pt x="211" y="476"/>
                    </a:cubicBezTo>
                    <a:cubicBezTo>
                      <a:pt x="207" y="472"/>
                      <a:pt x="207" y="472"/>
                      <a:pt x="207" y="472"/>
                    </a:cubicBezTo>
                    <a:cubicBezTo>
                      <a:pt x="203" y="476"/>
                      <a:pt x="203" y="476"/>
                      <a:pt x="203" y="476"/>
                    </a:cubicBezTo>
                    <a:cubicBezTo>
                      <a:pt x="196" y="484"/>
                      <a:pt x="196" y="484"/>
                      <a:pt x="196" y="484"/>
                    </a:cubicBezTo>
                    <a:cubicBezTo>
                      <a:pt x="187" y="476"/>
                      <a:pt x="187" y="476"/>
                      <a:pt x="187" y="476"/>
                    </a:cubicBezTo>
                    <a:cubicBezTo>
                      <a:pt x="184" y="473"/>
                      <a:pt x="184" y="473"/>
                      <a:pt x="184" y="473"/>
                    </a:cubicBezTo>
                    <a:cubicBezTo>
                      <a:pt x="183" y="472"/>
                      <a:pt x="183" y="472"/>
                      <a:pt x="183" y="472"/>
                    </a:cubicBezTo>
                    <a:cubicBezTo>
                      <a:pt x="173" y="483"/>
                      <a:pt x="173" y="483"/>
                      <a:pt x="173" y="483"/>
                    </a:cubicBezTo>
                    <a:cubicBezTo>
                      <a:pt x="31" y="340"/>
                      <a:pt x="31" y="340"/>
                      <a:pt x="31" y="340"/>
                    </a:cubicBezTo>
                    <a:cubicBezTo>
                      <a:pt x="41" y="330"/>
                      <a:pt x="41" y="330"/>
                      <a:pt x="41" y="330"/>
                    </a:cubicBezTo>
                    <a:cubicBezTo>
                      <a:pt x="40" y="329"/>
                      <a:pt x="40" y="329"/>
                      <a:pt x="40" y="329"/>
                    </a:cubicBezTo>
                    <a:cubicBezTo>
                      <a:pt x="37" y="326"/>
                      <a:pt x="37" y="326"/>
                      <a:pt x="37" y="326"/>
                    </a:cubicBezTo>
                    <a:cubicBezTo>
                      <a:pt x="29" y="318"/>
                      <a:pt x="29" y="318"/>
                      <a:pt x="29" y="318"/>
                    </a:cubicBezTo>
                    <a:cubicBezTo>
                      <a:pt x="37" y="310"/>
                      <a:pt x="37" y="310"/>
                      <a:pt x="37" y="310"/>
                    </a:cubicBezTo>
                    <a:cubicBezTo>
                      <a:pt x="41" y="306"/>
                      <a:pt x="41" y="306"/>
                      <a:pt x="41" y="306"/>
                    </a:cubicBezTo>
                    <a:cubicBezTo>
                      <a:pt x="37" y="302"/>
                      <a:pt x="37" y="302"/>
                      <a:pt x="37" y="302"/>
                    </a:cubicBezTo>
                    <a:cubicBezTo>
                      <a:pt x="30" y="295"/>
                      <a:pt x="30" y="295"/>
                      <a:pt x="30" y="295"/>
                    </a:cubicBezTo>
                    <a:cubicBezTo>
                      <a:pt x="180" y="146"/>
                      <a:pt x="180" y="146"/>
                      <a:pt x="180" y="14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191" y="156"/>
                      <a:pt x="191" y="156"/>
                      <a:pt x="191" y="156"/>
                    </a:cubicBezTo>
                    <a:cubicBezTo>
                      <a:pt x="195" y="152"/>
                      <a:pt x="195" y="152"/>
                      <a:pt x="195" y="152"/>
                    </a:cubicBezTo>
                    <a:cubicBezTo>
                      <a:pt x="203" y="144"/>
                      <a:pt x="203" y="144"/>
                      <a:pt x="203" y="144"/>
                    </a:cubicBezTo>
                    <a:cubicBezTo>
                      <a:pt x="211" y="153"/>
                      <a:pt x="211" y="153"/>
                      <a:pt x="211" y="153"/>
                    </a:cubicBezTo>
                    <a:cubicBezTo>
                      <a:pt x="214" y="156"/>
                      <a:pt x="214" y="156"/>
                      <a:pt x="214" y="156"/>
                    </a:cubicBezTo>
                    <a:cubicBezTo>
                      <a:pt x="215" y="157"/>
                      <a:pt x="215" y="157"/>
                      <a:pt x="215" y="157"/>
                    </a:cubicBezTo>
                    <a:cubicBezTo>
                      <a:pt x="226" y="146"/>
                      <a:pt x="226" y="146"/>
                      <a:pt x="226" y="146"/>
                    </a:cubicBezTo>
                    <a:cubicBezTo>
                      <a:pt x="358" y="278"/>
                      <a:pt x="358" y="278"/>
                      <a:pt x="358" y="278"/>
                    </a:cubicBezTo>
                    <a:cubicBezTo>
                      <a:pt x="368" y="288"/>
                      <a:pt x="368" y="288"/>
                      <a:pt x="368" y="288"/>
                    </a:cubicBezTo>
                    <a:cubicBezTo>
                      <a:pt x="357" y="299"/>
                      <a:pt x="357" y="299"/>
                      <a:pt x="357" y="299"/>
                    </a:cubicBezTo>
                    <a:cubicBezTo>
                      <a:pt x="358" y="299"/>
                      <a:pt x="358" y="299"/>
                      <a:pt x="358" y="299"/>
                    </a:cubicBezTo>
                    <a:cubicBezTo>
                      <a:pt x="361" y="303"/>
                      <a:pt x="361" y="303"/>
                      <a:pt x="361" y="303"/>
                    </a:cubicBezTo>
                    <a:cubicBezTo>
                      <a:pt x="369" y="311"/>
                      <a:pt x="369" y="311"/>
                      <a:pt x="369" y="311"/>
                    </a:cubicBezTo>
                    <a:lnTo>
                      <a:pt x="361" y="319"/>
                    </a:lnTo>
                    <a:close/>
                    <a:moveTo>
                      <a:pt x="384" y="317"/>
                    </a:moveTo>
                    <a:cubicBezTo>
                      <a:pt x="377" y="311"/>
                      <a:pt x="377" y="311"/>
                      <a:pt x="377" y="311"/>
                    </a:cubicBezTo>
                    <a:cubicBezTo>
                      <a:pt x="384" y="304"/>
                      <a:pt x="384" y="304"/>
                      <a:pt x="384" y="304"/>
                    </a:cubicBezTo>
                    <a:cubicBezTo>
                      <a:pt x="390" y="311"/>
                      <a:pt x="390" y="311"/>
                      <a:pt x="390" y="311"/>
                    </a:cubicBezTo>
                    <a:lnTo>
                      <a:pt x="384" y="3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86"/>
              <p:cNvSpPr>
                <a:spLocks noEditPoints="1"/>
              </p:cNvSpPr>
              <p:nvPr/>
            </p:nvSpPr>
            <p:spPr bwMode="auto">
              <a:xfrm>
                <a:off x="5502066" y="-1773"/>
                <a:ext cx="1595844" cy="1541981"/>
              </a:xfrm>
              <a:custGeom>
                <a:avLst/>
                <a:gdLst>
                  <a:gd name="T0" fmla="*/ 0 w 1274"/>
                  <a:gd name="T1" fmla="*/ 85 h 1231"/>
                  <a:gd name="T2" fmla="*/ 66 w 1274"/>
                  <a:gd name="T3" fmla="*/ 142 h 1231"/>
                  <a:gd name="T4" fmla="*/ 0 w 1274"/>
                  <a:gd name="T5" fmla="*/ 1065 h 1231"/>
                  <a:gd name="T6" fmla="*/ 23 w 1274"/>
                  <a:gd name="T7" fmla="*/ 1088 h 1231"/>
                  <a:gd name="T8" fmla="*/ 66 w 1274"/>
                  <a:gd name="T9" fmla="*/ 1141 h 1231"/>
                  <a:gd name="T10" fmla="*/ 0 w 1274"/>
                  <a:gd name="T11" fmla="*/ 1164 h 1231"/>
                  <a:gd name="T12" fmla="*/ 23 w 1274"/>
                  <a:gd name="T13" fmla="*/ 1231 h 1231"/>
                  <a:gd name="T14" fmla="*/ 90 w 1274"/>
                  <a:gd name="T15" fmla="*/ 1207 h 1231"/>
                  <a:gd name="T16" fmla="*/ 138 w 1274"/>
                  <a:gd name="T17" fmla="*/ 1231 h 1231"/>
                  <a:gd name="T18" fmla="*/ 1136 w 1274"/>
                  <a:gd name="T19" fmla="*/ 1231 h 1231"/>
                  <a:gd name="T20" fmla="*/ 1136 w 1274"/>
                  <a:gd name="T21" fmla="*/ 1207 h 1231"/>
                  <a:gd name="T22" fmla="*/ 1184 w 1274"/>
                  <a:gd name="T23" fmla="*/ 1207 h 1231"/>
                  <a:gd name="T24" fmla="*/ 1250 w 1274"/>
                  <a:gd name="T25" fmla="*/ 1231 h 1231"/>
                  <a:gd name="T26" fmla="*/ 1274 w 1274"/>
                  <a:gd name="T27" fmla="*/ 1164 h 1231"/>
                  <a:gd name="T28" fmla="*/ 1207 w 1274"/>
                  <a:gd name="T29" fmla="*/ 1141 h 1231"/>
                  <a:gd name="T30" fmla="*/ 1250 w 1274"/>
                  <a:gd name="T31" fmla="*/ 1088 h 1231"/>
                  <a:gd name="T32" fmla="*/ 1274 w 1274"/>
                  <a:gd name="T33" fmla="*/ 1065 h 1231"/>
                  <a:gd name="T34" fmla="*/ 1274 w 1274"/>
                  <a:gd name="T35" fmla="*/ 166 h 1231"/>
                  <a:gd name="T36" fmla="*/ 1207 w 1274"/>
                  <a:gd name="T37" fmla="*/ 142 h 1231"/>
                  <a:gd name="T38" fmla="*/ 1274 w 1274"/>
                  <a:gd name="T39" fmla="*/ 85 h 1231"/>
                  <a:gd name="T40" fmla="*/ 1274 w 1274"/>
                  <a:gd name="T41" fmla="*/ 0 h 1231"/>
                  <a:gd name="T42" fmla="*/ 1184 w 1274"/>
                  <a:gd name="T43" fmla="*/ 0 h 1231"/>
                  <a:gd name="T44" fmla="*/ 1136 w 1274"/>
                  <a:gd name="T45" fmla="*/ 66 h 1231"/>
                  <a:gd name="T46" fmla="*/ 1136 w 1274"/>
                  <a:gd name="T47" fmla="*/ 0 h 1231"/>
                  <a:gd name="T48" fmla="*/ 166 w 1274"/>
                  <a:gd name="T49" fmla="*/ 0 h 1231"/>
                  <a:gd name="T50" fmla="*/ 90 w 1274"/>
                  <a:gd name="T51" fmla="*/ 66 h 1231"/>
                  <a:gd name="T52" fmla="*/ 66 w 1274"/>
                  <a:gd name="T53" fmla="*/ 0 h 1231"/>
                  <a:gd name="T54" fmla="*/ 0 w 1274"/>
                  <a:gd name="T55" fmla="*/ 23 h 1231"/>
                  <a:gd name="T56" fmla="*/ 23 w 1274"/>
                  <a:gd name="T57" fmla="*/ 1164 h 1231"/>
                  <a:gd name="T58" fmla="*/ 1250 w 1274"/>
                  <a:gd name="T59" fmla="*/ 1164 h 1231"/>
                  <a:gd name="T60" fmla="*/ 1207 w 1274"/>
                  <a:gd name="T61" fmla="*/ 1164 h 1231"/>
                  <a:gd name="T62" fmla="*/ 1250 w 1274"/>
                  <a:gd name="T63" fmla="*/ 23 h 1231"/>
                  <a:gd name="T64" fmla="*/ 1207 w 1274"/>
                  <a:gd name="T65" fmla="*/ 23 h 1231"/>
                  <a:gd name="T66" fmla="*/ 166 w 1274"/>
                  <a:gd name="T67" fmla="*/ 66 h 1231"/>
                  <a:gd name="T68" fmla="*/ 1108 w 1274"/>
                  <a:gd name="T69" fmla="*/ 66 h 1231"/>
                  <a:gd name="T70" fmla="*/ 1184 w 1274"/>
                  <a:gd name="T71" fmla="*/ 90 h 1231"/>
                  <a:gd name="T72" fmla="*/ 1184 w 1274"/>
                  <a:gd name="T73" fmla="*/ 166 h 1231"/>
                  <a:gd name="T74" fmla="*/ 1250 w 1274"/>
                  <a:gd name="T75" fmla="*/ 1088 h 1231"/>
                  <a:gd name="T76" fmla="*/ 1184 w 1274"/>
                  <a:gd name="T77" fmla="*/ 1069 h 1231"/>
                  <a:gd name="T78" fmla="*/ 1136 w 1274"/>
                  <a:gd name="T79" fmla="*/ 1141 h 1231"/>
                  <a:gd name="T80" fmla="*/ 1108 w 1274"/>
                  <a:gd name="T81" fmla="*/ 1207 h 1231"/>
                  <a:gd name="T82" fmla="*/ 166 w 1274"/>
                  <a:gd name="T83" fmla="*/ 1141 h 1231"/>
                  <a:gd name="T84" fmla="*/ 90 w 1274"/>
                  <a:gd name="T85" fmla="*/ 1088 h 1231"/>
                  <a:gd name="T86" fmla="*/ 23 w 1274"/>
                  <a:gd name="T87" fmla="*/ 1065 h 1231"/>
                  <a:gd name="T88" fmla="*/ 90 w 1274"/>
                  <a:gd name="T89" fmla="*/ 161 h 1231"/>
                  <a:gd name="T90" fmla="*/ 138 w 1274"/>
                  <a:gd name="T91" fmla="*/ 90 h 1231"/>
                  <a:gd name="T92" fmla="*/ 23 w 1274"/>
                  <a:gd name="T93" fmla="*/ 66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74" h="1231">
                    <a:moveTo>
                      <a:pt x="0" y="23"/>
                    </a:moveTo>
                    <a:lnTo>
                      <a:pt x="0" y="66"/>
                    </a:lnTo>
                    <a:lnTo>
                      <a:pt x="0" y="85"/>
                    </a:lnTo>
                    <a:lnTo>
                      <a:pt x="0" y="90"/>
                    </a:lnTo>
                    <a:lnTo>
                      <a:pt x="66" y="90"/>
                    </a:lnTo>
                    <a:lnTo>
                      <a:pt x="66" y="142"/>
                    </a:lnTo>
                    <a:lnTo>
                      <a:pt x="0" y="142"/>
                    </a:lnTo>
                    <a:lnTo>
                      <a:pt x="0" y="166"/>
                    </a:lnTo>
                    <a:lnTo>
                      <a:pt x="0" y="1065"/>
                    </a:lnTo>
                    <a:lnTo>
                      <a:pt x="0" y="1088"/>
                    </a:lnTo>
                    <a:lnTo>
                      <a:pt x="0" y="1088"/>
                    </a:lnTo>
                    <a:lnTo>
                      <a:pt x="23" y="1088"/>
                    </a:lnTo>
                    <a:lnTo>
                      <a:pt x="23" y="1088"/>
                    </a:lnTo>
                    <a:lnTo>
                      <a:pt x="66" y="1088"/>
                    </a:lnTo>
                    <a:lnTo>
                      <a:pt x="66" y="1141"/>
                    </a:lnTo>
                    <a:lnTo>
                      <a:pt x="0" y="1141"/>
                    </a:lnTo>
                    <a:lnTo>
                      <a:pt x="0" y="1145"/>
                    </a:lnTo>
                    <a:lnTo>
                      <a:pt x="0" y="1164"/>
                    </a:lnTo>
                    <a:lnTo>
                      <a:pt x="0" y="1207"/>
                    </a:lnTo>
                    <a:lnTo>
                      <a:pt x="0" y="1231"/>
                    </a:lnTo>
                    <a:lnTo>
                      <a:pt x="23" y="1231"/>
                    </a:lnTo>
                    <a:lnTo>
                      <a:pt x="66" y="1231"/>
                    </a:lnTo>
                    <a:lnTo>
                      <a:pt x="90" y="1231"/>
                    </a:lnTo>
                    <a:lnTo>
                      <a:pt x="90" y="1207"/>
                    </a:lnTo>
                    <a:lnTo>
                      <a:pt x="90" y="1164"/>
                    </a:lnTo>
                    <a:lnTo>
                      <a:pt x="138" y="1164"/>
                    </a:lnTo>
                    <a:lnTo>
                      <a:pt x="138" y="1231"/>
                    </a:lnTo>
                    <a:lnTo>
                      <a:pt x="166" y="1231"/>
                    </a:lnTo>
                    <a:lnTo>
                      <a:pt x="1108" y="1231"/>
                    </a:lnTo>
                    <a:lnTo>
                      <a:pt x="1136" y="1231"/>
                    </a:lnTo>
                    <a:lnTo>
                      <a:pt x="1136" y="1231"/>
                    </a:lnTo>
                    <a:lnTo>
                      <a:pt x="1136" y="1207"/>
                    </a:lnTo>
                    <a:lnTo>
                      <a:pt x="1136" y="1207"/>
                    </a:lnTo>
                    <a:lnTo>
                      <a:pt x="1136" y="1164"/>
                    </a:lnTo>
                    <a:lnTo>
                      <a:pt x="1184" y="1164"/>
                    </a:lnTo>
                    <a:lnTo>
                      <a:pt x="1184" y="1207"/>
                    </a:lnTo>
                    <a:lnTo>
                      <a:pt x="1184" y="1231"/>
                    </a:lnTo>
                    <a:lnTo>
                      <a:pt x="1207" y="1231"/>
                    </a:lnTo>
                    <a:lnTo>
                      <a:pt x="1250" y="1231"/>
                    </a:lnTo>
                    <a:lnTo>
                      <a:pt x="1274" y="1231"/>
                    </a:lnTo>
                    <a:lnTo>
                      <a:pt x="1274" y="1207"/>
                    </a:lnTo>
                    <a:lnTo>
                      <a:pt x="1274" y="1164"/>
                    </a:lnTo>
                    <a:lnTo>
                      <a:pt x="1274" y="1145"/>
                    </a:lnTo>
                    <a:lnTo>
                      <a:pt x="1274" y="1141"/>
                    </a:lnTo>
                    <a:lnTo>
                      <a:pt x="1207" y="1141"/>
                    </a:lnTo>
                    <a:lnTo>
                      <a:pt x="1207" y="1088"/>
                    </a:lnTo>
                    <a:lnTo>
                      <a:pt x="1250" y="1088"/>
                    </a:lnTo>
                    <a:lnTo>
                      <a:pt x="1250" y="1088"/>
                    </a:lnTo>
                    <a:lnTo>
                      <a:pt x="1274" y="1088"/>
                    </a:lnTo>
                    <a:lnTo>
                      <a:pt x="1274" y="1088"/>
                    </a:lnTo>
                    <a:lnTo>
                      <a:pt x="1274" y="1065"/>
                    </a:lnTo>
                    <a:lnTo>
                      <a:pt x="1274" y="1088"/>
                    </a:lnTo>
                    <a:lnTo>
                      <a:pt x="1274" y="998"/>
                    </a:lnTo>
                    <a:lnTo>
                      <a:pt x="1274" y="166"/>
                    </a:lnTo>
                    <a:lnTo>
                      <a:pt x="1274" y="166"/>
                    </a:lnTo>
                    <a:lnTo>
                      <a:pt x="1274" y="142"/>
                    </a:lnTo>
                    <a:lnTo>
                      <a:pt x="1207" y="142"/>
                    </a:lnTo>
                    <a:lnTo>
                      <a:pt x="1207" y="90"/>
                    </a:lnTo>
                    <a:lnTo>
                      <a:pt x="1274" y="90"/>
                    </a:lnTo>
                    <a:lnTo>
                      <a:pt x="1274" y="85"/>
                    </a:lnTo>
                    <a:lnTo>
                      <a:pt x="1274" y="66"/>
                    </a:lnTo>
                    <a:lnTo>
                      <a:pt x="1274" y="23"/>
                    </a:lnTo>
                    <a:lnTo>
                      <a:pt x="1274" y="0"/>
                    </a:lnTo>
                    <a:lnTo>
                      <a:pt x="1250" y="0"/>
                    </a:lnTo>
                    <a:lnTo>
                      <a:pt x="1207" y="0"/>
                    </a:lnTo>
                    <a:lnTo>
                      <a:pt x="1184" y="0"/>
                    </a:lnTo>
                    <a:lnTo>
                      <a:pt x="1184" y="23"/>
                    </a:lnTo>
                    <a:lnTo>
                      <a:pt x="1184" y="66"/>
                    </a:lnTo>
                    <a:lnTo>
                      <a:pt x="1136" y="66"/>
                    </a:lnTo>
                    <a:lnTo>
                      <a:pt x="1136" y="23"/>
                    </a:lnTo>
                    <a:lnTo>
                      <a:pt x="1136" y="23"/>
                    </a:lnTo>
                    <a:lnTo>
                      <a:pt x="1136" y="0"/>
                    </a:lnTo>
                    <a:lnTo>
                      <a:pt x="1136" y="0"/>
                    </a:lnTo>
                    <a:lnTo>
                      <a:pt x="1108" y="0"/>
                    </a:lnTo>
                    <a:lnTo>
                      <a:pt x="166" y="0"/>
                    </a:lnTo>
                    <a:lnTo>
                      <a:pt x="138" y="0"/>
                    </a:lnTo>
                    <a:lnTo>
                      <a:pt x="138" y="66"/>
                    </a:lnTo>
                    <a:lnTo>
                      <a:pt x="90" y="66"/>
                    </a:lnTo>
                    <a:lnTo>
                      <a:pt x="90" y="23"/>
                    </a:lnTo>
                    <a:lnTo>
                      <a:pt x="90" y="0"/>
                    </a:lnTo>
                    <a:lnTo>
                      <a:pt x="66" y="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23"/>
                    </a:lnTo>
                    <a:close/>
                    <a:moveTo>
                      <a:pt x="66" y="1207"/>
                    </a:moveTo>
                    <a:lnTo>
                      <a:pt x="23" y="1207"/>
                    </a:lnTo>
                    <a:lnTo>
                      <a:pt x="23" y="1164"/>
                    </a:lnTo>
                    <a:lnTo>
                      <a:pt x="66" y="1164"/>
                    </a:lnTo>
                    <a:lnTo>
                      <a:pt x="66" y="1207"/>
                    </a:lnTo>
                    <a:close/>
                    <a:moveTo>
                      <a:pt x="1250" y="1164"/>
                    </a:moveTo>
                    <a:lnTo>
                      <a:pt x="1250" y="1207"/>
                    </a:lnTo>
                    <a:lnTo>
                      <a:pt x="1207" y="1207"/>
                    </a:lnTo>
                    <a:lnTo>
                      <a:pt x="1207" y="1164"/>
                    </a:lnTo>
                    <a:lnTo>
                      <a:pt x="1250" y="1164"/>
                    </a:lnTo>
                    <a:close/>
                    <a:moveTo>
                      <a:pt x="1207" y="23"/>
                    </a:moveTo>
                    <a:lnTo>
                      <a:pt x="1250" y="23"/>
                    </a:lnTo>
                    <a:lnTo>
                      <a:pt x="1250" y="66"/>
                    </a:lnTo>
                    <a:lnTo>
                      <a:pt x="1207" y="66"/>
                    </a:lnTo>
                    <a:lnTo>
                      <a:pt x="1207" y="23"/>
                    </a:lnTo>
                    <a:close/>
                    <a:moveTo>
                      <a:pt x="138" y="90"/>
                    </a:moveTo>
                    <a:lnTo>
                      <a:pt x="166" y="90"/>
                    </a:lnTo>
                    <a:lnTo>
                      <a:pt x="166" y="66"/>
                    </a:lnTo>
                    <a:lnTo>
                      <a:pt x="166" y="23"/>
                    </a:lnTo>
                    <a:lnTo>
                      <a:pt x="1108" y="23"/>
                    </a:lnTo>
                    <a:lnTo>
                      <a:pt x="1108" y="66"/>
                    </a:lnTo>
                    <a:lnTo>
                      <a:pt x="1108" y="90"/>
                    </a:lnTo>
                    <a:lnTo>
                      <a:pt x="1136" y="90"/>
                    </a:lnTo>
                    <a:lnTo>
                      <a:pt x="1184" y="90"/>
                    </a:lnTo>
                    <a:lnTo>
                      <a:pt x="1184" y="142"/>
                    </a:lnTo>
                    <a:lnTo>
                      <a:pt x="1184" y="161"/>
                    </a:lnTo>
                    <a:lnTo>
                      <a:pt x="1184" y="166"/>
                    </a:lnTo>
                    <a:lnTo>
                      <a:pt x="1250" y="166"/>
                    </a:lnTo>
                    <a:lnTo>
                      <a:pt x="1250" y="998"/>
                    </a:lnTo>
                    <a:lnTo>
                      <a:pt x="1250" y="1088"/>
                    </a:lnTo>
                    <a:lnTo>
                      <a:pt x="1250" y="1065"/>
                    </a:lnTo>
                    <a:lnTo>
                      <a:pt x="1184" y="1065"/>
                    </a:lnTo>
                    <a:lnTo>
                      <a:pt x="1184" y="1069"/>
                    </a:lnTo>
                    <a:lnTo>
                      <a:pt x="1184" y="1088"/>
                    </a:lnTo>
                    <a:lnTo>
                      <a:pt x="1184" y="1141"/>
                    </a:lnTo>
                    <a:lnTo>
                      <a:pt x="1136" y="1141"/>
                    </a:lnTo>
                    <a:lnTo>
                      <a:pt x="1108" y="1141"/>
                    </a:lnTo>
                    <a:lnTo>
                      <a:pt x="1108" y="1164"/>
                    </a:lnTo>
                    <a:lnTo>
                      <a:pt x="1108" y="1207"/>
                    </a:lnTo>
                    <a:lnTo>
                      <a:pt x="166" y="1207"/>
                    </a:lnTo>
                    <a:lnTo>
                      <a:pt x="166" y="1164"/>
                    </a:lnTo>
                    <a:lnTo>
                      <a:pt x="166" y="1141"/>
                    </a:lnTo>
                    <a:lnTo>
                      <a:pt x="138" y="1141"/>
                    </a:lnTo>
                    <a:lnTo>
                      <a:pt x="90" y="1141"/>
                    </a:lnTo>
                    <a:lnTo>
                      <a:pt x="90" y="1088"/>
                    </a:lnTo>
                    <a:lnTo>
                      <a:pt x="90" y="1069"/>
                    </a:lnTo>
                    <a:lnTo>
                      <a:pt x="90" y="1065"/>
                    </a:lnTo>
                    <a:lnTo>
                      <a:pt x="23" y="1065"/>
                    </a:lnTo>
                    <a:lnTo>
                      <a:pt x="23" y="166"/>
                    </a:lnTo>
                    <a:lnTo>
                      <a:pt x="90" y="166"/>
                    </a:lnTo>
                    <a:lnTo>
                      <a:pt x="90" y="161"/>
                    </a:lnTo>
                    <a:lnTo>
                      <a:pt x="90" y="142"/>
                    </a:lnTo>
                    <a:lnTo>
                      <a:pt x="90" y="90"/>
                    </a:lnTo>
                    <a:lnTo>
                      <a:pt x="138" y="90"/>
                    </a:lnTo>
                    <a:close/>
                    <a:moveTo>
                      <a:pt x="66" y="23"/>
                    </a:moveTo>
                    <a:lnTo>
                      <a:pt x="66" y="66"/>
                    </a:lnTo>
                    <a:lnTo>
                      <a:pt x="23" y="66"/>
                    </a:lnTo>
                    <a:lnTo>
                      <a:pt x="23" y="23"/>
                    </a:lnTo>
                    <a:lnTo>
                      <a:pt x="66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Oval 87"/>
              <p:cNvSpPr>
                <a:spLocks noChangeArrowheads="1"/>
              </p:cNvSpPr>
              <p:nvPr/>
            </p:nvSpPr>
            <p:spPr bwMode="auto">
              <a:xfrm>
                <a:off x="5608538" y="74636"/>
                <a:ext cx="1376635" cy="1370371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6" name="Freeform 8"/>
            <p:cNvSpPr>
              <a:spLocks noEditPoints="1"/>
            </p:cNvSpPr>
            <p:nvPr/>
          </p:nvSpPr>
          <p:spPr bwMode="auto">
            <a:xfrm>
              <a:off x="9729082" y="1289681"/>
              <a:ext cx="922042" cy="1053860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4578955" y="1924530"/>
            <a:ext cx="3275228" cy="801255"/>
            <a:chOff x="4562476" y="709613"/>
            <a:chExt cx="3406775" cy="833437"/>
          </a:xfrm>
        </p:grpSpPr>
        <p:sp>
          <p:nvSpPr>
            <p:cNvPr id="114" name="Oval 73"/>
            <p:cNvSpPr>
              <a:spLocks noChangeArrowheads="1"/>
            </p:cNvSpPr>
            <p:nvPr/>
          </p:nvSpPr>
          <p:spPr bwMode="auto">
            <a:xfrm>
              <a:off x="4562476" y="709613"/>
              <a:ext cx="811213" cy="823912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4"/>
            <p:cNvSpPr>
              <a:spLocks noEditPoints="1"/>
            </p:cNvSpPr>
            <p:nvPr/>
          </p:nvSpPr>
          <p:spPr bwMode="auto">
            <a:xfrm>
              <a:off x="4621213" y="769938"/>
              <a:ext cx="685800" cy="703262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3 w 82"/>
                <a:gd name="T13" fmla="*/ 41 h 82"/>
                <a:gd name="T14" fmla="*/ 41 w 82"/>
                <a:gd name="T15" fmla="*/ 80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9" y="82"/>
                    <a:pt x="0" y="64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4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20"/>
                    <a:pt x="3" y="41"/>
                  </a:cubicBezTo>
                  <a:cubicBezTo>
                    <a:pt x="3" y="62"/>
                    <a:pt x="20" y="80"/>
                    <a:pt x="41" y="80"/>
                  </a:cubicBezTo>
                  <a:cubicBezTo>
                    <a:pt x="63" y="80"/>
                    <a:pt x="80" y="62"/>
                    <a:pt x="80" y="41"/>
                  </a:cubicBezTo>
                  <a:cubicBezTo>
                    <a:pt x="80" y="20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5"/>
            <p:cNvSpPr>
              <a:spLocks/>
            </p:cNvSpPr>
            <p:nvPr/>
          </p:nvSpPr>
          <p:spPr bwMode="auto">
            <a:xfrm>
              <a:off x="4729163" y="1190625"/>
              <a:ext cx="101600" cy="103187"/>
            </a:xfrm>
            <a:custGeom>
              <a:avLst/>
              <a:gdLst>
                <a:gd name="T0" fmla="*/ 43 w 64"/>
                <a:gd name="T1" fmla="*/ 0 h 65"/>
                <a:gd name="T2" fmla="*/ 0 w 64"/>
                <a:gd name="T3" fmla="*/ 43 h 65"/>
                <a:gd name="T4" fmla="*/ 21 w 64"/>
                <a:gd name="T5" fmla="*/ 65 h 65"/>
                <a:gd name="T6" fmla="*/ 64 w 64"/>
                <a:gd name="T7" fmla="*/ 22 h 65"/>
                <a:gd name="T8" fmla="*/ 43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43" y="0"/>
                  </a:moveTo>
                  <a:lnTo>
                    <a:pt x="0" y="43"/>
                  </a:lnTo>
                  <a:lnTo>
                    <a:pt x="21" y="65"/>
                  </a:lnTo>
                  <a:lnTo>
                    <a:pt x="64" y="2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6"/>
            <p:cNvSpPr>
              <a:spLocks noEditPoints="1"/>
            </p:cNvSpPr>
            <p:nvPr/>
          </p:nvSpPr>
          <p:spPr bwMode="auto">
            <a:xfrm>
              <a:off x="4746626" y="890588"/>
              <a:ext cx="242888" cy="463550"/>
            </a:xfrm>
            <a:custGeom>
              <a:avLst/>
              <a:gdLst>
                <a:gd name="T0" fmla="*/ 29 w 29"/>
                <a:gd name="T1" fmla="*/ 33 h 54"/>
                <a:gd name="T2" fmla="*/ 29 w 29"/>
                <a:gd name="T3" fmla="*/ 28 h 54"/>
                <a:gd name="T4" fmla="*/ 17 w 29"/>
                <a:gd name="T5" fmla="*/ 28 h 54"/>
                <a:gd name="T6" fmla="*/ 17 w 29"/>
                <a:gd name="T7" fmla="*/ 23 h 54"/>
                <a:gd name="T8" fmla="*/ 20 w 29"/>
                <a:gd name="T9" fmla="*/ 23 h 54"/>
                <a:gd name="T10" fmla="*/ 29 w 29"/>
                <a:gd name="T11" fmla="*/ 23 h 54"/>
                <a:gd name="T12" fmla="*/ 29 w 29"/>
                <a:gd name="T13" fmla="*/ 18 h 54"/>
                <a:gd name="T14" fmla="*/ 24 w 29"/>
                <a:gd name="T15" fmla="*/ 18 h 54"/>
                <a:gd name="T16" fmla="*/ 27 w 29"/>
                <a:gd name="T17" fmla="*/ 9 h 54"/>
                <a:gd name="T18" fmla="*/ 27 w 29"/>
                <a:gd name="T19" fmla="*/ 6 h 54"/>
                <a:gd name="T20" fmla="*/ 25 w 29"/>
                <a:gd name="T21" fmla="*/ 5 h 54"/>
                <a:gd name="T22" fmla="*/ 17 w 29"/>
                <a:gd name="T23" fmla="*/ 5 h 54"/>
                <a:gd name="T24" fmla="*/ 17 w 29"/>
                <a:gd name="T25" fmla="*/ 0 h 54"/>
                <a:gd name="T26" fmla="*/ 12 w 29"/>
                <a:gd name="T27" fmla="*/ 0 h 54"/>
                <a:gd name="T28" fmla="*/ 12 w 29"/>
                <a:gd name="T29" fmla="*/ 5 h 54"/>
                <a:gd name="T30" fmla="*/ 4 w 29"/>
                <a:gd name="T31" fmla="*/ 5 h 54"/>
                <a:gd name="T32" fmla="*/ 2 w 29"/>
                <a:gd name="T33" fmla="*/ 6 h 54"/>
                <a:gd name="T34" fmla="*/ 2 w 29"/>
                <a:gd name="T35" fmla="*/ 9 h 54"/>
                <a:gd name="T36" fmla="*/ 5 w 29"/>
                <a:gd name="T37" fmla="*/ 18 h 54"/>
                <a:gd name="T38" fmla="*/ 0 w 29"/>
                <a:gd name="T39" fmla="*/ 18 h 54"/>
                <a:gd name="T40" fmla="*/ 0 w 29"/>
                <a:gd name="T41" fmla="*/ 23 h 54"/>
                <a:gd name="T42" fmla="*/ 9 w 29"/>
                <a:gd name="T43" fmla="*/ 23 h 54"/>
                <a:gd name="T44" fmla="*/ 12 w 29"/>
                <a:gd name="T45" fmla="*/ 23 h 54"/>
                <a:gd name="T46" fmla="*/ 12 w 29"/>
                <a:gd name="T47" fmla="*/ 28 h 54"/>
                <a:gd name="T48" fmla="*/ 0 w 29"/>
                <a:gd name="T49" fmla="*/ 28 h 54"/>
                <a:gd name="T50" fmla="*/ 0 w 29"/>
                <a:gd name="T51" fmla="*/ 33 h 54"/>
                <a:gd name="T52" fmla="*/ 12 w 29"/>
                <a:gd name="T53" fmla="*/ 33 h 54"/>
                <a:gd name="T54" fmla="*/ 12 w 29"/>
                <a:gd name="T55" fmla="*/ 46 h 54"/>
                <a:gd name="T56" fmla="*/ 8 w 29"/>
                <a:gd name="T57" fmla="*/ 50 h 54"/>
                <a:gd name="T58" fmla="*/ 11 w 29"/>
                <a:gd name="T59" fmla="*/ 54 h 54"/>
                <a:gd name="T60" fmla="*/ 16 w 29"/>
                <a:gd name="T61" fmla="*/ 48 h 54"/>
                <a:gd name="T62" fmla="*/ 17 w 29"/>
                <a:gd name="T63" fmla="*/ 47 h 54"/>
                <a:gd name="T64" fmla="*/ 17 w 29"/>
                <a:gd name="T65" fmla="*/ 33 h 54"/>
                <a:gd name="T66" fmla="*/ 29 w 29"/>
                <a:gd name="T67" fmla="*/ 33 h 54"/>
                <a:gd name="T68" fmla="*/ 8 w 29"/>
                <a:gd name="T69" fmla="*/ 10 h 54"/>
                <a:gd name="T70" fmla="*/ 21 w 29"/>
                <a:gd name="T71" fmla="*/ 10 h 54"/>
                <a:gd name="T72" fmla="*/ 18 w 29"/>
                <a:gd name="T73" fmla="*/ 18 h 54"/>
                <a:gd name="T74" fmla="*/ 11 w 29"/>
                <a:gd name="T75" fmla="*/ 18 h 54"/>
                <a:gd name="T76" fmla="*/ 8 w 29"/>
                <a:gd name="T77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54">
                  <a:moveTo>
                    <a:pt x="29" y="33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7" y="7"/>
                    <a:pt x="27" y="6"/>
                  </a:cubicBezTo>
                  <a:cubicBezTo>
                    <a:pt x="26" y="6"/>
                    <a:pt x="26" y="5"/>
                    <a:pt x="25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6"/>
                    <a:pt x="2" y="6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7"/>
                    <a:pt x="17" y="47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9" y="33"/>
                  </a:lnTo>
                  <a:close/>
                  <a:moveTo>
                    <a:pt x="8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1" y="18"/>
                    <a:pt x="11" y="18"/>
                    <a:pt x="11" y="18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7"/>
            <p:cNvSpPr>
              <a:spLocks/>
            </p:cNvSpPr>
            <p:nvPr/>
          </p:nvSpPr>
          <p:spPr bwMode="auto">
            <a:xfrm>
              <a:off x="4897438" y="1182688"/>
              <a:ext cx="66675" cy="76200"/>
            </a:xfrm>
            <a:custGeom>
              <a:avLst/>
              <a:gdLst>
                <a:gd name="T0" fmla="*/ 42 w 42"/>
                <a:gd name="T1" fmla="*/ 27 h 48"/>
                <a:gd name="T2" fmla="*/ 16 w 42"/>
                <a:gd name="T3" fmla="*/ 0 h 48"/>
                <a:gd name="T4" fmla="*/ 0 w 42"/>
                <a:gd name="T5" fmla="*/ 21 h 48"/>
                <a:gd name="T6" fmla="*/ 26 w 42"/>
                <a:gd name="T7" fmla="*/ 48 h 48"/>
                <a:gd name="T8" fmla="*/ 42 w 42"/>
                <a:gd name="T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42" y="27"/>
                  </a:moveTo>
                  <a:lnTo>
                    <a:pt x="16" y="0"/>
                  </a:lnTo>
                  <a:lnTo>
                    <a:pt x="0" y="21"/>
                  </a:lnTo>
                  <a:lnTo>
                    <a:pt x="26" y="48"/>
                  </a:lnTo>
                  <a:lnTo>
                    <a:pt x="42" y="27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8"/>
            <p:cNvSpPr>
              <a:spLocks/>
            </p:cNvSpPr>
            <p:nvPr/>
          </p:nvSpPr>
          <p:spPr bwMode="auto">
            <a:xfrm>
              <a:off x="4930776" y="898525"/>
              <a:ext cx="268288" cy="446087"/>
            </a:xfrm>
            <a:custGeom>
              <a:avLst/>
              <a:gdLst>
                <a:gd name="T0" fmla="*/ 32 w 32"/>
                <a:gd name="T1" fmla="*/ 20 h 52"/>
                <a:gd name="T2" fmla="*/ 13 w 32"/>
                <a:gd name="T3" fmla="*/ 20 h 52"/>
                <a:gd name="T4" fmla="*/ 13 w 32"/>
                <a:gd name="T5" fmla="*/ 5 h 52"/>
                <a:gd name="T6" fmla="*/ 30 w 32"/>
                <a:gd name="T7" fmla="*/ 5 h 52"/>
                <a:gd name="T8" fmla="*/ 30 w 32"/>
                <a:gd name="T9" fmla="*/ 0 h 52"/>
                <a:gd name="T10" fmla="*/ 11 w 32"/>
                <a:gd name="T11" fmla="*/ 0 h 52"/>
                <a:gd name="T12" fmla="*/ 8 w 32"/>
                <a:gd name="T13" fmla="*/ 3 h 52"/>
                <a:gd name="T14" fmla="*/ 8 w 32"/>
                <a:gd name="T15" fmla="*/ 41 h 52"/>
                <a:gd name="T16" fmla="*/ 0 w 32"/>
                <a:gd name="T17" fmla="*/ 49 h 52"/>
                <a:gd name="T18" fmla="*/ 4 w 32"/>
                <a:gd name="T19" fmla="*/ 52 h 52"/>
                <a:gd name="T20" fmla="*/ 12 w 32"/>
                <a:gd name="T21" fmla="*/ 44 h 52"/>
                <a:gd name="T22" fmla="*/ 13 w 32"/>
                <a:gd name="T23" fmla="*/ 42 h 52"/>
                <a:gd name="T24" fmla="*/ 13 w 32"/>
                <a:gd name="T25" fmla="*/ 25 h 52"/>
                <a:gd name="T26" fmla="*/ 19 w 32"/>
                <a:gd name="T27" fmla="*/ 25 h 52"/>
                <a:gd name="T28" fmla="*/ 19 w 32"/>
                <a:gd name="T29" fmla="*/ 50 h 52"/>
                <a:gd name="T30" fmla="*/ 24 w 32"/>
                <a:gd name="T31" fmla="*/ 50 h 52"/>
                <a:gd name="T32" fmla="*/ 24 w 32"/>
                <a:gd name="T33" fmla="*/ 25 h 52"/>
                <a:gd name="T34" fmla="*/ 32 w 32"/>
                <a:gd name="T35" fmla="*/ 25 h 52"/>
                <a:gd name="T36" fmla="*/ 32 w 32"/>
                <a:gd name="T37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52">
                  <a:moveTo>
                    <a:pt x="32" y="20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2"/>
                    <a:pt x="8" y="3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2" y="25"/>
                    <a:pt x="32" y="25"/>
                    <a:pt x="32" y="25"/>
                  </a:cubicBezTo>
                  <a:lnTo>
                    <a:pt x="32" y="2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79"/>
            <p:cNvSpPr>
              <a:spLocks noChangeArrowheads="1"/>
            </p:cNvSpPr>
            <p:nvPr/>
          </p:nvSpPr>
          <p:spPr bwMode="auto">
            <a:xfrm>
              <a:off x="5424488" y="709613"/>
              <a:ext cx="812800" cy="823912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80"/>
            <p:cNvSpPr>
              <a:spLocks noEditPoints="1"/>
            </p:cNvSpPr>
            <p:nvPr/>
          </p:nvSpPr>
          <p:spPr bwMode="auto">
            <a:xfrm>
              <a:off x="5483226" y="769938"/>
              <a:ext cx="695325" cy="703262"/>
            </a:xfrm>
            <a:custGeom>
              <a:avLst/>
              <a:gdLst>
                <a:gd name="T0" fmla="*/ 41 w 83"/>
                <a:gd name="T1" fmla="*/ 82 h 82"/>
                <a:gd name="T2" fmla="*/ 0 w 83"/>
                <a:gd name="T3" fmla="*/ 41 h 82"/>
                <a:gd name="T4" fmla="*/ 41 w 83"/>
                <a:gd name="T5" fmla="*/ 0 h 82"/>
                <a:gd name="T6" fmla="*/ 83 w 83"/>
                <a:gd name="T7" fmla="*/ 41 h 82"/>
                <a:gd name="T8" fmla="*/ 41 w 83"/>
                <a:gd name="T9" fmla="*/ 82 h 82"/>
                <a:gd name="T10" fmla="*/ 41 w 83"/>
                <a:gd name="T11" fmla="*/ 2 h 82"/>
                <a:gd name="T12" fmla="*/ 3 w 83"/>
                <a:gd name="T13" fmla="*/ 41 h 82"/>
                <a:gd name="T14" fmla="*/ 41 w 83"/>
                <a:gd name="T15" fmla="*/ 80 h 82"/>
                <a:gd name="T16" fmla="*/ 80 w 83"/>
                <a:gd name="T17" fmla="*/ 41 h 82"/>
                <a:gd name="T18" fmla="*/ 41 w 83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2">
                  <a:moveTo>
                    <a:pt x="41" y="82"/>
                  </a:moveTo>
                  <a:cubicBezTo>
                    <a:pt x="19" y="82"/>
                    <a:pt x="0" y="64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3" y="18"/>
                    <a:pt x="83" y="41"/>
                  </a:cubicBezTo>
                  <a:cubicBezTo>
                    <a:pt x="83" y="64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20"/>
                    <a:pt x="3" y="41"/>
                  </a:cubicBezTo>
                  <a:cubicBezTo>
                    <a:pt x="3" y="62"/>
                    <a:pt x="20" y="80"/>
                    <a:pt x="41" y="80"/>
                  </a:cubicBezTo>
                  <a:cubicBezTo>
                    <a:pt x="63" y="80"/>
                    <a:pt x="80" y="62"/>
                    <a:pt x="80" y="41"/>
                  </a:cubicBezTo>
                  <a:cubicBezTo>
                    <a:pt x="80" y="20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81"/>
            <p:cNvSpPr>
              <a:spLocks noEditPoints="1"/>
            </p:cNvSpPr>
            <p:nvPr/>
          </p:nvSpPr>
          <p:spPr bwMode="auto">
            <a:xfrm>
              <a:off x="5600701" y="890588"/>
              <a:ext cx="452438" cy="463550"/>
            </a:xfrm>
            <a:custGeom>
              <a:avLst/>
              <a:gdLst>
                <a:gd name="T0" fmla="*/ 54 w 54"/>
                <a:gd name="T1" fmla="*/ 35 h 54"/>
                <a:gd name="T2" fmla="*/ 33 w 54"/>
                <a:gd name="T3" fmla="*/ 35 h 54"/>
                <a:gd name="T4" fmla="*/ 33 w 54"/>
                <a:gd name="T5" fmla="*/ 24 h 54"/>
                <a:gd name="T6" fmla="*/ 51 w 54"/>
                <a:gd name="T7" fmla="*/ 24 h 54"/>
                <a:gd name="T8" fmla="*/ 51 w 54"/>
                <a:gd name="T9" fmla="*/ 19 h 54"/>
                <a:gd name="T10" fmla="*/ 33 w 54"/>
                <a:gd name="T11" fmla="*/ 19 h 54"/>
                <a:gd name="T12" fmla="*/ 33 w 54"/>
                <a:gd name="T13" fmla="*/ 11 h 54"/>
                <a:gd name="T14" fmla="*/ 52 w 54"/>
                <a:gd name="T15" fmla="*/ 11 h 54"/>
                <a:gd name="T16" fmla="*/ 52 w 54"/>
                <a:gd name="T17" fmla="*/ 6 h 54"/>
                <a:gd name="T18" fmla="*/ 19 w 54"/>
                <a:gd name="T19" fmla="*/ 6 h 54"/>
                <a:gd name="T20" fmla="*/ 21 w 54"/>
                <a:gd name="T21" fmla="*/ 4 h 54"/>
                <a:gd name="T22" fmla="*/ 18 w 54"/>
                <a:gd name="T23" fmla="*/ 0 h 54"/>
                <a:gd name="T24" fmla="*/ 0 w 54"/>
                <a:gd name="T25" fmla="*/ 17 h 54"/>
                <a:gd name="T26" fmla="*/ 4 w 54"/>
                <a:gd name="T27" fmla="*/ 21 h 54"/>
                <a:gd name="T28" fmla="*/ 14 w 54"/>
                <a:gd name="T29" fmla="*/ 11 h 54"/>
                <a:gd name="T30" fmla="*/ 28 w 54"/>
                <a:gd name="T31" fmla="*/ 11 h 54"/>
                <a:gd name="T32" fmla="*/ 28 w 54"/>
                <a:gd name="T33" fmla="*/ 19 h 54"/>
                <a:gd name="T34" fmla="*/ 13 w 54"/>
                <a:gd name="T35" fmla="*/ 19 h 54"/>
                <a:gd name="T36" fmla="*/ 10 w 54"/>
                <a:gd name="T37" fmla="*/ 22 h 54"/>
                <a:gd name="T38" fmla="*/ 10 w 54"/>
                <a:gd name="T39" fmla="*/ 35 h 54"/>
                <a:gd name="T40" fmla="*/ 1 w 54"/>
                <a:gd name="T41" fmla="*/ 35 h 54"/>
                <a:gd name="T42" fmla="*/ 1 w 54"/>
                <a:gd name="T43" fmla="*/ 40 h 54"/>
                <a:gd name="T44" fmla="*/ 28 w 54"/>
                <a:gd name="T45" fmla="*/ 40 h 54"/>
                <a:gd name="T46" fmla="*/ 28 w 54"/>
                <a:gd name="T47" fmla="*/ 54 h 54"/>
                <a:gd name="T48" fmla="*/ 33 w 54"/>
                <a:gd name="T49" fmla="*/ 54 h 54"/>
                <a:gd name="T50" fmla="*/ 33 w 54"/>
                <a:gd name="T51" fmla="*/ 40 h 54"/>
                <a:gd name="T52" fmla="*/ 54 w 54"/>
                <a:gd name="T53" fmla="*/ 40 h 54"/>
                <a:gd name="T54" fmla="*/ 54 w 54"/>
                <a:gd name="T55" fmla="*/ 35 h 54"/>
                <a:gd name="T56" fmla="*/ 15 w 54"/>
                <a:gd name="T57" fmla="*/ 35 h 54"/>
                <a:gd name="T58" fmla="*/ 15 w 54"/>
                <a:gd name="T59" fmla="*/ 24 h 54"/>
                <a:gd name="T60" fmla="*/ 28 w 54"/>
                <a:gd name="T61" fmla="*/ 24 h 54"/>
                <a:gd name="T62" fmla="*/ 28 w 54"/>
                <a:gd name="T63" fmla="*/ 35 h 54"/>
                <a:gd name="T64" fmla="*/ 15 w 54"/>
                <a:gd name="T65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54">
                  <a:moveTo>
                    <a:pt x="54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19"/>
                    <a:pt x="10" y="20"/>
                    <a:pt x="10" y="2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54" y="35"/>
                  </a:lnTo>
                  <a:close/>
                  <a:moveTo>
                    <a:pt x="15" y="35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35"/>
                    <a:pt x="28" y="35"/>
                    <a:pt x="28" y="35"/>
                  </a:cubicBezTo>
                  <a:lnTo>
                    <a:pt x="15" y="35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82"/>
            <p:cNvSpPr>
              <a:spLocks noChangeArrowheads="1"/>
            </p:cNvSpPr>
            <p:nvPr/>
          </p:nvSpPr>
          <p:spPr bwMode="auto">
            <a:xfrm>
              <a:off x="6303963" y="709613"/>
              <a:ext cx="803275" cy="8334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3"/>
            <p:cNvSpPr>
              <a:spLocks noEditPoints="1"/>
            </p:cNvSpPr>
            <p:nvPr/>
          </p:nvSpPr>
          <p:spPr bwMode="auto">
            <a:xfrm>
              <a:off x="6362701" y="769938"/>
              <a:ext cx="685800" cy="712787"/>
            </a:xfrm>
            <a:custGeom>
              <a:avLst/>
              <a:gdLst>
                <a:gd name="T0" fmla="*/ 41 w 82"/>
                <a:gd name="T1" fmla="*/ 83 h 83"/>
                <a:gd name="T2" fmla="*/ 0 w 82"/>
                <a:gd name="T3" fmla="*/ 41 h 83"/>
                <a:gd name="T4" fmla="*/ 41 w 82"/>
                <a:gd name="T5" fmla="*/ 0 h 83"/>
                <a:gd name="T6" fmla="*/ 82 w 82"/>
                <a:gd name="T7" fmla="*/ 41 h 83"/>
                <a:gd name="T8" fmla="*/ 41 w 82"/>
                <a:gd name="T9" fmla="*/ 83 h 83"/>
                <a:gd name="T10" fmla="*/ 41 w 82"/>
                <a:gd name="T11" fmla="*/ 3 h 83"/>
                <a:gd name="T12" fmla="*/ 2 w 82"/>
                <a:gd name="T13" fmla="*/ 41 h 83"/>
                <a:gd name="T14" fmla="*/ 41 w 82"/>
                <a:gd name="T15" fmla="*/ 80 h 83"/>
                <a:gd name="T16" fmla="*/ 80 w 82"/>
                <a:gd name="T17" fmla="*/ 41 h 83"/>
                <a:gd name="T18" fmla="*/ 41 w 82"/>
                <a:gd name="T1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41" y="83"/>
                  </a:moveTo>
                  <a:cubicBezTo>
                    <a:pt x="18" y="83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4"/>
                    <a:pt x="64" y="83"/>
                    <a:pt x="41" y="83"/>
                  </a:cubicBezTo>
                  <a:close/>
                  <a:moveTo>
                    <a:pt x="41" y="3"/>
                  </a:moveTo>
                  <a:cubicBezTo>
                    <a:pt x="20" y="3"/>
                    <a:pt x="2" y="20"/>
                    <a:pt x="2" y="41"/>
                  </a:cubicBezTo>
                  <a:cubicBezTo>
                    <a:pt x="2" y="63"/>
                    <a:pt x="20" y="80"/>
                    <a:pt x="41" y="80"/>
                  </a:cubicBezTo>
                  <a:cubicBezTo>
                    <a:pt x="62" y="80"/>
                    <a:pt x="80" y="63"/>
                    <a:pt x="80" y="41"/>
                  </a:cubicBezTo>
                  <a:cubicBezTo>
                    <a:pt x="80" y="20"/>
                    <a:pt x="62" y="3"/>
                    <a:pt x="41" y="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4"/>
            <p:cNvSpPr>
              <a:spLocks/>
            </p:cNvSpPr>
            <p:nvPr/>
          </p:nvSpPr>
          <p:spPr bwMode="auto">
            <a:xfrm>
              <a:off x="6488113" y="1019175"/>
              <a:ext cx="58738" cy="103187"/>
            </a:xfrm>
            <a:custGeom>
              <a:avLst/>
              <a:gdLst>
                <a:gd name="T0" fmla="*/ 0 w 37"/>
                <a:gd name="T1" fmla="*/ 59 h 65"/>
                <a:gd name="T2" fmla="*/ 26 w 37"/>
                <a:gd name="T3" fmla="*/ 65 h 65"/>
                <a:gd name="T4" fmla="*/ 37 w 37"/>
                <a:gd name="T5" fmla="*/ 0 h 65"/>
                <a:gd name="T6" fmla="*/ 10 w 37"/>
                <a:gd name="T7" fmla="*/ 0 h 65"/>
                <a:gd name="T8" fmla="*/ 0 w 37"/>
                <a:gd name="T9" fmla="*/ 5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5">
                  <a:moveTo>
                    <a:pt x="0" y="59"/>
                  </a:moveTo>
                  <a:lnTo>
                    <a:pt x="26" y="65"/>
                  </a:lnTo>
                  <a:lnTo>
                    <a:pt x="37" y="0"/>
                  </a:lnTo>
                  <a:lnTo>
                    <a:pt x="1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85"/>
            <p:cNvSpPr>
              <a:spLocks/>
            </p:cNvSpPr>
            <p:nvPr/>
          </p:nvSpPr>
          <p:spPr bwMode="auto">
            <a:xfrm>
              <a:off x="6546851" y="898525"/>
              <a:ext cx="107950" cy="446087"/>
            </a:xfrm>
            <a:custGeom>
              <a:avLst/>
              <a:gdLst>
                <a:gd name="T0" fmla="*/ 47 w 68"/>
                <a:gd name="T1" fmla="*/ 108 h 281"/>
                <a:gd name="T2" fmla="*/ 68 w 68"/>
                <a:gd name="T3" fmla="*/ 92 h 281"/>
                <a:gd name="T4" fmla="*/ 26 w 68"/>
                <a:gd name="T5" fmla="*/ 38 h 281"/>
                <a:gd name="T6" fmla="*/ 26 w 68"/>
                <a:gd name="T7" fmla="*/ 0 h 281"/>
                <a:gd name="T8" fmla="*/ 0 w 68"/>
                <a:gd name="T9" fmla="*/ 0 h 281"/>
                <a:gd name="T10" fmla="*/ 0 w 68"/>
                <a:gd name="T11" fmla="*/ 281 h 281"/>
                <a:gd name="T12" fmla="*/ 26 w 68"/>
                <a:gd name="T13" fmla="*/ 281 h 281"/>
                <a:gd name="T14" fmla="*/ 26 w 68"/>
                <a:gd name="T15" fmla="*/ 81 h 281"/>
                <a:gd name="T16" fmla="*/ 47 w 68"/>
                <a:gd name="T17" fmla="*/ 10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81">
                  <a:moveTo>
                    <a:pt x="47" y="108"/>
                  </a:moveTo>
                  <a:lnTo>
                    <a:pt x="68" y="92"/>
                  </a:lnTo>
                  <a:lnTo>
                    <a:pt x="26" y="38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81"/>
                  </a:lnTo>
                  <a:lnTo>
                    <a:pt x="26" y="281"/>
                  </a:lnTo>
                  <a:lnTo>
                    <a:pt x="26" y="81"/>
                  </a:lnTo>
                  <a:lnTo>
                    <a:pt x="47" y="108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86"/>
            <p:cNvSpPr>
              <a:spLocks noEditPoints="1"/>
            </p:cNvSpPr>
            <p:nvPr/>
          </p:nvSpPr>
          <p:spPr bwMode="auto">
            <a:xfrm>
              <a:off x="6613526" y="898525"/>
              <a:ext cx="317500" cy="455612"/>
            </a:xfrm>
            <a:custGeom>
              <a:avLst/>
              <a:gdLst>
                <a:gd name="T0" fmla="*/ 38 w 38"/>
                <a:gd name="T1" fmla="*/ 50 h 53"/>
                <a:gd name="T2" fmla="*/ 19 w 38"/>
                <a:gd name="T3" fmla="*/ 33 h 53"/>
                <a:gd name="T4" fmla="*/ 19 w 38"/>
                <a:gd name="T5" fmla="*/ 31 h 53"/>
                <a:gd name="T6" fmla="*/ 37 w 38"/>
                <a:gd name="T7" fmla="*/ 31 h 53"/>
                <a:gd name="T8" fmla="*/ 37 w 38"/>
                <a:gd name="T9" fmla="*/ 26 h 53"/>
                <a:gd name="T10" fmla="*/ 34 w 38"/>
                <a:gd name="T11" fmla="*/ 26 h 53"/>
                <a:gd name="T12" fmla="*/ 34 w 38"/>
                <a:gd name="T13" fmla="*/ 10 h 53"/>
                <a:gd name="T14" fmla="*/ 31 w 38"/>
                <a:gd name="T15" fmla="*/ 7 h 53"/>
                <a:gd name="T16" fmla="*/ 19 w 38"/>
                <a:gd name="T17" fmla="*/ 7 h 53"/>
                <a:gd name="T18" fmla="*/ 19 w 38"/>
                <a:gd name="T19" fmla="*/ 0 h 53"/>
                <a:gd name="T20" fmla="*/ 14 w 38"/>
                <a:gd name="T21" fmla="*/ 0 h 53"/>
                <a:gd name="T22" fmla="*/ 14 w 38"/>
                <a:gd name="T23" fmla="*/ 7 h 53"/>
                <a:gd name="T24" fmla="*/ 5 w 38"/>
                <a:gd name="T25" fmla="*/ 7 h 53"/>
                <a:gd name="T26" fmla="*/ 5 w 38"/>
                <a:gd name="T27" fmla="*/ 12 h 53"/>
                <a:gd name="T28" fmla="*/ 14 w 38"/>
                <a:gd name="T29" fmla="*/ 12 h 53"/>
                <a:gd name="T30" fmla="*/ 14 w 38"/>
                <a:gd name="T31" fmla="*/ 26 h 53"/>
                <a:gd name="T32" fmla="*/ 2 w 38"/>
                <a:gd name="T33" fmla="*/ 26 h 53"/>
                <a:gd name="T34" fmla="*/ 2 w 38"/>
                <a:gd name="T35" fmla="*/ 31 h 53"/>
                <a:gd name="T36" fmla="*/ 14 w 38"/>
                <a:gd name="T37" fmla="*/ 31 h 53"/>
                <a:gd name="T38" fmla="*/ 14 w 38"/>
                <a:gd name="T39" fmla="*/ 33 h 53"/>
                <a:gd name="T40" fmla="*/ 0 w 38"/>
                <a:gd name="T41" fmla="*/ 50 h 53"/>
                <a:gd name="T42" fmla="*/ 4 w 38"/>
                <a:gd name="T43" fmla="*/ 53 h 53"/>
                <a:gd name="T44" fmla="*/ 17 w 38"/>
                <a:gd name="T45" fmla="*/ 38 h 53"/>
                <a:gd name="T46" fmla="*/ 34 w 38"/>
                <a:gd name="T47" fmla="*/ 53 h 53"/>
                <a:gd name="T48" fmla="*/ 38 w 38"/>
                <a:gd name="T49" fmla="*/ 50 h 53"/>
                <a:gd name="T50" fmla="*/ 19 w 38"/>
                <a:gd name="T51" fmla="*/ 12 h 53"/>
                <a:gd name="T52" fmla="*/ 29 w 38"/>
                <a:gd name="T53" fmla="*/ 12 h 53"/>
                <a:gd name="T54" fmla="*/ 29 w 38"/>
                <a:gd name="T55" fmla="*/ 26 h 53"/>
                <a:gd name="T56" fmla="*/ 19 w 38"/>
                <a:gd name="T57" fmla="*/ 26 h 53"/>
                <a:gd name="T58" fmla="*/ 19 w 38"/>
                <a:gd name="T5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3">
                  <a:moveTo>
                    <a:pt x="38" y="50"/>
                  </a:moveTo>
                  <a:cubicBezTo>
                    <a:pt x="19" y="33"/>
                    <a:pt x="19" y="33"/>
                    <a:pt x="19" y="33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8"/>
                    <a:pt x="33" y="7"/>
                    <a:pt x="3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34" y="53"/>
                    <a:pt x="34" y="53"/>
                    <a:pt x="34" y="53"/>
                  </a:cubicBezTo>
                  <a:lnTo>
                    <a:pt x="38" y="50"/>
                  </a:lnTo>
                  <a:close/>
                  <a:moveTo>
                    <a:pt x="1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19" y="26"/>
                    <a:pt x="19" y="26"/>
                    <a:pt x="19" y="26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87"/>
            <p:cNvSpPr>
              <a:spLocks noChangeArrowheads="1"/>
            </p:cNvSpPr>
            <p:nvPr/>
          </p:nvSpPr>
          <p:spPr bwMode="auto">
            <a:xfrm>
              <a:off x="7165976" y="709613"/>
              <a:ext cx="803275" cy="8334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8"/>
            <p:cNvSpPr>
              <a:spLocks noEditPoints="1"/>
            </p:cNvSpPr>
            <p:nvPr/>
          </p:nvSpPr>
          <p:spPr bwMode="auto">
            <a:xfrm>
              <a:off x="7224713" y="769938"/>
              <a:ext cx="685800" cy="712787"/>
            </a:xfrm>
            <a:custGeom>
              <a:avLst/>
              <a:gdLst>
                <a:gd name="T0" fmla="*/ 41 w 82"/>
                <a:gd name="T1" fmla="*/ 83 h 83"/>
                <a:gd name="T2" fmla="*/ 0 w 82"/>
                <a:gd name="T3" fmla="*/ 41 h 83"/>
                <a:gd name="T4" fmla="*/ 41 w 82"/>
                <a:gd name="T5" fmla="*/ 0 h 83"/>
                <a:gd name="T6" fmla="*/ 82 w 82"/>
                <a:gd name="T7" fmla="*/ 41 h 83"/>
                <a:gd name="T8" fmla="*/ 41 w 82"/>
                <a:gd name="T9" fmla="*/ 83 h 83"/>
                <a:gd name="T10" fmla="*/ 41 w 82"/>
                <a:gd name="T11" fmla="*/ 3 h 83"/>
                <a:gd name="T12" fmla="*/ 3 w 82"/>
                <a:gd name="T13" fmla="*/ 41 h 83"/>
                <a:gd name="T14" fmla="*/ 41 w 82"/>
                <a:gd name="T15" fmla="*/ 80 h 83"/>
                <a:gd name="T16" fmla="*/ 80 w 82"/>
                <a:gd name="T17" fmla="*/ 41 h 83"/>
                <a:gd name="T18" fmla="*/ 41 w 82"/>
                <a:gd name="T1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41" y="83"/>
                  </a:moveTo>
                  <a:cubicBezTo>
                    <a:pt x="19" y="83"/>
                    <a:pt x="0" y="64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4"/>
                    <a:pt x="64" y="83"/>
                    <a:pt x="41" y="83"/>
                  </a:cubicBezTo>
                  <a:close/>
                  <a:moveTo>
                    <a:pt x="41" y="3"/>
                  </a:moveTo>
                  <a:cubicBezTo>
                    <a:pt x="20" y="3"/>
                    <a:pt x="3" y="20"/>
                    <a:pt x="3" y="41"/>
                  </a:cubicBezTo>
                  <a:cubicBezTo>
                    <a:pt x="3" y="63"/>
                    <a:pt x="20" y="80"/>
                    <a:pt x="41" y="80"/>
                  </a:cubicBezTo>
                  <a:cubicBezTo>
                    <a:pt x="63" y="80"/>
                    <a:pt x="80" y="63"/>
                    <a:pt x="80" y="41"/>
                  </a:cubicBezTo>
                  <a:cubicBezTo>
                    <a:pt x="80" y="20"/>
                    <a:pt x="63" y="3"/>
                    <a:pt x="41" y="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9"/>
            <p:cNvSpPr>
              <a:spLocks/>
            </p:cNvSpPr>
            <p:nvPr/>
          </p:nvSpPr>
          <p:spPr bwMode="auto">
            <a:xfrm>
              <a:off x="7383463" y="915988"/>
              <a:ext cx="385763" cy="420687"/>
            </a:xfrm>
            <a:custGeom>
              <a:avLst/>
              <a:gdLst>
                <a:gd name="T0" fmla="*/ 46 w 46"/>
                <a:gd name="T1" fmla="*/ 25 h 49"/>
                <a:gd name="T2" fmla="*/ 46 w 46"/>
                <a:gd name="T3" fmla="*/ 20 h 49"/>
                <a:gd name="T4" fmla="*/ 25 w 46"/>
                <a:gd name="T5" fmla="*/ 20 h 49"/>
                <a:gd name="T6" fmla="*/ 25 w 46"/>
                <a:gd name="T7" fmla="*/ 9 h 49"/>
                <a:gd name="T8" fmla="*/ 20 w 46"/>
                <a:gd name="T9" fmla="*/ 9 h 49"/>
                <a:gd name="T10" fmla="*/ 20 w 46"/>
                <a:gd name="T11" fmla="*/ 20 h 49"/>
                <a:gd name="T12" fmla="*/ 5 w 46"/>
                <a:gd name="T13" fmla="*/ 20 h 49"/>
                <a:gd name="T14" fmla="*/ 5 w 46"/>
                <a:gd name="T15" fmla="*/ 5 h 49"/>
                <a:gd name="T16" fmla="*/ 43 w 46"/>
                <a:gd name="T17" fmla="*/ 5 h 49"/>
                <a:gd name="T18" fmla="*/ 43 w 46"/>
                <a:gd name="T19" fmla="*/ 0 h 49"/>
                <a:gd name="T20" fmla="*/ 3 w 46"/>
                <a:gd name="T21" fmla="*/ 0 h 49"/>
                <a:gd name="T22" fmla="*/ 0 w 46"/>
                <a:gd name="T23" fmla="*/ 2 h 49"/>
                <a:gd name="T24" fmla="*/ 0 w 46"/>
                <a:gd name="T25" fmla="*/ 23 h 49"/>
                <a:gd name="T26" fmla="*/ 3 w 46"/>
                <a:gd name="T27" fmla="*/ 25 h 49"/>
                <a:gd name="T28" fmla="*/ 20 w 46"/>
                <a:gd name="T29" fmla="*/ 25 h 49"/>
                <a:gd name="T30" fmla="*/ 20 w 46"/>
                <a:gd name="T31" fmla="*/ 44 h 49"/>
                <a:gd name="T32" fmla="*/ 11 w 46"/>
                <a:gd name="T33" fmla="*/ 44 h 49"/>
                <a:gd name="T34" fmla="*/ 11 w 46"/>
                <a:gd name="T35" fmla="*/ 49 h 49"/>
                <a:gd name="T36" fmla="*/ 22 w 46"/>
                <a:gd name="T37" fmla="*/ 49 h 49"/>
                <a:gd name="T38" fmla="*/ 25 w 46"/>
                <a:gd name="T39" fmla="*/ 47 h 49"/>
                <a:gd name="T40" fmla="*/ 25 w 46"/>
                <a:gd name="T41" fmla="*/ 25 h 49"/>
                <a:gd name="T42" fmla="*/ 46 w 46"/>
                <a:gd name="T4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49">
                  <a:moveTo>
                    <a:pt x="46" y="25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3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9"/>
                    <a:pt x="25" y="48"/>
                    <a:pt x="25" y="47"/>
                  </a:cubicBezTo>
                  <a:cubicBezTo>
                    <a:pt x="25" y="25"/>
                    <a:pt x="25" y="25"/>
                    <a:pt x="25" y="25"/>
                  </a:cubicBezTo>
                  <a:lnTo>
                    <a:pt x="46" y="25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90"/>
            <p:cNvSpPr>
              <a:spLocks/>
            </p:cNvSpPr>
            <p:nvPr/>
          </p:nvSpPr>
          <p:spPr bwMode="auto">
            <a:xfrm>
              <a:off x="7332663" y="1155700"/>
              <a:ext cx="160338" cy="155575"/>
            </a:xfrm>
            <a:custGeom>
              <a:avLst/>
              <a:gdLst>
                <a:gd name="T0" fmla="*/ 80 w 101"/>
                <a:gd name="T1" fmla="*/ 0 h 98"/>
                <a:gd name="T2" fmla="*/ 0 w 101"/>
                <a:gd name="T3" fmla="*/ 81 h 98"/>
                <a:gd name="T4" fmla="*/ 16 w 101"/>
                <a:gd name="T5" fmla="*/ 98 h 98"/>
                <a:gd name="T6" fmla="*/ 101 w 101"/>
                <a:gd name="T7" fmla="*/ 17 h 98"/>
                <a:gd name="T8" fmla="*/ 80 w 101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80" y="0"/>
                  </a:moveTo>
                  <a:lnTo>
                    <a:pt x="0" y="81"/>
                  </a:lnTo>
                  <a:lnTo>
                    <a:pt x="16" y="98"/>
                  </a:lnTo>
                  <a:lnTo>
                    <a:pt x="101" y="1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91"/>
            <p:cNvSpPr>
              <a:spLocks/>
            </p:cNvSpPr>
            <p:nvPr/>
          </p:nvSpPr>
          <p:spPr bwMode="auto">
            <a:xfrm>
              <a:off x="7651751" y="1155700"/>
              <a:ext cx="158750" cy="155575"/>
            </a:xfrm>
            <a:custGeom>
              <a:avLst/>
              <a:gdLst>
                <a:gd name="T0" fmla="*/ 16 w 100"/>
                <a:gd name="T1" fmla="*/ 0 h 98"/>
                <a:gd name="T2" fmla="*/ 0 w 100"/>
                <a:gd name="T3" fmla="*/ 17 h 98"/>
                <a:gd name="T4" fmla="*/ 79 w 100"/>
                <a:gd name="T5" fmla="*/ 98 h 98"/>
                <a:gd name="T6" fmla="*/ 100 w 100"/>
                <a:gd name="T7" fmla="*/ 81 h 98"/>
                <a:gd name="T8" fmla="*/ 16 w 100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6" y="0"/>
                  </a:moveTo>
                  <a:lnTo>
                    <a:pt x="0" y="17"/>
                  </a:lnTo>
                  <a:lnTo>
                    <a:pt x="79" y="98"/>
                  </a:lnTo>
                  <a:lnTo>
                    <a:pt x="100" y="8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3" name="原创设计师QQ598969553          _6"/>
          <p:cNvSpPr txBox="1"/>
          <p:nvPr/>
        </p:nvSpPr>
        <p:spPr>
          <a:xfrm>
            <a:off x="4283704" y="467583"/>
            <a:ext cx="36484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目录</a:t>
            </a:r>
            <a:endParaRPr lang="en-US" altLang="zh-CN" sz="66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35" name="原创设计师QQ598969553          _7"/>
          <p:cNvGrpSpPr/>
          <p:nvPr/>
        </p:nvGrpSpPr>
        <p:grpSpPr>
          <a:xfrm rot="5400000">
            <a:off x="1538404" y="3335136"/>
            <a:ext cx="1212513" cy="1368075"/>
            <a:chOff x="4468733" y="2771468"/>
            <a:chExt cx="1487127" cy="1677919"/>
          </a:xfrm>
        </p:grpSpPr>
        <p:sp>
          <p:nvSpPr>
            <p:cNvPr id="136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137" name="Freeform 5"/>
            <p:cNvSpPr/>
            <p:nvPr/>
          </p:nvSpPr>
          <p:spPr bwMode="auto">
            <a:xfrm rot="5400000">
              <a:off x="4600909" y="3068559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1C50A2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rgbClr val="C00000"/>
                </a:solidFill>
              </a:endParaRPr>
            </a:p>
          </p:txBody>
        </p:sp>
      </p:grpSp>
      <p:grpSp>
        <p:nvGrpSpPr>
          <p:cNvPr id="138" name="原创设计师QQ598969553          _8"/>
          <p:cNvGrpSpPr/>
          <p:nvPr/>
        </p:nvGrpSpPr>
        <p:grpSpPr>
          <a:xfrm rot="5400000">
            <a:off x="4019515" y="3335136"/>
            <a:ext cx="1212513" cy="1368075"/>
            <a:chOff x="4468733" y="2771468"/>
            <a:chExt cx="1487127" cy="1677919"/>
          </a:xfrm>
        </p:grpSpPr>
        <p:sp>
          <p:nvSpPr>
            <p:cNvPr id="139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140" name="Freeform 5"/>
            <p:cNvSpPr/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1C50A2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141" name="原创设计师QQ598969553          _9"/>
          <p:cNvGrpSpPr/>
          <p:nvPr/>
        </p:nvGrpSpPr>
        <p:grpSpPr>
          <a:xfrm rot="5400000">
            <a:off x="6616691" y="3335136"/>
            <a:ext cx="1212513" cy="1368075"/>
            <a:chOff x="4468733" y="2771468"/>
            <a:chExt cx="1487127" cy="1677919"/>
          </a:xfrm>
        </p:grpSpPr>
        <p:sp>
          <p:nvSpPr>
            <p:cNvPr id="142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143" name="Freeform 5"/>
            <p:cNvSpPr/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1C50A2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144" name="原创设计师QQ598969553          _10"/>
          <p:cNvGrpSpPr/>
          <p:nvPr/>
        </p:nvGrpSpPr>
        <p:grpSpPr>
          <a:xfrm rot="5400000">
            <a:off x="9213866" y="3336491"/>
            <a:ext cx="1212513" cy="1368075"/>
            <a:chOff x="4468733" y="2771468"/>
            <a:chExt cx="1487127" cy="1677919"/>
          </a:xfrm>
        </p:grpSpPr>
        <p:sp>
          <p:nvSpPr>
            <p:cNvPr id="145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146" name="Freeform 5"/>
            <p:cNvSpPr/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1C50A2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147" name="原创设计师QQ598969553          _11"/>
          <p:cNvSpPr>
            <a:spLocks noEditPoints="1"/>
          </p:cNvSpPr>
          <p:nvPr/>
        </p:nvSpPr>
        <p:spPr bwMode="auto">
          <a:xfrm>
            <a:off x="1916562" y="3886670"/>
            <a:ext cx="456195" cy="265003"/>
          </a:xfrm>
          <a:custGeom>
            <a:avLst/>
            <a:gdLst>
              <a:gd name="T0" fmla="*/ 712 w 739"/>
              <a:gd name="T1" fmla="*/ 36 h 492"/>
              <a:gd name="T2" fmla="*/ 712 w 739"/>
              <a:gd name="T3" fmla="*/ 404 h 492"/>
              <a:gd name="T4" fmla="*/ 702 w 739"/>
              <a:gd name="T5" fmla="*/ 404 h 492"/>
              <a:gd name="T6" fmla="*/ 678 w 739"/>
              <a:gd name="T7" fmla="*/ 403 h 492"/>
              <a:gd name="T8" fmla="*/ 373 w 739"/>
              <a:gd name="T9" fmla="*/ 480 h 492"/>
              <a:gd name="T10" fmla="*/ 369 w 739"/>
              <a:gd name="T11" fmla="*/ 482 h 492"/>
              <a:gd name="T12" fmla="*/ 365 w 739"/>
              <a:gd name="T13" fmla="*/ 480 h 492"/>
              <a:gd name="T14" fmla="*/ 60 w 739"/>
              <a:gd name="T15" fmla="*/ 403 h 492"/>
              <a:gd name="T16" fmla="*/ 37 w 739"/>
              <a:gd name="T17" fmla="*/ 404 h 492"/>
              <a:gd name="T18" fmla="*/ 26 w 739"/>
              <a:gd name="T19" fmla="*/ 404 h 492"/>
              <a:gd name="T20" fmla="*/ 26 w 739"/>
              <a:gd name="T21" fmla="*/ 36 h 492"/>
              <a:gd name="T22" fmla="*/ 0 w 739"/>
              <a:gd name="T23" fmla="*/ 36 h 492"/>
              <a:gd name="T24" fmla="*/ 0 w 739"/>
              <a:gd name="T25" fmla="*/ 418 h 492"/>
              <a:gd name="T26" fmla="*/ 369 w 739"/>
              <a:gd name="T27" fmla="*/ 492 h 492"/>
              <a:gd name="T28" fmla="*/ 739 w 739"/>
              <a:gd name="T29" fmla="*/ 418 h 492"/>
              <a:gd name="T30" fmla="*/ 739 w 739"/>
              <a:gd name="T31" fmla="*/ 36 h 492"/>
              <a:gd name="T32" fmla="*/ 712 w 739"/>
              <a:gd name="T33" fmla="*/ 36 h 492"/>
              <a:gd name="T34" fmla="*/ 357 w 739"/>
              <a:gd name="T35" fmla="*/ 418 h 492"/>
              <a:gd name="T36" fmla="*/ 357 w 739"/>
              <a:gd name="T37" fmla="*/ 82 h 492"/>
              <a:gd name="T38" fmla="*/ 101 w 739"/>
              <a:gd name="T39" fmla="*/ 2 h 492"/>
              <a:gd name="T40" fmla="*/ 101 w 739"/>
              <a:gd name="T41" fmla="*/ 352 h 492"/>
              <a:gd name="T42" fmla="*/ 111 w 739"/>
              <a:gd name="T43" fmla="*/ 352 h 492"/>
              <a:gd name="T44" fmla="*/ 357 w 739"/>
              <a:gd name="T45" fmla="*/ 418 h 492"/>
              <a:gd name="T46" fmla="*/ 638 w 739"/>
              <a:gd name="T47" fmla="*/ 352 h 492"/>
              <a:gd name="T48" fmla="*/ 638 w 739"/>
              <a:gd name="T49" fmla="*/ 2 h 492"/>
              <a:gd name="T50" fmla="*/ 382 w 739"/>
              <a:gd name="T51" fmla="*/ 82 h 492"/>
              <a:gd name="T52" fmla="*/ 382 w 739"/>
              <a:gd name="T53" fmla="*/ 418 h 492"/>
              <a:gd name="T54" fmla="*/ 628 w 739"/>
              <a:gd name="T55" fmla="*/ 352 h 492"/>
              <a:gd name="T56" fmla="*/ 638 w 739"/>
              <a:gd name="T57" fmla="*/ 352 h 492"/>
              <a:gd name="T58" fmla="*/ 369 w 739"/>
              <a:gd name="T59" fmla="*/ 473 h 492"/>
              <a:gd name="T60" fmla="*/ 695 w 739"/>
              <a:gd name="T61" fmla="*/ 395 h 492"/>
              <a:gd name="T62" fmla="*/ 695 w 739"/>
              <a:gd name="T63" fmla="*/ 7 h 492"/>
              <a:gd name="T64" fmla="*/ 655 w 739"/>
              <a:gd name="T65" fmla="*/ 7 h 492"/>
              <a:gd name="T66" fmla="*/ 655 w 739"/>
              <a:gd name="T67" fmla="*/ 370 h 492"/>
              <a:gd name="T68" fmla="*/ 645 w 739"/>
              <a:gd name="T69" fmla="*/ 370 h 492"/>
              <a:gd name="T70" fmla="*/ 626 w 739"/>
              <a:gd name="T71" fmla="*/ 369 h 492"/>
              <a:gd name="T72" fmla="*/ 376 w 739"/>
              <a:gd name="T73" fmla="*/ 441 h 492"/>
              <a:gd name="T74" fmla="*/ 369 w 739"/>
              <a:gd name="T75" fmla="*/ 445 h 492"/>
              <a:gd name="T76" fmla="*/ 363 w 739"/>
              <a:gd name="T77" fmla="*/ 441 h 492"/>
              <a:gd name="T78" fmla="*/ 113 w 739"/>
              <a:gd name="T79" fmla="*/ 369 h 492"/>
              <a:gd name="T80" fmla="*/ 93 w 739"/>
              <a:gd name="T81" fmla="*/ 370 h 492"/>
              <a:gd name="T82" fmla="*/ 83 w 739"/>
              <a:gd name="T83" fmla="*/ 370 h 492"/>
              <a:gd name="T84" fmla="*/ 83 w 739"/>
              <a:gd name="T85" fmla="*/ 7 h 492"/>
              <a:gd name="T86" fmla="*/ 44 w 739"/>
              <a:gd name="T87" fmla="*/ 7 h 492"/>
              <a:gd name="T88" fmla="*/ 44 w 739"/>
              <a:gd name="T89" fmla="*/ 395 h 492"/>
              <a:gd name="T90" fmla="*/ 369 w 739"/>
              <a:gd name="T91" fmla="*/ 473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9" h="492">
                <a:moveTo>
                  <a:pt x="712" y="36"/>
                </a:moveTo>
                <a:lnTo>
                  <a:pt x="712" y="404"/>
                </a:lnTo>
                <a:lnTo>
                  <a:pt x="702" y="404"/>
                </a:lnTo>
                <a:cubicBezTo>
                  <a:pt x="694" y="404"/>
                  <a:pt x="686" y="403"/>
                  <a:pt x="678" y="403"/>
                </a:cubicBezTo>
                <a:cubicBezTo>
                  <a:pt x="576" y="403"/>
                  <a:pt x="467" y="430"/>
                  <a:pt x="373" y="480"/>
                </a:cubicBezTo>
                <a:lnTo>
                  <a:pt x="369" y="482"/>
                </a:lnTo>
                <a:lnTo>
                  <a:pt x="365" y="480"/>
                </a:lnTo>
                <a:cubicBezTo>
                  <a:pt x="271" y="430"/>
                  <a:pt x="163" y="403"/>
                  <a:pt x="60" y="403"/>
                </a:cubicBezTo>
                <a:cubicBezTo>
                  <a:pt x="52" y="403"/>
                  <a:pt x="45" y="404"/>
                  <a:pt x="37" y="404"/>
                </a:cubicBezTo>
                <a:lnTo>
                  <a:pt x="26" y="404"/>
                </a:lnTo>
                <a:lnTo>
                  <a:pt x="26" y="36"/>
                </a:lnTo>
                <a:cubicBezTo>
                  <a:pt x="17" y="36"/>
                  <a:pt x="9" y="36"/>
                  <a:pt x="0" y="36"/>
                </a:cubicBezTo>
                <a:lnTo>
                  <a:pt x="0" y="418"/>
                </a:lnTo>
                <a:cubicBezTo>
                  <a:pt x="123" y="415"/>
                  <a:pt x="254" y="442"/>
                  <a:pt x="369" y="492"/>
                </a:cubicBezTo>
                <a:cubicBezTo>
                  <a:pt x="484" y="442"/>
                  <a:pt x="616" y="415"/>
                  <a:pt x="739" y="418"/>
                </a:cubicBezTo>
                <a:lnTo>
                  <a:pt x="739" y="36"/>
                </a:lnTo>
                <a:cubicBezTo>
                  <a:pt x="730" y="36"/>
                  <a:pt x="721" y="36"/>
                  <a:pt x="712" y="36"/>
                </a:cubicBezTo>
                <a:close/>
                <a:moveTo>
                  <a:pt x="357" y="418"/>
                </a:moveTo>
                <a:lnTo>
                  <a:pt x="357" y="82"/>
                </a:lnTo>
                <a:cubicBezTo>
                  <a:pt x="277" y="28"/>
                  <a:pt x="186" y="0"/>
                  <a:pt x="101" y="2"/>
                </a:cubicBezTo>
                <a:lnTo>
                  <a:pt x="101" y="352"/>
                </a:lnTo>
                <a:cubicBezTo>
                  <a:pt x="104" y="352"/>
                  <a:pt x="107" y="352"/>
                  <a:pt x="111" y="352"/>
                </a:cubicBezTo>
                <a:cubicBezTo>
                  <a:pt x="193" y="352"/>
                  <a:pt x="280" y="375"/>
                  <a:pt x="357" y="418"/>
                </a:cubicBezTo>
                <a:close/>
                <a:moveTo>
                  <a:pt x="638" y="352"/>
                </a:moveTo>
                <a:lnTo>
                  <a:pt x="638" y="2"/>
                </a:lnTo>
                <a:cubicBezTo>
                  <a:pt x="552" y="0"/>
                  <a:pt x="461" y="28"/>
                  <a:pt x="382" y="82"/>
                </a:cubicBezTo>
                <a:lnTo>
                  <a:pt x="382" y="418"/>
                </a:lnTo>
                <a:cubicBezTo>
                  <a:pt x="459" y="375"/>
                  <a:pt x="545" y="352"/>
                  <a:pt x="628" y="352"/>
                </a:cubicBezTo>
                <a:cubicBezTo>
                  <a:pt x="631" y="352"/>
                  <a:pt x="635" y="352"/>
                  <a:pt x="638" y="352"/>
                </a:cubicBezTo>
                <a:close/>
                <a:moveTo>
                  <a:pt x="369" y="473"/>
                </a:moveTo>
                <a:cubicBezTo>
                  <a:pt x="473" y="417"/>
                  <a:pt x="590" y="391"/>
                  <a:pt x="695" y="395"/>
                </a:cubicBezTo>
                <a:lnTo>
                  <a:pt x="695" y="7"/>
                </a:lnTo>
                <a:cubicBezTo>
                  <a:pt x="682" y="6"/>
                  <a:pt x="669" y="6"/>
                  <a:pt x="655" y="7"/>
                </a:cubicBezTo>
                <a:lnTo>
                  <a:pt x="655" y="370"/>
                </a:lnTo>
                <a:lnTo>
                  <a:pt x="645" y="370"/>
                </a:lnTo>
                <a:cubicBezTo>
                  <a:pt x="639" y="369"/>
                  <a:pt x="632" y="369"/>
                  <a:pt x="626" y="369"/>
                </a:cubicBezTo>
                <a:cubicBezTo>
                  <a:pt x="542" y="369"/>
                  <a:pt x="453" y="395"/>
                  <a:pt x="376" y="441"/>
                </a:cubicBezTo>
                <a:lnTo>
                  <a:pt x="369" y="445"/>
                </a:lnTo>
                <a:lnTo>
                  <a:pt x="363" y="441"/>
                </a:lnTo>
                <a:cubicBezTo>
                  <a:pt x="286" y="395"/>
                  <a:pt x="197" y="369"/>
                  <a:pt x="113" y="369"/>
                </a:cubicBezTo>
                <a:cubicBezTo>
                  <a:pt x="106" y="369"/>
                  <a:pt x="100" y="369"/>
                  <a:pt x="93" y="370"/>
                </a:cubicBezTo>
                <a:lnTo>
                  <a:pt x="83" y="370"/>
                </a:lnTo>
                <a:lnTo>
                  <a:pt x="83" y="7"/>
                </a:lnTo>
                <a:cubicBezTo>
                  <a:pt x="70" y="6"/>
                  <a:pt x="57" y="6"/>
                  <a:pt x="44" y="7"/>
                </a:cubicBezTo>
                <a:lnTo>
                  <a:pt x="44" y="395"/>
                </a:lnTo>
                <a:cubicBezTo>
                  <a:pt x="148" y="391"/>
                  <a:pt x="265" y="417"/>
                  <a:pt x="369" y="4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65">
              <a:solidFill>
                <a:prstClr val="black"/>
              </a:solidFill>
            </a:endParaRPr>
          </a:p>
        </p:txBody>
      </p:sp>
      <p:sp>
        <p:nvSpPr>
          <p:cNvPr id="148" name="原创设计师QQ598969553          _12"/>
          <p:cNvSpPr>
            <a:spLocks noEditPoints="1"/>
          </p:cNvSpPr>
          <p:nvPr/>
        </p:nvSpPr>
        <p:spPr bwMode="auto">
          <a:xfrm>
            <a:off x="4451819" y="3814264"/>
            <a:ext cx="361197" cy="409819"/>
          </a:xfrm>
          <a:custGeom>
            <a:avLst/>
            <a:gdLst>
              <a:gd name="T0" fmla="*/ 402 w 630"/>
              <a:gd name="T1" fmla="*/ 89 h 711"/>
              <a:gd name="T2" fmla="*/ 313 w 630"/>
              <a:gd name="T3" fmla="*/ 178 h 711"/>
              <a:gd name="T4" fmla="*/ 223 w 630"/>
              <a:gd name="T5" fmla="*/ 178 h 711"/>
              <a:gd name="T6" fmla="*/ 134 w 630"/>
              <a:gd name="T7" fmla="*/ 89 h 711"/>
              <a:gd name="T8" fmla="*/ 223 w 630"/>
              <a:gd name="T9" fmla="*/ 0 h 711"/>
              <a:gd name="T10" fmla="*/ 313 w 630"/>
              <a:gd name="T11" fmla="*/ 0 h 711"/>
              <a:gd name="T12" fmla="*/ 402 w 630"/>
              <a:gd name="T13" fmla="*/ 89 h 711"/>
              <a:gd name="T14" fmla="*/ 445 w 630"/>
              <a:gd name="T15" fmla="*/ 89 h 711"/>
              <a:gd name="T16" fmla="*/ 446 w 630"/>
              <a:gd name="T17" fmla="*/ 109 h 711"/>
              <a:gd name="T18" fmla="*/ 335 w 630"/>
              <a:gd name="T19" fmla="*/ 221 h 711"/>
              <a:gd name="T20" fmla="*/ 201 w 630"/>
              <a:gd name="T21" fmla="*/ 221 h 711"/>
              <a:gd name="T22" fmla="*/ 90 w 630"/>
              <a:gd name="T23" fmla="*/ 109 h 711"/>
              <a:gd name="T24" fmla="*/ 92 w 630"/>
              <a:gd name="T25" fmla="*/ 89 h 711"/>
              <a:gd name="T26" fmla="*/ 0 w 630"/>
              <a:gd name="T27" fmla="*/ 198 h 711"/>
              <a:gd name="T28" fmla="*/ 0 w 630"/>
              <a:gd name="T29" fmla="*/ 600 h 711"/>
              <a:gd name="T30" fmla="*/ 112 w 630"/>
              <a:gd name="T31" fmla="*/ 711 h 711"/>
              <a:gd name="T32" fmla="*/ 409 w 630"/>
              <a:gd name="T33" fmla="*/ 711 h 711"/>
              <a:gd name="T34" fmla="*/ 288 w 630"/>
              <a:gd name="T35" fmla="*/ 528 h 711"/>
              <a:gd name="T36" fmla="*/ 487 w 630"/>
              <a:gd name="T37" fmla="*/ 328 h 711"/>
              <a:gd name="T38" fmla="*/ 536 w 630"/>
              <a:gd name="T39" fmla="*/ 335 h 711"/>
              <a:gd name="T40" fmla="*/ 536 w 630"/>
              <a:gd name="T41" fmla="*/ 198 h 711"/>
              <a:gd name="T42" fmla="*/ 445 w 630"/>
              <a:gd name="T43" fmla="*/ 89 h 711"/>
              <a:gd name="T44" fmla="*/ 251 w 630"/>
              <a:gd name="T45" fmla="*/ 446 h 711"/>
              <a:gd name="T46" fmla="*/ 251 w 630"/>
              <a:gd name="T47" fmla="*/ 446 h 711"/>
              <a:gd name="T48" fmla="*/ 112 w 630"/>
              <a:gd name="T49" fmla="*/ 446 h 711"/>
              <a:gd name="T50" fmla="*/ 90 w 630"/>
              <a:gd name="T51" fmla="*/ 423 h 711"/>
              <a:gd name="T52" fmla="*/ 112 w 630"/>
              <a:gd name="T53" fmla="*/ 401 h 711"/>
              <a:gd name="T54" fmla="*/ 251 w 630"/>
              <a:gd name="T55" fmla="*/ 401 h 711"/>
              <a:gd name="T56" fmla="*/ 274 w 630"/>
              <a:gd name="T57" fmla="*/ 423 h 711"/>
              <a:gd name="T58" fmla="*/ 251 w 630"/>
              <a:gd name="T59" fmla="*/ 446 h 711"/>
              <a:gd name="T60" fmla="*/ 296 w 630"/>
              <a:gd name="T61" fmla="*/ 356 h 711"/>
              <a:gd name="T62" fmla="*/ 296 w 630"/>
              <a:gd name="T63" fmla="*/ 356 h 711"/>
              <a:gd name="T64" fmla="*/ 112 w 630"/>
              <a:gd name="T65" fmla="*/ 356 h 711"/>
              <a:gd name="T66" fmla="*/ 90 w 630"/>
              <a:gd name="T67" fmla="*/ 334 h 711"/>
              <a:gd name="T68" fmla="*/ 112 w 630"/>
              <a:gd name="T69" fmla="*/ 312 h 711"/>
              <a:gd name="T70" fmla="*/ 296 w 630"/>
              <a:gd name="T71" fmla="*/ 312 h 711"/>
              <a:gd name="T72" fmla="*/ 318 w 630"/>
              <a:gd name="T73" fmla="*/ 334 h 711"/>
              <a:gd name="T74" fmla="*/ 296 w 630"/>
              <a:gd name="T75" fmla="*/ 356 h 711"/>
              <a:gd name="T76" fmla="*/ 524 w 630"/>
              <a:gd name="T77" fmla="*/ 390 h 711"/>
              <a:gd name="T78" fmla="*/ 488 w 630"/>
              <a:gd name="T79" fmla="*/ 385 h 711"/>
              <a:gd name="T80" fmla="*/ 346 w 630"/>
              <a:gd name="T81" fmla="*/ 527 h 711"/>
              <a:gd name="T82" fmla="*/ 458 w 630"/>
              <a:gd name="T83" fmla="*/ 666 h 711"/>
              <a:gd name="T84" fmla="*/ 488 w 630"/>
              <a:gd name="T85" fmla="*/ 669 h 711"/>
              <a:gd name="T86" fmla="*/ 630 w 630"/>
              <a:gd name="T87" fmla="*/ 527 h 711"/>
              <a:gd name="T88" fmla="*/ 524 w 630"/>
              <a:gd name="T89" fmla="*/ 390 h 711"/>
              <a:gd name="T90" fmla="*/ 569 w 630"/>
              <a:gd name="T91" fmla="*/ 507 h 711"/>
              <a:gd name="T92" fmla="*/ 569 w 630"/>
              <a:gd name="T93" fmla="*/ 507 h 711"/>
              <a:gd name="T94" fmla="*/ 524 w 630"/>
              <a:gd name="T95" fmla="*/ 552 h 711"/>
              <a:gd name="T96" fmla="*/ 488 w 630"/>
              <a:gd name="T97" fmla="*/ 588 h 711"/>
              <a:gd name="T98" fmla="*/ 448 w 630"/>
              <a:gd name="T99" fmla="*/ 588 h 711"/>
              <a:gd name="T100" fmla="*/ 408 w 630"/>
              <a:gd name="T101" fmla="*/ 547 h 711"/>
              <a:gd name="T102" fmla="*/ 408 w 630"/>
              <a:gd name="T103" fmla="*/ 507 h 711"/>
              <a:gd name="T104" fmla="*/ 448 w 630"/>
              <a:gd name="T105" fmla="*/ 507 h 711"/>
              <a:gd name="T106" fmla="*/ 468 w 630"/>
              <a:gd name="T107" fmla="*/ 527 h 711"/>
              <a:gd name="T108" fmla="*/ 524 w 630"/>
              <a:gd name="T109" fmla="*/ 472 h 711"/>
              <a:gd name="T110" fmla="*/ 528 w 630"/>
              <a:gd name="T111" fmla="*/ 467 h 711"/>
              <a:gd name="T112" fmla="*/ 569 w 630"/>
              <a:gd name="T113" fmla="*/ 467 h 711"/>
              <a:gd name="T114" fmla="*/ 569 w 630"/>
              <a:gd name="T115" fmla="*/ 507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30" h="711">
                <a:moveTo>
                  <a:pt x="402" y="89"/>
                </a:moveTo>
                <a:cubicBezTo>
                  <a:pt x="402" y="138"/>
                  <a:pt x="362" y="178"/>
                  <a:pt x="313" y="178"/>
                </a:cubicBezTo>
                <a:lnTo>
                  <a:pt x="223" y="178"/>
                </a:lnTo>
                <a:cubicBezTo>
                  <a:pt x="174" y="178"/>
                  <a:pt x="134" y="138"/>
                  <a:pt x="134" y="89"/>
                </a:cubicBezTo>
                <a:cubicBezTo>
                  <a:pt x="134" y="39"/>
                  <a:pt x="174" y="0"/>
                  <a:pt x="223" y="0"/>
                </a:cubicBezTo>
                <a:lnTo>
                  <a:pt x="313" y="0"/>
                </a:lnTo>
                <a:cubicBezTo>
                  <a:pt x="362" y="0"/>
                  <a:pt x="402" y="39"/>
                  <a:pt x="402" y="89"/>
                </a:cubicBezTo>
                <a:close/>
                <a:moveTo>
                  <a:pt x="445" y="89"/>
                </a:moveTo>
                <a:cubicBezTo>
                  <a:pt x="446" y="95"/>
                  <a:pt x="446" y="102"/>
                  <a:pt x="446" y="109"/>
                </a:cubicBezTo>
                <a:cubicBezTo>
                  <a:pt x="446" y="171"/>
                  <a:pt x="397" y="221"/>
                  <a:pt x="335" y="221"/>
                </a:cubicBezTo>
                <a:lnTo>
                  <a:pt x="201" y="221"/>
                </a:lnTo>
                <a:cubicBezTo>
                  <a:pt x="140" y="221"/>
                  <a:pt x="90" y="171"/>
                  <a:pt x="90" y="109"/>
                </a:cubicBezTo>
                <a:cubicBezTo>
                  <a:pt x="90" y="102"/>
                  <a:pt x="90" y="95"/>
                  <a:pt x="92" y="89"/>
                </a:cubicBezTo>
                <a:cubicBezTo>
                  <a:pt x="40" y="98"/>
                  <a:pt x="0" y="144"/>
                  <a:pt x="0" y="198"/>
                </a:cubicBezTo>
                <a:lnTo>
                  <a:pt x="0" y="600"/>
                </a:lnTo>
                <a:cubicBezTo>
                  <a:pt x="0" y="661"/>
                  <a:pt x="50" y="711"/>
                  <a:pt x="112" y="711"/>
                </a:cubicBezTo>
                <a:lnTo>
                  <a:pt x="409" y="711"/>
                </a:lnTo>
                <a:cubicBezTo>
                  <a:pt x="338" y="681"/>
                  <a:pt x="288" y="610"/>
                  <a:pt x="288" y="528"/>
                </a:cubicBezTo>
                <a:cubicBezTo>
                  <a:pt x="288" y="418"/>
                  <a:pt x="377" y="328"/>
                  <a:pt x="487" y="328"/>
                </a:cubicBezTo>
                <a:cubicBezTo>
                  <a:pt x="504" y="328"/>
                  <a:pt x="520" y="331"/>
                  <a:pt x="536" y="335"/>
                </a:cubicBezTo>
                <a:lnTo>
                  <a:pt x="536" y="198"/>
                </a:lnTo>
                <a:cubicBezTo>
                  <a:pt x="536" y="144"/>
                  <a:pt x="496" y="98"/>
                  <a:pt x="445" y="89"/>
                </a:cubicBezTo>
                <a:close/>
                <a:moveTo>
                  <a:pt x="251" y="446"/>
                </a:moveTo>
                <a:lnTo>
                  <a:pt x="251" y="446"/>
                </a:lnTo>
                <a:lnTo>
                  <a:pt x="112" y="446"/>
                </a:lnTo>
                <a:cubicBezTo>
                  <a:pt x="100" y="446"/>
                  <a:pt x="90" y="436"/>
                  <a:pt x="90" y="423"/>
                </a:cubicBezTo>
                <a:cubicBezTo>
                  <a:pt x="90" y="411"/>
                  <a:pt x="100" y="401"/>
                  <a:pt x="112" y="401"/>
                </a:cubicBezTo>
                <a:lnTo>
                  <a:pt x="251" y="401"/>
                </a:lnTo>
                <a:cubicBezTo>
                  <a:pt x="264" y="401"/>
                  <a:pt x="274" y="411"/>
                  <a:pt x="274" y="423"/>
                </a:cubicBezTo>
                <a:cubicBezTo>
                  <a:pt x="274" y="436"/>
                  <a:pt x="264" y="446"/>
                  <a:pt x="251" y="446"/>
                </a:cubicBezTo>
                <a:close/>
                <a:moveTo>
                  <a:pt x="296" y="356"/>
                </a:moveTo>
                <a:lnTo>
                  <a:pt x="296" y="356"/>
                </a:lnTo>
                <a:lnTo>
                  <a:pt x="112" y="356"/>
                </a:lnTo>
                <a:cubicBezTo>
                  <a:pt x="100" y="356"/>
                  <a:pt x="90" y="346"/>
                  <a:pt x="90" y="334"/>
                </a:cubicBezTo>
                <a:cubicBezTo>
                  <a:pt x="90" y="322"/>
                  <a:pt x="100" y="312"/>
                  <a:pt x="112" y="312"/>
                </a:cubicBezTo>
                <a:lnTo>
                  <a:pt x="296" y="312"/>
                </a:lnTo>
                <a:cubicBezTo>
                  <a:pt x="308" y="312"/>
                  <a:pt x="318" y="322"/>
                  <a:pt x="318" y="334"/>
                </a:cubicBezTo>
                <a:cubicBezTo>
                  <a:pt x="318" y="346"/>
                  <a:pt x="308" y="356"/>
                  <a:pt x="296" y="356"/>
                </a:cubicBezTo>
                <a:close/>
                <a:moveTo>
                  <a:pt x="524" y="390"/>
                </a:moveTo>
                <a:cubicBezTo>
                  <a:pt x="512" y="387"/>
                  <a:pt x="501" y="385"/>
                  <a:pt x="488" y="385"/>
                </a:cubicBezTo>
                <a:cubicBezTo>
                  <a:pt x="410" y="385"/>
                  <a:pt x="346" y="449"/>
                  <a:pt x="346" y="527"/>
                </a:cubicBezTo>
                <a:cubicBezTo>
                  <a:pt x="346" y="596"/>
                  <a:pt x="394" y="652"/>
                  <a:pt x="458" y="666"/>
                </a:cubicBezTo>
                <a:cubicBezTo>
                  <a:pt x="468" y="668"/>
                  <a:pt x="478" y="669"/>
                  <a:pt x="488" y="669"/>
                </a:cubicBezTo>
                <a:cubicBezTo>
                  <a:pt x="567" y="669"/>
                  <a:pt x="630" y="606"/>
                  <a:pt x="630" y="527"/>
                </a:cubicBezTo>
                <a:cubicBezTo>
                  <a:pt x="630" y="461"/>
                  <a:pt x="585" y="405"/>
                  <a:pt x="524" y="390"/>
                </a:cubicBezTo>
                <a:close/>
                <a:moveTo>
                  <a:pt x="569" y="507"/>
                </a:moveTo>
                <a:lnTo>
                  <a:pt x="569" y="507"/>
                </a:lnTo>
                <a:lnTo>
                  <a:pt x="524" y="552"/>
                </a:lnTo>
                <a:lnTo>
                  <a:pt x="488" y="588"/>
                </a:lnTo>
                <a:cubicBezTo>
                  <a:pt x="477" y="599"/>
                  <a:pt x="459" y="599"/>
                  <a:pt x="448" y="588"/>
                </a:cubicBezTo>
                <a:lnTo>
                  <a:pt x="408" y="547"/>
                </a:lnTo>
                <a:cubicBezTo>
                  <a:pt x="397" y="536"/>
                  <a:pt x="397" y="518"/>
                  <a:pt x="408" y="507"/>
                </a:cubicBezTo>
                <a:cubicBezTo>
                  <a:pt x="419" y="496"/>
                  <a:pt x="437" y="496"/>
                  <a:pt x="448" y="507"/>
                </a:cubicBezTo>
                <a:lnTo>
                  <a:pt x="468" y="527"/>
                </a:lnTo>
                <a:lnTo>
                  <a:pt x="524" y="472"/>
                </a:lnTo>
                <a:lnTo>
                  <a:pt x="528" y="467"/>
                </a:lnTo>
                <a:cubicBezTo>
                  <a:pt x="540" y="456"/>
                  <a:pt x="558" y="456"/>
                  <a:pt x="569" y="467"/>
                </a:cubicBezTo>
                <a:cubicBezTo>
                  <a:pt x="580" y="478"/>
                  <a:pt x="580" y="496"/>
                  <a:pt x="569" y="5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65">
              <a:solidFill>
                <a:prstClr val="black"/>
              </a:solidFill>
            </a:endParaRPr>
          </a:p>
        </p:txBody>
      </p:sp>
      <p:sp>
        <p:nvSpPr>
          <p:cNvPr id="149" name="原创设计师QQ598969553          _13"/>
          <p:cNvSpPr>
            <a:spLocks noEditPoints="1"/>
          </p:cNvSpPr>
          <p:nvPr/>
        </p:nvSpPr>
        <p:spPr bwMode="auto">
          <a:xfrm>
            <a:off x="7043285" y="3807088"/>
            <a:ext cx="359325" cy="385146"/>
          </a:xfrm>
          <a:custGeom>
            <a:avLst/>
            <a:gdLst>
              <a:gd name="T0" fmla="*/ 255 w 674"/>
              <a:gd name="T1" fmla="*/ 448 h 720"/>
              <a:gd name="T2" fmla="*/ 243 w 674"/>
              <a:gd name="T3" fmla="*/ 407 h 720"/>
              <a:gd name="T4" fmla="*/ 295 w 674"/>
              <a:gd name="T5" fmla="*/ 196 h 720"/>
              <a:gd name="T6" fmla="*/ 350 w 674"/>
              <a:gd name="T7" fmla="*/ 367 h 720"/>
              <a:gd name="T8" fmla="*/ 418 w 674"/>
              <a:gd name="T9" fmla="*/ 169 h 720"/>
              <a:gd name="T10" fmla="*/ 267 w 674"/>
              <a:gd name="T11" fmla="*/ 336 h 720"/>
              <a:gd name="T12" fmla="*/ 254 w 674"/>
              <a:gd name="T13" fmla="*/ 358 h 720"/>
              <a:gd name="T14" fmla="*/ 346 w 674"/>
              <a:gd name="T15" fmla="*/ 412 h 720"/>
              <a:gd name="T16" fmla="*/ 445 w 674"/>
              <a:gd name="T17" fmla="*/ 144 h 720"/>
              <a:gd name="T18" fmla="*/ 449 w 674"/>
              <a:gd name="T19" fmla="*/ 91 h 720"/>
              <a:gd name="T20" fmla="*/ 445 w 674"/>
              <a:gd name="T21" fmla="*/ 144 h 720"/>
              <a:gd name="T22" fmla="*/ 526 w 674"/>
              <a:gd name="T23" fmla="*/ 170 h 720"/>
              <a:gd name="T24" fmla="*/ 474 w 674"/>
              <a:gd name="T25" fmla="*/ 174 h 720"/>
              <a:gd name="T26" fmla="*/ 385 w 674"/>
              <a:gd name="T27" fmla="*/ 121 h 720"/>
              <a:gd name="T28" fmla="*/ 363 w 674"/>
              <a:gd name="T29" fmla="*/ 73 h 720"/>
              <a:gd name="T30" fmla="*/ 385 w 674"/>
              <a:gd name="T31" fmla="*/ 121 h 720"/>
              <a:gd name="T32" fmla="*/ 298 w 674"/>
              <a:gd name="T33" fmla="*/ 90 h 720"/>
              <a:gd name="T34" fmla="*/ 302 w 674"/>
              <a:gd name="T35" fmla="*/ 142 h 720"/>
              <a:gd name="T36" fmla="*/ 496 w 674"/>
              <a:gd name="T37" fmla="*/ 257 h 720"/>
              <a:gd name="T38" fmla="*/ 543 w 674"/>
              <a:gd name="T39" fmla="*/ 235 h 720"/>
              <a:gd name="T40" fmla="*/ 496 w 674"/>
              <a:gd name="T41" fmla="*/ 257 h 720"/>
              <a:gd name="T42" fmla="*/ 248 w 674"/>
              <a:gd name="T43" fmla="*/ 368 h 720"/>
              <a:gd name="T44" fmla="*/ 235 w 674"/>
              <a:gd name="T45" fmla="*/ 391 h 720"/>
              <a:gd name="T46" fmla="*/ 328 w 674"/>
              <a:gd name="T47" fmla="*/ 445 h 720"/>
              <a:gd name="T48" fmla="*/ 246 w 674"/>
              <a:gd name="T49" fmla="*/ 720 h 720"/>
              <a:gd name="T50" fmla="*/ 263 w 674"/>
              <a:gd name="T51" fmla="*/ 42 h 720"/>
              <a:gd name="T52" fmla="*/ 642 w 674"/>
              <a:gd name="T53" fmla="*/ 204 h 720"/>
              <a:gd name="T54" fmla="*/ 648 w 674"/>
              <a:gd name="T55" fmla="*/ 313 h 720"/>
              <a:gd name="T56" fmla="*/ 667 w 674"/>
              <a:gd name="T57" fmla="*/ 450 h 720"/>
              <a:gd name="T58" fmla="*/ 643 w 674"/>
              <a:gd name="T59" fmla="*/ 566 h 720"/>
              <a:gd name="T60" fmla="*/ 504 w 674"/>
              <a:gd name="T61" fmla="*/ 598 h 720"/>
              <a:gd name="T62" fmla="*/ 246 w 674"/>
              <a:gd name="T63" fmla="*/ 72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4" h="720">
                <a:moveTo>
                  <a:pt x="243" y="407"/>
                </a:moveTo>
                <a:cubicBezTo>
                  <a:pt x="236" y="421"/>
                  <a:pt x="241" y="439"/>
                  <a:pt x="255" y="448"/>
                </a:cubicBezTo>
                <a:cubicBezTo>
                  <a:pt x="267" y="455"/>
                  <a:pt x="282" y="453"/>
                  <a:pt x="292" y="444"/>
                </a:cubicBezTo>
                <a:lnTo>
                  <a:pt x="243" y="407"/>
                </a:lnTo>
                <a:close/>
                <a:moveTo>
                  <a:pt x="418" y="169"/>
                </a:moveTo>
                <a:cubicBezTo>
                  <a:pt x="373" y="143"/>
                  <a:pt x="318" y="155"/>
                  <a:pt x="295" y="196"/>
                </a:cubicBezTo>
                <a:cubicBezTo>
                  <a:pt x="270" y="238"/>
                  <a:pt x="302" y="284"/>
                  <a:pt x="280" y="327"/>
                </a:cubicBezTo>
                <a:lnTo>
                  <a:pt x="350" y="367"/>
                </a:lnTo>
                <a:cubicBezTo>
                  <a:pt x="376" y="327"/>
                  <a:pt x="432" y="331"/>
                  <a:pt x="456" y="289"/>
                </a:cubicBezTo>
                <a:cubicBezTo>
                  <a:pt x="480" y="249"/>
                  <a:pt x="462" y="195"/>
                  <a:pt x="418" y="169"/>
                </a:cubicBezTo>
                <a:close/>
                <a:moveTo>
                  <a:pt x="342" y="393"/>
                </a:moveTo>
                <a:lnTo>
                  <a:pt x="267" y="336"/>
                </a:lnTo>
                <a:cubicBezTo>
                  <a:pt x="261" y="331"/>
                  <a:pt x="253" y="333"/>
                  <a:pt x="250" y="339"/>
                </a:cubicBezTo>
                <a:cubicBezTo>
                  <a:pt x="246" y="345"/>
                  <a:pt x="248" y="354"/>
                  <a:pt x="254" y="358"/>
                </a:cubicBezTo>
                <a:lnTo>
                  <a:pt x="329" y="416"/>
                </a:lnTo>
                <a:cubicBezTo>
                  <a:pt x="335" y="420"/>
                  <a:pt x="343" y="418"/>
                  <a:pt x="346" y="412"/>
                </a:cubicBezTo>
                <a:cubicBezTo>
                  <a:pt x="350" y="406"/>
                  <a:pt x="348" y="397"/>
                  <a:pt x="342" y="393"/>
                </a:cubicBezTo>
                <a:close/>
                <a:moveTo>
                  <a:pt x="445" y="144"/>
                </a:moveTo>
                <a:lnTo>
                  <a:pt x="468" y="102"/>
                </a:lnTo>
                <a:lnTo>
                  <a:pt x="449" y="91"/>
                </a:lnTo>
                <a:lnTo>
                  <a:pt x="426" y="133"/>
                </a:lnTo>
                <a:lnTo>
                  <a:pt x="445" y="144"/>
                </a:lnTo>
                <a:close/>
                <a:moveTo>
                  <a:pt x="485" y="193"/>
                </a:moveTo>
                <a:lnTo>
                  <a:pt x="526" y="170"/>
                </a:lnTo>
                <a:lnTo>
                  <a:pt x="515" y="150"/>
                </a:lnTo>
                <a:lnTo>
                  <a:pt x="474" y="174"/>
                </a:lnTo>
                <a:lnTo>
                  <a:pt x="485" y="193"/>
                </a:lnTo>
                <a:close/>
                <a:moveTo>
                  <a:pt x="385" y="121"/>
                </a:moveTo>
                <a:lnTo>
                  <a:pt x="385" y="73"/>
                </a:lnTo>
                <a:lnTo>
                  <a:pt x="363" y="73"/>
                </a:lnTo>
                <a:lnTo>
                  <a:pt x="363" y="121"/>
                </a:lnTo>
                <a:lnTo>
                  <a:pt x="385" y="121"/>
                </a:lnTo>
                <a:close/>
                <a:moveTo>
                  <a:pt x="321" y="131"/>
                </a:moveTo>
                <a:lnTo>
                  <a:pt x="298" y="90"/>
                </a:lnTo>
                <a:lnTo>
                  <a:pt x="278" y="101"/>
                </a:lnTo>
                <a:lnTo>
                  <a:pt x="302" y="142"/>
                </a:lnTo>
                <a:lnTo>
                  <a:pt x="321" y="131"/>
                </a:lnTo>
                <a:close/>
                <a:moveTo>
                  <a:pt x="496" y="257"/>
                </a:moveTo>
                <a:lnTo>
                  <a:pt x="543" y="257"/>
                </a:lnTo>
                <a:lnTo>
                  <a:pt x="543" y="235"/>
                </a:lnTo>
                <a:lnTo>
                  <a:pt x="496" y="235"/>
                </a:lnTo>
                <a:lnTo>
                  <a:pt x="496" y="257"/>
                </a:lnTo>
                <a:close/>
                <a:moveTo>
                  <a:pt x="324" y="426"/>
                </a:moveTo>
                <a:lnTo>
                  <a:pt x="248" y="368"/>
                </a:lnTo>
                <a:cubicBezTo>
                  <a:pt x="242" y="364"/>
                  <a:pt x="235" y="365"/>
                  <a:pt x="231" y="372"/>
                </a:cubicBezTo>
                <a:cubicBezTo>
                  <a:pt x="227" y="378"/>
                  <a:pt x="229" y="386"/>
                  <a:pt x="235" y="391"/>
                </a:cubicBezTo>
                <a:lnTo>
                  <a:pt x="311" y="448"/>
                </a:lnTo>
                <a:cubicBezTo>
                  <a:pt x="316" y="453"/>
                  <a:pt x="324" y="451"/>
                  <a:pt x="328" y="445"/>
                </a:cubicBezTo>
                <a:cubicBezTo>
                  <a:pt x="331" y="439"/>
                  <a:pt x="329" y="430"/>
                  <a:pt x="324" y="426"/>
                </a:cubicBezTo>
                <a:close/>
                <a:moveTo>
                  <a:pt x="246" y="720"/>
                </a:moveTo>
                <a:cubicBezTo>
                  <a:pt x="254" y="663"/>
                  <a:pt x="254" y="603"/>
                  <a:pt x="239" y="550"/>
                </a:cubicBezTo>
                <a:cubicBezTo>
                  <a:pt x="0" y="415"/>
                  <a:pt x="62" y="105"/>
                  <a:pt x="263" y="42"/>
                </a:cubicBezTo>
                <a:cubicBezTo>
                  <a:pt x="369" y="0"/>
                  <a:pt x="513" y="25"/>
                  <a:pt x="606" y="119"/>
                </a:cubicBezTo>
                <a:cubicBezTo>
                  <a:pt x="674" y="187"/>
                  <a:pt x="642" y="204"/>
                  <a:pt x="642" y="204"/>
                </a:cubicBezTo>
                <a:lnTo>
                  <a:pt x="627" y="213"/>
                </a:lnTo>
                <a:cubicBezTo>
                  <a:pt x="635" y="245"/>
                  <a:pt x="650" y="305"/>
                  <a:pt x="648" y="313"/>
                </a:cubicBezTo>
                <a:cubicBezTo>
                  <a:pt x="645" y="324"/>
                  <a:pt x="633" y="336"/>
                  <a:pt x="633" y="336"/>
                </a:cubicBezTo>
                <a:lnTo>
                  <a:pt x="667" y="450"/>
                </a:lnTo>
                <a:lnTo>
                  <a:pt x="636" y="462"/>
                </a:lnTo>
                <a:cubicBezTo>
                  <a:pt x="643" y="499"/>
                  <a:pt x="647" y="530"/>
                  <a:pt x="643" y="566"/>
                </a:cubicBezTo>
                <a:cubicBezTo>
                  <a:pt x="643" y="572"/>
                  <a:pt x="622" y="590"/>
                  <a:pt x="606" y="591"/>
                </a:cubicBezTo>
                <a:lnTo>
                  <a:pt x="504" y="598"/>
                </a:lnTo>
                <a:lnTo>
                  <a:pt x="510" y="720"/>
                </a:lnTo>
                <a:lnTo>
                  <a:pt x="246" y="7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65">
              <a:solidFill>
                <a:prstClr val="black"/>
              </a:solidFill>
            </a:endParaRPr>
          </a:p>
        </p:txBody>
      </p:sp>
      <p:sp>
        <p:nvSpPr>
          <p:cNvPr id="150" name="原创设计师QQ598969553          _14"/>
          <p:cNvSpPr>
            <a:spLocks noEditPoints="1"/>
          </p:cNvSpPr>
          <p:nvPr/>
        </p:nvSpPr>
        <p:spPr bwMode="auto">
          <a:xfrm>
            <a:off x="9637266" y="3823774"/>
            <a:ext cx="365710" cy="393507"/>
          </a:xfrm>
          <a:custGeom>
            <a:avLst/>
            <a:gdLst>
              <a:gd name="T0" fmla="*/ 255 w 847"/>
              <a:gd name="T1" fmla="*/ 138 h 903"/>
              <a:gd name="T2" fmla="*/ 555 w 847"/>
              <a:gd name="T3" fmla="*/ 100 h 903"/>
              <a:gd name="T4" fmla="*/ 448 w 847"/>
              <a:gd name="T5" fmla="*/ 61 h 903"/>
              <a:gd name="T6" fmla="*/ 324 w 847"/>
              <a:gd name="T7" fmla="*/ 61 h 903"/>
              <a:gd name="T8" fmla="*/ 217 w 847"/>
              <a:gd name="T9" fmla="*/ 100 h 903"/>
              <a:gd name="T10" fmla="*/ 697 w 847"/>
              <a:gd name="T11" fmla="*/ 782 h 903"/>
              <a:gd name="T12" fmla="*/ 709 w 847"/>
              <a:gd name="T13" fmla="*/ 755 h 903"/>
              <a:gd name="T14" fmla="*/ 660 w 847"/>
              <a:gd name="T15" fmla="*/ 586 h 903"/>
              <a:gd name="T16" fmla="*/ 629 w 847"/>
              <a:gd name="T17" fmla="*/ 586 h 903"/>
              <a:gd name="T18" fmla="*/ 629 w 847"/>
              <a:gd name="T19" fmla="*/ 716 h 903"/>
              <a:gd name="T20" fmla="*/ 630 w 847"/>
              <a:gd name="T21" fmla="*/ 719 h 903"/>
              <a:gd name="T22" fmla="*/ 631 w 847"/>
              <a:gd name="T23" fmla="*/ 722 h 903"/>
              <a:gd name="T24" fmla="*/ 633 w 847"/>
              <a:gd name="T25" fmla="*/ 724 h 903"/>
              <a:gd name="T26" fmla="*/ 807 w 847"/>
              <a:gd name="T27" fmla="*/ 596 h 903"/>
              <a:gd name="T28" fmla="*/ 644 w 847"/>
              <a:gd name="T29" fmla="*/ 510 h 903"/>
              <a:gd name="T30" fmla="*/ 607 w 847"/>
              <a:gd name="T31" fmla="*/ 899 h 903"/>
              <a:gd name="T32" fmla="*/ 837 w 847"/>
              <a:gd name="T33" fmla="*/ 743 h 903"/>
              <a:gd name="T34" fmla="*/ 808 w 847"/>
              <a:gd name="T35" fmla="*/ 737 h 903"/>
              <a:gd name="T36" fmla="*/ 645 w 847"/>
              <a:gd name="T37" fmla="*/ 872 h 903"/>
              <a:gd name="T38" fmla="*/ 481 w 847"/>
              <a:gd name="T39" fmla="*/ 675 h 903"/>
              <a:gd name="T40" fmla="*/ 676 w 847"/>
              <a:gd name="T41" fmla="*/ 543 h 903"/>
              <a:gd name="T42" fmla="*/ 808 w 847"/>
              <a:gd name="T43" fmla="*/ 737 h 903"/>
              <a:gd name="T44" fmla="*/ 284 w 847"/>
              <a:gd name="T45" fmla="*/ 736 h 903"/>
              <a:gd name="T46" fmla="*/ 485 w 847"/>
              <a:gd name="T47" fmla="*/ 536 h 903"/>
              <a:gd name="T48" fmla="*/ 526 w 847"/>
              <a:gd name="T49" fmla="*/ 505 h 903"/>
              <a:gd name="T50" fmla="*/ 732 w 847"/>
              <a:gd name="T51" fmla="*/ 306 h 903"/>
              <a:gd name="T52" fmla="*/ 740 w 847"/>
              <a:gd name="T53" fmla="*/ 494 h 903"/>
              <a:gd name="T54" fmla="*/ 772 w 847"/>
              <a:gd name="T55" fmla="*/ 505 h 903"/>
              <a:gd name="T56" fmla="*/ 772 w 847"/>
              <a:gd name="T57" fmla="*/ 208 h 903"/>
              <a:gd name="T58" fmla="*/ 40 w 847"/>
              <a:gd name="T59" fmla="*/ 167 h 903"/>
              <a:gd name="T60" fmla="*/ 0 w 847"/>
              <a:gd name="T61" fmla="*/ 314 h 903"/>
              <a:gd name="T62" fmla="*/ 0 w 847"/>
              <a:gd name="T63" fmla="*/ 536 h 903"/>
              <a:gd name="T64" fmla="*/ 0 w 847"/>
              <a:gd name="T65" fmla="*/ 751 h 903"/>
              <a:gd name="T66" fmla="*/ 427 w 847"/>
              <a:gd name="T67" fmla="*/ 791 h 903"/>
              <a:gd name="T68" fmla="*/ 32 w 847"/>
              <a:gd name="T69" fmla="*/ 314 h 903"/>
              <a:gd name="T70" fmla="*/ 40 w 847"/>
              <a:gd name="T71" fmla="*/ 306 h 903"/>
              <a:gd name="T72" fmla="*/ 252 w 847"/>
              <a:gd name="T73" fmla="*/ 505 h 903"/>
              <a:gd name="T74" fmla="*/ 32 w 847"/>
              <a:gd name="T75" fmla="*/ 314 h 903"/>
              <a:gd name="T76" fmla="*/ 252 w 847"/>
              <a:gd name="T77" fmla="*/ 536 h 903"/>
              <a:gd name="T78" fmla="*/ 40 w 847"/>
              <a:gd name="T79" fmla="*/ 736 h 903"/>
              <a:gd name="T80" fmla="*/ 32 w 847"/>
              <a:gd name="T81" fmla="*/ 536 h 903"/>
              <a:gd name="T82" fmla="*/ 284 w 847"/>
              <a:gd name="T83" fmla="*/ 505 h 903"/>
              <a:gd name="T84" fmla="*/ 284 w 847"/>
              <a:gd name="T85" fmla="*/ 306 h 903"/>
              <a:gd name="T86" fmla="*/ 495 w 847"/>
              <a:gd name="T87" fmla="*/ 505 h 903"/>
              <a:gd name="T88" fmla="*/ 511 w 847"/>
              <a:gd name="T89" fmla="*/ 207 h 903"/>
              <a:gd name="T90" fmla="*/ 538 w 847"/>
              <a:gd name="T91" fmla="*/ 235 h 903"/>
              <a:gd name="T92" fmla="*/ 483 w 847"/>
              <a:gd name="T93" fmla="*/ 235 h 903"/>
              <a:gd name="T94" fmla="*/ 268 w 847"/>
              <a:gd name="T95" fmla="*/ 207 h 903"/>
              <a:gd name="T96" fmla="*/ 295 w 847"/>
              <a:gd name="T97" fmla="*/ 235 h 903"/>
              <a:gd name="T98" fmla="*/ 241 w 847"/>
              <a:gd name="T99" fmla="*/ 23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47" h="903">
                <a:moveTo>
                  <a:pt x="217" y="100"/>
                </a:moveTo>
                <a:cubicBezTo>
                  <a:pt x="217" y="121"/>
                  <a:pt x="234" y="138"/>
                  <a:pt x="255" y="138"/>
                </a:cubicBezTo>
                <a:lnTo>
                  <a:pt x="517" y="138"/>
                </a:lnTo>
                <a:cubicBezTo>
                  <a:pt x="538" y="138"/>
                  <a:pt x="555" y="121"/>
                  <a:pt x="555" y="100"/>
                </a:cubicBezTo>
                <a:cubicBezTo>
                  <a:pt x="555" y="79"/>
                  <a:pt x="538" y="61"/>
                  <a:pt x="517" y="61"/>
                </a:cubicBezTo>
                <a:lnTo>
                  <a:pt x="448" y="61"/>
                </a:lnTo>
                <a:cubicBezTo>
                  <a:pt x="448" y="27"/>
                  <a:pt x="420" y="0"/>
                  <a:pt x="386" y="0"/>
                </a:cubicBezTo>
                <a:cubicBezTo>
                  <a:pt x="352" y="0"/>
                  <a:pt x="324" y="27"/>
                  <a:pt x="324" y="61"/>
                </a:cubicBezTo>
                <a:lnTo>
                  <a:pt x="255" y="61"/>
                </a:lnTo>
                <a:cubicBezTo>
                  <a:pt x="234" y="61"/>
                  <a:pt x="217" y="79"/>
                  <a:pt x="217" y="100"/>
                </a:cubicBezTo>
                <a:close/>
                <a:moveTo>
                  <a:pt x="686" y="777"/>
                </a:moveTo>
                <a:cubicBezTo>
                  <a:pt x="689" y="780"/>
                  <a:pt x="693" y="782"/>
                  <a:pt x="697" y="782"/>
                </a:cubicBezTo>
                <a:cubicBezTo>
                  <a:pt x="702" y="782"/>
                  <a:pt x="706" y="780"/>
                  <a:pt x="709" y="777"/>
                </a:cubicBezTo>
                <a:cubicBezTo>
                  <a:pt x="715" y="771"/>
                  <a:pt x="715" y="761"/>
                  <a:pt x="709" y="755"/>
                </a:cubicBezTo>
                <a:lnTo>
                  <a:pt x="660" y="706"/>
                </a:lnTo>
                <a:lnTo>
                  <a:pt x="660" y="586"/>
                </a:lnTo>
                <a:cubicBezTo>
                  <a:pt x="660" y="577"/>
                  <a:pt x="653" y="570"/>
                  <a:pt x="644" y="570"/>
                </a:cubicBezTo>
                <a:cubicBezTo>
                  <a:pt x="636" y="570"/>
                  <a:pt x="629" y="577"/>
                  <a:pt x="629" y="586"/>
                </a:cubicBezTo>
                <a:lnTo>
                  <a:pt x="629" y="713"/>
                </a:lnTo>
                <a:cubicBezTo>
                  <a:pt x="629" y="714"/>
                  <a:pt x="629" y="715"/>
                  <a:pt x="629" y="716"/>
                </a:cubicBezTo>
                <a:cubicBezTo>
                  <a:pt x="629" y="716"/>
                  <a:pt x="629" y="717"/>
                  <a:pt x="629" y="717"/>
                </a:cubicBezTo>
                <a:cubicBezTo>
                  <a:pt x="629" y="718"/>
                  <a:pt x="630" y="718"/>
                  <a:pt x="630" y="719"/>
                </a:cubicBezTo>
                <a:cubicBezTo>
                  <a:pt x="630" y="719"/>
                  <a:pt x="630" y="720"/>
                  <a:pt x="631" y="720"/>
                </a:cubicBezTo>
                <a:cubicBezTo>
                  <a:pt x="631" y="721"/>
                  <a:pt x="631" y="721"/>
                  <a:pt x="631" y="722"/>
                </a:cubicBezTo>
                <a:cubicBezTo>
                  <a:pt x="632" y="722"/>
                  <a:pt x="632" y="723"/>
                  <a:pt x="633" y="724"/>
                </a:cubicBezTo>
                <a:cubicBezTo>
                  <a:pt x="633" y="724"/>
                  <a:pt x="633" y="724"/>
                  <a:pt x="633" y="724"/>
                </a:cubicBezTo>
                <a:lnTo>
                  <a:pt x="686" y="777"/>
                </a:lnTo>
                <a:close/>
                <a:moveTo>
                  <a:pt x="807" y="596"/>
                </a:moveTo>
                <a:cubicBezTo>
                  <a:pt x="777" y="552"/>
                  <a:pt x="733" y="523"/>
                  <a:pt x="681" y="513"/>
                </a:cubicBezTo>
                <a:cubicBezTo>
                  <a:pt x="669" y="511"/>
                  <a:pt x="657" y="510"/>
                  <a:pt x="644" y="510"/>
                </a:cubicBezTo>
                <a:cubicBezTo>
                  <a:pt x="550" y="510"/>
                  <a:pt x="469" y="577"/>
                  <a:pt x="451" y="669"/>
                </a:cubicBezTo>
                <a:cubicBezTo>
                  <a:pt x="431" y="776"/>
                  <a:pt x="501" y="879"/>
                  <a:pt x="607" y="899"/>
                </a:cubicBezTo>
                <a:cubicBezTo>
                  <a:pt x="620" y="902"/>
                  <a:pt x="632" y="903"/>
                  <a:pt x="645" y="903"/>
                </a:cubicBezTo>
                <a:cubicBezTo>
                  <a:pt x="739" y="903"/>
                  <a:pt x="820" y="836"/>
                  <a:pt x="837" y="743"/>
                </a:cubicBezTo>
                <a:cubicBezTo>
                  <a:pt x="847" y="692"/>
                  <a:pt x="836" y="639"/>
                  <a:pt x="807" y="596"/>
                </a:cubicBezTo>
                <a:close/>
                <a:moveTo>
                  <a:pt x="808" y="737"/>
                </a:moveTo>
                <a:lnTo>
                  <a:pt x="808" y="737"/>
                </a:lnTo>
                <a:cubicBezTo>
                  <a:pt x="793" y="816"/>
                  <a:pt x="724" y="872"/>
                  <a:pt x="645" y="872"/>
                </a:cubicBezTo>
                <a:cubicBezTo>
                  <a:pt x="634" y="872"/>
                  <a:pt x="624" y="871"/>
                  <a:pt x="613" y="869"/>
                </a:cubicBezTo>
                <a:cubicBezTo>
                  <a:pt x="523" y="852"/>
                  <a:pt x="464" y="765"/>
                  <a:pt x="481" y="675"/>
                </a:cubicBezTo>
                <a:cubicBezTo>
                  <a:pt x="496" y="597"/>
                  <a:pt x="565" y="540"/>
                  <a:pt x="644" y="540"/>
                </a:cubicBezTo>
                <a:cubicBezTo>
                  <a:pt x="655" y="540"/>
                  <a:pt x="665" y="541"/>
                  <a:pt x="676" y="543"/>
                </a:cubicBezTo>
                <a:cubicBezTo>
                  <a:pt x="719" y="551"/>
                  <a:pt x="757" y="576"/>
                  <a:pt x="782" y="613"/>
                </a:cubicBezTo>
                <a:cubicBezTo>
                  <a:pt x="807" y="650"/>
                  <a:pt x="816" y="694"/>
                  <a:pt x="808" y="737"/>
                </a:cubicBezTo>
                <a:close/>
                <a:moveTo>
                  <a:pt x="413" y="736"/>
                </a:moveTo>
                <a:lnTo>
                  <a:pt x="284" y="736"/>
                </a:lnTo>
                <a:lnTo>
                  <a:pt x="284" y="536"/>
                </a:lnTo>
                <a:lnTo>
                  <a:pt x="485" y="536"/>
                </a:lnTo>
                <a:cubicBezTo>
                  <a:pt x="497" y="524"/>
                  <a:pt x="512" y="514"/>
                  <a:pt x="527" y="505"/>
                </a:cubicBezTo>
                <a:lnTo>
                  <a:pt x="526" y="505"/>
                </a:lnTo>
                <a:lnTo>
                  <a:pt x="526" y="306"/>
                </a:lnTo>
                <a:lnTo>
                  <a:pt x="732" y="306"/>
                </a:lnTo>
                <a:cubicBezTo>
                  <a:pt x="736" y="306"/>
                  <a:pt x="740" y="309"/>
                  <a:pt x="740" y="314"/>
                </a:cubicBezTo>
                <a:lnTo>
                  <a:pt x="740" y="494"/>
                </a:lnTo>
                <a:cubicBezTo>
                  <a:pt x="751" y="499"/>
                  <a:pt x="762" y="505"/>
                  <a:pt x="772" y="511"/>
                </a:cubicBezTo>
                <a:lnTo>
                  <a:pt x="772" y="505"/>
                </a:lnTo>
                <a:lnTo>
                  <a:pt x="772" y="314"/>
                </a:lnTo>
                <a:lnTo>
                  <a:pt x="772" y="208"/>
                </a:lnTo>
                <a:cubicBezTo>
                  <a:pt x="772" y="185"/>
                  <a:pt x="754" y="167"/>
                  <a:pt x="732" y="167"/>
                </a:cubicBezTo>
                <a:lnTo>
                  <a:pt x="40" y="167"/>
                </a:lnTo>
                <a:cubicBezTo>
                  <a:pt x="18" y="167"/>
                  <a:pt x="0" y="185"/>
                  <a:pt x="0" y="208"/>
                </a:cubicBezTo>
                <a:lnTo>
                  <a:pt x="0" y="314"/>
                </a:lnTo>
                <a:lnTo>
                  <a:pt x="0" y="505"/>
                </a:lnTo>
                <a:lnTo>
                  <a:pt x="0" y="536"/>
                </a:lnTo>
                <a:lnTo>
                  <a:pt x="0" y="727"/>
                </a:lnTo>
                <a:lnTo>
                  <a:pt x="0" y="751"/>
                </a:lnTo>
                <a:cubicBezTo>
                  <a:pt x="0" y="773"/>
                  <a:pt x="18" y="791"/>
                  <a:pt x="40" y="791"/>
                </a:cubicBezTo>
                <a:lnTo>
                  <a:pt x="427" y="791"/>
                </a:lnTo>
                <a:cubicBezTo>
                  <a:pt x="420" y="773"/>
                  <a:pt x="415" y="755"/>
                  <a:pt x="413" y="736"/>
                </a:cubicBezTo>
                <a:close/>
                <a:moveTo>
                  <a:pt x="32" y="314"/>
                </a:moveTo>
                <a:lnTo>
                  <a:pt x="32" y="314"/>
                </a:lnTo>
                <a:cubicBezTo>
                  <a:pt x="32" y="309"/>
                  <a:pt x="36" y="306"/>
                  <a:pt x="40" y="306"/>
                </a:cubicBezTo>
                <a:lnTo>
                  <a:pt x="252" y="306"/>
                </a:lnTo>
                <a:lnTo>
                  <a:pt x="252" y="505"/>
                </a:lnTo>
                <a:lnTo>
                  <a:pt x="32" y="505"/>
                </a:lnTo>
                <a:lnTo>
                  <a:pt x="32" y="314"/>
                </a:lnTo>
                <a:close/>
                <a:moveTo>
                  <a:pt x="252" y="536"/>
                </a:moveTo>
                <a:lnTo>
                  <a:pt x="252" y="536"/>
                </a:lnTo>
                <a:lnTo>
                  <a:pt x="252" y="736"/>
                </a:lnTo>
                <a:lnTo>
                  <a:pt x="40" y="736"/>
                </a:lnTo>
                <a:cubicBezTo>
                  <a:pt x="36" y="736"/>
                  <a:pt x="32" y="732"/>
                  <a:pt x="32" y="727"/>
                </a:cubicBezTo>
                <a:lnTo>
                  <a:pt x="32" y="536"/>
                </a:lnTo>
                <a:lnTo>
                  <a:pt x="252" y="536"/>
                </a:lnTo>
                <a:close/>
                <a:moveTo>
                  <a:pt x="284" y="505"/>
                </a:moveTo>
                <a:lnTo>
                  <a:pt x="284" y="505"/>
                </a:lnTo>
                <a:lnTo>
                  <a:pt x="284" y="306"/>
                </a:lnTo>
                <a:lnTo>
                  <a:pt x="495" y="306"/>
                </a:lnTo>
                <a:lnTo>
                  <a:pt x="495" y="505"/>
                </a:lnTo>
                <a:lnTo>
                  <a:pt x="284" y="505"/>
                </a:lnTo>
                <a:close/>
                <a:moveTo>
                  <a:pt x="511" y="207"/>
                </a:moveTo>
                <a:lnTo>
                  <a:pt x="511" y="207"/>
                </a:lnTo>
                <a:cubicBezTo>
                  <a:pt x="526" y="207"/>
                  <a:pt x="538" y="219"/>
                  <a:pt x="538" y="235"/>
                </a:cubicBezTo>
                <a:cubicBezTo>
                  <a:pt x="538" y="250"/>
                  <a:pt x="526" y="262"/>
                  <a:pt x="511" y="262"/>
                </a:cubicBezTo>
                <a:cubicBezTo>
                  <a:pt x="496" y="262"/>
                  <a:pt x="483" y="250"/>
                  <a:pt x="483" y="235"/>
                </a:cubicBezTo>
                <a:cubicBezTo>
                  <a:pt x="483" y="219"/>
                  <a:pt x="496" y="207"/>
                  <a:pt x="511" y="207"/>
                </a:cubicBezTo>
                <a:close/>
                <a:moveTo>
                  <a:pt x="268" y="207"/>
                </a:moveTo>
                <a:lnTo>
                  <a:pt x="268" y="207"/>
                </a:lnTo>
                <a:cubicBezTo>
                  <a:pt x="283" y="207"/>
                  <a:pt x="295" y="219"/>
                  <a:pt x="295" y="235"/>
                </a:cubicBezTo>
                <a:cubicBezTo>
                  <a:pt x="295" y="250"/>
                  <a:pt x="283" y="262"/>
                  <a:pt x="268" y="262"/>
                </a:cubicBezTo>
                <a:cubicBezTo>
                  <a:pt x="253" y="262"/>
                  <a:pt x="241" y="250"/>
                  <a:pt x="241" y="235"/>
                </a:cubicBezTo>
                <a:cubicBezTo>
                  <a:pt x="241" y="219"/>
                  <a:pt x="253" y="207"/>
                  <a:pt x="268" y="2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65">
              <a:solidFill>
                <a:prstClr val="black"/>
              </a:solidFill>
            </a:endParaRPr>
          </a:p>
        </p:txBody>
      </p:sp>
      <p:sp>
        <p:nvSpPr>
          <p:cNvPr id="151" name="文本框 43"/>
          <p:cNvSpPr txBox="1"/>
          <p:nvPr/>
        </p:nvSpPr>
        <p:spPr>
          <a:xfrm>
            <a:off x="1028053" y="486707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52" name="文本框 48"/>
          <p:cNvSpPr txBox="1"/>
          <p:nvPr/>
        </p:nvSpPr>
        <p:spPr>
          <a:xfrm>
            <a:off x="3599229" y="487048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53" name="文本框 53"/>
          <p:cNvSpPr txBox="1"/>
          <p:nvPr/>
        </p:nvSpPr>
        <p:spPr>
          <a:xfrm>
            <a:off x="6252977" y="485409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154" name="文本框 58"/>
          <p:cNvSpPr txBox="1"/>
          <p:nvPr/>
        </p:nvSpPr>
        <p:spPr>
          <a:xfrm>
            <a:off x="8954734" y="486707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359662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图片 1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2582863" y="539750"/>
            <a:ext cx="141288" cy="179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644525" y="460375"/>
            <a:ext cx="142875" cy="1778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716756" y="6120026"/>
            <a:ext cx="234714" cy="21899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Oval 35"/>
          <p:cNvSpPr>
            <a:spLocks noChangeArrowheads="1"/>
          </p:cNvSpPr>
          <p:nvPr/>
        </p:nvSpPr>
        <p:spPr bwMode="auto">
          <a:xfrm>
            <a:off x="138113" y="2179638"/>
            <a:ext cx="71438" cy="88900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Oval 36"/>
          <p:cNvSpPr>
            <a:spLocks noChangeArrowheads="1"/>
          </p:cNvSpPr>
          <p:nvPr/>
        </p:nvSpPr>
        <p:spPr bwMode="auto">
          <a:xfrm>
            <a:off x="1546225" y="5121275"/>
            <a:ext cx="71438" cy="100013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Oval 37"/>
          <p:cNvSpPr>
            <a:spLocks noChangeArrowheads="1"/>
          </p:cNvSpPr>
          <p:nvPr/>
        </p:nvSpPr>
        <p:spPr bwMode="auto">
          <a:xfrm>
            <a:off x="628650" y="4297363"/>
            <a:ext cx="71438" cy="88900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Oval 41"/>
          <p:cNvSpPr>
            <a:spLocks noChangeArrowheads="1"/>
          </p:cNvSpPr>
          <p:nvPr/>
        </p:nvSpPr>
        <p:spPr bwMode="auto">
          <a:xfrm>
            <a:off x="296863" y="4575175"/>
            <a:ext cx="71438" cy="889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Oval 44"/>
          <p:cNvSpPr>
            <a:spLocks noChangeArrowheads="1"/>
          </p:cNvSpPr>
          <p:nvPr/>
        </p:nvSpPr>
        <p:spPr bwMode="auto">
          <a:xfrm>
            <a:off x="3933825" y="838200"/>
            <a:ext cx="71438" cy="889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8111282" y="2019962"/>
            <a:ext cx="81421" cy="1014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9546984" y="4288941"/>
            <a:ext cx="87684" cy="11023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Oval 33"/>
          <p:cNvSpPr>
            <a:spLocks noChangeArrowheads="1"/>
          </p:cNvSpPr>
          <p:nvPr/>
        </p:nvSpPr>
        <p:spPr bwMode="auto">
          <a:xfrm>
            <a:off x="8340334" y="3287298"/>
            <a:ext cx="56369" cy="70147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Oval 40"/>
          <p:cNvSpPr>
            <a:spLocks noChangeArrowheads="1"/>
          </p:cNvSpPr>
          <p:nvPr/>
        </p:nvSpPr>
        <p:spPr bwMode="auto">
          <a:xfrm>
            <a:off x="7266836" y="2746164"/>
            <a:ext cx="56369" cy="7014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2078254" y="-17912"/>
            <a:ext cx="780744" cy="1603540"/>
            <a:chOff x="6332538" y="49213"/>
            <a:chExt cx="1562100" cy="3208337"/>
          </a:xfrm>
        </p:grpSpPr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7216775" y="1036638"/>
              <a:ext cx="142875" cy="179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7019925" y="2905125"/>
              <a:ext cx="101600" cy="128588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6996113" y="977900"/>
              <a:ext cx="227013" cy="1433512"/>
            </a:xfrm>
            <a:custGeom>
              <a:avLst/>
              <a:gdLst>
                <a:gd name="T0" fmla="*/ 16 w 30"/>
                <a:gd name="T1" fmla="*/ 190 h 190"/>
                <a:gd name="T2" fmla="*/ 7 w 30"/>
                <a:gd name="T3" fmla="*/ 164 h 190"/>
                <a:gd name="T4" fmla="*/ 2 w 30"/>
                <a:gd name="T5" fmla="*/ 59 h 190"/>
                <a:gd name="T6" fmla="*/ 11 w 30"/>
                <a:gd name="T7" fmla="*/ 7 h 190"/>
                <a:gd name="T8" fmla="*/ 16 w 30"/>
                <a:gd name="T9" fmla="*/ 0 h 190"/>
                <a:gd name="T10" fmla="*/ 21 w 30"/>
                <a:gd name="T11" fmla="*/ 7 h 190"/>
                <a:gd name="T12" fmla="*/ 28 w 30"/>
                <a:gd name="T13" fmla="*/ 49 h 190"/>
                <a:gd name="T14" fmla="*/ 30 w 30"/>
                <a:gd name="T15" fmla="*/ 119 h 190"/>
                <a:gd name="T16" fmla="*/ 21 w 30"/>
                <a:gd name="T17" fmla="*/ 181 h 190"/>
                <a:gd name="T18" fmla="*/ 16 w 30"/>
                <a:gd name="T1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90">
                  <a:moveTo>
                    <a:pt x="16" y="190"/>
                  </a:moveTo>
                  <a:cubicBezTo>
                    <a:pt x="10" y="181"/>
                    <a:pt x="9" y="173"/>
                    <a:pt x="7" y="164"/>
                  </a:cubicBezTo>
                  <a:cubicBezTo>
                    <a:pt x="0" y="130"/>
                    <a:pt x="1" y="94"/>
                    <a:pt x="2" y="59"/>
                  </a:cubicBezTo>
                  <a:cubicBezTo>
                    <a:pt x="3" y="41"/>
                    <a:pt x="5" y="23"/>
                    <a:pt x="11" y="7"/>
                  </a:cubicBezTo>
                  <a:cubicBezTo>
                    <a:pt x="12" y="4"/>
                    <a:pt x="14" y="2"/>
                    <a:pt x="16" y="0"/>
                  </a:cubicBezTo>
                  <a:cubicBezTo>
                    <a:pt x="18" y="2"/>
                    <a:pt x="20" y="4"/>
                    <a:pt x="21" y="7"/>
                  </a:cubicBezTo>
                  <a:cubicBezTo>
                    <a:pt x="23" y="21"/>
                    <a:pt x="27" y="35"/>
                    <a:pt x="28" y="49"/>
                  </a:cubicBezTo>
                  <a:cubicBezTo>
                    <a:pt x="30" y="73"/>
                    <a:pt x="30" y="96"/>
                    <a:pt x="30" y="119"/>
                  </a:cubicBezTo>
                  <a:cubicBezTo>
                    <a:pt x="29" y="140"/>
                    <a:pt x="27" y="161"/>
                    <a:pt x="21" y="181"/>
                  </a:cubicBezTo>
                  <a:cubicBezTo>
                    <a:pt x="20" y="184"/>
                    <a:pt x="18" y="186"/>
                    <a:pt x="16" y="19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6754813" y="985838"/>
              <a:ext cx="287338" cy="1403350"/>
            </a:xfrm>
            <a:custGeom>
              <a:avLst/>
              <a:gdLst>
                <a:gd name="T0" fmla="*/ 38 w 38"/>
                <a:gd name="T1" fmla="*/ 186 h 186"/>
                <a:gd name="T2" fmla="*/ 18 w 38"/>
                <a:gd name="T3" fmla="*/ 166 h 186"/>
                <a:gd name="T4" fmla="*/ 1 w 38"/>
                <a:gd name="T5" fmla="*/ 79 h 186"/>
                <a:gd name="T6" fmla="*/ 15 w 38"/>
                <a:gd name="T7" fmla="*/ 26 h 186"/>
                <a:gd name="T8" fmla="*/ 38 w 38"/>
                <a:gd name="T9" fmla="*/ 0 h 186"/>
                <a:gd name="T10" fmla="*/ 27 w 38"/>
                <a:gd name="T11" fmla="*/ 93 h 186"/>
                <a:gd name="T12" fmla="*/ 38 w 38"/>
                <a:gd name="T13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86">
                  <a:moveTo>
                    <a:pt x="38" y="186"/>
                  </a:moveTo>
                  <a:cubicBezTo>
                    <a:pt x="28" y="181"/>
                    <a:pt x="22" y="174"/>
                    <a:pt x="18" y="166"/>
                  </a:cubicBezTo>
                  <a:cubicBezTo>
                    <a:pt x="3" y="139"/>
                    <a:pt x="0" y="109"/>
                    <a:pt x="1" y="79"/>
                  </a:cubicBezTo>
                  <a:cubicBezTo>
                    <a:pt x="3" y="61"/>
                    <a:pt x="6" y="43"/>
                    <a:pt x="15" y="26"/>
                  </a:cubicBezTo>
                  <a:cubicBezTo>
                    <a:pt x="20" y="16"/>
                    <a:pt x="26" y="6"/>
                    <a:pt x="38" y="0"/>
                  </a:cubicBezTo>
                  <a:cubicBezTo>
                    <a:pt x="29" y="31"/>
                    <a:pt x="27" y="62"/>
                    <a:pt x="27" y="93"/>
                  </a:cubicBezTo>
                  <a:cubicBezTo>
                    <a:pt x="27" y="124"/>
                    <a:pt x="29" y="155"/>
                    <a:pt x="38" y="1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7200901" y="992188"/>
              <a:ext cx="279400" cy="1389062"/>
            </a:xfrm>
            <a:custGeom>
              <a:avLst/>
              <a:gdLst>
                <a:gd name="T0" fmla="*/ 0 w 37"/>
                <a:gd name="T1" fmla="*/ 0 h 184"/>
                <a:gd name="T2" fmla="*/ 22 w 37"/>
                <a:gd name="T3" fmla="*/ 25 h 184"/>
                <a:gd name="T4" fmla="*/ 36 w 37"/>
                <a:gd name="T5" fmla="*/ 102 h 184"/>
                <a:gd name="T6" fmla="*/ 22 w 37"/>
                <a:gd name="T7" fmla="*/ 158 h 184"/>
                <a:gd name="T8" fmla="*/ 5 w 37"/>
                <a:gd name="T9" fmla="*/ 181 h 184"/>
                <a:gd name="T10" fmla="*/ 0 w 37"/>
                <a:gd name="T11" fmla="*/ 184 h 184"/>
                <a:gd name="T12" fmla="*/ 0 w 37"/>
                <a:gd name="T1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84">
                  <a:moveTo>
                    <a:pt x="0" y="0"/>
                  </a:moveTo>
                  <a:cubicBezTo>
                    <a:pt x="10" y="5"/>
                    <a:pt x="17" y="14"/>
                    <a:pt x="22" y="25"/>
                  </a:cubicBezTo>
                  <a:cubicBezTo>
                    <a:pt x="34" y="50"/>
                    <a:pt x="37" y="75"/>
                    <a:pt x="36" y="102"/>
                  </a:cubicBezTo>
                  <a:cubicBezTo>
                    <a:pt x="35" y="122"/>
                    <a:pt x="31" y="141"/>
                    <a:pt x="22" y="158"/>
                  </a:cubicBezTo>
                  <a:cubicBezTo>
                    <a:pt x="18" y="167"/>
                    <a:pt x="13" y="175"/>
                    <a:pt x="5" y="181"/>
                  </a:cubicBezTo>
                  <a:cubicBezTo>
                    <a:pt x="4" y="182"/>
                    <a:pt x="2" y="183"/>
                    <a:pt x="0" y="184"/>
                  </a:cubicBezTo>
                  <a:cubicBezTo>
                    <a:pt x="13" y="122"/>
                    <a:pt x="13" y="6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6521451" y="1016000"/>
              <a:ext cx="400050" cy="1335087"/>
            </a:xfrm>
            <a:custGeom>
              <a:avLst/>
              <a:gdLst>
                <a:gd name="T0" fmla="*/ 53 w 53"/>
                <a:gd name="T1" fmla="*/ 0 h 177"/>
                <a:gd name="T2" fmla="*/ 52 w 53"/>
                <a:gd name="T3" fmla="*/ 177 h 177"/>
                <a:gd name="T4" fmla="*/ 3 w 53"/>
                <a:gd name="T5" fmla="*/ 97 h 177"/>
                <a:gd name="T6" fmla="*/ 53 w 53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77">
                  <a:moveTo>
                    <a:pt x="53" y="0"/>
                  </a:moveTo>
                  <a:cubicBezTo>
                    <a:pt x="18" y="40"/>
                    <a:pt x="16" y="135"/>
                    <a:pt x="52" y="177"/>
                  </a:cubicBezTo>
                  <a:cubicBezTo>
                    <a:pt x="29" y="169"/>
                    <a:pt x="5" y="135"/>
                    <a:pt x="3" y="97"/>
                  </a:cubicBezTo>
                  <a:cubicBezTo>
                    <a:pt x="0" y="49"/>
                    <a:pt x="26" y="11"/>
                    <a:pt x="53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6332538" y="1052513"/>
              <a:ext cx="438150" cy="1268412"/>
            </a:xfrm>
            <a:custGeom>
              <a:avLst/>
              <a:gdLst>
                <a:gd name="T0" fmla="*/ 58 w 58"/>
                <a:gd name="T1" fmla="*/ 168 h 168"/>
                <a:gd name="T2" fmla="*/ 1 w 58"/>
                <a:gd name="T3" fmla="*/ 82 h 168"/>
                <a:gd name="T4" fmla="*/ 58 w 58"/>
                <a:gd name="T5" fmla="*/ 0 h 168"/>
                <a:gd name="T6" fmla="*/ 21 w 58"/>
                <a:gd name="T7" fmla="*/ 84 h 168"/>
                <a:gd name="T8" fmla="*/ 58 w 58"/>
                <a:gd name="T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68">
                  <a:moveTo>
                    <a:pt x="58" y="168"/>
                  </a:moveTo>
                  <a:cubicBezTo>
                    <a:pt x="27" y="155"/>
                    <a:pt x="0" y="123"/>
                    <a:pt x="1" y="82"/>
                  </a:cubicBezTo>
                  <a:cubicBezTo>
                    <a:pt x="2" y="45"/>
                    <a:pt x="26" y="13"/>
                    <a:pt x="58" y="0"/>
                  </a:cubicBezTo>
                  <a:cubicBezTo>
                    <a:pt x="32" y="23"/>
                    <a:pt x="21" y="52"/>
                    <a:pt x="21" y="84"/>
                  </a:cubicBezTo>
                  <a:cubicBezTo>
                    <a:pt x="21" y="117"/>
                    <a:pt x="32" y="145"/>
                    <a:pt x="58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7313613" y="1016000"/>
              <a:ext cx="392113" cy="1335087"/>
            </a:xfrm>
            <a:custGeom>
              <a:avLst/>
              <a:gdLst>
                <a:gd name="T0" fmla="*/ 0 w 52"/>
                <a:gd name="T1" fmla="*/ 0 h 177"/>
                <a:gd name="T2" fmla="*/ 0 w 52"/>
                <a:gd name="T3" fmla="*/ 177 h 177"/>
                <a:gd name="T4" fmla="*/ 49 w 52"/>
                <a:gd name="T5" fmla="*/ 97 h 177"/>
                <a:gd name="T6" fmla="*/ 0 w 52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77">
                  <a:moveTo>
                    <a:pt x="0" y="0"/>
                  </a:moveTo>
                  <a:cubicBezTo>
                    <a:pt x="35" y="40"/>
                    <a:pt x="37" y="135"/>
                    <a:pt x="0" y="177"/>
                  </a:cubicBezTo>
                  <a:cubicBezTo>
                    <a:pt x="24" y="169"/>
                    <a:pt x="47" y="135"/>
                    <a:pt x="49" y="97"/>
                  </a:cubicBezTo>
                  <a:cubicBezTo>
                    <a:pt x="52" y="49"/>
                    <a:pt x="27" y="11"/>
                    <a:pt x="0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7456488" y="1052513"/>
              <a:ext cx="438150" cy="1268412"/>
            </a:xfrm>
            <a:custGeom>
              <a:avLst/>
              <a:gdLst>
                <a:gd name="T0" fmla="*/ 0 w 58"/>
                <a:gd name="T1" fmla="*/ 168 h 168"/>
                <a:gd name="T2" fmla="*/ 57 w 58"/>
                <a:gd name="T3" fmla="*/ 82 h 168"/>
                <a:gd name="T4" fmla="*/ 0 w 58"/>
                <a:gd name="T5" fmla="*/ 0 h 168"/>
                <a:gd name="T6" fmla="*/ 37 w 58"/>
                <a:gd name="T7" fmla="*/ 84 h 168"/>
                <a:gd name="T8" fmla="*/ 0 w 58"/>
                <a:gd name="T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68">
                  <a:moveTo>
                    <a:pt x="0" y="168"/>
                  </a:moveTo>
                  <a:cubicBezTo>
                    <a:pt x="31" y="155"/>
                    <a:pt x="58" y="123"/>
                    <a:pt x="57" y="82"/>
                  </a:cubicBezTo>
                  <a:cubicBezTo>
                    <a:pt x="56" y="45"/>
                    <a:pt x="32" y="13"/>
                    <a:pt x="0" y="0"/>
                  </a:cubicBezTo>
                  <a:cubicBezTo>
                    <a:pt x="26" y="23"/>
                    <a:pt x="37" y="52"/>
                    <a:pt x="37" y="84"/>
                  </a:cubicBezTo>
                  <a:cubicBezTo>
                    <a:pt x="37" y="117"/>
                    <a:pt x="26" y="145"/>
                    <a:pt x="0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6989763" y="49213"/>
              <a:ext cx="263525" cy="876300"/>
            </a:xfrm>
            <a:custGeom>
              <a:avLst/>
              <a:gdLst>
                <a:gd name="T0" fmla="*/ 22 w 35"/>
                <a:gd name="T1" fmla="*/ 101 h 116"/>
                <a:gd name="T2" fmla="*/ 19 w 35"/>
                <a:gd name="T3" fmla="*/ 94 h 116"/>
                <a:gd name="T4" fmla="*/ 19 w 35"/>
                <a:gd name="T5" fmla="*/ 0 h 116"/>
                <a:gd name="T6" fmla="*/ 15 w 35"/>
                <a:gd name="T7" fmla="*/ 0 h 116"/>
                <a:gd name="T8" fmla="*/ 15 w 35"/>
                <a:gd name="T9" fmla="*/ 1 h 116"/>
                <a:gd name="T10" fmla="*/ 15 w 35"/>
                <a:gd name="T11" fmla="*/ 94 h 116"/>
                <a:gd name="T12" fmla="*/ 10 w 35"/>
                <a:gd name="T13" fmla="*/ 100 h 116"/>
                <a:gd name="T14" fmla="*/ 1 w 35"/>
                <a:gd name="T15" fmla="*/ 105 h 116"/>
                <a:gd name="T16" fmla="*/ 1 w 35"/>
                <a:gd name="T17" fmla="*/ 116 h 116"/>
                <a:gd name="T18" fmla="*/ 33 w 35"/>
                <a:gd name="T19" fmla="*/ 116 h 116"/>
                <a:gd name="T20" fmla="*/ 22 w 35"/>
                <a:gd name="T21" fmla="*/ 10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116">
                  <a:moveTo>
                    <a:pt x="22" y="101"/>
                  </a:moveTo>
                  <a:cubicBezTo>
                    <a:pt x="18" y="101"/>
                    <a:pt x="19" y="97"/>
                    <a:pt x="19" y="94"/>
                  </a:cubicBezTo>
                  <a:cubicBezTo>
                    <a:pt x="19" y="53"/>
                    <a:pt x="19" y="4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5" y="42"/>
                    <a:pt x="15" y="53"/>
                    <a:pt x="15" y="94"/>
                  </a:cubicBezTo>
                  <a:cubicBezTo>
                    <a:pt x="15" y="98"/>
                    <a:pt x="14" y="100"/>
                    <a:pt x="10" y="100"/>
                  </a:cubicBezTo>
                  <a:cubicBezTo>
                    <a:pt x="6" y="99"/>
                    <a:pt x="2" y="101"/>
                    <a:pt x="1" y="105"/>
                  </a:cubicBezTo>
                  <a:cubicBezTo>
                    <a:pt x="0" y="108"/>
                    <a:pt x="1" y="112"/>
                    <a:pt x="1" y="116"/>
                  </a:cubicBezTo>
                  <a:cubicBezTo>
                    <a:pt x="12" y="116"/>
                    <a:pt x="22" y="116"/>
                    <a:pt x="33" y="116"/>
                  </a:cubicBezTo>
                  <a:cubicBezTo>
                    <a:pt x="35" y="103"/>
                    <a:pt x="33" y="99"/>
                    <a:pt x="22" y="101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6981826" y="2457450"/>
              <a:ext cx="241300" cy="800100"/>
            </a:xfrm>
            <a:custGeom>
              <a:avLst/>
              <a:gdLst>
                <a:gd name="T0" fmla="*/ 32 w 32"/>
                <a:gd name="T1" fmla="*/ 0 h 106"/>
                <a:gd name="T2" fmla="*/ 17 w 32"/>
                <a:gd name="T3" fmla="*/ 0 h 106"/>
                <a:gd name="T4" fmla="*/ 0 w 32"/>
                <a:gd name="T5" fmla="*/ 0 h 106"/>
                <a:gd name="T6" fmla="*/ 0 w 32"/>
                <a:gd name="T7" fmla="*/ 7 h 106"/>
                <a:gd name="T8" fmla="*/ 8 w 32"/>
                <a:gd name="T9" fmla="*/ 16 h 106"/>
                <a:gd name="T10" fmla="*/ 11 w 32"/>
                <a:gd name="T11" fmla="*/ 16 h 106"/>
                <a:gd name="T12" fmla="*/ 15 w 32"/>
                <a:gd name="T13" fmla="*/ 20 h 106"/>
                <a:gd name="T14" fmla="*/ 15 w 32"/>
                <a:gd name="T15" fmla="*/ 43 h 106"/>
                <a:gd name="T16" fmla="*/ 12 w 32"/>
                <a:gd name="T17" fmla="*/ 48 h 106"/>
                <a:gd name="T18" fmla="*/ 12 w 32"/>
                <a:gd name="T19" fmla="*/ 60 h 106"/>
                <a:gd name="T20" fmla="*/ 14 w 32"/>
                <a:gd name="T21" fmla="*/ 62 h 106"/>
                <a:gd name="T22" fmla="*/ 9 w 32"/>
                <a:gd name="T23" fmla="*/ 73 h 106"/>
                <a:gd name="T24" fmla="*/ 10 w 32"/>
                <a:gd name="T25" fmla="*/ 104 h 106"/>
                <a:gd name="T26" fmla="*/ 11 w 32"/>
                <a:gd name="T27" fmla="*/ 106 h 106"/>
                <a:gd name="T28" fmla="*/ 13 w 32"/>
                <a:gd name="T29" fmla="*/ 103 h 106"/>
                <a:gd name="T30" fmla="*/ 13 w 32"/>
                <a:gd name="T31" fmla="*/ 75 h 106"/>
                <a:gd name="T32" fmla="*/ 15 w 32"/>
                <a:gd name="T33" fmla="*/ 70 h 106"/>
                <a:gd name="T34" fmla="*/ 15 w 32"/>
                <a:gd name="T35" fmla="*/ 106 h 106"/>
                <a:gd name="T36" fmla="*/ 15 w 32"/>
                <a:gd name="T37" fmla="*/ 106 h 106"/>
                <a:gd name="T38" fmla="*/ 15 w 32"/>
                <a:gd name="T39" fmla="*/ 106 h 106"/>
                <a:gd name="T40" fmla="*/ 15 w 32"/>
                <a:gd name="T41" fmla="*/ 106 h 106"/>
                <a:gd name="T42" fmla="*/ 16 w 32"/>
                <a:gd name="T43" fmla="*/ 106 h 106"/>
                <a:gd name="T44" fmla="*/ 16 w 32"/>
                <a:gd name="T45" fmla="*/ 106 h 106"/>
                <a:gd name="T46" fmla="*/ 16 w 32"/>
                <a:gd name="T47" fmla="*/ 106 h 106"/>
                <a:gd name="T48" fmla="*/ 16 w 32"/>
                <a:gd name="T49" fmla="*/ 106 h 106"/>
                <a:gd name="T50" fmla="*/ 16 w 32"/>
                <a:gd name="T51" fmla="*/ 106 h 106"/>
                <a:gd name="T52" fmla="*/ 16 w 32"/>
                <a:gd name="T53" fmla="*/ 106 h 106"/>
                <a:gd name="T54" fmla="*/ 16 w 32"/>
                <a:gd name="T55" fmla="*/ 106 h 106"/>
                <a:gd name="T56" fmla="*/ 16 w 32"/>
                <a:gd name="T57" fmla="*/ 106 h 106"/>
                <a:gd name="T58" fmla="*/ 16 w 32"/>
                <a:gd name="T59" fmla="*/ 106 h 106"/>
                <a:gd name="T60" fmla="*/ 16 w 32"/>
                <a:gd name="T61" fmla="*/ 106 h 106"/>
                <a:gd name="T62" fmla="*/ 16 w 32"/>
                <a:gd name="T63" fmla="*/ 106 h 106"/>
                <a:gd name="T64" fmla="*/ 16 w 32"/>
                <a:gd name="T65" fmla="*/ 106 h 106"/>
                <a:gd name="T66" fmla="*/ 16 w 32"/>
                <a:gd name="T67" fmla="*/ 106 h 106"/>
                <a:gd name="T68" fmla="*/ 16 w 32"/>
                <a:gd name="T69" fmla="*/ 106 h 106"/>
                <a:gd name="T70" fmla="*/ 16 w 32"/>
                <a:gd name="T71" fmla="*/ 106 h 106"/>
                <a:gd name="T72" fmla="*/ 16 w 32"/>
                <a:gd name="T73" fmla="*/ 106 h 106"/>
                <a:gd name="T74" fmla="*/ 17 w 32"/>
                <a:gd name="T75" fmla="*/ 70 h 106"/>
                <a:gd name="T76" fmla="*/ 19 w 32"/>
                <a:gd name="T77" fmla="*/ 75 h 106"/>
                <a:gd name="T78" fmla="*/ 19 w 32"/>
                <a:gd name="T79" fmla="*/ 103 h 106"/>
                <a:gd name="T80" fmla="*/ 21 w 32"/>
                <a:gd name="T81" fmla="*/ 106 h 106"/>
                <a:gd name="T82" fmla="*/ 22 w 32"/>
                <a:gd name="T83" fmla="*/ 104 h 106"/>
                <a:gd name="T84" fmla="*/ 23 w 32"/>
                <a:gd name="T85" fmla="*/ 73 h 106"/>
                <a:gd name="T86" fmla="*/ 18 w 32"/>
                <a:gd name="T87" fmla="*/ 62 h 106"/>
                <a:gd name="T88" fmla="*/ 20 w 32"/>
                <a:gd name="T89" fmla="*/ 60 h 106"/>
                <a:gd name="T90" fmla="*/ 20 w 32"/>
                <a:gd name="T91" fmla="*/ 48 h 106"/>
                <a:gd name="T92" fmla="*/ 17 w 32"/>
                <a:gd name="T93" fmla="*/ 43 h 106"/>
                <a:gd name="T94" fmla="*/ 17 w 32"/>
                <a:gd name="T95" fmla="*/ 20 h 106"/>
                <a:gd name="T96" fmla="*/ 21 w 32"/>
                <a:gd name="T97" fmla="*/ 16 h 106"/>
                <a:gd name="T98" fmla="*/ 24 w 32"/>
                <a:gd name="T99" fmla="*/ 16 h 106"/>
                <a:gd name="T100" fmla="*/ 32 w 32"/>
                <a:gd name="T101" fmla="*/ 7 h 106"/>
                <a:gd name="T102" fmla="*/ 32 w 32"/>
                <a:gd name="T10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" h="106">
                  <a:moveTo>
                    <a:pt x="3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0" y="12"/>
                    <a:pt x="3" y="15"/>
                    <a:pt x="8" y="16"/>
                  </a:cubicBezTo>
                  <a:cubicBezTo>
                    <a:pt x="9" y="16"/>
                    <a:pt x="10" y="16"/>
                    <a:pt x="11" y="16"/>
                  </a:cubicBezTo>
                  <a:cubicBezTo>
                    <a:pt x="14" y="15"/>
                    <a:pt x="15" y="17"/>
                    <a:pt x="15" y="20"/>
                  </a:cubicBezTo>
                  <a:cubicBezTo>
                    <a:pt x="15" y="28"/>
                    <a:pt x="15" y="35"/>
                    <a:pt x="15" y="43"/>
                  </a:cubicBezTo>
                  <a:cubicBezTo>
                    <a:pt x="15" y="45"/>
                    <a:pt x="14" y="47"/>
                    <a:pt x="12" y="48"/>
                  </a:cubicBezTo>
                  <a:cubicBezTo>
                    <a:pt x="9" y="52"/>
                    <a:pt x="8" y="56"/>
                    <a:pt x="12" y="60"/>
                  </a:cubicBezTo>
                  <a:cubicBezTo>
                    <a:pt x="12" y="61"/>
                    <a:pt x="13" y="61"/>
                    <a:pt x="14" y="62"/>
                  </a:cubicBezTo>
                  <a:cubicBezTo>
                    <a:pt x="9" y="65"/>
                    <a:pt x="9" y="69"/>
                    <a:pt x="9" y="73"/>
                  </a:cubicBezTo>
                  <a:cubicBezTo>
                    <a:pt x="10" y="82"/>
                    <a:pt x="10" y="104"/>
                    <a:pt x="10" y="104"/>
                  </a:cubicBezTo>
                  <a:cubicBezTo>
                    <a:pt x="10" y="106"/>
                    <a:pt x="10" y="106"/>
                    <a:pt x="11" y="106"/>
                  </a:cubicBezTo>
                  <a:cubicBezTo>
                    <a:pt x="12" y="106"/>
                    <a:pt x="13" y="106"/>
                    <a:pt x="13" y="103"/>
                  </a:cubicBezTo>
                  <a:cubicBezTo>
                    <a:pt x="13" y="99"/>
                    <a:pt x="13" y="88"/>
                    <a:pt x="13" y="75"/>
                  </a:cubicBezTo>
                  <a:cubicBezTo>
                    <a:pt x="13" y="73"/>
                    <a:pt x="14" y="69"/>
                    <a:pt x="15" y="70"/>
                  </a:cubicBezTo>
                  <a:cubicBezTo>
                    <a:pt x="16" y="70"/>
                    <a:pt x="15" y="78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7" y="78"/>
                    <a:pt x="16" y="70"/>
                    <a:pt x="17" y="70"/>
                  </a:cubicBezTo>
                  <a:cubicBezTo>
                    <a:pt x="18" y="69"/>
                    <a:pt x="19" y="73"/>
                    <a:pt x="19" y="75"/>
                  </a:cubicBezTo>
                  <a:cubicBezTo>
                    <a:pt x="19" y="88"/>
                    <a:pt x="19" y="99"/>
                    <a:pt x="19" y="103"/>
                  </a:cubicBezTo>
                  <a:cubicBezTo>
                    <a:pt x="19" y="106"/>
                    <a:pt x="20" y="106"/>
                    <a:pt x="21" y="106"/>
                  </a:cubicBezTo>
                  <a:cubicBezTo>
                    <a:pt x="22" y="106"/>
                    <a:pt x="22" y="106"/>
                    <a:pt x="22" y="104"/>
                  </a:cubicBezTo>
                  <a:cubicBezTo>
                    <a:pt x="22" y="104"/>
                    <a:pt x="22" y="82"/>
                    <a:pt x="23" y="73"/>
                  </a:cubicBezTo>
                  <a:cubicBezTo>
                    <a:pt x="23" y="69"/>
                    <a:pt x="23" y="65"/>
                    <a:pt x="18" y="62"/>
                  </a:cubicBezTo>
                  <a:cubicBezTo>
                    <a:pt x="19" y="61"/>
                    <a:pt x="19" y="61"/>
                    <a:pt x="20" y="60"/>
                  </a:cubicBezTo>
                  <a:cubicBezTo>
                    <a:pt x="24" y="56"/>
                    <a:pt x="23" y="52"/>
                    <a:pt x="20" y="48"/>
                  </a:cubicBezTo>
                  <a:cubicBezTo>
                    <a:pt x="18" y="47"/>
                    <a:pt x="17" y="45"/>
                    <a:pt x="17" y="43"/>
                  </a:cubicBezTo>
                  <a:cubicBezTo>
                    <a:pt x="17" y="35"/>
                    <a:pt x="17" y="28"/>
                    <a:pt x="17" y="20"/>
                  </a:cubicBezTo>
                  <a:cubicBezTo>
                    <a:pt x="17" y="17"/>
                    <a:pt x="18" y="15"/>
                    <a:pt x="21" y="16"/>
                  </a:cubicBezTo>
                  <a:cubicBezTo>
                    <a:pt x="22" y="16"/>
                    <a:pt x="23" y="16"/>
                    <a:pt x="24" y="16"/>
                  </a:cubicBezTo>
                  <a:cubicBezTo>
                    <a:pt x="29" y="16"/>
                    <a:pt x="32" y="12"/>
                    <a:pt x="32" y="7"/>
                  </a:cubicBezTo>
                  <a:cubicBezTo>
                    <a:pt x="32" y="5"/>
                    <a:pt x="32" y="4"/>
                    <a:pt x="32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1076085" y="-12509"/>
            <a:ext cx="955325" cy="3638873"/>
            <a:chOff x="10083801" y="49213"/>
            <a:chExt cx="1404937" cy="5351463"/>
          </a:xfrm>
        </p:grpSpPr>
        <p:sp>
          <p:nvSpPr>
            <p:cNvPr id="31" name="Oval 31"/>
            <p:cNvSpPr>
              <a:spLocks noChangeArrowheads="1"/>
            </p:cNvSpPr>
            <p:nvPr/>
          </p:nvSpPr>
          <p:spPr bwMode="auto">
            <a:xfrm>
              <a:off x="11441113" y="192088"/>
              <a:ext cx="47625" cy="587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2"/>
            <p:cNvSpPr>
              <a:spLocks noChangeArrowheads="1"/>
            </p:cNvSpPr>
            <p:nvPr/>
          </p:nvSpPr>
          <p:spPr bwMode="auto">
            <a:xfrm>
              <a:off x="10213975" y="1493838"/>
              <a:ext cx="111125" cy="128588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1314113" y="5310188"/>
              <a:ext cx="71438" cy="90488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10596563" y="3354388"/>
              <a:ext cx="174625" cy="1117600"/>
            </a:xfrm>
            <a:custGeom>
              <a:avLst/>
              <a:gdLst>
                <a:gd name="T0" fmla="*/ 12 w 23"/>
                <a:gd name="T1" fmla="*/ 148 h 148"/>
                <a:gd name="T2" fmla="*/ 5 w 23"/>
                <a:gd name="T3" fmla="*/ 128 h 148"/>
                <a:gd name="T4" fmla="*/ 2 w 23"/>
                <a:gd name="T5" fmla="*/ 46 h 148"/>
                <a:gd name="T6" fmla="*/ 9 w 23"/>
                <a:gd name="T7" fmla="*/ 6 h 148"/>
                <a:gd name="T8" fmla="*/ 12 w 23"/>
                <a:gd name="T9" fmla="*/ 0 h 148"/>
                <a:gd name="T10" fmla="*/ 16 w 23"/>
                <a:gd name="T11" fmla="*/ 6 h 148"/>
                <a:gd name="T12" fmla="*/ 22 w 23"/>
                <a:gd name="T13" fmla="*/ 39 h 148"/>
                <a:gd name="T14" fmla="*/ 23 w 23"/>
                <a:gd name="T15" fmla="*/ 93 h 148"/>
                <a:gd name="T16" fmla="*/ 16 w 23"/>
                <a:gd name="T17" fmla="*/ 141 h 148"/>
                <a:gd name="T18" fmla="*/ 12 w 23"/>
                <a:gd name="T1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148">
                  <a:moveTo>
                    <a:pt x="12" y="148"/>
                  </a:moveTo>
                  <a:cubicBezTo>
                    <a:pt x="7" y="142"/>
                    <a:pt x="7" y="135"/>
                    <a:pt x="5" y="128"/>
                  </a:cubicBezTo>
                  <a:cubicBezTo>
                    <a:pt x="0" y="101"/>
                    <a:pt x="0" y="74"/>
                    <a:pt x="2" y="46"/>
                  </a:cubicBezTo>
                  <a:cubicBezTo>
                    <a:pt x="2" y="33"/>
                    <a:pt x="4" y="19"/>
                    <a:pt x="9" y="6"/>
                  </a:cubicBezTo>
                  <a:cubicBezTo>
                    <a:pt x="9" y="4"/>
                    <a:pt x="11" y="2"/>
                    <a:pt x="12" y="0"/>
                  </a:cubicBezTo>
                  <a:cubicBezTo>
                    <a:pt x="14" y="2"/>
                    <a:pt x="15" y="4"/>
                    <a:pt x="16" y="6"/>
                  </a:cubicBezTo>
                  <a:cubicBezTo>
                    <a:pt x="18" y="17"/>
                    <a:pt x="21" y="28"/>
                    <a:pt x="22" y="39"/>
                  </a:cubicBezTo>
                  <a:cubicBezTo>
                    <a:pt x="23" y="57"/>
                    <a:pt x="23" y="75"/>
                    <a:pt x="23" y="93"/>
                  </a:cubicBezTo>
                  <a:cubicBezTo>
                    <a:pt x="23" y="110"/>
                    <a:pt x="21" y="126"/>
                    <a:pt x="16" y="141"/>
                  </a:cubicBezTo>
                  <a:cubicBezTo>
                    <a:pt x="15" y="143"/>
                    <a:pt x="14" y="145"/>
                    <a:pt x="12" y="148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10409238" y="3370263"/>
              <a:ext cx="225425" cy="1079500"/>
            </a:xfrm>
            <a:custGeom>
              <a:avLst/>
              <a:gdLst>
                <a:gd name="T0" fmla="*/ 29 w 30"/>
                <a:gd name="T1" fmla="*/ 143 h 143"/>
                <a:gd name="T2" fmla="*/ 14 w 30"/>
                <a:gd name="T3" fmla="*/ 128 h 143"/>
                <a:gd name="T4" fmla="*/ 1 w 30"/>
                <a:gd name="T5" fmla="*/ 61 h 143"/>
                <a:gd name="T6" fmla="*/ 11 w 30"/>
                <a:gd name="T7" fmla="*/ 20 h 143"/>
                <a:gd name="T8" fmla="*/ 30 w 30"/>
                <a:gd name="T9" fmla="*/ 0 h 143"/>
                <a:gd name="T10" fmla="*/ 21 w 30"/>
                <a:gd name="T11" fmla="*/ 71 h 143"/>
                <a:gd name="T12" fmla="*/ 29 w 30"/>
                <a:gd name="T1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43">
                  <a:moveTo>
                    <a:pt x="29" y="143"/>
                  </a:moveTo>
                  <a:cubicBezTo>
                    <a:pt x="22" y="140"/>
                    <a:pt x="17" y="135"/>
                    <a:pt x="14" y="128"/>
                  </a:cubicBezTo>
                  <a:cubicBezTo>
                    <a:pt x="2" y="107"/>
                    <a:pt x="0" y="84"/>
                    <a:pt x="1" y="61"/>
                  </a:cubicBezTo>
                  <a:cubicBezTo>
                    <a:pt x="2" y="46"/>
                    <a:pt x="5" y="33"/>
                    <a:pt x="11" y="20"/>
                  </a:cubicBezTo>
                  <a:cubicBezTo>
                    <a:pt x="15" y="12"/>
                    <a:pt x="20" y="4"/>
                    <a:pt x="30" y="0"/>
                  </a:cubicBezTo>
                  <a:cubicBezTo>
                    <a:pt x="22" y="23"/>
                    <a:pt x="21" y="47"/>
                    <a:pt x="21" y="71"/>
                  </a:cubicBezTo>
                  <a:cubicBezTo>
                    <a:pt x="21" y="96"/>
                    <a:pt x="22" y="119"/>
                    <a:pt x="29" y="1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10755313" y="3370263"/>
              <a:ext cx="211138" cy="1079500"/>
            </a:xfrm>
            <a:custGeom>
              <a:avLst/>
              <a:gdLst>
                <a:gd name="T0" fmla="*/ 0 w 28"/>
                <a:gd name="T1" fmla="*/ 0 h 143"/>
                <a:gd name="T2" fmla="*/ 17 w 28"/>
                <a:gd name="T3" fmla="*/ 20 h 143"/>
                <a:gd name="T4" fmla="*/ 27 w 28"/>
                <a:gd name="T5" fmla="*/ 79 h 143"/>
                <a:gd name="T6" fmla="*/ 17 w 28"/>
                <a:gd name="T7" fmla="*/ 123 h 143"/>
                <a:gd name="T8" fmla="*/ 4 w 28"/>
                <a:gd name="T9" fmla="*/ 141 h 143"/>
                <a:gd name="T10" fmla="*/ 0 w 28"/>
                <a:gd name="T11" fmla="*/ 143 h 143"/>
                <a:gd name="T12" fmla="*/ 0 w 28"/>
                <a:gd name="T1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43">
                  <a:moveTo>
                    <a:pt x="0" y="0"/>
                  </a:moveTo>
                  <a:cubicBezTo>
                    <a:pt x="8" y="4"/>
                    <a:pt x="13" y="11"/>
                    <a:pt x="17" y="20"/>
                  </a:cubicBezTo>
                  <a:cubicBezTo>
                    <a:pt x="26" y="39"/>
                    <a:pt x="28" y="59"/>
                    <a:pt x="27" y="79"/>
                  </a:cubicBezTo>
                  <a:cubicBezTo>
                    <a:pt x="27" y="95"/>
                    <a:pt x="24" y="109"/>
                    <a:pt x="17" y="123"/>
                  </a:cubicBezTo>
                  <a:cubicBezTo>
                    <a:pt x="14" y="130"/>
                    <a:pt x="10" y="136"/>
                    <a:pt x="4" y="141"/>
                  </a:cubicBezTo>
                  <a:cubicBezTo>
                    <a:pt x="3" y="142"/>
                    <a:pt x="1" y="142"/>
                    <a:pt x="0" y="143"/>
                  </a:cubicBezTo>
                  <a:cubicBezTo>
                    <a:pt x="10" y="95"/>
                    <a:pt x="10" y="4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10226676" y="3392488"/>
              <a:ext cx="309563" cy="1035050"/>
            </a:xfrm>
            <a:custGeom>
              <a:avLst/>
              <a:gdLst>
                <a:gd name="T0" fmla="*/ 41 w 41"/>
                <a:gd name="T1" fmla="*/ 0 h 137"/>
                <a:gd name="T2" fmla="*/ 41 w 41"/>
                <a:gd name="T3" fmla="*/ 137 h 137"/>
                <a:gd name="T4" fmla="*/ 2 w 41"/>
                <a:gd name="T5" fmla="*/ 75 h 137"/>
                <a:gd name="T6" fmla="*/ 41 w 41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37">
                  <a:moveTo>
                    <a:pt x="41" y="0"/>
                  </a:moveTo>
                  <a:cubicBezTo>
                    <a:pt x="14" y="30"/>
                    <a:pt x="12" y="104"/>
                    <a:pt x="41" y="137"/>
                  </a:cubicBezTo>
                  <a:cubicBezTo>
                    <a:pt x="22" y="131"/>
                    <a:pt x="4" y="104"/>
                    <a:pt x="2" y="75"/>
                  </a:cubicBezTo>
                  <a:cubicBezTo>
                    <a:pt x="0" y="37"/>
                    <a:pt x="20" y="8"/>
                    <a:pt x="41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0083801" y="3414713"/>
              <a:ext cx="339725" cy="989012"/>
            </a:xfrm>
            <a:custGeom>
              <a:avLst/>
              <a:gdLst>
                <a:gd name="T0" fmla="*/ 45 w 45"/>
                <a:gd name="T1" fmla="*/ 131 h 131"/>
                <a:gd name="T2" fmla="*/ 1 w 45"/>
                <a:gd name="T3" fmla="*/ 64 h 131"/>
                <a:gd name="T4" fmla="*/ 45 w 45"/>
                <a:gd name="T5" fmla="*/ 0 h 131"/>
                <a:gd name="T6" fmla="*/ 16 w 45"/>
                <a:gd name="T7" fmla="*/ 66 h 131"/>
                <a:gd name="T8" fmla="*/ 45 w 4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31">
                  <a:moveTo>
                    <a:pt x="45" y="131"/>
                  </a:moveTo>
                  <a:cubicBezTo>
                    <a:pt x="21" y="121"/>
                    <a:pt x="0" y="96"/>
                    <a:pt x="1" y="64"/>
                  </a:cubicBezTo>
                  <a:cubicBezTo>
                    <a:pt x="1" y="35"/>
                    <a:pt x="20" y="11"/>
                    <a:pt x="45" y="0"/>
                  </a:cubicBezTo>
                  <a:cubicBezTo>
                    <a:pt x="25" y="18"/>
                    <a:pt x="16" y="40"/>
                    <a:pt x="16" y="66"/>
                  </a:cubicBezTo>
                  <a:cubicBezTo>
                    <a:pt x="16" y="91"/>
                    <a:pt x="25" y="113"/>
                    <a:pt x="45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0839451" y="3392488"/>
              <a:ext cx="307975" cy="1035050"/>
            </a:xfrm>
            <a:custGeom>
              <a:avLst/>
              <a:gdLst>
                <a:gd name="T0" fmla="*/ 0 w 41"/>
                <a:gd name="T1" fmla="*/ 0 h 137"/>
                <a:gd name="T2" fmla="*/ 1 w 41"/>
                <a:gd name="T3" fmla="*/ 137 h 137"/>
                <a:gd name="T4" fmla="*/ 39 w 41"/>
                <a:gd name="T5" fmla="*/ 75 h 137"/>
                <a:gd name="T6" fmla="*/ 0 w 41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37">
                  <a:moveTo>
                    <a:pt x="0" y="0"/>
                  </a:moveTo>
                  <a:cubicBezTo>
                    <a:pt x="28" y="30"/>
                    <a:pt x="29" y="104"/>
                    <a:pt x="1" y="137"/>
                  </a:cubicBezTo>
                  <a:cubicBezTo>
                    <a:pt x="19" y="131"/>
                    <a:pt x="37" y="104"/>
                    <a:pt x="39" y="75"/>
                  </a:cubicBezTo>
                  <a:cubicBezTo>
                    <a:pt x="41" y="37"/>
                    <a:pt x="21" y="8"/>
                    <a:pt x="0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0952163" y="3414713"/>
              <a:ext cx="339725" cy="989012"/>
            </a:xfrm>
            <a:custGeom>
              <a:avLst/>
              <a:gdLst>
                <a:gd name="T0" fmla="*/ 0 w 45"/>
                <a:gd name="T1" fmla="*/ 131 h 131"/>
                <a:gd name="T2" fmla="*/ 45 w 45"/>
                <a:gd name="T3" fmla="*/ 64 h 131"/>
                <a:gd name="T4" fmla="*/ 1 w 45"/>
                <a:gd name="T5" fmla="*/ 0 h 131"/>
                <a:gd name="T6" fmla="*/ 29 w 45"/>
                <a:gd name="T7" fmla="*/ 66 h 131"/>
                <a:gd name="T8" fmla="*/ 0 w 4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31">
                  <a:moveTo>
                    <a:pt x="0" y="131"/>
                  </a:moveTo>
                  <a:cubicBezTo>
                    <a:pt x="25" y="121"/>
                    <a:pt x="45" y="96"/>
                    <a:pt x="45" y="64"/>
                  </a:cubicBezTo>
                  <a:cubicBezTo>
                    <a:pt x="44" y="35"/>
                    <a:pt x="25" y="11"/>
                    <a:pt x="1" y="0"/>
                  </a:cubicBezTo>
                  <a:cubicBezTo>
                    <a:pt x="21" y="18"/>
                    <a:pt x="29" y="40"/>
                    <a:pt x="29" y="66"/>
                  </a:cubicBezTo>
                  <a:cubicBezTo>
                    <a:pt x="29" y="91"/>
                    <a:pt x="21" y="113"/>
                    <a:pt x="0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0590213" y="49213"/>
              <a:ext cx="203200" cy="3268662"/>
            </a:xfrm>
            <a:custGeom>
              <a:avLst/>
              <a:gdLst>
                <a:gd name="T0" fmla="*/ 17 w 27"/>
                <a:gd name="T1" fmla="*/ 421 h 433"/>
                <a:gd name="T2" fmla="*/ 15 w 27"/>
                <a:gd name="T3" fmla="*/ 416 h 433"/>
                <a:gd name="T4" fmla="*/ 15 w 27"/>
                <a:gd name="T5" fmla="*/ 0 h 433"/>
                <a:gd name="T6" fmla="*/ 12 w 27"/>
                <a:gd name="T7" fmla="*/ 0 h 433"/>
                <a:gd name="T8" fmla="*/ 12 w 27"/>
                <a:gd name="T9" fmla="*/ 1 h 433"/>
                <a:gd name="T10" fmla="*/ 12 w 27"/>
                <a:gd name="T11" fmla="*/ 416 h 433"/>
                <a:gd name="T12" fmla="*/ 8 w 27"/>
                <a:gd name="T13" fmla="*/ 420 h 433"/>
                <a:gd name="T14" fmla="*/ 1 w 27"/>
                <a:gd name="T15" fmla="*/ 425 h 433"/>
                <a:gd name="T16" fmla="*/ 1 w 27"/>
                <a:gd name="T17" fmla="*/ 433 h 433"/>
                <a:gd name="T18" fmla="*/ 26 w 27"/>
                <a:gd name="T19" fmla="*/ 433 h 433"/>
                <a:gd name="T20" fmla="*/ 17 w 27"/>
                <a:gd name="T21" fmla="*/ 42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433">
                  <a:moveTo>
                    <a:pt x="17" y="421"/>
                  </a:moveTo>
                  <a:cubicBezTo>
                    <a:pt x="14" y="422"/>
                    <a:pt x="15" y="418"/>
                    <a:pt x="15" y="416"/>
                  </a:cubicBezTo>
                  <a:cubicBezTo>
                    <a:pt x="15" y="384"/>
                    <a:pt x="15" y="31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33"/>
                    <a:pt x="12" y="384"/>
                    <a:pt x="12" y="416"/>
                  </a:cubicBezTo>
                  <a:cubicBezTo>
                    <a:pt x="12" y="419"/>
                    <a:pt x="11" y="421"/>
                    <a:pt x="8" y="420"/>
                  </a:cubicBezTo>
                  <a:cubicBezTo>
                    <a:pt x="5" y="420"/>
                    <a:pt x="2" y="421"/>
                    <a:pt x="1" y="425"/>
                  </a:cubicBezTo>
                  <a:cubicBezTo>
                    <a:pt x="0" y="427"/>
                    <a:pt x="1" y="430"/>
                    <a:pt x="1" y="433"/>
                  </a:cubicBezTo>
                  <a:cubicBezTo>
                    <a:pt x="9" y="433"/>
                    <a:pt x="17" y="433"/>
                    <a:pt x="26" y="433"/>
                  </a:cubicBezTo>
                  <a:cubicBezTo>
                    <a:pt x="27" y="423"/>
                    <a:pt x="26" y="420"/>
                    <a:pt x="17" y="4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10582276" y="4510088"/>
              <a:ext cx="188913" cy="619125"/>
            </a:xfrm>
            <a:custGeom>
              <a:avLst/>
              <a:gdLst>
                <a:gd name="T0" fmla="*/ 25 w 25"/>
                <a:gd name="T1" fmla="*/ 0 h 82"/>
                <a:gd name="T2" fmla="*/ 13 w 25"/>
                <a:gd name="T3" fmla="*/ 0 h 82"/>
                <a:gd name="T4" fmla="*/ 1 w 25"/>
                <a:gd name="T5" fmla="*/ 0 h 82"/>
                <a:gd name="T6" fmla="*/ 1 w 25"/>
                <a:gd name="T7" fmla="*/ 6 h 82"/>
                <a:gd name="T8" fmla="*/ 6 w 25"/>
                <a:gd name="T9" fmla="*/ 12 h 82"/>
                <a:gd name="T10" fmla="*/ 9 w 25"/>
                <a:gd name="T11" fmla="*/ 12 h 82"/>
                <a:gd name="T12" fmla="*/ 12 w 25"/>
                <a:gd name="T13" fmla="*/ 15 h 82"/>
                <a:gd name="T14" fmla="*/ 12 w 25"/>
                <a:gd name="T15" fmla="*/ 33 h 82"/>
                <a:gd name="T16" fmla="*/ 10 w 25"/>
                <a:gd name="T17" fmla="*/ 37 h 82"/>
                <a:gd name="T18" fmla="*/ 10 w 25"/>
                <a:gd name="T19" fmla="*/ 46 h 82"/>
                <a:gd name="T20" fmla="*/ 12 w 25"/>
                <a:gd name="T21" fmla="*/ 48 h 82"/>
                <a:gd name="T22" fmla="*/ 8 w 25"/>
                <a:gd name="T23" fmla="*/ 56 h 82"/>
                <a:gd name="T24" fmla="*/ 8 w 25"/>
                <a:gd name="T25" fmla="*/ 80 h 82"/>
                <a:gd name="T26" fmla="*/ 9 w 25"/>
                <a:gd name="T27" fmla="*/ 82 h 82"/>
                <a:gd name="T28" fmla="*/ 10 w 25"/>
                <a:gd name="T29" fmla="*/ 80 h 82"/>
                <a:gd name="T30" fmla="*/ 10 w 25"/>
                <a:gd name="T31" fmla="*/ 58 h 82"/>
                <a:gd name="T32" fmla="*/ 12 w 25"/>
                <a:gd name="T33" fmla="*/ 54 h 82"/>
                <a:gd name="T34" fmla="*/ 12 w 25"/>
                <a:gd name="T35" fmla="*/ 82 h 82"/>
                <a:gd name="T36" fmla="*/ 12 w 25"/>
                <a:gd name="T37" fmla="*/ 82 h 82"/>
                <a:gd name="T38" fmla="*/ 12 w 25"/>
                <a:gd name="T39" fmla="*/ 82 h 82"/>
                <a:gd name="T40" fmla="*/ 12 w 25"/>
                <a:gd name="T41" fmla="*/ 82 h 82"/>
                <a:gd name="T42" fmla="*/ 12 w 25"/>
                <a:gd name="T43" fmla="*/ 82 h 82"/>
                <a:gd name="T44" fmla="*/ 13 w 25"/>
                <a:gd name="T45" fmla="*/ 82 h 82"/>
                <a:gd name="T46" fmla="*/ 13 w 25"/>
                <a:gd name="T47" fmla="*/ 82 h 82"/>
                <a:gd name="T48" fmla="*/ 13 w 25"/>
                <a:gd name="T49" fmla="*/ 82 h 82"/>
                <a:gd name="T50" fmla="*/ 13 w 25"/>
                <a:gd name="T51" fmla="*/ 82 h 82"/>
                <a:gd name="T52" fmla="*/ 13 w 25"/>
                <a:gd name="T53" fmla="*/ 82 h 82"/>
                <a:gd name="T54" fmla="*/ 13 w 25"/>
                <a:gd name="T55" fmla="*/ 82 h 82"/>
                <a:gd name="T56" fmla="*/ 13 w 25"/>
                <a:gd name="T57" fmla="*/ 82 h 82"/>
                <a:gd name="T58" fmla="*/ 13 w 25"/>
                <a:gd name="T59" fmla="*/ 82 h 82"/>
                <a:gd name="T60" fmla="*/ 13 w 25"/>
                <a:gd name="T61" fmla="*/ 82 h 82"/>
                <a:gd name="T62" fmla="*/ 13 w 25"/>
                <a:gd name="T63" fmla="*/ 82 h 82"/>
                <a:gd name="T64" fmla="*/ 13 w 25"/>
                <a:gd name="T65" fmla="*/ 82 h 82"/>
                <a:gd name="T66" fmla="*/ 13 w 25"/>
                <a:gd name="T67" fmla="*/ 82 h 82"/>
                <a:gd name="T68" fmla="*/ 13 w 25"/>
                <a:gd name="T69" fmla="*/ 82 h 82"/>
                <a:gd name="T70" fmla="*/ 13 w 25"/>
                <a:gd name="T71" fmla="*/ 82 h 82"/>
                <a:gd name="T72" fmla="*/ 13 w 25"/>
                <a:gd name="T73" fmla="*/ 82 h 82"/>
                <a:gd name="T74" fmla="*/ 14 w 25"/>
                <a:gd name="T75" fmla="*/ 54 h 82"/>
                <a:gd name="T76" fmla="*/ 15 w 25"/>
                <a:gd name="T77" fmla="*/ 58 h 82"/>
                <a:gd name="T78" fmla="*/ 15 w 25"/>
                <a:gd name="T79" fmla="*/ 80 h 82"/>
                <a:gd name="T80" fmla="*/ 16 w 25"/>
                <a:gd name="T81" fmla="*/ 82 h 82"/>
                <a:gd name="T82" fmla="*/ 18 w 25"/>
                <a:gd name="T83" fmla="*/ 80 h 82"/>
                <a:gd name="T84" fmla="*/ 18 w 25"/>
                <a:gd name="T85" fmla="*/ 56 h 82"/>
                <a:gd name="T86" fmla="*/ 14 w 25"/>
                <a:gd name="T87" fmla="*/ 48 h 82"/>
                <a:gd name="T88" fmla="*/ 16 w 25"/>
                <a:gd name="T89" fmla="*/ 46 h 82"/>
                <a:gd name="T90" fmla="*/ 16 w 25"/>
                <a:gd name="T91" fmla="*/ 37 h 82"/>
                <a:gd name="T92" fmla="*/ 14 w 25"/>
                <a:gd name="T93" fmla="*/ 33 h 82"/>
                <a:gd name="T94" fmla="*/ 13 w 25"/>
                <a:gd name="T95" fmla="*/ 15 h 82"/>
                <a:gd name="T96" fmla="*/ 17 w 25"/>
                <a:gd name="T97" fmla="*/ 12 h 82"/>
                <a:gd name="T98" fmla="*/ 19 w 25"/>
                <a:gd name="T99" fmla="*/ 12 h 82"/>
                <a:gd name="T100" fmla="*/ 25 w 25"/>
                <a:gd name="T101" fmla="*/ 6 h 82"/>
                <a:gd name="T102" fmla="*/ 25 w 25"/>
                <a:gd name="T10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" h="82">
                  <a:moveTo>
                    <a:pt x="2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0" y="4"/>
                    <a:pt x="1" y="6"/>
                  </a:cubicBezTo>
                  <a:cubicBezTo>
                    <a:pt x="1" y="9"/>
                    <a:pt x="3" y="12"/>
                    <a:pt x="6" y="12"/>
                  </a:cubicBezTo>
                  <a:cubicBezTo>
                    <a:pt x="7" y="12"/>
                    <a:pt x="8" y="12"/>
                    <a:pt x="9" y="12"/>
                  </a:cubicBezTo>
                  <a:cubicBezTo>
                    <a:pt x="11" y="12"/>
                    <a:pt x="12" y="13"/>
                    <a:pt x="12" y="15"/>
                  </a:cubicBezTo>
                  <a:cubicBezTo>
                    <a:pt x="12" y="21"/>
                    <a:pt x="12" y="27"/>
                    <a:pt x="12" y="33"/>
                  </a:cubicBezTo>
                  <a:cubicBezTo>
                    <a:pt x="12" y="34"/>
                    <a:pt x="11" y="36"/>
                    <a:pt x="10" y="37"/>
                  </a:cubicBezTo>
                  <a:cubicBezTo>
                    <a:pt x="7" y="40"/>
                    <a:pt x="7" y="44"/>
                    <a:pt x="10" y="46"/>
                  </a:cubicBezTo>
                  <a:cubicBezTo>
                    <a:pt x="10" y="47"/>
                    <a:pt x="11" y="47"/>
                    <a:pt x="12" y="48"/>
                  </a:cubicBezTo>
                  <a:cubicBezTo>
                    <a:pt x="8" y="50"/>
                    <a:pt x="8" y="53"/>
                    <a:pt x="8" y="56"/>
                  </a:cubicBezTo>
                  <a:cubicBezTo>
                    <a:pt x="8" y="64"/>
                    <a:pt x="8" y="80"/>
                    <a:pt x="8" y="80"/>
                  </a:cubicBezTo>
                  <a:cubicBezTo>
                    <a:pt x="8" y="82"/>
                    <a:pt x="8" y="82"/>
                    <a:pt x="9" y="82"/>
                  </a:cubicBezTo>
                  <a:cubicBezTo>
                    <a:pt x="10" y="82"/>
                    <a:pt x="10" y="82"/>
                    <a:pt x="10" y="80"/>
                  </a:cubicBezTo>
                  <a:cubicBezTo>
                    <a:pt x="10" y="77"/>
                    <a:pt x="11" y="68"/>
                    <a:pt x="10" y="58"/>
                  </a:cubicBezTo>
                  <a:cubicBezTo>
                    <a:pt x="10" y="57"/>
                    <a:pt x="11" y="54"/>
                    <a:pt x="12" y="54"/>
                  </a:cubicBezTo>
                  <a:cubicBezTo>
                    <a:pt x="13" y="54"/>
                    <a:pt x="12" y="60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60"/>
                    <a:pt x="13" y="54"/>
                    <a:pt x="14" y="54"/>
                  </a:cubicBezTo>
                  <a:cubicBezTo>
                    <a:pt x="15" y="54"/>
                    <a:pt x="15" y="57"/>
                    <a:pt x="15" y="58"/>
                  </a:cubicBezTo>
                  <a:cubicBezTo>
                    <a:pt x="15" y="68"/>
                    <a:pt x="15" y="77"/>
                    <a:pt x="15" y="80"/>
                  </a:cubicBezTo>
                  <a:cubicBezTo>
                    <a:pt x="15" y="82"/>
                    <a:pt x="16" y="82"/>
                    <a:pt x="16" y="82"/>
                  </a:cubicBezTo>
                  <a:cubicBezTo>
                    <a:pt x="17" y="82"/>
                    <a:pt x="18" y="82"/>
                    <a:pt x="18" y="80"/>
                  </a:cubicBezTo>
                  <a:cubicBezTo>
                    <a:pt x="18" y="80"/>
                    <a:pt x="18" y="64"/>
                    <a:pt x="18" y="56"/>
                  </a:cubicBezTo>
                  <a:cubicBezTo>
                    <a:pt x="18" y="53"/>
                    <a:pt x="18" y="50"/>
                    <a:pt x="14" y="48"/>
                  </a:cubicBezTo>
                  <a:cubicBezTo>
                    <a:pt x="15" y="47"/>
                    <a:pt x="15" y="47"/>
                    <a:pt x="16" y="46"/>
                  </a:cubicBezTo>
                  <a:cubicBezTo>
                    <a:pt x="19" y="44"/>
                    <a:pt x="18" y="40"/>
                    <a:pt x="16" y="37"/>
                  </a:cubicBezTo>
                  <a:cubicBezTo>
                    <a:pt x="15" y="36"/>
                    <a:pt x="14" y="35"/>
                    <a:pt x="14" y="33"/>
                  </a:cubicBezTo>
                  <a:cubicBezTo>
                    <a:pt x="13" y="27"/>
                    <a:pt x="14" y="21"/>
                    <a:pt x="13" y="15"/>
                  </a:cubicBezTo>
                  <a:cubicBezTo>
                    <a:pt x="13" y="13"/>
                    <a:pt x="14" y="12"/>
                    <a:pt x="17" y="12"/>
                  </a:cubicBezTo>
                  <a:cubicBezTo>
                    <a:pt x="18" y="12"/>
                    <a:pt x="18" y="12"/>
                    <a:pt x="19" y="12"/>
                  </a:cubicBezTo>
                  <a:cubicBezTo>
                    <a:pt x="23" y="12"/>
                    <a:pt x="25" y="9"/>
                    <a:pt x="25" y="6"/>
                  </a:cubicBezTo>
                  <a:cubicBezTo>
                    <a:pt x="25" y="4"/>
                    <a:pt x="2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1534704" y="-9788"/>
            <a:ext cx="631014" cy="1431493"/>
            <a:chOff x="10634663" y="49213"/>
            <a:chExt cx="1004888" cy="2279649"/>
          </a:xfrm>
        </p:grpSpPr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11064876" y="863600"/>
              <a:ext cx="144463" cy="922337"/>
            </a:xfrm>
            <a:custGeom>
              <a:avLst/>
              <a:gdLst>
                <a:gd name="T0" fmla="*/ 10 w 19"/>
                <a:gd name="T1" fmla="*/ 122 h 122"/>
                <a:gd name="T2" fmla="*/ 4 w 19"/>
                <a:gd name="T3" fmla="*/ 106 h 122"/>
                <a:gd name="T4" fmla="*/ 1 w 19"/>
                <a:gd name="T5" fmla="*/ 38 h 122"/>
                <a:gd name="T6" fmla="*/ 7 w 19"/>
                <a:gd name="T7" fmla="*/ 5 h 122"/>
                <a:gd name="T8" fmla="*/ 10 w 19"/>
                <a:gd name="T9" fmla="*/ 0 h 122"/>
                <a:gd name="T10" fmla="*/ 13 w 19"/>
                <a:gd name="T11" fmla="*/ 5 h 122"/>
                <a:gd name="T12" fmla="*/ 18 w 19"/>
                <a:gd name="T13" fmla="*/ 32 h 122"/>
                <a:gd name="T14" fmla="*/ 19 w 19"/>
                <a:gd name="T15" fmla="*/ 77 h 122"/>
                <a:gd name="T16" fmla="*/ 13 w 19"/>
                <a:gd name="T17" fmla="*/ 116 h 122"/>
                <a:gd name="T18" fmla="*/ 10 w 19"/>
                <a:gd name="T1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22">
                  <a:moveTo>
                    <a:pt x="10" y="122"/>
                  </a:moveTo>
                  <a:cubicBezTo>
                    <a:pt x="6" y="117"/>
                    <a:pt x="5" y="111"/>
                    <a:pt x="4" y="106"/>
                  </a:cubicBezTo>
                  <a:cubicBezTo>
                    <a:pt x="0" y="83"/>
                    <a:pt x="0" y="61"/>
                    <a:pt x="1" y="38"/>
                  </a:cubicBezTo>
                  <a:cubicBezTo>
                    <a:pt x="2" y="27"/>
                    <a:pt x="3" y="15"/>
                    <a:pt x="7" y="5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1" y="2"/>
                    <a:pt x="12" y="3"/>
                    <a:pt x="13" y="5"/>
                  </a:cubicBezTo>
                  <a:cubicBezTo>
                    <a:pt x="15" y="14"/>
                    <a:pt x="17" y="23"/>
                    <a:pt x="18" y="32"/>
                  </a:cubicBezTo>
                  <a:cubicBezTo>
                    <a:pt x="19" y="47"/>
                    <a:pt x="19" y="62"/>
                    <a:pt x="19" y="77"/>
                  </a:cubicBezTo>
                  <a:cubicBezTo>
                    <a:pt x="18" y="90"/>
                    <a:pt x="17" y="104"/>
                    <a:pt x="13" y="116"/>
                  </a:cubicBezTo>
                  <a:cubicBezTo>
                    <a:pt x="12" y="118"/>
                    <a:pt x="11" y="120"/>
                    <a:pt x="10" y="122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10906126" y="871538"/>
              <a:ext cx="180975" cy="898525"/>
            </a:xfrm>
            <a:custGeom>
              <a:avLst/>
              <a:gdLst>
                <a:gd name="T0" fmla="*/ 24 w 24"/>
                <a:gd name="T1" fmla="*/ 119 h 119"/>
                <a:gd name="T2" fmla="*/ 12 w 24"/>
                <a:gd name="T3" fmla="*/ 106 h 119"/>
                <a:gd name="T4" fmla="*/ 1 w 24"/>
                <a:gd name="T5" fmla="*/ 51 h 119"/>
                <a:gd name="T6" fmla="*/ 9 w 24"/>
                <a:gd name="T7" fmla="*/ 17 h 119"/>
                <a:gd name="T8" fmla="*/ 24 w 24"/>
                <a:gd name="T9" fmla="*/ 0 h 119"/>
                <a:gd name="T10" fmla="*/ 18 w 24"/>
                <a:gd name="T11" fmla="*/ 59 h 119"/>
                <a:gd name="T12" fmla="*/ 24 w 24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19">
                  <a:moveTo>
                    <a:pt x="24" y="119"/>
                  </a:moveTo>
                  <a:cubicBezTo>
                    <a:pt x="18" y="116"/>
                    <a:pt x="14" y="111"/>
                    <a:pt x="12" y="106"/>
                  </a:cubicBezTo>
                  <a:cubicBezTo>
                    <a:pt x="2" y="89"/>
                    <a:pt x="0" y="70"/>
                    <a:pt x="1" y="51"/>
                  </a:cubicBezTo>
                  <a:cubicBezTo>
                    <a:pt x="2" y="39"/>
                    <a:pt x="4" y="27"/>
                    <a:pt x="9" y="17"/>
                  </a:cubicBezTo>
                  <a:cubicBezTo>
                    <a:pt x="13" y="10"/>
                    <a:pt x="17" y="4"/>
                    <a:pt x="24" y="0"/>
                  </a:cubicBezTo>
                  <a:cubicBezTo>
                    <a:pt x="18" y="20"/>
                    <a:pt x="18" y="40"/>
                    <a:pt x="18" y="59"/>
                  </a:cubicBezTo>
                  <a:cubicBezTo>
                    <a:pt x="18" y="79"/>
                    <a:pt x="18" y="99"/>
                    <a:pt x="24" y="119"/>
                  </a:cubicBezTo>
                  <a:close/>
                </a:path>
              </a:pathLst>
            </a:custGeom>
            <a:solidFill>
              <a:srgbClr val="D8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11193463" y="871538"/>
              <a:ext cx="173038" cy="898525"/>
            </a:xfrm>
            <a:custGeom>
              <a:avLst/>
              <a:gdLst>
                <a:gd name="T0" fmla="*/ 0 w 23"/>
                <a:gd name="T1" fmla="*/ 0 h 119"/>
                <a:gd name="T2" fmla="*/ 14 w 23"/>
                <a:gd name="T3" fmla="*/ 17 h 119"/>
                <a:gd name="T4" fmla="*/ 23 w 23"/>
                <a:gd name="T5" fmla="*/ 66 h 119"/>
                <a:gd name="T6" fmla="*/ 14 w 23"/>
                <a:gd name="T7" fmla="*/ 102 h 119"/>
                <a:gd name="T8" fmla="*/ 3 w 23"/>
                <a:gd name="T9" fmla="*/ 117 h 119"/>
                <a:gd name="T10" fmla="*/ 0 w 23"/>
                <a:gd name="T11" fmla="*/ 119 h 119"/>
                <a:gd name="T12" fmla="*/ 0 w 23"/>
                <a:gd name="T1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19">
                  <a:moveTo>
                    <a:pt x="0" y="0"/>
                  </a:moveTo>
                  <a:cubicBezTo>
                    <a:pt x="6" y="4"/>
                    <a:pt x="11" y="10"/>
                    <a:pt x="14" y="17"/>
                  </a:cubicBezTo>
                  <a:cubicBezTo>
                    <a:pt x="22" y="32"/>
                    <a:pt x="23" y="49"/>
                    <a:pt x="23" y="66"/>
                  </a:cubicBezTo>
                  <a:cubicBezTo>
                    <a:pt x="22" y="79"/>
                    <a:pt x="20" y="91"/>
                    <a:pt x="14" y="102"/>
                  </a:cubicBezTo>
                  <a:cubicBezTo>
                    <a:pt x="12" y="108"/>
                    <a:pt x="8" y="113"/>
                    <a:pt x="3" y="117"/>
                  </a:cubicBezTo>
                  <a:cubicBezTo>
                    <a:pt x="2" y="117"/>
                    <a:pt x="1" y="118"/>
                    <a:pt x="0" y="119"/>
                  </a:cubicBezTo>
                  <a:cubicBezTo>
                    <a:pt x="8" y="79"/>
                    <a:pt x="8" y="40"/>
                    <a:pt x="0" y="0"/>
                  </a:cubicBezTo>
                  <a:close/>
                </a:path>
              </a:pathLst>
            </a:custGeom>
            <a:solidFill>
              <a:srgbClr val="D8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10755313" y="895350"/>
              <a:ext cx="257175" cy="852487"/>
            </a:xfrm>
            <a:custGeom>
              <a:avLst/>
              <a:gdLst>
                <a:gd name="T0" fmla="*/ 34 w 34"/>
                <a:gd name="T1" fmla="*/ 0 h 113"/>
                <a:gd name="T2" fmla="*/ 34 w 34"/>
                <a:gd name="T3" fmla="*/ 113 h 113"/>
                <a:gd name="T4" fmla="*/ 2 w 34"/>
                <a:gd name="T5" fmla="*/ 62 h 113"/>
                <a:gd name="T6" fmla="*/ 34 w 34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13">
                  <a:moveTo>
                    <a:pt x="34" y="0"/>
                  </a:moveTo>
                  <a:cubicBezTo>
                    <a:pt x="12" y="25"/>
                    <a:pt x="10" y="86"/>
                    <a:pt x="34" y="113"/>
                  </a:cubicBezTo>
                  <a:cubicBezTo>
                    <a:pt x="19" y="108"/>
                    <a:pt x="4" y="86"/>
                    <a:pt x="2" y="62"/>
                  </a:cubicBezTo>
                  <a:cubicBezTo>
                    <a:pt x="0" y="31"/>
                    <a:pt x="17" y="7"/>
                    <a:pt x="34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10634663" y="917575"/>
              <a:ext cx="287338" cy="814387"/>
            </a:xfrm>
            <a:custGeom>
              <a:avLst/>
              <a:gdLst>
                <a:gd name="T0" fmla="*/ 38 w 38"/>
                <a:gd name="T1" fmla="*/ 108 h 108"/>
                <a:gd name="T2" fmla="*/ 1 w 38"/>
                <a:gd name="T3" fmla="*/ 52 h 108"/>
                <a:gd name="T4" fmla="*/ 37 w 38"/>
                <a:gd name="T5" fmla="*/ 0 h 108"/>
                <a:gd name="T6" fmla="*/ 14 w 38"/>
                <a:gd name="T7" fmla="*/ 54 h 108"/>
                <a:gd name="T8" fmla="*/ 38 w 38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8">
                  <a:moveTo>
                    <a:pt x="38" y="108"/>
                  </a:moveTo>
                  <a:cubicBezTo>
                    <a:pt x="18" y="99"/>
                    <a:pt x="0" y="78"/>
                    <a:pt x="1" y="52"/>
                  </a:cubicBezTo>
                  <a:cubicBezTo>
                    <a:pt x="2" y="29"/>
                    <a:pt x="17" y="8"/>
                    <a:pt x="37" y="0"/>
                  </a:cubicBezTo>
                  <a:cubicBezTo>
                    <a:pt x="21" y="15"/>
                    <a:pt x="14" y="33"/>
                    <a:pt x="14" y="54"/>
                  </a:cubicBezTo>
                  <a:cubicBezTo>
                    <a:pt x="14" y="75"/>
                    <a:pt x="21" y="93"/>
                    <a:pt x="38" y="108"/>
                  </a:cubicBezTo>
                  <a:close/>
                </a:path>
              </a:pathLst>
            </a:custGeom>
            <a:solidFill>
              <a:srgbClr val="D8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11261726" y="895350"/>
              <a:ext cx="255588" cy="852487"/>
            </a:xfrm>
            <a:custGeom>
              <a:avLst/>
              <a:gdLst>
                <a:gd name="T0" fmla="*/ 0 w 34"/>
                <a:gd name="T1" fmla="*/ 0 h 113"/>
                <a:gd name="T2" fmla="*/ 1 w 34"/>
                <a:gd name="T3" fmla="*/ 113 h 113"/>
                <a:gd name="T4" fmla="*/ 32 w 34"/>
                <a:gd name="T5" fmla="*/ 62 h 113"/>
                <a:gd name="T6" fmla="*/ 0 w 34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13">
                  <a:moveTo>
                    <a:pt x="0" y="0"/>
                  </a:moveTo>
                  <a:cubicBezTo>
                    <a:pt x="23" y="25"/>
                    <a:pt x="24" y="86"/>
                    <a:pt x="1" y="113"/>
                  </a:cubicBezTo>
                  <a:cubicBezTo>
                    <a:pt x="16" y="108"/>
                    <a:pt x="31" y="86"/>
                    <a:pt x="32" y="62"/>
                  </a:cubicBezTo>
                  <a:cubicBezTo>
                    <a:pt x="34" y="31"/>
                    <a:pt x="18" y="7"/>
                    <a:pt x="0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11360151" y="917575"/>
              <a:ext cx="279400" cy="814387"/>
            </a:xfrm>
            <a:custGeom>
              <a:avLst/>
              <a:gdLst>
                <a:gd name="T0" fmla="*/ 0 w 37"/>
                <a:gd name="T1" fmla="*/ 108 h 108"/>
                <a:gd name="T2" fmla="*/ 36 w 37"/>
                <a:gd name="T3" fmla="*/ 52 h 108"/>
                <a:gd name="T4" fmla="*/ 0 w 37"/>
                <a:gd name="T5" fmla="*/ 0 h 108"/>
                <a:gd name="T6" fmla="*/ 23 w 37"/>
                <a:gd name="T7" fmla="*/ 54 h 108"/>
                <a:gd name="T8" fmla="*/ 0 w 37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08">
                  <a:moveTo>
                    <a:pt x="0" y="108"/>
                  </a:moveTo>
                  <a:cubicBezTo>
                    <a:pt x="20" y="99"/>
                    <a:pt x="37" y="78"/>
                    <a:pt x="36" y="52"/>
                  </a:cubicBezTo>
                  <a:cubicBezTo>
                    <a:pt x="36" y="29"/>
                    <a:pt x="20" y="8"/>
                    <a:pt x="0" y="0"/>
                  </a:cubicBezTo>
                  <a:cubicBezTo>
                    <a:pt x="16" y="15"/>
                    <a:pt x="23" y="33"/>
                    <a:pt x="23" y="54"/>
                  </a:cubicBezTo>
                  <a:cubicBezTo>
                    <a:pt x="23" y="75"/>
                    <a:pt x="16" y="93"/>
                    <a:pt x="0" y="108"/>
                  </a:cubicBezTo>
                  <a:close/>
                </a:path>
              </a:pathLst>
            </a:custGeom>
            <a:solidFill>
              <a:srgbClr val="D88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11056938" y="49213"/>
              <a:ext cx="166688" cy="784225"/>
            </a:xfrm>
            <a:custGeom>
              <a:avLst/>
              <a:gdLst>
                <a:gd name="T0" fmla="*/ 14 w 22"/>
                <a:gd name="T1" fmla="*/ 94 h 104"/>
                <a:gd name="T2" fmla="*/ 12 w 22"/>
                <a:gd name="T3" fmla="*/ 90 h 104"/>
                <a:gd name="T4" fmla="*/ 12 w 22"/>
                <a:gd name="T5" fmla="*/ 0 h 104"/>
                <a:gd name="T6" fmla="*/ 10 w 22"/>
                <a:gd name="T7" fmla="*/ 0 h 104"/>
                <a:gd name="T8" fmla="*/ 10 w 22"/>
                <a:gd name="T9" fmla="*/ 90 h 104"/>
                <a:gd name="T10" fmla="*/ 6 w 22"/>
                <a:gd name="T11" fmla="*/ 94 h 104"/>
                <a:gd name="T12" fmla="*/ 0 w 22"/>
                <a:gd name="T13" fmla="*/ 97 h 104"/>
                <a:gd name="T14" fmla="*/ 0 w 22"/>
                <a:gd name="T15" fmla="*/ 104 h 104"/>
                <a:gd name="T16" fmla="*/ 21 w 22"/>
                <a:gd name="T17" fmla="*/ 104 h 104"/>
                <a:gd name="T18" fmla="*/ 14 w 22"/>
                <a:gd name="T19" fmla="*/ 9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04">
                  <a:moveTo>
                    <a:pt x="14" y="94"/>
                  </a:moveTo>
                  <a:cubicBezTo>
                    <a:pt x="12" y="95"/>
                    <a:pt x="12" y="92"/>
                    <a:pt x="12" y="90"/>
                  </a:cubicBezTo>
                  <a:cubicBezTo>
                    <a:pt x="12" y="64"/>
                    <a:pt x="12" y="26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64"/>
                    <a:pt x="10" y="90"/>
                  </a:cubicBezTo>
                  <a:cubicBezTo>
                    <a:pt x="10" y="93"/>
                    <a:pt x="9" y="94"/>
                    <a:pt x="6" y="94"/>
                  </a:cubicBezTo>
                  <a:cubicBezTo>
                    <a:pt x="4" y="93"/>
                    <a:pt x="1" y="94"/>
                    <a:pt x="0" y="97"/>
                  </a:cubicBezTo>
                  <a:cubicBezTo>
                    <a:pt x="0" y="99"/>
                    <a:pt x="0" y="101"/>
                    <a:pt x="0" y="104"/>
                  </a:cubicBezTo>
                  <a:cubicBezTo>
                    <a:pt x="7" y="104"/>
                    <a:pt x="14" y="104"/>
                    <a:pt x="21" y="104"/>
                  </a:cubicBezTo>
                  <a:cubicBezTo>
                    <a:pt x="22" y="95"/>
                    <a:pt x="21" y="93"/>
                    <a:pt x="14" y="94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11050588" y="1816100"/>
              <a:ext cx="158750" cy="512762"/>
            </a:xfrm>
            <a:custGeom>
              <a:avLst/>
              <a:gdLst>
                <a:gd name="T0" fmla="*/ 21 w 21"/>
                <a:gd name="T1" fmla="*/ 0 h 68"/>
                <a:gd name="T2" fmla="*/ 11 w 21"/>
                <a:gd name="T3" fmla="*/ 0 h 68"/>
                <a:gd name="T4" fmla="*/ 0 w 21"/>
                <a:gd name="T5" fmla="*/ 0 h 68"/>
                <a:gd name="T6" fmla="*/ 0 w 21"/>
                <a:gd name="T7" fmla="*/ 5 h 68"/>
                <a:gd name="T8" fmla="*/ 5 w 21"/>
                <a:gd name="T9" fmla="*/ 10 h 68"/>
                <a:gd name="T10" fmla="*/ 7 w 21"/>
                <a:gd name="T11" fmla="*/ 10 h 68"/>
                <a:gd name="T12" fmla="*/ 10 w 21"/>
                <a:gd name="T13" fmla="*/ 13 h 68"/>
                <a:gd name="T14" fmla="*/ 10 w 21"/>
                <a:gd name="T15" fmla="*/ 27 h 68"/>
                <a:gd name="T16" fmla="*/ 8 w 21"/>
                <a:gd name="T17" fmla="*/ 31 h 68"/>
                <a:gd name="T18" fmla="*/ 8 w 21"/>
                <a:gd name="T19" fmla="*/ 38 h 68"/>
                <a:gd name="T20" fmla="*/ 10 w 21"/>
                <a:gd name="T21" fmla="*/ 40 h 68"/>
                <a:gd name="T22" fmla="*/ 6 w 21"/>
                <a:gd name="T23" fmla="*/ 47 h 68"/>
                <a:gd name="T24" fmla="*/ 6 w 21"/>
                <a:gd name="T25" fmla="*/ 66 h 68"/>
                <a:gd name="T26" fmla="*/ 7 w 21"/>
                <a:gd name="T27" fmla="*/ 68 h 68"/>
                <a:gd name="T28" fmla="*/ 8 w 21"/>
                <a:gd name="T29" fmla="*/ 66 h 68"/>
                <a:gd name="T30" fmla="*/ 9 w 21"/>
                <a:gd name="T31" fmla="*/ 48 h 68"/>
                <a:gd name="T32" fmla="*/ 10 w 21"/>
                <a:gd name="T33" fmla="*/ 45 h 68"/>
                <a:gd name="T34" fmla="*/ 10 w 21"/>
                <a:gd name="T35" fmla="*/ 68 h 68"/>
                <a:gd name="T36" fmla="*/ 10 w 21"/>
                <a:gd name="T37" fmla="*/ 68 h 68"/>
                <a:gd name="T38" fmla="*/ 10 w 21"/>
                <a:gd name="T39" fmla="*/ 68 h 68"/>
                <a:gd name="T40" fmla="*/ 10 w 21"/>
                <a:gd name="T41" fmla="*/ 68 h 68"/>
                <a:gd name="T42" fmla="*/ 10 w 21"/>
                <a:gd name="T43" fmla="*/ 68 h 68"/>
                <a:gd name="T44" fmla="*/ 10 w 21"/>
                <a:gd name="T45" fmla="*/ 68 h 68"/>
                <a:gd name="T46" fmla="*/ 11 w 21"/>
                <a:gd name="T47" fmla="*/ 68 h 68"/>
                <a:gd name="T48" fmla="*/ 11 w 21"/>
                <a:gd name="T49" fmla="*/ 68 h 68"/>
                <a:gd name="T50" fmla="*/ 11 w 21"/>
                <a:gd name="T51" fmla="*/ 68 h 68"/>
                <a:gd name="T52" fmla="*/ 11 w 21"/>
                <a:gd name="T53" fmla="*/ 68 h 68"/>
                <a:gd name="T54" fmla="*/ 11 w 21"/>
                <a:gd name="T55" fmla="*/ 68 h 68"/>
                <a:gd name="T56" fmla="*/ 11 w 21"/>
                <a:gd name="T57" fmla="*/ 68 h 68"/>
                <a:gd name="T58" fmla="*/ 11 w 21"/>
                <a:gd name="T59" fmla="*/ 68 h 68"/>
                <a:gd name="T60" fmla="*/ 11 w 21"/>
                <a:gd name="T61" fmla="*/ 68 h 68"/>
                <a:gd name="T62" fmla="*/ 11 w 21"/>
                <a:gd name="T63" fmla="*/ 68 h 68"/>
                <a:gd name="T64" fmla="*/ 11 w 21"/>
                <a:gd name="T65" fmla="*/ 68 h 68"/>
                <a:gd name="T66" fmla="*/ 11 w 21"/>
                <a:gd name="T67" fmla="*/ 68 h 68"/>
                <a:gd name="T68" fmla="*/ 11 w 21"/>
                <a:gd name="T69" fmla="*/ 68 h 68"/>
                <a:gd name="T70" fmla="*/ 11 w 21"/>
                <a:gd name="T71" fmla="*/ 68 h 68"/>
                <a:gd name="T72" fmla="*/ 11 w 21"/>
                <a:gd name="T73" fmla="*/ 68 h 68"/>
                <a:gd name="T74" fmla="*/ 11 w 21"/>
                <a:gd name="T75" fmla="*/ 45 h 68"/>
                <a:gd name="T76" fmla="*/ 12 w 21"/>
                <a:gd name="T77" fmla="*/ 48 h 68"/>
                <a:gd name="T78" fmla="*/ 13 w 21"/>
                <a:gd name="T79" fmla="*/ 66 h 68"/>
                <a:gd name="T80" fmla="*/ 14 w 21"/>
                <a:gd name="T81" fmla="*/ 68 h 68"/>
                <a:gd name="T82" fmla="*/ 15 w 21"/>
                <a:gd name="T83" fmla="*/ 66 h 68"/>
                <a:gd name="T84" fmla="*/ 15 w 21"/>
                <a:gd name="T85" fmla="*/ 47 h 68"/>
                <a:gd name="T86" fmla="*/ 12 w 21"/>
                <a:gd name="T87" fmla="*/ 40 h 68"/>
                <a:gd name="T88" fmla="*/ 13 w 21"/>
                <a:gd name="T89" fmla="*/ 38 h 68"/>
                <a:gd name="T90" fmla="*/ 13 w 21"/>
                <a:gd name="T91" fmla="*/ 31 h 68"/>
                <a:gd name="T92" fmla="*/ 11 w 21"/>
                <a:gd name="T93" fmla="*/ 27 h 68"/>
                <a:gd name="T94" fmla="*/ 11 w 21"/>
                <a:gd name="T95" fmla="*/ 13 h 68"/>
                <a:gd name="T96" fmla="*/ 14 w 21"/>
                <a:gd name="T97" fmla="*/ 10 h 68"/>
                <a:gd name="T98" fmla="*/ 16 w 21"/>
                <a:gd name="T99" fmla="*/ 10 h 68"/>
                <a:gd name="T100" fmla="*/ 21 w 21"/>
                <a:gd name="T101" fmla="*/ 5 h 68"/>
                <a:gd name="T102" fmla="*/ 21 w 21"/>
                <a:gd name="T10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68">
                  <a:moveTo>
                    <a:pt x="2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5"/>
                  </a:cubicBezTo>
                  <a:cubicBezTo>
                    <a:pt x="1" y="8"/>
                    <a:pt x="2" y="10"/>
                    <a:pt x="5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9" y="10"/>
                    <a:pt x="10" y="11"/>
                    <a:pt x="10" y="13"/>
                  </a:cubicBezTo>
                  <a:cubicBezTo>
                    <a:pt x="10" y="18"/>
                    <a:pt x="10" y="22"/>
                    <a:pt x="10" y="27"/>
                  </a:cubicBezTo>
                  <a:cubicBezTo>
                    <a:pt x="10" y="28"/>
                    <a:pt x="9" y="30"/>
                    <a:pt x="8" y="31"/>
                  </a:cubicBezTo>
                  <a:cubicBezTo>
                    <a:pt x="6" y="33"/>
                    <a:pt x="6" y="36"/>
                    <a:pt x="8" y="38"/>
                  </a:cubicBezTo>
                  <a:cubicBezTo>
                    <a:pt x="8" y="39"/>
                    <a:pt x="9" y="39"/>
                    <a:pt x="10" y="40"/>
                  </a:cubicBezTo>
                  <a:cubicBezTo>
                    <a:pt x="6" y="41"/>
                    <a:pt x="6" y="44"/>
                    <a:pt x="6" y="47"/>
                  </a:cubicBezTo>
                  <a:cubicBezTo>
                    <a:pt x="6" y="53"/>
                    <a:pt x="6" y="66"/>
                    <a:pt x="6" y="66"/>
                  </a:cubicBezTo>
                  <a:cubicBezTo>
                    <a:pt x="6" y="68"/>
                    <a:pt x="7" y="68"/>
                    <a:pt x="7" y="68"/>
                  </a:cubicBezTo>
                  <a:cubicBezTo>
                    <a:pt x="8" y="68"/>
                    <a:pt x="9" y="68"/>
                    <a:pt x="8" y="66"/>
                  </a:cubicBezTo>
                  <a:cubicBezTo>
                    <a:pt x="8" y="63"/>
                    <a:pt x="9" y="57"/>
                    <a:pt x="9" y="48"/>
                  </a:cubicBezTo>
                  <a:cubicBezTo>
                    <a:pt x="9" y="47"/>
                    <a:pt x="9" y="44"/>
                    <a:pt x="10" y="45"/>
                  </a:cubicBezTo>
                  <a:cubicBezTo>
                    <a:pt x="11" y="45"/>
                    <a:pt x="10" y="50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10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50"/>
                    <a:pt x="11" y="45"/>
                    <a:pt x="11" y="45"/>
                  </a:cubicBezTo>
                  <a:cubicBezTo>
                    <a:pt x="12" y="44"/>
                    <a:pt x="12" y="47"/>
                    <a:pt x="12" y="48"/>
                  </a:cubicBezTo>
                  <a:cubicBezTo>
                    <a:pt x="12" y="57"/>
                    <a:pt x="13" y="63"/>
                    <a:pt x="13" y="66"/>
                  </a:cubicBezTo>
                  <a:cubicBezTo>
                    <a:pt x="13" y="68"/>
                    <a:pt x="13" y="68"/>
                    <a:pt x="14" y="68"/>
                  </a:cubicBezTo>
                  <a:cubicBezTo>
                    <a:pt x="14" y="68"/>
                    <a:pt x="15" y="68"/>
                    <a:pt x="15" y="66"/>
                  </a:cubicBezTo>
                  <a:cubicBezTo>
                    <a:pt x="15" y="66"/>
                    <a:pt x="15" y="53"/>
                    <a:pt x="15" y="47"/>
                  </a:cubicBezTo>
                  <a:cubicBezTo>
                    <a:pt x="15" y="44"/>
                    <a:pt x="15" y="41"/>
                    <a:pt x="12" y="40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6" y="36"/>
                    <a:pt x="15" y="33"/>
                    <a:pt x="13" y="31"/>
                  </a:cubicBezTo>
                  <a:cubicBezTo>
                    <a:pt x="12" y="30"/>
                    <a:pt x="11" y="29"/>
                    <a:pt x="11" y="27"/>
                  </a:cubicBezTo>
                  <a:cubicBezTo>
                    <a:pt x="11" y="22"/>
                    <a:pt x="11" y="18"/>
                    <a:pt x="11" y="13"/>
                  </a:cubicBezTo>
                  <a:cubicBezTo>
                    <a:pt x="11" y="11"/>
                    <a:pt x="12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9" y="10"/>
                    <a:pt x="21" y="8"/>
                    <a:pt x="21" y="5"/>
                  </a:cubicBezTo>
                  <a:cubicBezTo>
                    <a:pt x="21" y="3"/>
                    <a:pt x="21" y="3"/>
                    <a:pt x="21" y="0"/>
                  </a:cubicBezTo>
                  <a:close/>
                </a:path>
              </a:pathLst>
            </a:cu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979196" y="-85701"/>
            <a:ext cx="2546585" cy="3775411"/>
            <a:chOff x="8979196" y="-85701"/>
            <a:chExt cx="2546585" cy="3775411"/>
          </a:xfrm>
        </p:grpSpPr>
        <p:grpSp>
          <p:nvGrpSpPr>
            <p:cNvPr id="3" name="组合 2"/>
            <p:cNvGrpSpPr/>
            <p:nvPr/>
          </p:nvGrpSpPr>
          <p:grpSpPr>
            <a:xfrm>
              <a:off x="8979196" y="-85701"/>
              <a:ext cx="2546585" cy="3775411"/>
              <a:chOff x="5115004" y="-1104083"/>
              <a:chExt cx="2546585" cy="3775411"/>
            </a:xfrm>
          </p:grpSpPr>
          <p:sp>
            <p:nvSpPr>
              <p:cNvPr id="10" name="Oval 10"/>
              <p:cNvSpPr>
                <a:spLocks noChangeArrowheads="1"/>
              </p:cNvSpPr>
              <p:nvPr/>
            </p:nvSpPr>
            <p:spPr bwMode="auto">
              <a:xfrm>
                <a:off x="7253605" y="417399"/>
                <a:ext cx="111484" cy="14154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Oval 16"/>
              <p:cNvSpPr>
                <a:spLocks noChangeArrowheads="1"/>
              </p:cNvSpPr>
              <p:nvPr/>
            </p:nvSpPr>
            <p:spPr bwMode="auto">
              <a:xfrm>
                <a:off x="6246124" y="-544160"/>
                <a:ext cx="81421" cy="101463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7150519" y="-779654"/>
                <a:ext cx="87684" cy="1014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Oval 34"/>
              <p:cNvSpPr>
                <a:spLocks noChangeArrowheads="1"/>
              </p:cNvSpPr>
              <p:nvPr/>
            </p:nvSpPr>
            <p:spPr bwMode="auto">
              <a:xfrm>
                <a:off x="7606474" y="960241"/>
                <a:ext cx="55115" cy="71400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Oval 42"/>
              <p:cNvSpPr>
                <a:spLocks noChangeArrowheads="1"/>
              </p:cNvSpPr>
              <p:nvPr/>
            </p:nvSpPr>
            <p:spPr bwMode="auto">
              <a:xfrm>
                <a:off x="5752590" y="2599928"/>
                <a:ext cx="56369" cy="71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84"/>
              <p:cNvSpPr>
                <a:spLocks noEditPoints="1"/>
              </p:cNvSpPr>
              <p:nvPr/>
            </p:nvSpPr>
            <p:spPr bwMode="auto">
              <a:xfrm>
                <a:off x="5115004" y="-418898"/>
                <a:ext cx="2369966" cy="2369966"/>
              </a:xfrm>
              <a:custGeom>
                <a:avLst/>
                <a:gdLst>
                  <a:gd name="T0" fmla="*/ 1825 w 1892"/>
                  <a:gd name="T1" fmla="*/ 860 h 1892"/>
                  <a:gd name="T2" fmla="*/ 1768 w 1892"/>
                  <a:gd name="T3" fmla="*/ 841 h 1892"/>
                  <a:gd name="T4" fmla="*/ 1783 w 1892"/>
                  <a:gd name="T5" fmla="*/ 822 h 1892"/>
                  <a:gd name="T6" fmla="*/ 1583 w 1892"/>
                  <a:gd name="T7" fmla="*/ 499 h 1892"/>
                  <a:gd name="T8" fmla="*/ 1583 w 1892"/>
                  <a:gd name="T9" fmla="*/ 423 h 1892"/>
                  <a:gd name="T10" fmla="*/ 1583 w 1892"/>
                  <a:gd name="T11" fmla="*/ 333 h 1892"/>
                  <a:gd name="T12" fmla="*/ 1493 w 1892"/>
                  <a:gd name="T13" fmla="*/ 356 h 1892"/>
                  <a:gd name="T14" fmla="*/ 1445 w 1892"/>
                  <a:gd name="T15" fmla="*/ 356 h 1892"/>
                  <a:gd name="T16" fmla="*/ 1293 w 1892"/>
                  <a:gd name="T17" fmla="*/ 333 h 1892"/>
                  <a:gd name="T18" fmla="*/ 1022 w 1892"/>
                  <a:gd name="T19" fmla="*/ 161 h 1892"/>
                  <a:gd name="T20" fmla="*/ 1012 w 1892"/>
                  <a:gd name="T21" fmla="*/ 52 h 1892"/>
                  <a:gd name="T22" fmla="*/ 913 w 1892"/>
                  <a:gd name="T23" fmla="*/ 52 h 1892"/>
                  <a:gd name="T24" fmla="*/ 908 w 1892"/>
                  <a:gd name="T25" fmla="*/ 157 h 1892"/>
                  <a:gd name="T26" fmla="*/ 855 w 1892"/>
                  <a:gd name="T27" fmla="*/ 109 h 1892"/>
                  <a:gd name="T28" fmla="*/ 447 w 1892"/>
                  <a:gd name="T29" fmla="*/ 333 h 1892"/>
                  <a:gd name="T30" fmla="*/ 399 w 1892"/>
                  <a:gd name="T31" fmla="*/ 333 h 1892"/>
                  <a:gd name="T32" fmla="*/ 309 w 1892"/>
                  <a:gd name="T33" fmla="*/ 356 h 1892"/>
                  <a:gd name="T34" fmla="*/ 375 w 1892"/>
                  <a:gd name="T35" fmla="*/ 423 h 1892"/>
                  <a:gd name="T36" fmla="*/ 309 w 1892"/>
                  <a:gd name="T37" fmla="*/ 656 h 1892"/>
                  <a:gd name="T38" fmla="*/ 119 w 1892"/>
                  <a:gd name="T39" fmla="*/ 946 h 1892"/>
                  <a:gd name="T40" fmla="*/ 19 w 1892"/>
                  <a:gd name="T41" fmla="*/ 946 h 1892"/>
                  <a:gd name="T42" fmla="*/ 66 w 1892"/>
                  <a:gd name="T43" fmla="*/ 1031 h 1892"/>
                  <a:gd name="T44" fmla="*/ 109 w 1892"/>
                  <a:gd name="T45" fmla="*/ 1070 h 1892"/>
                  <a:gd name="T46" fmla="*/ 309 w 1892"/>
                  <a:gd name="T47" fmla="*/ 1421 h 1892"/>
                  <a:gd name="T48" fmla="*/ 375 w 1892"/>
                  <a:gd name="T49" fmla="*/ 1421 h 1892"/>
                  <a:gd name="T50" fmla="*/ 309 w 1892"/>
                  <a:gd name="T51" fmla="*/ 1497 h 1892"/>
                  <a:gd name="T52" fmla="*/ 375 w 1892"/>
                  <a:gd name="T53" fmla="*/ 1564 h 1892"/>
                  <a:gd name="T54" fmla="*/ 447 w 1892"/>
                  <a:gd name="T55" fmla="*/ 1497 h 1892"/>
                  <a:gd name="T56" fmla="*/ 803 w 1892"/>
                  <a:gd name="T57" fmla="*/ 1768 h 1892"/>
                  <a:gd name="T58" fmla="*/ 841 w 1892"/>
                  <a:gd name="T59" fmla="*/ 1768 h 1892"/>
                  <a:gd name="T60" fmla="*/ 865 w 1892"/>
                  <a:gd name="T61" fmla="*/ 1830 h 1892"/>
                  <a:gd name="T62" fmla="*/ 946 w 1892"/>
                  <a:gd name="T63" fmla="*/ 1873 h 1892"/>
                  <a:gd name="T64" fmla="*/ 946 w 1892"/>
                  <a:gd name="T65" fmla="*/ 1773 h 1892"/>
                  <a:gd name="T66" fmla="*/ 1260 w 1892"/>
                  <a:gd name="T67" fmla="*/ 1564 h 1892"/>
                  <a:gd name="T68" fmla="*/ 1445 w 1892"/>
                  <a:gd name="T69" fmla="*/ 1540 h 1892"/>
                  <a:gd name="T70" fmla="*/ 1493 w 1892"/>
                  <a:gd name="T71" fmla="*/ 1540 h 1892"/>
                  <a:gd name="T72" fmla="*/ 1583 w 1892"/>
                  <a:gd name="T73" fmla="*/ 1564 h 1892"/>
                  <a:gd name="T74" fmla="*/ 1583 w 1892"/>
                  <a:gd name="T75" fmla="*/ 1474 h 1892"/>
                  <a:gd name="T76" fmla="*/ 1559 w 1892"/>
                  <a:gd name="T77" fmla="*/ 1421 h 1892"/>
                  <a:gd name="T78" fmla="*/ 1583 w 1892"/>
                  <a:gd name="T79" fmla="*/ 1398 h 1892"/>
                  <a:gd name="T80" fmla="*/ 1787 w 1892"/>
                  <a:gd name="T81" fmla="*/ 1036 h 1892"/>
                  <a:gd name="T82" fmla="*/ 1735 w 1892"/>
                  <a:gd name="T83" fmla="*/ 989 h 1892"/>
                  <a:gd name="T84" fmla="*/ 1844 w 1892"/>
                  <a:gd name="T85" fmla="*/ 979 h 1892"/>
                  <a:gd name="T86" fmla="*/ 1516 w 1892"/>
                  <a:gd name="T87" fmla="*/ 356 h 1892"/>
                  <a:gd name="T88" fmla="*/ 1516 w 1892"/>
                  <a:gd name="T89" fmla="*/ 356 h 1892"/>
                  <a:gd name="T90" fmla="*/ 375 w 1892"/>
                  <a:gd name="T91" fmla="*/ 1497 h 1892"/>
                  <a:gd name="T92" fmla="*/ 1417 w 1892"/>
                  <a:gd name="T93" fmla="*/ 423 h 1892"/>
                  <a:gd name="T94" fmla="*/ 1493 w 1892"/>
                  <a:gd name="T95" fmla="*/ 494 h 1892"/>
                  <a:gd name="T96" fmla="*/ 1317 w 1892"/>
                  <a:gd name="T97" fmla="*/ 356 h 1892"/>
                  <a:gd name="T98" fmla="*/ 375 w 1892"/>
                  <a:gd name="T99" fmla="*/ 356 h 1892"/>
                  <a:gd name="T100" fmla="*/ 399 w 1892"/>
                  <a:gd name="T101" fmla="*/ 499 h 1892"/>
                  <a:gd name="T102" fmla="*/ 447 w 1892"/>
                  <a:gd name="T103" fmla="*/ 423 h 1892"/>
                  <a:gd name="T104" fmla="*/ 608 w 1892"/>
                  <a:gd name="T105" fmla="*/ 356 h 1892"/>
                  <a:gd name="T106" fmla="*/ 475 w 1892"/>
                  <a:gd name="T107" fmla="*/ 1497 h 1892"/>
                  <a:gd name="T108" fmla="*/ 399 w 1892"/>
                  <a:gd name="T109" fmla="*/ 1421 h 1892"/>
                  <a:gd name="T110" fmla="*/ 332 w 1892"/>
                  <a:gd name="T111" fmla="*/ 1298 h 1892"/>
                  <a:gd name="T112" fmla="*/ 1559 w 1892"/>
                  <a:gd name="T113" fmla="*/ 1540 h 1892"/>
                  <a:gd name="T114" fmla="*/ 1559 w 1892"/>
                  <a:gd name="T115" fmla="*/ 1331 h 1892"/>
                  <a:gd name="T116" fmla="*/ 1493 w 1892"/>
                  <a:gd name="T117" fmla="*/ 1421 h 1892"/>
                  <a:gd name="T118" fmla="*/ 1417 w 1892"/>
                  <a:gd name="T119" fmla="*/ 1497 h 1892"/>
                  <a:gd name="T120" fmla="*/ 1559 w 1892"/>
                  <a:gd name="T121" fmla="*/ 1331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92" h="1892">
                    <a:moveTo>
                      <a:pt x="1873" y="913"/>
                    </a:moveTo>
                    <a:lnTo>
                      <a:pt x="1844" y="879"/>
                    </a:lnTo>
                    <a:lnTo>
                      <a:pt x="1825" y="865"/>
                    </a:lnTo>
                    <a:lnTo>
                      <a:pt x="1825" y="860"/>
                    </a:lnTo>
                    <a:lnTo>
                      <a:pt x="1773" y="913"/>
                    </a:lnTo>
                    <a:lnTo>
                      <a:pt x="1735" y="875"/>
                    </a:lnTo>
                    <a:lnTo>
                      <a:pt x="1764" y="841"/>
                    </a:lnTo>
                    <a:lnTo>
                      <a:pt x="1768" y="841"/>
                    </a:lnTo>
                    <a:lnTo>
                      <a:pt x="1783" y="822"/>
                    </a:lnTo>
                    <a:lnTo>
                      <a:pt x="1783" y="822"/>
                    </a:lnTo>
                    <a:lnTo>
                      <a:pt x="1764" y="803"/>
                    </a:lnTo>
                    <a:lnTo>
                      <a:pt x="1783" y="822"/>
                    </a:lnTo>
                    <a:lnTo>
                      <a:pt x="1716" y="756"/>
                    </a:lnTo>
                    <a:lnTo>
                      <a:pt x="1583" y="623"/>
                    </a:lnTo>
                    <a:lnTo>
                      <a:pt x="1583" y="499"/>
                    </a:lnTo>
                    <a:lnTo>
                      <a:pt x="1583" y="499"/>
                    </a:lnTo>
                    <a:lnTo>
                      <a:pt x="1583" y="475"/>
                    </a:lnTo>
                    <a:lnTo>
                      <a:pt x="1516" y="475"/>
                    </a:lnTo>
                    <a:lnTo>
                      <a:pt x="1516" y="423"/>
                    </a:lnTo>
                    <a:lnTo>
                      <a:pt x="1583" y="423"/>
                    </a:lnTo>
                    <a:lnTo>
                      <a:pt x="1583" y="418"/>
                    </a:lnTo>
                    <a:lnTo>
                      <a:pt x="1583" y="399"/>
                    </a:lnTo>
                    <a:lnTo>
                      <a:pt x="1583" y="356"/>
                    </a:lnTo>
                    <a:lnTo>
                      <a:pt x="1583" y="333"/>
                    </a:lnTo>
                    <a:lnTo>
                      <a:pt x="1559" y="333"/>
                    </a:lnTo>
                    <a:lnTo>
                      <a:pt x="1516" y="333"/>
                    </a:lnTo>
                    <a:lnTo>
                      <a:pt x="1493" y="333"/>
                    </a:lnTo>
                    <a:lnTo>
                      <a:pt x="1493" y="356"/>
                    </a:lnTo>
                    <a:lnTo>
                      <a:pt x="1493" y="399"/>
                    </a:lnTo>
                    <a:lnTo>
                      <a:pt x="1445" y="399"/>
                    </a:lnTo>
                    <a:lnTo>
                      <a:pt x="1445" y="356"/>
                    </a:lnTo>
                    <a:lnTo>
                      <a:pt x="1445" y="356"/>
                    </a:lnTo>
                    <a:lnTo>
                      <a:pt x="1445" y="333"/>
                    </a:lnTo>
                    <a:lnTo>
                      <a:pt x="1445" y="333"/>
                    </a:lnTo>
                    <a:lnTo>
                      <a:pt x="1417" y="333"/>
                    </a:lnTo>
                    <a:lnTo>
                      <a:pt x="1293" y="333"/>
                    </a:lnTo>
                    <a:lnTo>
                      <a:pt x="1088" y="128"/>
                    </a:lnTo>
                    <a:lnTo>
                      <a:pt x="1088" y="128"/>
                    </a:lnTo>
                    <a:lnTo>
                      <a:pt x="1069" y="109"/>
                    </a:lnTo>
                    <a:lnTo>
                      <a:pt x="1022" y="161"/>
                    </a:lnTo>
                    <a:lnTo>
                      <a:pt x="984" y="119"/>
                    </a:lnTo>
                    <a:lnTo>
                      <a:pt x="1031" y="71"/>
                    </a:lnTo>
                    <a:lnTo>
                      <a:pt x="1027" y="66"/>
                    </a:lnTo>
                    <a:lnTo>
                      <a:pt x="1012" y="52"/>
                    </a:lnTo>
                    <a:lnTo>
                      <a:pt x="984" y="19"/>
                    </a:lnTo>
                    <a:lnTo>
                      <a:pt x="965" y="0"/>
                    </a:lnTo>
                    <a:lnTo>
                      <a:pt x="946" y="19"/>
                    </a:lnTo>
                    <a:lnTo>
                      <a:pt x="913" y="52"/>
                    </a:lnTo>
                    <a:lnTo>
                      <a:pt x="894" y="71"/>
                    </a:lnTo>
                    <a:lnTo>
                      <a:pt x="913" y="90"/>
                    </a:lnTo>
                    <a:lnTo>
                      <a:pt x="946" y="119"/>
                    </a:lnTo>
                    <a:lnTo>
                      <a:pt x="908" y="157"/>
                    </a:lnTo>
                    <a:lnTo>
                      <a:pt x="874" y="128"/>
                    </a:lnTo>
                    <a:lnTo>
                      <a:pt x="874" y="128"/>
                    </a:lnTo>
                    <a:lnTo>
                      <a:pt x="855" y="109"/>
                    </a:lnTo>
                    <a:lnTo>
                      <a:pt x="855" y="109"/>
                    </a:lnTo>
                    <a:lnTo>
                      <a:pt x="836" y="128"/>
                    </a:lnTo>
                    <a:lnTo>
                      <a:pt x="632" y="333"/>
                    </a:lnTo>
                    <a:lnTo>
                      <a:pt x="475" y="333"/>
                    </a:lnTo>
                    <a:lnTo>
                      <a:pt x="447" y="333"/>
                    </a:lnTo>
                    <a:lnTo>
                      <a:pt x="447" y="399"/>
                    </a:lnTo>
                    <a:lnTo>
                      <a:pt x="399" y="399"/>
                    </a:lnTo>
                    <a:lnTo>
                      <a:pt x="399" y="356"/>
                    </a:lnTo>
                    <a:lnTo>
                      <a:pt x="399" y="333"/>
                    </a:lnTo>
                    <a:lnTo>
                      <a:pt x="375" y="333"/>
                    </a:lnTo>
                    <a:lnTo>
                      <a:pt x="332" y="333"/>
                    </a:lnTo>
                    <a:lnTo>
                      <a:pt x="309" y="333"/>
                    </a:lnTo>
                    <a:lnTo>
                      <a:pt x="309" y="356"/>
                    </a:lnTo>
                    <a:lnTo>
                      <a:pt x="309" y="399"/>
                    </a:lnTo>
                    <a:lnTo>
                      <a:pt x="309" y="418"/>
                    </a:lnTo>
                    <a:lnTo>
                      <a:pt x="309" y="423"/>
                    </a:lnTo>
                    <a:lnTo>
                      <a:pt x="375" y="423"/>
                    </a:lnTo>
                    <a:lnTo>
                      <a:pt x="375" y="475"/>
                    </a:lnTo>
                    <a:lnTo>
                      <a:pt x="309" y="475"/>
                    </a:lnTo>
                    <a:lnTo>
                      <a:pt x="309" y="499"/>
                    </a:lnTo>
                    <a:lnTo>
                      <a:pt x="309" y="656"/>
                    </a:lnTo>
                    <a:lnTo>
                      <a:pt x="123" y="841"/>
                    </a:lnTo>
                    <a:lnTo>
                      <a:pt x="109" y="860"/>
                    </a:lnTo>
                    <a:lnTo>
                      <a:pt x="157" y="908"/>
                    </a:lnTo>
                    <a:lnTo>
                      <a:pt x="119" y="946"/>
                    </a:lnTo>
                    <a:lnTo>
                      <a:pt x="85" y="913"/>
                    </a:lnTo>
                    <a:lnTo>
                      <a:pt x="71" y="894"/>
                    </a:lnTo>
                    <a:lnTo>
                      <a:pt x="52" y="913"/>
                    </a:lnTo>
                    <a:lnTo>
                      <a:pt x="19" y="946"/>
                    </a:lnTo>
                    <a:lnTo>
                      <a:pt x="0" y="965"/>
                    </a:lnTo>
                    <a:lnTo>
                      <a:pt x="19" y="984"/>
                    </a:lnTo>
                    <a:lnTo>
                      <a:pt x="52" y="1012"/>
                    </a:lnTo>
                    <a:lnTo>
                      <a:pt x="66" y="1031"/>
                    </a:lnTo>
                    <a:lnTo>
                      <a:pt x="71" y="1031"/>
                    </a:lnTo>
                    <a:lnTo>
                      <a:pt x="119" y="984"/>
                    </a:lnTo>
                    <a:lnTo>
                      <a:pt x="157" y="1022"/>
                    </a:lnTo>
                    <a:lnTo>
                      <a:pt x="109" y="1070"/>
                    </a:lnTo>
                    <a:lnTo>
                      <a:pt x="128" y="1089"/>
                    </a:lnTo>
                    <a:lnTo>
                      <a:pt x="309" y="1269"/>
                    </a:lnTo>
                    <a:lnTo>
                      <a:pt x="309" y="1398"/>
                    </a:lnTo>
                    <a:lnTo>
                      <a:pt x="309" y="1421"/>
                    </a:lnTo>
                    <a:lnTo>
                      <a:pt x="309" y="1421"/>
                    </a:lnTo>
                    <a:lnTo>
                      <a:pt x="332" y="1421"/>
                    </a:lnTo>
                    <a:lnTo>
                      <a:pt x="332" y="1421"/>
                    </a:lnTo>
                    <a:lnTo>
                      <a:pt x="375" y="1421"/>
                    </a:lnTo>
                    <a:lnTo>
                      <a:pt x="375" y="1474"/>
                    </a:lnTo>
                    <a:lnTo>
                      <a:pt x="309" y="1474"/>
                    </a:lnTo>
                    <a:lnTo>
                      <a:pt x="309" y="1478"/>
                    </a:lnTo>
                    <a:lnTo>
                      <a:pt x="309" y="1497"/>
                    </a:lnTo>
                    <a:lnTo>
                      <a:pt x="309" y="1540"/>
                    </a:lnTo>
                    <a:lnTo>
                      <a:pt x="309" y="1564"/>
                    </a:lnTo>
                    <a:lnTo>
                      <a:pt x="332" y="1564"/>
                    </a:lnTo>
                    <a:lnTo>
                      <a:pt x="375" y="1564"/>
                    </a:lnTo>
                    <a:lnTo>
                      <a:pt x="399" y="1564"/>
                    </a:lnTo>
                    <a:lnTo>
                      <a:pt x="399" y="1540"/>
                    </a:lnTo>
                    <a:lnTo>
                      <a:pt x="399" y="1497"/>
                    </a:lnTo>
                    <a:lnTo>
                      <a:pt x="447" y="1497"/>
                    </a:lnTo>
                    <a:lnTo>
                      <a:pt x="447" y="1564"/>
                    </a:lnTo>
                    <a:lnTo>
                      <a:pt x="475" y="1564"/>
                    </a:lnTo>
                    <a:lnTo>
                      <a:pt x="599" y="1564"/>
                    </a:lnTo>
                    <a:lnTo>
                      <a:pt x="803" y="1768"/>
                    </a:lnTo>
                    <a:lnTo>
                      <a:pt x="822" y="1787"/>
                    </a:lnTo>
                    <a:lnTo>
                      <a:pt x="822" y="1787"/>
                    </a:lnTo>
                    <a:lnTo>
                      <a:pt x="841" y="1768"/>
                    </a:lnTo>
                    <a:lnTo>
                      <a:pt x="841" y="1768"/>
                    </a:lnTo>
                    <a:lnTo>
                      <a:pt x="870" y="1735"/>
                    </a:lnTo>
                    <a:lnTo>
                      <a:pt x="913" y="1773"/>
                    </a:lnTo>
                    <a:lnTo>
                      <a:pt x="860" y="1825"/>
                    </a:lnTo>
                    <a:lnTo>
                      <a:pt x="865" y="1830"/>
                    </a:lnTo>
                    <a:lnTo>
                      <a:pt x="879" y="1845"/>
                    </a:lnTo>
                    <a:lnTo>
                      <a:pt x="913" y="1873"/>
                    </a:lnTo>
                    <a:lnTo>
                      <a:pt x="932" y="1892"/>
                    </a:lnTo>
                    <a:lnTo>
                      <a:pt x="946" y="1873"/>
                    </a:lnTo>
                    <a:lnTo>
                      <a:pt x="979" y="1845"/>
                    </a:lnTo>
                    <a:lnTo>
                      <a:pt x="998" y="1825"/>
                    </a:lnTo>
                    <a:lnTo>
                      <a:pt x="979" y="1806"/>
                    </a:lnTo>
                    <a:lnTo>
                      <a:pt x="946" y="1773"/>
                    </a:lnTo>
                    <a:lnTo>
                      <a:pt x="984" y="1735"/>
                    </a:lnTo>
                    <a:lnTo>
                      <a:pt x="1036" y="1787"/>
                    </a:lnTo>
                    <a:lnTo>
                      <a:pt x="1055" y="1768"/>
                    </a:lnTo>
                    <a:lnTo>
                      <a:pt x="1260" y="1564"/>
                    </a:lnTo>
                    <a:lnTo>
                      <a:pt x="1417" y="1564"/>
                    </a:lnTo>
                    <a:lnTo>
                      <a:pt x="1445" y="1564"/>
                    </a:lnTo>
                    <a:lnTo>
                      <a:pt x="1445" y="1564"/>
                    </a:lnTo>
                    <a:lnTo>
                      <a:pt x="1445" y="1540"/>
                    </a:lnTo>
                    <a:lnTo>
                      <a:pt x="1445" y="1540"/>
                    </a:lnTo>
                    <a:lnTo>
                      <a:pt x="1445" y="1497"/>
                    </a:lnTo>
                    <a:lnTo>
                      <a:pt x="1493" y="1497"/>
                    </a:lnTo>
                    <a:lnTo>
                      <a:pt x="1493" y="1540"/>
                    </a:lnTo>
                    <a:lnTo>
                      <a:pt x="1493" y="1564"/>
                    </a:lnTo>
                    <a:lnTo>
                      <a:pt x="1516" y="1564"/>
                    </a:lnTo>
                    <a:lnTo>
                      <a:pt x="1559" y="1564"/>
                    </a:lnTo>
                    <a:lnTo>
                      <a:pt x="1583" y="1564"/>
                    </a:lnTo>
                    <a:lnTo>
                      <a:pt x="1583" y="1540"/>
                    </a:lnTo>
                    <a:lnTo>
                      <a:pt x="1583" y="1497"/>
                    </a:lnTo>
                    <a:lnTo>
                      <a:pt x="1583" y="1478"/>
                    </a:lnTo>
                    <a:lnTo>
                      <a:pt x="1583" y="1474"/>
                    </a:lnTo>
                    <a:lnTo>
                      <a:pt x="1516" y="1474"/>
                    </a:lnTo>
                    <a:lnTo>
                      <a:pt x="1516" y="1421"/>
                    </a:lnTo>
                    <a:lnTo>
                      <a:pt x="1559" y="1421"/>
                    </a:lnTo>
                    <a:lnTo>
                      <a:pt x="1559" y="1421"/>
                    </a:lnTo>
                    <a:lnTo>
                      <a:pt x="1583" y="1421"/>
                    </a:lnTo>
                    <a:lnTo>
                      <a:pt x="1583" y="1421"/>
                    </a:lnTo>
                    <a:lnTo>
                      <a:pt x="1583" y="1421"/>
                    </a:lnTo>
                    <a:lnTo>
                      <a:pt x="1583" y="1398"/>
                    </a:lnTo>
                    <a:lnTo>
                      <a:pt x="1583" y="1331"/>
                    </a:lnTo>
                    <a:lnTo>
                      <a:pt x="1583" y="1236"/>
                    </a:lnTo>
                    <a:lnTo>
                      <a:pt x="1768" y="1055"/>
                    </a:lnTo>
                    <a:lnTo>
                      <a:pt x="1787" y="1036"/>
                    </a:lnTo>
                    <a:lnTo>
                      <a:pt x="1787" y="1036"/>
                    </a:lnTo>
                    <a:lnTo>
                      <a:pt x="1768" y="1017"/>
                    </a:lnTo>
                    <a:lnTo>
                      <a:pt x="1768" y="1017"/>
                    </a:lnTo>
                    <a:lnTo>
                      <a:pt x="1735" y="989"/>
                    </a:lnTo>
                    <a:lnTo>
                      <a:pt x="1773" y="951"/>
                    </a:lnTo>
                    <a:lnTo>
                      <a:pt x="1806" y="979"/>
                    </a:lnTo>
                    <a:lnTo>
                      <a:pt x="1825" y="998"/>
                    </a:lnTo>
                    <a:lnTo>
                      <a:pt x="1844" y="979"/>
                    </a:lnTo>
                    <a:lnTo>
                      <a:pt x="1873" y="951"/>
                    </a:lnTo>
                    <a:lnTo>
                      <a:pt x="1892" y="932"/>
                    </a:lnTo>
                    <a:lnTo>
                      <a:pt x="1873" y="913"/>
                    </a:lnTo>
                    <a:close/>
                    <a:moveTo>
                      <a:pt x="1516" y="356"/>
                    </a:moveTo>
                    <a:lnTo>
                      <a:pt x="1559" y="356"/>
                    </a:lnTo>
                    <a:lnTo>
                      <a:pt x="1559" y="399"/>
                    </a:lnTo>
                    <a:lnTo>
                      <a:pt x="1516" y="399"/>
                    </a:lnTo>
                    <a:lnTo>
                      <a:pt x="1516" y="356"/>
                    </a:lnTo>
                    <a:close/>
                    <a:moveTo>
                      <a:pt x="375" y="1540"/>
                    </a:moveTo>
                    <a:lnTo>
                      <a:pt x="332" y="1540"/>
                    </a:lnTo>
                    <a:lnTo>
                      <a:pt x="332" y="1497"/>
                    </a:lnTo>
                    <a:lnTo>
                      <a:pt x="375" y="1497"/>
                    </a:lnTo>
                    <a:lnTo>
                      <a:pt x="375" y="1540"/>
                    </a:lnTo>
                    <a:close/>
                    <a:moveTo>
                      <a:pt x="1417" y="356"/>
                    </a:moveTo>
                    <a:lnTo>
                      <a:pt x="1417" y="399"/>
                    </a:lnTo>
                    <a:lnTo>
                      <a:pt x="1417" y="423"/>
                    </a:lnTo>
                    <a:lnTo>
                      <a:pt x="1445" y="423"/>
                    </a:lnTo>
                    <a:lnTo>
                      <a:pt x="1493" y="423"/>
                    </a:lnTo>
                    <a:lnTo>
                      <a:pt x="1493" y="475"/>
                    </a:lnTo>
                    <a:lnTo>
                      <a:pt x="1493" y="494"/>
                    </a:lnTo>
                    <a:lnTo>
                      <a:pt x="1493" y="499"/>
                    </a:lnTo>
                    <a:lnTo>
                      <a:pt x="1559" y="499"/>
                    </a:lnTo>
                    <a:lnTo>
                      <a:pt x="1559" y="599"/>
                    </a:lnTo>
                    <a:lnTo>
                      <a:pt x="1317" y="356"/>
                    </a:lnTo>
                    <a:lnTo>
                      <a:pt x="1417" y="356"/>
                    </a:lnTo>
                    <a:close/>
                    <a:moveTo>
                      <a:pt x="332" y="399"/>
                    </a:moveTo>
                    <a:lnTo>
                      <a:pt x="332" y="356"/>
                    </a:lnTo>
                    <a:lnTo>
                      <a:pt x="375" y="356"/>
                    </a:lnTo>
                    <a:lnTo>
                      <a:pt x="375" y="399"/>
                    </a:lnTo>
                    <a:lnTo>
                      <a:pt x="332" y="399"/>
                    </a:lnTo>
                    <a:close/>
                    <a:moveTo>
                      <a:pt x="332" y="499"/>
                    </a:moveTo>
                    <a:lnTo>
                      <a:pt x="399" y="499"/>
                    </a:lnTo>
                    <a:lnTo>
                      <a:pt x="399" y="494"/>
                    </a:lnTo>
                    <a:lnTo>
                      <a:pt x="399" y="475"/>
                    </a:lnTo>
                    <a:lnTo>
                      <a:pt x="399" y="423"/>
                    </a:lnTo>
                    <a:lnTo>
                      <a:pt x="447" y="423"/>
                    </a:lnTo>
                    <a:lnTo>
                      <a:pt x="475" y="423"/>
                    </a:lnTo>
                    <a:lnTo>
                      <a:pt x="475" y="399"/>
                    </a:lnTo>
                    <a:lnTo>
                      <a:pt x="475" y="356"/>
                    </a:lnTo>
                    <a:lnTo>
                      <a:pt x="608" y="356"/>
                    </a:lnTo>
                    <a:lnTo>
                      <a:pt x="332" y="632"/>
                    </a:lnTo>
                    <a:lnTo>
                      <a:pt x="332" y="499"/>
                    </a:lnTo>
                    <a:close/>
                    <a:moveTo>
                      <a:pt x="475" y="1540"/>
                    </a:moveTo>
                    <a:lnTo>
                      <a:pt x="475" y="1497"/>
                    </a:lnTo>
                    <a:lnTo>
                      <a:pt x="475" y="1474"/>
                    </a:lnTo>
                    <a:lnTo>
                      <a:pt x="447" y="1474"/>
                    </a:lnTo>
                    <a:lnTo>
                      <a:pt x="399" y="1474"/>
                    </a:lnTo>
                    <a:lnTo>
                      <a:pt x="399" y="1421"/>
                    </a:lnTo>
                    <a:lnTo>
                      <a:pt x="399" y="1402"/>
                    </a:lnTo>
                    <a:lnTo>
                      <a:pt x="399" y="1398"/>
                    </a:lnTo>
                    <a:lnTo>
                      <a:pt x="332" y="1398"/>
                    </a:lnTo>
                    <a:lnTo>
                      <a:pt x="332" y="1298"/>
                    </a:lnTo>
                    <a:lnTo>
                      <a:pt x="575" y="1540"/>
                    </a:lnTo>
                    <a:lnTo>
                      <a:pt x="475" y="1540"/>
                    </a:lnTo>
                    <a:close/>
                    <a:moveTo>
                      <a:pt x="1559" y="1497"/>
                    </a:moveTo>
                    <a:lnTo>
                      <a:pt x="1559" y="1540"/>
                    </a:lnTo>
                    <a:lnTo>
                      <a:pt x="1516" y="1540"/>
                    </a:lnTo>
                    <a:lnTo>
                      <a:pt x="1516" y="1497"/>
                    </a:lnTo>
                    <a:lnTo>
                      <a:pt x="1559" y="1497"/>
                    </a:lnTo>
                    <a:close/>
                    <a:moveTo>
                      <a:pt x="1559" y="1331"/>
                    </a:moveTo>
                    <a:lnTo>
                      <a:pt x="1559" y="1398"/>
                    </a:lnTo>
                    <a:lnTo>
                      <a:pt x="1493" y="1398"/>
                    </a:lnTo>
                    <a:lnTo>
                      <a:pt x="1493" y="1402"/>
                    </a:lnTo>
                    <a:lnTo>
                      <a:pt x="1493" y="1421"/>
                    </a:lnTo>
                    <a:lnTo>
                      <a:pt x="1493" y="1474"/>
                    </a:lnTo>
                    <a:lnTo>
                      <a:pt x="1445" y="1474"/>
                    </a:lnTo>
                    <a:lnTo>
                      <a:pt x="1417" y="1474"/>
                    </a:lnTo>
                    <a:lnTo>
                      <a:pt x="1417" y="1497"/>
                    </a:lnTo>
                    <a:lnTo>
                      <a:pt x="1417" y="1540"/>
                    </a:lnTo>
                    <a:lnTo>
                      <a:pt x="1283" y="1540"/>
                    </a:lnTo>
                    <a:lnTo>
                      <a:pt x="1559" y="1264"/>
                    </a:lnTo>
                    <a:lnTo>
                      <a:pt x="1559" y="1331"/>
                    </a:lnTo>
                    <a:close/>
                  </a:path>
                </a:pathLst>
              </a:custGeom>
              <a:solidFill>
                <a:srgbClr val="AF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85"/>
              <p:cNvSpPr>
                <a:spLocks noEditPoints="1"/>
              </p:cNvSpPr>
              <p:nvPr/>
            </p:nvSpPr>
            <p:spPr bwMode="auto">
              <a:xfrm>
                <a:off x="5115004" y="-1104083"/>
                <a:ext cx="2369966" cy="3686474"/>
              </a:xfrm>
              <a:custGeom>
                <a:avLst/>
                <a:gdLst>
                  <a:gd name="T0" fmla="*/ 384 w 398"/>
                  <a:gd name="T1" fmla="*/ 297 h 619"/>
                  <a:gd name="T2" fmla="*/ 365 w 398"/>
                  <a:gd name="T3" fmla="*/ 299 h 619"/>
                  <a:gd name="T4" fmla="*/ 375 w 398"/>
                  <a:gd name="T5" fmla="*/ 288 h 619"/>
                  <a:gd name="T6" fmla="*/ 361 w 398"/>
                  <a:gd name="T7" fmla="*/ 274 h 619"/>
                  <a:gd name="T8" fmla="*/ 225 w 398"/>
                  <a:gd name="T9" fmla="*/ 138 h 619"/>
                  <a:gd name="T10" fmla="*/ 217 w 398"/>
                  <a:gd name="T11" fmla="*/ 130 h 619"/>
                  <a:gd name="T12" fmla="*/ 204 w 398"/>
                  <a:gd name="T13" fmla="*/ 111 h 619"/>
                  <a:gd name="T14" fmla="*/ 201 w 398"/>
                  <a:gd name="T15" fmla="*/ 1 h 619"/>
                  <a:gd name="T16" fmla="*/ 188 w 398"/>
                  <a:gd name="T17" fmla="*/ 120 h 619"/>
                  <a:gd name="T18" fmla="*/ 188 w 398"/>
                  <a:gd name="T19" fmla="*/ 130 h 619"/>
                  <a:gd name="T20" fmla="*/ 192 w 398"/>
                  <a:gd name="T21" fmla="*/ 134 h 619"/>
                  <a:gd name="T22" fmla="*/ 184 w 398"/>
                  <a:gd name="T23" fmla="*/ 142 h 619"/>
                  <a:gd name="T24" fmla="*/ 180 w 398"/>
                  <a:gd name="T25" fmla="*/ 138 h 619"/>
                  <a:gd name="T26" fmla="*/ 23 w 398"/>
                  <a:gd name="T27" fmla="*/ 296 h 619"/>
                  <a:gd name="T28" fmla="*/ 18 w 398"/>
                  <a:gd name="T29" fmla="*/ 307 h 619"/>
                  <a:gd name="T30" fmla="*/ 4 w 398"/>
                  <a:gd name="T31" fmla="*/ 314 h 619"/>
                  <a:gd name="T32" fmla="*/ 11 w 398"/>
                  <a:gd name="T33" fmla="*/ 328 h 619"/>
                  <a:gd name="T34" fmla="*/ 25 w 398"/>
                  <a:gd name="T35" fmla="*/ 322 h 619"/>
                  <a:gd name="T36" fmla="*/ 27 w 398"/>
                  <a:gd name="T37" fmla="*/ 344 h 619"/>
                  <a:gd name="T38" fmla="*/ 173 w 398"/>
                  <a:gd name="T39" fmla="*/ 491 h 619"/>
                  <a:gd name="T40" fmla="*/ 183 w 398"/>
                  <a:gd name="T41" fmla="*/ 480 h 619"/>
                  <a:gd name="T42" fmla="*/ 181 w 398"/>
                  <a:gd name="T43" fmla="*/ 499 h 619"/>
                  <a:gd name="T44" fmla="*/ 181 w 398"/>
                  <a:gd name="T45" fmla="*/ 499 h 619"/>
                  <a:gd name="T46" fmla="*/ 191 w 398"/>
                  <a:gd name="T47" fmla="*/ 513 h 619"/>
                  <a:gd name="T48" fmla="*/ 192 w 398"/>
                  <a:gd name="T49" fmla="*/ 566 h 619"/>
                  <a:gd name="T50" fmla="*/ 190 w 398"/>
                  <a:gd name="T51" fmla="*/ 588 h 619"/>
                  <a:gd name="T52" fmla="*/ 193 w 398"/>
                  <a:gd name="T53" fmla="*/ 616 h 619"/>
                  <a:gd name="T54" fmla="*/ 195 w 398"/>
                  <a:gd name="T55" fmla="*/ 618 h 619"/>
                  <a:gd name="T56" fmla="*/ 195 w 398"/>
                  <a:gd name="T57" fmla="*/ 618 h 619"/>
                  <a:gd name="T58" fmla="*/ 195 w 398"/>
                  <a:gd name="T59" fmla="*/ 618 h 619"/>
                  <a:gd name="T60" fmla="*/ 196 w 398"/>
                  <a:gd name="T61" fmla="*/ 619 h 619"/>
                  <a:gd name="T62" fmla="*/ 196 w 398"/>
                  <a:gd name="T63" fmla="*/ 618 h 619"/>
                  <a:gd name="T64" fmla="*/ 196 w 398"/>
                  <a:gd name="T65" fmla="*/ 618 h 619"/>
                  <a:gd name="T66" fmla="*/ 197 w 398"/>
                  <a:gd name="T67" fmla="*/ 585 h 619"/>
                  <a:gd name="T68" fmla="*/ 200 w 398"/>
                  <a:gd name="T69" fmla="*/ 619 h 619"/>
                  <a:gd name="T70" fmla="*/ 197 w 398"/>
                  <a:gd name="T71" fmla="*/ 578 h 619"/>
                  <a:gd name="T72" fmla="*/ 196 w 398"/>
                  <a:gd name="T73" fmla="*/ 561 h 619"/>
                  <a:gd name="T74" fmla="*/ 203 w 398"/>
                  <a:gd name="T75" fmla="*/ 513 h 619"/>
                  <a:gd name="T76" fmla="*/ 210 w 398"/>
                  <a:gd name="T77" fmla="*/ 499 h 619"/>
                  <a:gd name="T78" fmla="*/ 210 w 398"/>
                  <a:gd name="T79" fmla="*/ 499 h 619"/>
                  <a:gd name="T80" fmla="*/ 207 w 398"/>
                  <a:gd name="T81" fmla="*/ 480 h 619"/>
                  <a:gd name="T82" fmla="*/ 372 w 398"/>
                  <a:gd name="T83" fmla="*/ 337 h 619"/>
                  <a:gd name="T84" fmla="*/ 372 w 398"/>
                  <a:gd name="T85" fmla="*/ 329 h 619"/>
                  <a:gd name="T86" fmla="*/ 373 w 398"/>
                  <a:gd name="T87" fmla="*/ 315 h 619"/>
                  <a:gd name="T88" fmla="*/ 388 w 398"/>
                  <a:gd name="T89" fmla="*/ 321 h 619"/>
                  <a:gd name="T90" fmla="*/ 394 w 398"/>
                  <a:gd name="T91" fmla="*/ 307 h 619"/>
                  <a:gd name="T92" fmla="*/ 15 w 398"/>
                  <a:gd name="T93" fmla="*/ 311 h 619"/>
                  <a:gd name="T94" fmla="*/ 196 w 398"/>
                  <a:gd name="T95" fmla="*/ 618 h 619"/>
                  <a:gd name="T96" fmla="*/ 361 w 398"/>
                  <a:gd name="T97" fmla="*/ 319 h 619"/>
                  <a:gd name="T98" fmla="*/ 368 w 398"/>
                  <a:gd name="T99" fmla="*/ 333 h 619"/>
                  <a:gd name="T100" fmla="*/ 207 w 398"/>
                  <a:gd name="T101" fmla="*/ 472 h 619"/>
                  <a:gd name="T102" fmla="*/ 187 w 398"/>
                  <a:gd name="T103" fmla="*/ 476 h 619"/>
                  <a:gd name="T104" fmla="*/ 173 w 398"/>
                  <a:gd name="T105" fmla="*/ 483 h 619"/>
                  <a:gd name="T106" fmla="*/ 40 w 398"/>
                  <a:gd name="T107" fmla="*/ 329 h 619"/>
                  <a:gd name="T108" fmla="*/ 37 w 398"/>
                  <a:gd name="T109" fmla="*/ 310 h 619"/>
                  <a:gd name="T110" fmla="*/ 30 w 398"/>
                  <a:gd name="T111" fmla="*/ 295 h 619"/>
                  <a:gd name="T112" fmla="*/ 191 w 398"/>
                  <a:gd name="T113" fmla="*/ 156 h 619"/>
                  <a:gd name="T114" fmla="*/ 211 w 398"/>
                  <a:gd name="T115" fmla="*/ 153 h 619"/>
                  <a:gd name="T116" fmla="*/ 226 w 398"/>
                  <a:gd name="T117" fmla="*/ 146 h 619"/>
                  <a:gd name="T118" fmla="*/ 357 w 398"/>
                  <a:gd name="T119" fmla="*/ 299 h 619"/>
                  <a:gd name="T120" fmla="*/ 369 w 398"/>
                  <a:gd name="T121" fmla="*/ 311 h 619"/>
                  <a:gd name="T122" fmla="*/ 377 w 398"/>
                  <a:gd name="T123" fmla="*/ 311 h 619"/>
                  <a:gd name="T124" fmla="*/ 384 w 398"/>
                  <a:gd name="T125" fmla="*/ 317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8" h="619">
                    <a:moveTo>
                      <a:pt x="394" y="307"/>
                    </a:moveTo>
                    <a:cubicBezTo>
                      <a:pt x="388" y="300"/>
                      <a:pt x="388" y="300"/>
                      <a:pt x="388" y="300"/>
                    </a:cubicBezTo>
                    <a:cubicBezTo>
                      <a:pt x="384" y="297"/>
                      <a:pt x="384" y="297"/>
                      <a:pt x="384" y="297"/>
                    </a:cubicBezTo>
                    <a:cubicBezTo>
                      <a:pt x="384" y="296"/>
                      <a:pt x="384" y="296"/>
                      <a:pt x="384" y="296"/>
                    </a:cubicBezTo>
                    <a:cubicBezTo>
                      <a:pt x="373" y="307"/>
                      <a:pt x="373" y="307"/>
                      <a:pt x="373" y="307"/>
                    </a:cubicBezTo>
                    <a:cubicBezTo>
                      <a:pt x="365" y="299"/>
                      <a:pt x="365" y="299"/>
                      <a:pt x="365" y="299"/>
                    </a:cubicBezTo>
                    <a:cubicBezTo>
                      <a:pt x="371" y="292"/>
                      <a:pt x="371" y="292"/>
                      <a:pt x="371" y="292"/>
                    </a:cubicBezTo>
                    <a:cubicBezTo>
                      <a:pt x="372" y="292"/>
                      <a:pt x="372" y="292"/>
                      <a:pt x="372" y="292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61" y="274"/>
                      <a:pt x="361" y="274"/>
                      <a:pt x="361" y="274"/>
                    </a:cubicBezTo>
                    <a:cubicBezTo>
                      <a:pt x="229" y="142"/>
                      <a:pt x="229" y="142"/>
                      <a:pt x="229" y="142"/>
                    </a:cubicBezTo>
                    <a:cubicBezTo>
                      <a:pt x="229" y="142"/>
                      <a:pt x="229" y="142"/>
                      <a:pt x="229" y="142"/>
                    </a:cubicBezTo>
                    <a:cubicBezTo>
                      <a:pt x="225" y="138"/>
                      <a:pt x="225" y="138"/>
                      <a:pt x="225" y="138"/>
                    </a:cubicBezTo>
                    <a:cubicBezTo>
                      <a:pt x="215" y="149"/>
                      <a:pt x="215" y="149"/>
                      <a:pt x="215" y="149"/>
                    </a:cubicBezTo>
                    <a:cubicBezTo>
                      <a:pt x="207" y="140"/>
                      <a:pt x="207" y="140"/>
                      <a:pt x="207" y="14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9" y="118"/>
                      <a:pt x="217" y="115"/>
                      <a:pt x="208" y="116"/>
                    </a:cubicBezTo>
                    <a:cubicBezTo>
                      <a:pt x="204" y="117"/>
                      <a:pt x="204" y="113"/>
                      <a:pt x="204" y="111"/>
                    </a:cubicBezTo>
                    <a:cubicBezTo>
                      <a:pt x="204" y="74"/>
                      <a:pt x="205" y="35"/>
                      <a:pt x="205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1"/>
                      <a:pt x="201" y="1"/>
                    </a:cubicBezTo>
                    <a:cubicBezTo>
                      <a:pt x="201" y="37"/>
                      <a:pt x="201" y="74"/>
                      <a:pt x="201" y="110"/>
                    </a:cubicBezTo>
                    <a:cubicBezTo>
                      <a:pt x="201" y="114"/>
                      <a:pt x="200" y="116"/>
                      <a:pt x="196" y="115"/>
                    </a:cubicBezTo>
                    <a:cubicBezTo>
                      <a:pt x="193" y="115"/>
                      <a:pt x="189" y="116"/>
                      <a:pt x="188" y="120"/>
                    </a:cubicBezTo>
                    <a:cubicBezTo>
                      <a:pt x="188" y="123"/>
                      <a:pt x="188" y="126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199" y="140"/>
                      <a:pt x="199" y="140"/>
                      <a:pt x="199" y="140"/>
                    </a:cubicBezTo>
                    <a:cubicBezTo>
                      <a:pt x="191" y="148"/>
                      <a:pt x="191" y="148"/>
                      <a:pt x="191" y="148"/>
                    </a:cubicBezTo>
                    <a:cubicBezTo>
                      <a:pt x="184" y="142"/>
                      <a:pt x="184" y="142"/>
                      <a:pt x="184" y="142"/>
                    </a:cubicBezTo>
                    <a:cubicBezTo>
                      <a:pt x="184" y="142"/>
                      <a:pt x="184" y="142"/>
                      <a:pt x="184" y="142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76" y="142"/>
                      <a:pt x="176" y="142"/>
                      <a:pt x="176" y="142"/>
                    </a:cubicBezTo>
                    <a:cubicBezTo>
                      <a:pt x="26" y="292"/>
                      <a:pt x="26" y="292"/>
                      <a:pt x="26" y="292"/>
                    </a:cubicBezTo>
                    <a:cubicBezTo>
                      <a:pt x="23" y="296"/>
                      <a:pt x="23" y="296"/>
                      <a:pt x="23" y="296"/>
                    </a:cubicBezTo>
                    <a:cubicBezTo>
                      <a:pt x="33" y="306"/>
                      <a:pt x="33" y="306"/>
                      <a:pt x="33" y="306"/>
                    </a:cubicBezTo>
                    <a:cubicBezTo>
                      <a:pt x="25" y="314"/>
                      <a:pt x="25" y="314"/>
                      <a:pt x="25" y="314"/>
                    </a:cubicBezTo>
                    <a:cubicBezTo>
                      <a:pt x="18" y="307"/>
                      <a:pt x="18" y="307"/>
                      <a:pt x="18" y="307"/>
                    </a:cubicBezTo>
                    <a:cubicBezTo>
                      <a:pt x="15" y="303"/>
                      <a:pt x="15" y="303"/>
                      <a:pt x="15" y="303"/>
                    </a:cubicBezTo>
                    <a:cubicBezTo>
                      <a:pt x="11" y="307"/>
                      <a:pt x="11" y="307"/>
                      <a:pt x="11" y="307"/>
                    </a:cubicBezTo>
                    <a:cubicBezTo>
                      <a:pt x="4" y="314"/>
                      <a:pt x="4" y="314"/>
                      <a:pt x="4" y="314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4" y="322"/>
                      <a:pt x="4" y="322"/>
                      <a:pt x="4" y="322"/>
                    </a:cubicBezTo>
                    <a:cubicBezTo>
                      <a:pt x="11" y="328"/>
                      <a:pt x="11" y="328"/>
                      <a:pt x="11" y="328"/>
                    </a:cubicBezTo>
                    <a:cubicBezTo>
                      <a:pt x="14" y="332"/>
                      <a:pt x="14" y="332"/>
                      <a:pt x="14" y="332"/>
                    </a:cubicBezTo>
                    <a:cubicBezTo>
                      <a:pt x="15" y="332"/>
                      <a:pt x="15" y="332"/>
                      <a:pt x="15" y="332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33" y="330"/>
                      <a:pt x="33" y="330"/>
                      <a:pt x="33" y="330"/>
                    </a:cubicBezTo>
                    <a:cubicBezTo>
                      <a:pt x="23" y="340"/>
                      <a:pt x="23" y="340"/>
                      <a:pt x="23" y="340"/>
                    </a:cubicBezTo>
                    <a:cubicBezTo>
                      <a:pt x="27" y="344"/>
                      <a:pt x="27" y="344"/>
                      <a:pt x="27" y="344"/>
                    </a:cubicBezTo>
                    <a:cubicBezTo>
                      <a:pt x="169" y="487"/>
                      <a:pt x="169" y="487"/>
                      <a:pt x="169" y="487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7" y="487"/>
                      <a:pt x="177" y="487"/>
                      <a:pt x="177" y="487"/>
                    </a:cubicBezTo>
                    <a:cubicBezTo>
                      <a:pt x="177" y="487"/>
                      <a:pt x="177" y="487"/>
                      <a:pt x="177" y="487"/>
                    </a:cubicBezTo>
                    <a:cubicBezTo>
                      <a:pt x="183" y="480"/>
                      <a:pt x="183" y="480"/>
                      <a:pt x="183" y="480"/>
                    </a:cubicBezTo>
                    <a:cubicBezTo>
                      <a:pt x="192" y="488"/>
                      <a:pt x="192" y="488"/>
                      <a:pt x="192" y="488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503"/>
                      <a:pt x="181" y="504"/>
                      <a:pt x="181" y="506"/>
                    </a:cubicBezTo>
                    <a:cubicBezTo>
                      <a:pt x="181" y="510"/>
                      <a:pt x="184" y="513"/>
                      <a:pt x="188" y="513"/>
                    </a:cubicBezTo>
                    <a:cubicBezTo>
                      <a:pt x="189" y="513"/>
                      <a:pt x="190" y="513"/>
                      <a:pt x="191" y="513"/>
                    </a:cubicBezTo>
                    <a:cubicBezTo>
                      <a:pt x="194" y="513"/>
                      <a:pt x="195" y="514"/>
                      <a:pt x="195" y="517"/>
                    </a:cubicBezTo>
                    <a:cubicBezTo>
                      <a:pt x="195" y="524"/>
                      <a:pt x="195" y="554"/>
                      <a:pt x="195" y="561"/>
                    </a:cubicBezTo>
                    <a:cubicBezTo>
                      <a:pt x="194" y="562"/>
                      <a:pt x="193" y="565"/>
                      <a:pt x="192" y="566"/>
                    </a:cubicBezTo>
                    <a:cubicBezTo>
                      <a:pt x="189" y="569"/>
                      <a:pt x="188" y="573"/>
                      <a:pt x="192" y="576"/>
                    </a:cubicBezTo>
                    <a:cubicBezTo>
                      <a:pt x="192" y="577"/>
                      <a:pt x="193" y="578"/>
                      <a:pt x="194" y="578"/>
                    </a:cubicBezTo>
                    <a:cubicBezTo>
                      <a:pt x="189" y="581"/>
                      <a:pt x="189" y="584"/>
                      <a:pt x="190" y="588"/>
                    </a:cubicBezTo>
                    <a:cubicBezTo>
                      <a:pt x="190" y="597"/>
                      <a:pt x="190" y="617"/>
                      <a:pt x="190" y="617"/>
                    </a:cubicBezTo>
                    <a:cubicBezTo>
                      <a:pt x="190" y="618"/>
                      <a:pt x="190" y="619"/>
                      <a:pt x="191" y="619"/>
                    </a:cubicBezTo>
                    <a:cubicBezTo>
                      <a:pt x="192" y="619"/>
                      <a:pt x="193" y="619"/>
                      <a:pt x="193" y="616"/>
                    </a:cubicBezTo>
                    <a:cubicBezTo>
                      <a:pt x="192" y="612"/>
                      <a:pt x="193" y="603"/>
                      <a:pt x="193" y="590"/>
                    </a:cubicBezTo>
                    <a:cubicBezTo>
                      <a:pt x="193" y="589"/>
                      <a:pt x="193" y="585"/>
                      <a:pt x="194" y="585"/>
                    </a:cubicBezTo>
                    <a:cubicBezTo>
                      <a:pt x="195" y="585"/>
                      <a:pt x="195" y="593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9"/>
                      <a:pt x="195" y="619"/>
                    </a:cubicBezTo>
                    <a:cubicBezTo>
                      <a:pt x="195" y="619"/>
                      <a:pt x="195" y="619"/>
                      <a:pt x="195" y="619"/>
                    </a:cubicBezTo>
                    <a:cubicBezTo>
                      <a:pt x="195" y="619"/>
                      <a:pt x="195" y="618"/>
                      <a:pt x="195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593"/>
                      <a:pt x="196" y="585"/>
                      <a:pt x="197" y="585"/>
                    </a:cubicBezTo>
                    <a:cubicBezTo>
                      <a:pt x="198" y="585"/>
                      <a:pt x="198" y="589"/>
                      <a:pt x="198" y="590"/>
                    </a:cubicBezTo>
                    <a:cubicBezTo>
                      <a:pt x="198" y="603"/>
                      <a:pt x="199" y="612"/>
                      <a:pt x="198" y="616"/>
                    </a:cubicBezTo>
                    <a:cubicBezTo>
                      <a:pt x="198" y="619"/>
                      <a:pt x="199" y="619"/>
                      <a:pt x="200" y="619"/>
                    </a:cubicBezTo>
                    <a:cubicBezTo>
                      <a:pt x="201" y="619"/>
                      <a:pt x="201" y="618"/>
                      <a:pt x="201" y="617"/>
                    </a:cubicBezTo>
                    <a:cubicBezTo>
                      <a:pt x="201" y="617"/>
                      <a:pt x="201" y="597"/>
                      <a:pt x="202" y="588"/>
                    </a:cubicBezTo>
                    <a:cubicBezTo>
                      <a:pt x="202" y="584"/>
                      <a:pt x="202" y="581"/>
                      <a:pt x="197" y="578"/>
                    </a:cubicBezTo>
                    <a:cubicBezTo>
                      <a:pt x="198" y="578"/>
                      <a:pt x="199" y="577"/>
                      <a:pt x="199" y="576"/>
                    </a:cubicBezTo>
                    <a:cubicBezTo>
                      <a:pt x="203" y="573"/>
                      <a:pt x="202" y="569"/>
                      <a:pt x="199" y="566"/>
                    </a:cubicBezTo>
                    <a:cubicBezTo>
                      <a:pt x="198" y="565"/>
                      <a:pt x="197" y="562"/>
                      <a:pt x="196" y="561"/>
                    </a:cubicBezTo>
                    <a:cubicBezTo>
                      <a:pt x="196" y="554"/>
                      <a:pt x="197" y="524"/>
                      <a:pt x="196" y="517"/>
                    </a:cubicBezTo>
                    <a:cubicBezTo>
                      <a:pt x="196" y="514"/>
                      <a:pt x="197" y="513"/>
                      <a:pt x="200" y="513"/>
                    </a:cubicBezTo>
                    <a:cubicBezTo>
                      <a:pt x="201" y="514"/>
                      <a:pt x="202" y="513"/>
                      <a:pt x="203" y="513"/>
                    </a:cubicBezTo>
                    <a:cubicBezTo>
                      <a:pt x="207" y="513"/>
                      <a:pt x="210" y="510"/>
                      <a:pt x="210" y="506"/>
                    </a:cubicBezTo>
                    <a:cubicBezTo>
                      <a:pt x="210" y="504"/>
                      <a:pt x="210" y="503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06" y="495"/>
                      <a:pt x="206" y="495"/>
                      <a:pt x="206" y="495"/>
                    </a:cubicBezTo>
                    <a:cubicBezTo>
                      <a:pt x="199" y="488"/>
                      <a:pt x="199" y="488"/>
                      <a:pt x="199" y="488"/>
                    </a:cubicBezTo>
                    <a:cubicBezTo>
                      <a:pt x="207" y="480"/>
                      <a:pt x="207" y="480"/>
                      <a:pt x="207" y="480"/>
                    </a:cubicBezTo>
                    <a:cubicBezTo>
                      <a:pt x="218" y="491"/>
                      <a:pt x="218" y="491"/>
                      <a:pt x="218" y="491"/>
                    </a:cubicBezTo>
                    <a:cubicBezTo>
                      <a:pt x="222" y="487"/>
                      <a:pt x="222" y="487"/>
                      <a:pt x="222" y="487"/>
                    </a:cubicBezTo>
                    <a:cubicBezTo>
                      <a:pt x="372" y="337"/>
                      <a:pt x="372" y="337"/>
                      <a:pt x="372" y="337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2" y="329"/>
                      <a:pt x="372" y="329"/>
                      <a:pt x="372" y="329"/>
                    </a:cubicBezTo>
                    <a:cubicBezTo>
                      <a:pt x="372" y="329"/>
                      <a:pt x="372" y="329"/>
                      <a:pt x="372" y="329"/>
                    </a:cubicBezTo>
                    <a:cubicBezTo>
                      <a:pt x="365" y="323"/>
                      <a:pt x="365" y="323"/>
                      <a:pt x="365" y="323"/>
                    </a:cubicBezTo>
                    <a:cubicBezTo>
                      <a:pt x="373" y="315"/>
                      <a:pt x="373" y="315"/>
                      <a:pt x="373" y="315"/>
                    </a:cubicBezTo>
                    <a:cubicBezTo>
                      <a:pt x="380" y="321"/>
                      <a:pt x="380" y="321"/>
                      <a:pt x="380" y="321"/>
                    </a:cubicBezTo>
                    <a:cubicBezTo>
                      <a:pt x="384" y="325"/>
                      <a:pt x="384" y="325"/>
                      <a:pt x="384" y="325"/>
                    </a:cubicBezTo>
                    <a:cubicBezTo>
                      <a:pt x="388" y="321"/>
                      <a:pt x="388" y="321"/>
                      <a:pt x="388" y="321"/>
                    </a:cubicBezTo>
                    <a:cubicBezTo>
                      <a:pt x="394" y="315"/>
                      <a:pt x="394" y="315"/>
                      <a:pt x="394" y="315"/>
                    </a:cubicBezTo>
                    <a:cubicBezTo>
                      <a:pt x="398" y="311"/>
                      <a:pt x="398" y="311"/>
                      <a:pt x="398" y="311"/>
                    </a:cubicBezTo>
                    <a:lnTo>
                      <a:pt x="394" y="307"/>
                    </a:lnTo>
                    <a:close/>
                    <a:moveTo>
                      <a:pt x="15" y="324"/>
                    </a:moveTo>
                    <a:cubicBezTo>
                      <a:pt x="8" y="318"/>
                      <a:pt x="8" y="318"/>
                      <a:pt x="8" y="318"/>
                    </a:cubicBezTo>
                    <a:cubicBezTo>
                      <a:pt x="15" y="311"/>
                      <a:pt x="15" y="311"/>
                      <a:pt x="15" y="311"/>
                    </a:cubicBezTo>
                    <a:cubicBezTo>
                      <a:pt x="21" y="318"/>
                      <a:pt x="21" y="318"/>
                      <a:pt x="21" y="318"/>
                    </a:cubicBezTo>
                    <a:lnTo>
                      <a:pt x="15" y="324"/>
                    </a:lnTo>
                    <a:close/>
                    <a:moveTo>
                      <a:pt x="196" y="618"/>
                    </a:move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lose/>
                    <a:moveTo>
                      <a:pt x="361" y="319"/>
                    </a:moveTo>
                    <a:cubicBezTo>
                      <a:pt x="357" y="323"/>
                      <a:pt x="357" y="323"/>
                      <a:pt x="357" y="323"/>
                    </a:cubicBezTo>
                    <a:cubicBezTo>
                      <a:pt x="361" y="327"/>
                      <a:pt x="361" y="327"/>
                      <a:pt x="361" y="327"/>
                    </a:cubicBezTo>
                    <a:cubicBezTo>
                      <a:pt x="368" y="333"/>
                      <a:pt x="368" y="333"/>
                      <a:pt x="368" y="333"/>
                    </a:cubicBezTo>
                    <a:cubicBezTo>
                      <a:pt x="218" y="483"/>
                      <a:pt x="218" y="483"/>
                      <a:pt x="218" y="483"/>
                    </a:cubicBezTo>
                    <a:cubicBezTo>
                      <a:pt x="211" y="476"/>
                      <a:pt x="211" y="476"/>
                      <a:pt x="211" y="476"/>
                    </a:cubicBezTo>
                    <a:cubicBezTo>
                      <a:pt x="207" y="472"/>
                      <a:pt x="207" y="472"/>
                      <a:pt x="207" y="472"/>
                    </a:cubicBezTo>
                    <a:cubicBezTo>
                      <a:pt x="203" y="476"/>
                      <a:pt x="203" y="476"/>
                      <a:pt x="203" y="476"/>
                    </a:cubicBezTo>
                    <a:cubicBezTo>
                      <a:pt x="196" y="484"/>
                      <a:pt x="196" y="484"/>
                      <a:pt x="196" y="484"/>
                    </a:cubicBezTo>
                    <a:cubicBezTo>
                      <a:pt x="187" y="476"/>
                      <a:pt x="187" y="476"/>
                      <a:pt x="187" y="476"/>
                    </a:cubicBezTo>
                    <a:cubicBezTo>
                      <a:pt x="184" y="473"/>
                      <a:pt x="184" y="473"/>
                      <a:pt x="184" y="473"/>
                    </a:cubicBezTo>
                    <a:cubicBezTo>
                      <a:pt x="183" y="472"/>
                      <a:pt x="183" y="472"/>
                      <a:pt x="183" y="472"/>
                    </a:cubicBezTo>
                    <a:cubicBezTo>
                      <a:pt x="173" y="483"/>
                      <a:pt x="173" y="483"/>
                      <a:pt x="173" y="483"/>
                    </a:cubicBezTo>
                    <a:cubicBezTo>
                      <a:pt x="31" y="340"/>
                      <a:pt x="31" y="340"/>
                      <a:pt x="31" y="340"/>
                    </a:cubicBezTo>
                    <a:cubicBezTo>
                      <a:pt x="41" y="330"/>
                      <a:pt x="41" y="330"/>
                      <a:pt x="41" y="330"/>
                    </a:cubicBezTo>
                    <a:cubicBezTo>
                      <a:pt x="40" y="329"/>
                      <a:pt x="40" y="329"/>
                      <a:pt x="40" y="329"/>
                    </a:cubicBezTo>
                    <a:cubicBezTo>
                      <a:pt x="37" y="326"/>
                      <a:pt x="37" y="326"/>
                      <a:pt x="37" y="326"/>
                    </a:cubicBezTo>
                    <a:cubicBezTo>
                      <a:pt x="29" y="318"/>
                      <a:pt x="29" y="318"/>
                      <a:pt x="29" y="318"/>
                    </a:cubicBezTo>
                    <a:cubicBezTo>
                      <a:pt x="37" y="310"/>
                      <a:pt x="37" y="310"/>
                      <a:pt x="37" y="310"/>
                    </a:cubicBezTo>
                    <a:cubicBezTo>
                      <a:pt x="41" y="306"/>
                      <a:pt x="41" y="306"/>
                      <a:pt x="41" y="306"/>
                    </a:cubicBezTo>
                    <a:cubicBezTo>
                      <a:pt x="37" y="302"/>
                      <a:pt x="37" y="302"/>
                      <a:pt x="37" y="302"/>
                    </a:cubicBezTo>
                    <a:cubicBezTo>
                      <a:pt x="30" y="295"/>
                      <a:pt x="30" y="295"/>
                      <a:pt x="30" y="295"/>
                    </a:cubicBezTo>
                    <a:cubicBezTo>
                      <a:pt x="180" y="146"/>
                      <a:pt x="180" y="146"/>
                      <a:pt x="180" y="14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191" y="156"/>
                      <a:pt x="191" y="156"/>
                      <a:pt x="191" y="156"/>
                    </a:cubicBezTo>
                    <a:cubicBezTo>
                      <a:pt x="195" y="152"/>
                      <a:pt x="195" y="152"/>
                      <a:pt x="195" y="152"/>
                    </a:cubicBezTo>
                    <a:cubicBezTo>
                      <a:pt x="203" y="144"/>
                      <a:pt x="203" y="144"/>
                      <a:pt x="203" y="144"/>
                    </a:cubicBezTo>
                    <a:cubicBezTo>
                      <a:pt x="211" y="153"/>
                      <a:pt x="211" y="153"/>
                      <a:pt x="211" y="153"/>
                    </a:cubicBezTo>
                    <a:cubicBezTo>
                      <a:pt x="214" y="156"/>
                      <a:pt x="214" y="156"/>
                      <a:pt x="214" y="156"/>
                    </a:cubicBezTo>
                    <a:cubicBezTo>
                      <a:pt x="215" y="157"/>
                      <a:pt x="215" y="157"/>
                      <a:pt x="215" y="157"/>
                    </a:cubicBezTo>
                    <a:cubicBezTo>
                      <a:pt x="226" y="146"/>
                      <a:pt x="226" y="146"/>
                      <a:pt x="226" y="146"/>
                    </a:cubicBezTo>
                    <a:cubicBezTo>
                      <a:pt x="358" y="278"/>
                      <a:pt x="358" y="278"/>
                      <a:pt x="358" y="278"/>
                    </a:cubicBezTo>
                    <a:cubicBezTo>
                      <a:pt x="368" y="288"/>
                      <a:pt x="368" y="288"/>
                      <a:pt x="368" y="288"/>
                    </a:cubicBezTo>
                    <a:cubicBezTo>
                      <a:pt x="357" y="299"/>
                      <a:pt x="357" y="299"/>
                      <a:pt x="357" y="299"/>
                    </a:cubicBezTo>
                    <a:cubicBezTo>
                      <a:pt x="358" y="299"/>
                      <a:pt x="358" y="299"/>
                      <a:pt x="358" y="299"/>
                    </a:cubicBezTo>
                    <a:cubicBezTo>
                      <a:pt x="361" y="303"/>
                      <a:pt x="361" y="303"/>
                      <a:pt x="361" y="303"/>
                    </a:cubicBezTo>
                    <a:cubicBezTo>
                      <a:pt x="369" y="311"/>
                      <a:pt x="369" y="311"/>
                      <a:pt x="369" y="311"/>
                    </a:cubicBezTo>
                    <a:lnTo>
                      <a:pt x="361" y="319"/>
                    </a:lnTo>
                    <a:close/>
                    <a:moveTo>
                      <a:pt x="384" y="317"/>
                    </a:moveTo>
                    <a:cubicBezTo>
                      <a:pt x="377" y="311"/>
                      <a:pt x="377" y="311"/>
                      <a:pt x="377" y="311"/>
                    </a:cubicBezTo>
                    <a:cubicBezTo>
                      <a:pt x="384" y="304"/>
                      <a:pt x="384" y="304"/>
                      <a:pt x="384" y="304"/>
                    </a:cubicBezTo>
                    <a:cubicBezTo>
                      <a:pt x="390" y="311"/>
                      <a:pt x="390" y="311"/>
                      <a:pt x="390" y="311"/>
                    </a:cubicBezTo>
                    <a:lnTo>
                      <a:pt x="384" y="3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86"/>
              <p:cNvSpPr>
                <a:spLocks noEditPoints="1"/>
              </p:cNvSpPr>
              <p:nvPr/>
            </p:nvSpPr>
            <p:spPr bwMode="auto">
              <a:xfrm>
                <a:off x="5502066" y="-1773"/>
                <a:ext cx="1595844" cy="1541981"/>
              </a:xfrm>
              <a:custGeom>
                <a:avLst/>
                <a:gdLst>
                  <a:gd name="T0" fmla="*/ 0 w 1274"/>
                  <a:gd name="T1" fmla="*/ 85 h 1231"/>
                  <a:gd name="T2" fmla="*/ 66 w 1274"/>
                  <a:gd name="T3" fmla="*/ 142 h 1231"/>
                  <a:gd name="T4" fmla="*/ 0 w 1274"/>
                  <a:gd name="T5" fmla="*/ 1065 h 1231"/>
                  <a:gd name="T6" fmla="*/ 23 w 1274"/>
                  <a:gd name="T7" fmla="*/ 1088 h 1231"/>
                  <a:gd name="T8" fmla="*/ 66 w 1274"/>
                  <a:gd name="T9" fmla="*/ 1141 h 1231"/>
                  <a:gd name="T10" fmla="*/ 0 w 1274"/>
                  <a:gd name="T11" fmla="*/ 1164 h 1231"/>
                  <a:gd name="T12" fmla="*/ 23 w 1274"/>
                  <a:gd name="T13" fmla="*/ 1231 h 1231"/>
                  <a:gd name="T14" fmla="*/ 90 w 1274"/>
                  <a:gd name="T15" fmla="*/ 1207 h 1231"/>
                  <a:gd name="T16" fmla="*/ 138 w 1274"/>
                  <a:gd name="T17" fmla="*/ 1231 h 1231"/>
                  <a:gd name="T18" fmla="*/ 1136 w 1274"/>
                  <a:gd name="T19" fmla="*/ 1231 h 1231"/>
                  <a:gd name="T20" fmla="*/ 1136 w 1274"/>
                  <a:gd name="T21" fmla="*/ 1207 h 1231"/>
                  <a:gd name="T22" fmla="*/ 1184 w 1274"/>
                  <a:gd name="T23" fmla="*/ 1207 h 1231"/>
                  <a:gd name="T24" fmla="*/ 1250 w 1274"/>
                  <a:gd name="T25" fmla="*/ 1231 h 1231"/>
                  <a:gd name="T26" fmla="*/ 1274 w 1274"/>
                  <a:gd name="T27" fmla="*/ 1164 h 1231"/>
                  <a:gd name="T28" fmla="*/ 1207 w 1274"/>
                  <a:gd name="T29" fmla="*/ 1141 h 1231"/>
                  <a:gd name="T30" fmla="*/ 1250 w 1274"/>
                  <a:gd name="T31" fmla="*/ 1088 h 1231"/>
                  <a:gd name="T32" fmla="*/ 1274 w 1274"/>
                  <a:gd name="T33" fmla="*/ 1065 h 1231"/>
                  <a:gd name="T34" fmla="*/ 1274 w 1274"/>
                  <a:gd name="T35" fmla="*/ 166 h 1231"/>
                  <a:gd name="T36" fmla="*/ 1207 w 1274"/>
                  <a:gd name="T37" fmla="*/ 142 h 1231"/>
                  <a:gd name="T38" fmla="*/ 1274 w 1274"/>
                  <a:gd name="T39" fmla="*/ 85 h 1231"/>
                  <a:gd name="T40" fmla="*/ 1274 w 1274"/>
                  <a:gd name="T41" fmla="*/ 0 h 1231"/>
                  <a:gd name="T42" fmla="*/ 1184 w 1274"/>
                  <a:gd name="T43" fmla="*/ 0 h 1231"/>
                  <a:gd name="T44" fmla="*/ 1136 w 1274"/>
                  <a:gd name="T45" fmla="*/ 66 h 1231"/>
                  <a:gd name="T46" fmla="*/ 1136 w 1274"/>
                  <a:gd name="T47" fmla="*/ 0 h 1231"/>
                  <a:gd name="T48" fmla="*/ 166 w 1274"/>
                  <a:gd name="T49" fmla="*/ 0 h 1231"/>
                  <a:gd name="T50" fmla="*/ 90 w 1274"/>
                  <a:gd name="T51" fmla="*/ 66 h 1231"/>
                  <a:gd name="T52" fmla="*/ 66 w 1274"/>
                  <a:gd name="T53" fmla="*/ 0 h 1231"/>
                  <a:gd name="T54" fmla="*/ 0 w 1274"/>
                  <a:gd name="T55" fmla="*/ 23 h 1231"/>
                  <a:gd name="T56" fmla="*/ 23 w 1274"/>
                  <a:gd name="T57" fmla="*/ 1164 h 1231"/>
                  <a:gd name="T58" fmla="*/ 1250 w 1274"/>
                  <a:gd name="T59" fmla="*/ 1164 h 1231"/>
                  <a:gd name="T60" fmla="*/ 1207 w 1274"/>
                  <a:gd name="T61" fmla="*/ 1164 h 1231"/>
                  <a:gd name="T62" fmla="*/ 1250 w 1274"/>
                  <a:gd name="T63" fmla="*/ 23 h 1231"/>
                  <a:gd name="T64" fmla="*/ 1207 w 1274"/>
                  <a:gd name="T65" fmla="*/ 23 h 1231"/>
                  <a:gd name="T66" fmla="*/ 166 w 1274"/>
                  <a:gd name="T67" fmla="*/ 66 h 1231"/>
                  <a:gd name="T68" fmla="*/ 1108 w 1274"/>
                  <a:gd name="T69" fmla="*/ 66 h 1231"/>
                  <a:gd name="T70" fmla="*/ 1184 w 1274"/>
                  <a:gd name="T71" fmla="*/ 90 h 1231"/>
                  <a:gd name="T72" fmla="*/ 1184 w 1274"/>
                  <a:gd name="T73" fmla="*/ 166 h 1231"/>
                  <a:gd name="T74" fmla="*/ 1250 w 1274"/>
                  <a:gd name="T75" fmla="*/ 1088 h 1231"/>
                  <a:gd name="T76" fmla="*/ 1184 w 1274"/>
                  <a:gd name="T77" fmla="*/ 1069 h 1231"/>
                  <a:gd name="T78" fmla="*/ 1136 w 1274"/>
                  <a:gd name="T79" fmla="*/ 1141 h 1231"/>
                  <a:gd name="T80" fmla="*/ 1108 w 1274"/>
                  <a:gd name="T81" fmla="*/ 1207 h 1231"/>
                  <a:gd name="T82" fmla="*/ 166 w 1274"/>
                  <a:gd name="T83" fmla="*/ 1141 h 1231"/>
                  <a:gd name="T84" fmla="*/ 90 w 1274"/>
                  <a:gd name="T85" fmla="*/ 1088 h 1231"/>
                  <a:gd name="T86" fmla="*/ 23 w 1274"/>
                  <a:gd name="T87" fmla="*/ 1065 h 1231"/>
                  <a:gd name="T88" fmla="*/ 90 w 1274"/>
                  <a:gd name="T89" fmla="*/ 161 h 1231"/>
                  <a:gd name="T90" fmla="*/ 138 w 1274"/>
                  <a:gd name="T91" fmla="*/ 90 h 1231"/>
                  <a:gd name="T92" fmla="*/ 23 w 1274"/>
                  <a:gd name="T93" fmla="*/ 66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74" h="1231">
                    <a:moveTo>
                      <a:pt x="0" y="23"/>
                    </a:moveTo>
                    <a:lnTo>
                      <a:pt x="0" y="66"/>
                    </a:lnTo>
                    <a:lnTo>
                      <a:pt x="0" y="85"/>
                    </a:lnTo>
                    <a:lnTo>
                      <a:pt x="0" y="90"/>
                    </a:lnTo>
                    <a:lnTo>
                      <a:pt x="66" y="90"/>
                    </a:lnTo>
                    <a:lnTo>
                      <a:pt x="66" y="142"/>
                    </a:lnTo>
                    <a:lnTo>
                      <a:pt x="0" y="142"/>
                    </a:lnTo>
                    <a:lnTo>
                      <a:pt x="0" y="166"/>
                    </a:lnTo>
                    <a:lnTo>
                      <a:pt x="0" y="1065"/>
                    </a:lnTo>
                    <a:lnTo>
                      <a:pt x="0" y="1088"/>
                    </a:lnTo>
                    <a:lnTo>
                      <a:pt x="0" y="1088"/>
                    </a:lnTo>
                    <a:lnTo>
                      <a:pt x="23" y="1088"/>
                    </a:lnTo>
                    <a:lnTo>
                      <a:pt x="23" y="1088"/>
                    </a:lnTo>
                    <a:lnTo>
                      <a:pt x="66" y="1088"/>
                    </a:lnTo>
                    <a:lnTo>
                      <a:pt x="66" y="1141"/>
                    </a:lnTo>
                    <a:lnTo>
                      <a:pt x="0" y="1141"/>
                    </a:lnTo>
                    <a:lnTo>
                      <a:pt x="0" y="1145"/>
                    </a:lnTo>
                    <a:lnTo>
                      <a:pt x="0" y="1164"/>
                    </a:lnTo>
                    <a:lnTo>
                      <a:pt x="0" y="1207"/>
                    </a:lnTo>
                    <a:lnTo>
                      <a:pt x="0" y="1231"/>
                    </a:lnTo>
                    <a:lnTo>
                      <a:pt x="23" y="1231"/>
                    </a:lnTo>
                    <a:lnTo>
                      <a:pt x="66" y="1231"/>
                    </a:lnTo>
                    <a:lnTo>
                      <a:pt x="90" y="1231"/>
                    </a:lnTo>
                    <a:lnTo>
                      <a:pt x="90" y="1207"/>
                    </a:lnTo>
                    <a:lnTo>
                      <a:pt x="90" y="1164"/>
                    </a:lnTo>
                    <a:lnTo>
                      <a:pt x="138" y="1164"/>
                    </a:lnTo>
                    <a:lnTo>
                      <a:pt x="138" y="1231"/>
                    </a:lnTo>
                    <a:lnTo>
                      <a:pt x="166" y="1231"/>
                    </a:lnTo>
                    <a:lnTo>
                      <a:pt x="1108" y="1231"/>
                    </a:lnTo>
                    <a:lnTo>
                      <a:pt x="1136" y="1231"/>
                    </a:lnTo>
                    <a:lnTo>
                      <a:pt x="1136" y="1231"/>
                    </a:lnTo>
                    <a:lnTo>
                      <a:pt x="1136" y="1207"/>
                    </a:lnTo>
                    <a:lnTo>
                      <a:pt x="1136" y="1207"/>
                    </a:lnTo>
                    <a:lnTo>
                      <a:pt x="1136" y="1164"/>
                    </a:lnTo>
                    <a:lnTo>
                      <a:pt x="1184" y="1164"/>
                    </a:lnTo>
                    <a:lnTo>
                      <a:pt x="1184" y="1207"/>
                    </a:lnTo>
                    <a:lnTo>
                      <a:pt x="1184" y="1231"/>
                    </a:lnTo>
                    <a:lnTo>
                      <a:pt x="1207" y="1231"/>
                    </a:lnTo>
                    <a:lnTo>
                      <a:pt x="1250" y="1231"/>
                    </a:lnTo>
                    <a:lnTo>
                      <a:pt x="1274" y="1231"/>
                    </a:lnTo>
                    <a:lnTo>
                      <a:pt x="1274" y="1207"/>
                    </a:lnTo>
                    <a:lnTo>
                      <a:pt x="1274" y="1164"/>
                    </a:lnTo>
                    <a:lnTo>
                      <a:pt x="1274" y="1145"/>
                    </a:lnTo>
                    <a:lnTo>
                      <a:pt x="1274" y="1141"/>
                    </a:lnTo>
                    <a:lnTo>
                      <a:pt x="1207" y="1141"/>
                    </a:lnTo>
                    <a:lnTo>
                      <a:pt x="1207" y="1088"/>
                    </a:lnTo>
                    <a:lnTo>
                      <a:pt x="1250" y="1088"/>
                    </a:lnTo>
                    <a:lnTo>
                      <a:pt x="1250" y="1088"/>
                    </a:lnTo>
                    <a:lnTo>
                      <a:pt x="1274" y="1088"/>
                    </a:lnTo>
                    <a:lnTo>
                      <a:pt x="1274" y="1088"/>
                    </a:lnTo>
                    <a:lnTo>
                      <a:pt x="1274" y="1065"/>
                    </a:lnTo>
                    <a:lnTo>
                      <a:pt x="1274" y="1088"/>
                    </a:lnTo>
                    <a:lnTo>
                      <a:pt x="1274" y="998"/>
                    </a:lnTo>
                    <a:lnTo>
                      <a:pt x="1274" y="166"/>
                    </a:lnTo>
                    <a:lnTo>
                      <a:pt x="1274" y="166"/>
                    </a:lnTo>
                    <a:lnTo>
                      <a:pt x="1274" y="142"/>
                    </a:lnTo>
                    <a:lnTo>
                      <a:pt x="1207" y="142"/>
                    </a:lnTo>
                    <a:lnTo>
                      <a:pt x="1207" y="90"/>
                    </a:lnTo>
                    <a:lnTo>
                      <a:pt x="1274" y="90"/>
                    </a:lnTo>
                    <a:lnTo>
                      <a:pt x="1274" y="85"/>
                    </a:lnTo>
                    <a:lnTo>
                      <a:pt x="1274" y="66"/>
                    </a:lnTo>
                    <a:lnTo>
                      <a:pt x="1274" y="23"/>
                    </a:lnTo>
                    <a:lnTo>
                      <a:pt x="1274" y="0"/>
                    </a:lnTo>
                    <a:lnTo>
                      <a:pt x="1250" y="0"/>
                    </a:lnTo>
                    <a:lnTo>
                      <a:pt x="1207" y="0"/>
                    </a:lnTo>
                    <a:lnTo>
                      <a:pt x="1184" y="0"/>
                    </a:lnTo>
                    <a:lnTo>
                      <a:pt x="1184" y="23"/>
                    </a:lnTo>
                    <a:lnTo>
                      <a:pt x="1184" y="66"/>
                    </a:lnTo>
                    <a:lnTo>
                      <a:pt x="1136" y="66"/>
                    </a:lnTo>
                    <a:lnTo>
                      <a:pt x="1136" y="23"/>
                    </a:lnTo>
                    <a:lnTo>
                      <a:pt x="1136" y="23"/>
                    </a:lnTo>
                    <a:lnTo>
                      <a:pt x="1136" y="0"/>
                    </a:lnTo>
                    <a:lnTo>
                      <a:pt x="1136" y="0"/>
                    </a:lnTo>
                    <a:lnTo>
                      <a:pt x="1108" y="0"/>
                    </a:lnTo>
                    <a:lnTo>
                      <a:pt x="166" y="0"/>
                    </a:lnTo>
                    <a:lnTo>
                      <a:pt x="138" y="0"/>
                    </a:lnTo>
                    <a:lnTo>
                      <a:pt x="138" y="66"/>
                    </a:lnTo>
                    <a:lnTo>
                      <a:pt x="90" y="66"/>
                    </a:lnTo>
                    <a:lnTo>
                      <a:pt x="90" y="23"/>
                    </a:lnTo>
                    <a:lnTo>
                      <a:pt x="90" y="0"/>
                    </a:lnTo>
                    <a:lnTo>
                      <a:pt x="66" y="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23"/>
                    </a:lnTo>
                    <a:close/>
                    <a:moveTo>
                      <a:pt x="66" y="1207"/>
                    </a:moveTo>
                    <a:lnTo>
                      <a:pt x="23" y="1207"/>
                    </a:lnTo>
                    <a:lnTo>
                      <a:pt x="23" y="1164"/>
                    </a:lnTo>
                    <a:lnTo>
                      <a:pt x="66" y="1164"/>
                    </a:lnTo>
                    <a:lnTo>
                      <a:pt x="66" y="1207"/>
                    </a:lnTo>
                    <a:close/>
                    <a:moveTo>
                      <a:pt x="1250" y="1164"/>
                    </a:moveTo>
                    <a:lnTo>
                      <a:pt x="1250" y="1207"/>
                    </a:lnTo>
                    <a:lnTo>
                      <a:pt x="1207" y="1207"/>
                    </a:lnTo>
                    <a:lnTo>
                      <a:pt x="1207" y="1164"/>
                    </a:lnTo>
                    <a:lnTo>
                      <a:pt x="1250" y="1164"/>
                    </a:lnTo>
                    <a:close/>
                    <a:moveTo>
                      <a:pt x="1207" y="23"/>
                    </a:moveTo>
                    <a:lnTo>
                      <a:pt x="1250" y="23"/>
                    </a:lnTo>
                    <a:lnTo>
                      <a:pt x="1250" y="66"/>
                    </a:lnTo>
                    <a:lnTo>
                      <a:pt x="1207" y="66"/>
                    </a:lnTo>
                    <a:lnTo>
                      <a:pt x="1207" y="23"/>
                    </a:lnTo>
                    <a:close/>
                    <a:moveTo>
                      <a:pt x="138" y="90"/>
                    </a:moveTo>
                    <a:lnTo>
                      <a:pt x="166" y="90"/>
                    </a:lnTo>
                    <a:lnTo>
                      <a:pt x="166" y="66"/>
                    </a:lnTo>
                    <a:lnTo>
                      <a:pt x="166" y="23"/>
                    </a:lnTo>
                    <a:lnTo>
                      <a:pt x="1108" y="23"/>
                    </a:lnTo>
                    <a:lnTo>
                      <a:pt x="1108" y="66"/>
                    </a:lnTo>
                    <a:lnTo>
                      <a:pt x="1108" y="90"/>
                    </a:lnTo>
                    <a:lnTo>
                      <a:pt x="1136" y="90"/>
                    </a:lnTo>
                    <a:lnTo>
                      <a:pt x="1184" y="90"/>
                    </a:lnTo>
                    <a:lnTo>
                      <a:pt x="1184" y="142"/>
                    </a:lnTo>
                    <a:lnTo>
                      <a:pt x="1184" y="161"/>
                    </a:lnTo>
                    <a:lnTo>
                      <a:pt x="1184" y="166"/>
                    </a:lnTo>
                    <a:lnTo>
                      <a:pt x="1250" y="166"/>
                    </a:lnTo>
                    <a:lnTo>
                      <a:pt x="1250" y="998"/>
                    </a:lnTo>
                    <a:lnTo>
                      <a:pt x="1250" y="1088"/>
                    </a:lnTo>
                    <a:lnTo>
                      <a:pt x="1250" y="1065"/>
                    </a:lnTo>
                    <a:lnTo>
                      <a:pt x="1184" y="1065"/>
                    </a:lnTo>
                    <a:lnTo>
                      <a:pt x="1184" y="1069"/>
                    </a:lnTo>
                    <a:lnTo>
                      <a:pt x="1184" y="1088"/>
                    </a:lnTo>
                    <a:lnTo>
                      <a:pt x="1184" y="1141"/>
                    </a:lnTo>
                    <a:lnTo>
                      <a:pt x="1136" y="1141"/>
                    </a:lnTo>
                    <a:lnTo>
                      <a:pt x="1108" y="1141"/>
                    </a:lnTo>
                    <a:lnTo>
                      <a:pt x="1108" y="1164"/>
                    </a:lnTo>
                    <a:lnTo>
                      <a:pt x="1108" y="1207"/>
                    </a:lnTo>
                    <a:lnTo>
                      <a:pt x="166" y="1207"/>
                    </a:lnTo>
                    <a:lnTo>
                      <a:pt x="166" y="1164"/>
                    </a:lnTo>
                    <a:lnTo>
                      <a:pt x="166" y="1141"/>
                    </a:lnTo>
                    <a:lnTo>
                      <a:pt x="138" y="1141"/>
                    </a:lnTo>
                    <a:lnTo>
                      <a:pt x="90" y="1141"/>
                    </a:lnTo>
                    <a:lnTo>
                      <a:pt x="90" y="1088"/>
                    </a:lnTo>
                    <a:lnTo>
                      <a:pt x="90" y="1069"/>
                    </a:lnTo>
                    <a:lnTo>
                      <a:pt x="90" y="1065"/>
                    </a:lnTo>
                    <a:lnTo>
                      <a:pt x="23" y="1065"/>
                    </a:lnTo>
                    <a:lnTo>
                      <a:pt x="23" y="166"/>
                    </a:lnTo>
                    <a:lnTo>
                      <a:pt x="90" y="166"/>
                    </a:lnTo>
                    <a:lnTo>
                      <a:pt x="90" y="161"/>
                    </a:lnTo>
                    <a:lnTo>
                      <a:pt x="90" y="142"/>
                    </a:lnTo>
                    <a:lnTo>
                      <a:pt x="90" y="90"/>
                    </a:lnTo>
                    <a:lnTo>
                      <a:pt x="138" y="90"/>
                    </a:lnTo>
                    <a:close/>
                    <a:moveTo>
                      <a:pt x="66" y="23"/>
                    </a:moveTo>
                    <a:lnTo>
                      <a:pt x="66" y="66"/>
                    </a:lnTo>
                    <a:lnTo>
                      <a:pt x="23" y="66"/>
                    </a:lnTo>
                    <a:lnTo>
                      <a:pt x="23" y="23"/>
                    </a:lnTo>
                    <a:lnTo>
                      <a:pt x="66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Oval 87"/>
              <p:cNvSpPr>
                <a:spLocks noChangeArrowheads="1"/>
              </p:cNvSpPr>
              <p:nvPr/>
            </p:nvSpPr>
            <p:spPr bwMode="auto">
              <a:xfrm>
                <a:off x="5608538" y="74636"/>
                <a:ext cx="1376635" cy="1370371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8" name="Freeform 8"/>
            <p:cNvSpPr>
              <a:spLocks noEditPoints="1"/>
            </p:cNvSpPr>
            <p:nvPr/>
          </p:nvSpPr>
          <p:spPr bwMode="auto">
            <a:xfrm>
              <a:off x="9729082" y="1289681"/>
              <a:ext cx="922042" cy="1053860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8917" y="0"/>
            <a:ext cx="2546585" cy="3775411"/>
            <a:chOff x="8979196" y="-85701"/>
            <a:chExt cx="2546585" cy="3775411"/>
          </a:xfrm>
        </p:grpSpPr>
        <p:grpSp>
          <p:nvGrpSpPr>
            <p:cNvPr id="90" name="组合 89"/>
            <p:cNvGrpSpPr/>
            <p:nvPr/>
          </p:nvGrpSpPr>
          <p:grpSpPr>
            <a:xfrm>
              <a:off x="8979196" y="-85701"/>
              <a:ext cx="2546585" cy="3775411"/>
              <a:chOff x="5115004" y="-1104083"/>
              <a:chExt cx="2546585" cy="3775411"/>
            </a:xfrm>
          </p:grpSpPr>
          <p:sp>
            <p:nvSpPr>
              <p:cNvPr id="97" name="Oval 10"/>
              <p:cNvSpPr>
                <a:spLocks noChangeArrowheads="1"/>
              </p:cNvSpPr>
              <p:nvPr/>
            </p:nvSpPr>
            <p:spPr bwMode="auto">
              <a:xfrm>
                <a:off x="7253605" y="417399"/>
                <a:ext cx="111484" cy="14154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Oval 16"/>
              <p:cNvSpPr>
                <a:spLocks noChangeArrowheads="1"/>
              </p:cNvSpPr>
              <p:nvPr/>
            </p:nvSpPr>
            <p:spPr bwMode="auto">
              <a:xfrm>
                <a:off x="6246124" y="-544160"/>
                <a:ext cx="81421" cy="101463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Oval 21"/>
              <p:cNvSpPr>
                <a:spLocks noChangeArrowheads="1"/>
              </p:cNvSpPr>
              <p:nvPr/>
            </p:nvSpPr>
            <p:spPr bwMode="auto">
              <a:xfrm>
                <a:off x="7150519" y="-779654"/>
                <a:ext cx="87684" cy="1014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Oval 34"/>
              <p:cNvSpPr>
                <a:spLocks noChangeArrowheads="1"/>
              </p:cNvSpPr>
              <p:nvPr/>
            </p:nvSpPr>
            <p:spPr bwMode="auto">
              <a:xfrm>
                <a:off x="7606474" y="960241"/>
                <a:ext cx="55115" cy="71400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Oval 42"/>
              <p:cNvSpPr>
                <a:spLocks noChangeArrowheads="1"/>
              </p:cNvSpPr>
              <p:nvPr/>
            </p:nvSpPr>
            <p:spPr bwMode="auto">
              <a:xfrm>
                <a:off x="5752590" y="2599928"/>
                <a:ext cx="56369" cy="71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84"/>
              <p:cNvSpPr>
                <a:spLocks noEditPoints="1"/>
              </p:cNvSpPr>
              <p:nvPr/>
            </p:nvSpPr>
            <p:spPr bwMode="auto">
              <a:xfrm>
                <a:off x="5115004" y="-418898"/>
                <a:ext cx="2369966" cy="2369966"/>
              </a:xfrm>
              <a:custGeom>
                <a:avLst/>
                <a:gdLst>
                  <a:gd name="T0" fmla="*/ 1825 w 1892"/>
                  <a:gd name="T1" fmla="*/ 860 h 1892"/>
                  <a:gd name="T2" fmla="*/ 1768 w 1892"/>
                  <a:gd name="T3" fmla="*/ 841 h 1892"/>
                  <a:gd name="T4" fmla="*/ 1783 w 1892"/>
                  <a:gd name="T5" fmla="*/ 822 h 1892"/>
                  <a:gd name="T6" fmla="*/ 1583 w 1892"/>
                  <a:gd name="T7" fmla="*/ 499 h 1892"/>
                  <a:gd name="T8" fmla="*/ 1583 w 1892"/>
                  <a:gd name="T9" fmla="*/ 423 h 1892"/>
                  <a:gd name="T10" fmla="*/ 1583 w 1892"/>
                  <a:gd name="T11" fmla="*/ 333 h 1892"/>
                  <a:gd name="T12" fmla="*/ 1493 w 1892"/>
                  <a:gd name="T13" fmla="*/ 356 h 1892"/>
                  <a:gd name="T14" fmla="*/ 1445 w 1892"/>
                  <a:gd name="T15" fmla="*/ 356 h 1892"/>
                  <a:gd name="T16" fmla="*/ 1293 w 1892"/>
                  <a:gd name="T17" fmla="*/ 333 h 1892"/>
                  <a:gd name="T18" fmla="*/ 1022 w 1892"/>
                  <a:gd name="T19" fmla="*/ 161 h 1892"/>
                  <a:gd name="T20" fmla="*/ 1012 w 1892"/>
                  <a:gd name="T21" fmla="*/ 52 h 1892"/>
                  <a:gd name="T22" fmla="*/ 913 w 1892"/>
                  <a:gd name="T23" fmla="*/ 52 h 1892"/>
                  <a:gd name="T24" fmla="*/ 908 w 1892"/>
                  <a:gd name="T25" fmla="*/ 157 h 1892"/>
                  <a:gd name="T26" fmla="*/ 855 w 1892"/>
                  <a:gd name="T27" fmla="*/ 109 h 1892"/>
                  <a:gd name="T28" fmla="*/ 447 w 1892"/>
                  <a:gd name="T29" fmla="*/ 333 h 1892"/>
                  <a:gd name="T30" fmla="*/ 399 w 1892"/>
                  <a:gd name="T31" fmla="*/ 333 h 1892"/>
                  <a:gd name="T32" fmla="*/ 309 w 1892"/>
                  <a:gd name="T33" fmla="*/ 356 h 1892"/>
                  <a:gd name="T34" fmla="*/ 375 w 1892"/>
                  <a:gd name="T35" fmla="*/ 423 h 1892"/>
                  <a:gd name="T36" fmla="*/ 309 w 1892"/>
                  <a:gd name="T37" fmla="*/ 656 h 1892"/>
                  <a:gd name="T38" fmla="*/ 119 w 1892"/>
                  <a:gd name="T39" fmla="*/ 946 h 1892"/>
                  <a:gd name="T40" fmla="*/ 19 w 1892"/>
                  <a:gd name="T41" fmla="*/ 946 h 1892"/>
                  <a:gd name="T42" fmla="*/ 66 w 1892"/>
                  <a:gd name="T43" fmla="*/ 1031 h 1892"/>
                  <a:gd name="T44" fmla="*/ 109 w 1892"/>
                  <a:gd name="T45" fmla="*/ 1070 h 1892"/>
                  <a:gd name="T46" fmla="*/ 309 w 1892"/>
                  <a:gd name="T47" fmla="*/ 1421 h 1892"/>
                  <a:gd name="T48" fmla="*/ 375 w 1892"/>
                  <a:gd name="T49" fmla="*/ 1421 h 1892"/>
                  <a:gd name="T50" fmla="*/ 309 w 1892"/>
                  <a:gd name="T51" fmla="*/ 1497 h 1892"/>
                  <a:gd name="T52" fmla="*/ 375 w 1892"/>
                  <a:gd name="T53" fmla="*/ 1564 h 1892"/>
                  <a:gd name="T54" fmla="*/ 447 w 1892"/>
                  <a:gd name="T55" fmla="*/ 1497 h 1892"/>
                  <a:gd name="T56" fmla="*/ 803 w 1892"/>
                  <a:gd name="T57" fmla="*/ 1768 h 1892"/>
                  <a:gd name="T58" fmla="*/ 841 w 1892"/>
                  <a:gd name="T59" fmla="*/ 1768 h 1892"/>
                  <a:gd name="T60" fmla="*/ 865 w 1892"/>
                  <a:gd name="T61" fmla="*/ 1830 h 1892"/>
                  <a:gd name="T62" fmla="*/ 946 w 1892"/>
                  <a:gd name="T63" fmla="*/ 1873 h 1892"/>
                  <a:gd name="T64" fmla="*/ 946 w 1892"/>
                  <a:gd name="T65" fmla="*/ 1773 h 1892"/>
                  <a:gd name="T66" fmla="*/ 1260 w 1892"/>
                  <a:gd name="T67" fmla="*/ 1564 h 1892"/>
                  <a:gd name="T68" fmla="*/ 1445 w 1892"/>
                  <a:gd name="T69" fmla="*/ 1540 h 1892"/>
                  <a:gd name="T70" fmla="*/ 1493 w 1892"/>
                  <a:gd name="T71" fmla="*/ 1540 h 1892"/>
                  <a:gd name="T72" fmla="*/ 1583 w 1892"/>
                  <a:gd name="T73" fmla="*/ 1564 h 1892"/>
                  <a:gd name="T74" fmla="*/ 1583 w 1892"/>
                  <a:gd name="T75" fmla="*/ 1474 h 1892"/>
                  <a:gd name="T76" fmla="*/ 1559 w 1892"/>
                  <a:gd name="T77" fmla="*/ 1421 h 1892"/>
                  <a:gd name="T78" fmla="*/ 1583 w 1892"/>
                  <a:gd name="T79" fmla="*/ 1398 h 1892"/>
                  <a:gd name="T80" fmla="*/ 1787 w 1892"/>
                  <a:gd name="T81" fmla="*/ 1036 h 1892"/>
                  <a:gd name="T82" fmla="*/ 1735 w 1892"/>
                  <a:gd name="T83" fmla="*/ 989 h 1892"/>
                  <a:gd name="T84" fmla="*/ 1844 w 1892"/>
                  <a:gd name="T85" fmla="*/ 979 h 1892"/>
                  <a:gd name="T86" fmla="*/ 1516 w 1892"/>
                  <a:gd name="T87" fmla="*/ 356 h 1892"/>
                  <a:gd name="T88" fmla="*/ 1516 w 1892"/>
                  <a:gd name="T89" fmla="*/ 356 h 1892"/>
                  <a:gd name="T90" fmla="*/ 375 w 1892"/>
                  <a:gd name="T91" fmla="*/ 1497 h 1892"/>
                  <a:gd name="T92" fmla="*/ 1417 w 1892"/>
                  <a:gd name="T93" fmla="*/ 423 h 1892"/>
                  <a:gd name="T94" fmla="*/ 1493 w 1892"/>
                  <a:gd name="T95" fmla="*/ 494 h 1892"/>
                  <a:gd name="T96" fmla="*/ 1317 w 1892"/>
                  <a:gd name="T97" fmla="*/ 356 h 1892"/>
                  <a:gd name="T98" fmla="*/ 375 w 1892"/>
                  <a:gd name="T99" fmla="*/ 356 h 1892"/>
                  <a:gd name="T100" fmla="*/ 399 w 1892"/>
                  <a:gd name="T101" fmla="*/ 499 h 1892"/>
                  <a:gd name="T102" fmla="*/ 447 w 1892"/>
                  <a:gd name="T103" fmla="*/ 423 h 1892"/>
                  <a:gd name="T104" fmla="*/ 608 w 1892"/>
                  <a:gd name="T105" fmla="*/ 356 h 1892"/>
                  <a:gd name="T106" fmla="*/ 475 w 1892"/>
                  <a:gd name="T107" fmla="*/ 1497 h 1892"/>
                  <a:gd name="T108" fmla="*/ 399 w 1892"/>
                  <a:gd name="T109" fmla="*/ 1421 h 1892"/>
                  <a:gd name="T110" fmla="*/ 332 w 1892"/>
                  <a:gd name="T111" fmla="*/ 1298 h 1892"/>
                  <a:gd name="T112" fmla="*/ 1559 w 1892"/>
                  <a:gd name="T113" fmla="*/ 1540 h 1892"/>
                  <a:gd name="T114" fmla="*/ 1559 w 1892"/>
                  <a:gd name="T115" fmla="*/ 1331 h 1892"/>
                  <a:gd name="T116" fmla="*/ 1493 w 1892"/>
                  <a:gd name="T117" fmla="*/ 1421 h 1892"/>
                  <a:gd name="T118" fmla="*/ 1417 w 1892"/>
                  <a:gd name="T119" fmla="*/ 1497 h 1892"/>
                  <a:gd name="T120" fmla="*/ 1559 w 1892"/>
                  <a:gd name="T121" fmla="*/ 1331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92" h="1892">
                    <a:moveTo>
                      <a:pt x="1873" y="913"/>
                    </a:moveTo>
                    <a:lnTo>
                      <a:pt x="1844" y="879"/>
                    </a:lnTo>
                    <a:lnTo>
                      <a:pt x="1825" y="865"/>
                    </a:lnTo>
                    <a:lnTo>
                      <a:pt x="1825" y="860"/>
                    </a:lnTo>
                    <a:lnTo>
                      <a:pt x="1773" y="913"/>
                    </a:lnTo>
                    <a:lnTo>
                      <a:pt x="1735" y="875"/>
                    </a:lnTo>
                    <a:lnTo>
                      <a:pt x="1764" y="841"/>
                    </a:lnTo>
                    <a:lnTo>
                      <a:pt x="1768" y="841"/>
                    </a:lnTo>
                    <a:lnTo>
                      <a:pt x="1783" y="822"/>
                    </a:lnTo>
                    <a:lnTo>
                      <a:pt x="1783" y="822"/>
                    </a:lnTo>
                    <a:lnTo>
                      <a:pt x="1764" y="803"/>
                    </a:lnTo>
                    <a:lnTo>
                      <a:pt x="1783" y="822"/>
                    </a:lnTo>
                    <a:lnTo>
                      <a:pt x="1716" y="756"/>
                    </a:lnTo>
                    <a:lnTo>
                      <a:pt x="1583" y="623"/>
                    </a:lnTo>
                    <a:lnTo>
                      <a:pt x="1583" y="499"/>
                    </a:lnTo>
                    <a:lnTo>
                      <a:pt x="1583" y="499"/>
                    </a:lnTo>
                    <a:lnTo>
                      <a:pt x="1583" y="475"/>
                    </a:lnTo>
                    <a:lnTo>
                      <a:pt x="1516" y="475"/>
                    </a:lnTo>
                    <a:lnTo>
                      <a:pt x="1516" y="423"/>
                    </a:lnTo>
                    <a:lnTo>
                      <a:pt x="1583" y="423"/>
                    </a:lnTo>
                    <a:lnTo>
                      <a:pt x="1583" y="418"/>
                    </a:lnTo>
                    <a:lnTo>
                      <a:pt x="1583" y="399"/>
                    </a:lnTo>
                    <a:lnTo>
                      <a:pt x="1583" y="356"/>
                    </a:lnTo>
                    <a:lnTo>
                      <a:pt x="1583" y="333"/>
                    </a:lnTo>
                    <a:lnTo>
                      <a:pt x="1559" y="333"/>
                    </a:lnTo>
                    <a:lnTo>
                      <a:pt x="1516" y="333"/>
                    </a:lnTo>
                    <a:lnTo>
                      <a:pt x="1493" y="333"/>
                    </a:lnTo>
                    <a:lnTo>
                      <a:pt x="1493" y="356"/>
                    </a:lnTo>
                    <a:lnTo>
                      <a:pt x="1493" y="399"/>
                    </a:lnTo>
                    <a:lnTo>
                      <a:pt x="1445" y="399"/>
                    </a:lnTo>
                    <a:lnTo>
                      <a:pt x="1445" y="356"/>
                    </a:lnTo>
                    <a:lnTo>
                      <a:pt x="1445" y="356"/>
                    </a:lnTo>
                    <a:lnTo>
                      <a:pt x="1445" y="333"/>
                    </a:lnTo>
                    <a:lnTo>
                      <a:pt x="1445" y="333"/>
                    </a:lnTo>
                    <a:lnTo>
                      <a:pt x="1417" y="333"/>
                    </a:lnTo>
                    <a:lnTo>
                      <a:pt x="1293" y="333"/>
                    </a:lnTo>
                    <a:lnTo>
                      <a:pt x="1088" y="128"/>
                    </a:lnTo>
                    <a:lnTo>
                      <a:pt x="1088" y="128"/>
                    </a:lnTo>
                    <a:lnTo>
                      <a:pt x="1069" y="109"/>
                    </a:lnTo>
                    <a:lnTo>
                      <a:pt x="1022" y="161"/>
                    </a:lnTo>
                    <a:lnTo>
                      <a:pt x="984" y="119"/>
                    </a:lnTo>
                    <a:lnTo>
                      <a:pt x="1031" y="71"/>
                    </a:lnTo>
                    <a:lnTo>
                      <a:pt x="1027" y="66"/>
                    </a:lnTo>
                    <a:lnTo>
                      <a:pt x="1012" y="52"/>
                    </a:lnTo>
                    <a:lnTo>
                      <a:pt x="984" y="19"/>
                    </a:lnTo>
                    <a:lnTo>
                      <a:pt x="965" y="0"/>
                    </a:lnTo>
                    <a:lnTo>
                      <a:pt x="946" y="19"/>
                    </a:lnTo>
                    <a:lnTo>
                      <a:pt x="913" y="52"/>
                    </a:lnTo>
                    <a:lnTo>
                      <a:pt x="894" y="71"/>
                    </a:lnTo>
                    <a:lnTo>
                      <a:pt x="913" y="90"/>
                    </a:lnTo>
                    <a:lnTo>
                      <a:pt x="946" y="119"/>
                    </a:lnTo>
                    <a:lnTo>
                      <a:pt x="908" y="157"/>
                    </a:lnTo>
                    <a:lnTo>
                      <a:pt x="874" y="128"/>
                    </a:lnTo>
                    <a:lnTo>
                      <a:pt x="874" y="128"/>
                    </a:lnTo>
                    <a:lnTo>
                      <a:pt x="855" y="109"/>
                    </a:lnTo>
                    <a:lnTo>
                      <a:pt x="855" y="109"/>
                    </a:lnTo>
                    <a:lnTo>
                      <a:pt x="836" y="128"/>
                    </a:lnTo>
                    <a:lnTo>
                      <a:pt x="632" y="333"/>
                    </a:lnTo>
                    <a:lnTo>
                      <a:pt x="475" y="333"/>
                    </a:lnTo>
                    <a:lnTo>
                      <a:pt x="447" y="333"/>
                    </a:lnTo>
                    <a:lnTo>
                      <a:pt x="447" y="399"/>
                    </a:lnTo>
                    <a:lnTo>
                      <a:pt x="399" y="399"/>
                    </a:lnTo>
                    <a:lnTo>
                      <a:pt x="399" y="356"/>
                    </a:lnTo>
                    <a:lnTo>
                      <a:pt x="399" y="333"/>
                    </a:lnTo>
                    <a:lnTo>
                      <a:pt x="375" y="333"/>
                    </a:lnTo>
                    <a:lnTo>
                      <a:pt x="332" y="333"/>
                    </a:lnTo>
                    <a:lnTo>
                      <a:pt x="309" y="333"/>
                    </a:lnTo>
                    <a:lnTo>
                      <a:pt x="309" y="356"/>
                    </a:lnTo>
                    <a:lnTo>
                      <a:pt x="309" y="399"/>
                    </a:lnTo>
                    <a:lnTo>
                      <a:pt x="309" y="418"/>
                    </a:lnTo>
                    <a:lnTo>
                      <a:pt x="309" y="423"/>
                    </a:lnTo>
                    <a:lnTo>
                      <a:pt x="375" y="423"/>
                    </a:lnTo>
                    <a:lnTo>
                      <a:pt x="375" y="475"/>
                    </a:lnTo>
                    <a:lnTo>
                      <a:pt x="309" y="475"/>
                    </a:lnTo>
                    <a:lnTo>
                      <a:pt x="309" y="499"/>
                    </a:lnTo>
                    <a:lnTo>
                      <a:pt x="309" y="656"/>
                    </a:lnTo>
                    <a:lnTo>
                      <a:pt x="123" y="841"/>
                    </a:lnTo>
                    <a:lnTo>
                      <a:pt x="109" y="860"/>
                    </a:lnTo>
                    <a:lnTo>
                      <a:pt x="157" y="908"/>
                    </a:lnTo>
                    <a:lnTo>
                      <a:pt x="119" y="946"/>
                    </a:lnTo>
                    <a:lnTo>
                      <a:pt x="85" y="913"/>
                    </a:lnTo>
                    <a:lnTo>
                      <a:pt x="71" y="894"/>
                    </a:lnTo>
                    <a:lnTo>
                      <a:pt x="52" y="913"/>
                    </a:lnTo>
                    <a:lnTo>
                      <a:pt x="19" y="946"/>
                    </a:lnTo>
                    <a:lnTo>
                      <a:pt x="0" y="965"/>
                    </a:lnTo>
                    <a:lnTo>
                      <a:pt x="19" y="984"/>
                    </a:lnTo>
                    <a:lnTo>
                      <a:pt x="52" y="1012"/>
                    </a:lnTo>
                    <a:lnTo>
                      <a:pt x="66" y="1031"/>
                    </a:lnTo>
                    <a:lnTo>
                      <a:pt x="71" y="1031"/>
                    </a:lnTo>
                    <a:lnTo>
                      <a:pt x="119" y="984"/>
                    </a:lnTo>
                    <a:lnTo>
                      <a:pt x="157" y="1022"/>
                    </a:lnTo>
                    <a:lnTo>
                      <a:pt x="109" y="1070"/>
                    </a:lnTo>
                    <a:lnTo>
                      <a:pt x="128" y="1089"/>
                    </a:lnTo>
                    <a:lnTo>
                      <a:pt x="309" y="1269"/>
                    </a:lnTo>
                    <a:lnTo>
                      <a:pt x="309" y="1398"/>
                    </a:lnTo>
                    <a:lnTo>
                      <a:pt x="309" y="1421"/>
                    </a:lnTo>
                    <a:lnTo>
                      <a:pt x="309" y="1421"/>
                    </a:lnTo>
                    <a:lnTo>
                      <a:pt x="332" y="1421"/>
                    </a:lnTo>
                    <a:lnTo>
                      <a:pt x="332" y="1421"/>
                    </a:lnTo>
                    <a:lnTo>
                      <a:pt x="375" y="1421"/>
                    </a:lnTo>
                    <a:lnTo>
                      <a:pt x="375" y="1474"/>
                    </a:lnTo>
                    <a:lnTo>
                      <a:pt x="309" y="1474"/>
                    </a:lnTo>
                    <a:lnTo>
                      <a:pt x="309" y="1478"/>
                    </a:lnTo>
                    <a:lnTo>
                      <a:pt x="309" y="1497"/>
                    </a:lnTo>
                    <a:lnTo>
                      <a:pt x="309" y="1540"/>
                    </a:lnTo>
                    <a:lnTo>
                      <a:pt x="309" y="1564"/>
                    </a:lnTo>
                    <a:lnTo>
                      <a:pt x="332" y="1564"/>
                    </a:lnTo>
                    <a:lnTo>
                      <a:pt x="375" y="1564"/>
                    </a:lnTo>
                    <a:lnTo>
                      <a:pt x="399" y="1564"/>
                    </a:lnTo>
                    <a:lnTo>
                      <a:pt x="399" y="1540"/>
                    </a:lnTo>
                    <a:lnTo>
                      <a:pt x="399" y="1497"/>
                    </a:lnTo>
                    <a:lnTo>
                      <a:pt x="447" y="1497"/>
                    </a:lnTo>
                    <a:lnTo>
                      <a:pt x="447" y="1564"/>
                    </a:lnTo>
                    <a:lnTo>
                      <a:pt x="475" y="1564"/>
                    </a:lnTo>
                    <a:lnTo>
                      <a:pt x="599" y="1564"/>
                    </a:lnTo>
                    <a:lnTo>
                      <a:pt x="803" y="1768"/>
                    </a:lnTo>
                    <a:lnTo>
                      <a:pt x="822" y="1787"/>
                    </a:lnTo>
                    <a:lnTo>
                      <a:pt x="822" y="1787"/>
                    </a:lnTo>
                    <a:lnTo>
                      <a:pt x="841" y="1768"/>
                    </a:lnTo>
                    <a:lnTo>
                      <a:pt x="841" y="1768"/>
                    </a:lnTo>
                    <a:lnTo>
                      <a:pt x="870" y="1735"/>
                    </a:lnTo>
                    <a:lnTo>
                      <a:pt x="913" y="1773"/>
                    </a:lnTo>
                    <a:lnTo>
                      <a:pt x="860" y="1825"/>
                    </a:lnTo>
                    <a:lnTo>
                      <a:pt x="865" y="1830"/>
                    </a:lnTo>
                    <a:lnTo>
                      <a:pt x="879" y="1845"/>
                    </a:lnTo>
                    <a:lnTo>
                      <a:pt x="913" y="1873"/>
                    </a:lnTo>
                    <a:lnTo>
                      <a:pt x="932" y="1892"/>
                    </a:lnTo>
                    <a:lnTo>
                      <a:pt x="946" y="1873"/>
                    </a:lnTo>
                    <a:lnTo>
                      <a:pt x="979" y="1845"/>
                    </a:lnTo>
                    <a:lnTo>
                      <a:pt x="998" y="1825"/>
                    </a:lnTo>
                    <a:lnTo>
                      <a:pt x="979" y="1806"/>
                    </a:lnTo>
                    <a:lnTo>
                      <a:pt x="946" y="1773"/>
                    </a:lnTo>
                    <a:lnTo>
                      <a:pt x="984" y="1735"/>
                    </a:lnTo>
                    <a:lnTo>
                      <a:pt x="1036" y="1787"/>
                    </a:lnTo>
                    <a:lnTo>
                      <a:pt x="1055" y="1768"/>
                    </a:lnTo>
                    <a:lnTo>
                      <a:pt x="1260" y="1564"/>
                    </a:lnTo>
                    <a:lnTo>
                      <a:pt x="1417" y="1564"/>
                    </a:lnTo>
                    <a:lnTo>
                      <a:pt x="1445" y="1564"/>
                    </a:lnTo>
                    <a:lnTo>
                      <a:pt x="1445" y="1564"/>
                    </a:lnTo>
                    <a:lnTo>
                      <a:pt x="1445" y="1540"/>
                    </a:lnTo>
                    <a:lnTo>
                      <a:pt x="1445" y="1540"/>
                    </a:lnTo>
                    <a:lnTo>
                      <a:pt x="1445" y="1497"/>
                    </a:lnTo>
                    <a:lnTo>
                      <a:pt x="1493" y="1497"/>
                    </a:lnTo>
                    <a:lnTo>
                      <a:pt x="1493" y="1540"/>
                    </a:lnTo>
                    <a:lnTo>
                      <a:pt x="1493" y="1564"/>
                    </a:lnTo>
                    <a:lnTo>
                      <a:pt x="1516" y="1564"/>
                    </a:lnTo>
                    <a:lnTo>
                      <a:pt x="1559" y="1564"/>
                    </a:lnTo>
                    <a:lnTo>
                      <a:pt x="1583" y="1564"/>
                    </a:lnTo>
                    <a:lnTo>
                      <a:pt x="1583" y="1540"/>
                    </a:lnTo>
                    <a:lnTo>
                      <a:pt x="1583" y="1497"/>
                    </a:lnTo>
                    <a:lnTo>
                      <a:pt x="1583" y="1478"/>
                    </a:lnTo>
                    <a:lnTo>
                      <a:pt x="1583" y="1474"/>
                    </a:lnTo>
                    <a:lnTo>
                      <a:pt x="1516" y="1474"/>
                    </a:lnTo>
                    <a:lnTo>
                      <a:pt x="1516" y="1421"/>
                    </a:lnTo>
                    <a:lnTo>
                      <a:pt x="1559" y="1421"/>
                    </a:lnTo>
                    <a:lnTo>
                      <a:pt x="1559" y="1421"/>
                    </a:lnTo>
                    <a:lnTo>
                      <a:pt x="1583" y="1421"/>
                    </a:lnTo>
                    <a:lnTo>
                      <a:pt x="1583" y="1421"/>
                    </a:lnTo>
                    <a:lnTo>
                      <a:pt x="1583" y="1421"/>
                    </a:lnTo>
                    <a:lnTo>
                      <a:pt x="1583" y="1398"/>
                    </a:lnTo>
                    <a:lnTo>
                      <a:pt x="1583" y="1331"/>
                    </a:lnTo>
                    <a:lnTo>
                      <a:pt x="1583" y="1236"/>
                    </a:lnTo>
                    <a:lnTo>
                      <a:pt x="1768" y="1055"/>
                    </a:lnTo>
                    <a:lnTo>
                      <a:pt x="1787" y="1036"/>
                    </a:lnTo>
                    <a:lnTo>
                      <a:pt x="1787" y="1036"/>
                    </a:lnTo>
                    <a:lnTo>
                      <a:pt x="1768" y="1017"/>
                    </a:lnTo>
                    <a:lnTo>
                      <a:pt x="1768" y="1017"/>
                    </a:lnTo>
                    <a:lnTo>
                      <a:pt x="1735" y="989"/>
                    </a:lnTo>
                    <a:lnTo>
                      <a:pt x="1773" y="951"/>
                    </a:lnTo>
                    <a:lnTo>
                      <a:pt x="1806" y="979"/>
                    </a:lnTo>
                    <a:lnTo>
                      <a:pt x="1825" y="998"/>
                    </a:lnTo>
                    <a:lnTo>
                      <a:pt x="1844" y="979"/>
                    </a:lnTo>
                    <a:lnTo>
                      <a:pt x="1873" y="951"/>
                    </a:lnTo>
                    <a:lnTo>
                      <a:pt x="1892" y="932"/>
                    </a:lnTo>
                    <a:lnTo>
                      <a:pt x="1873" y="913"/>
                    </a:lnTo>
                    <a:close/>
                    <a:moveTo>
                      <a:pt x="1516" y="356"/>
                    </a:moveTo>
                    <a:lnTo>
                      <a:pt x="1559" y="356"/>
                    </a:lnTo>
                    <a:lnTo>
                      <a:pt x="1559" y="399"/>
                    </a:lnTo>
                    <a:lnTo>
                      <a:pt x="1516" y="399"/>
                    </a:lnTo>
                    <a:lnTo>
                      <a:pt x="1516" y="356"/>
                    </a:lnTo>
                    <a:close/>
                    <a:moveTo>
                      <a:pt x="375" y="1540"/>
                    </a:moveTo>
                    <a:lnTo>
                      <a:pt x="332" y="1540"/>
                    </a:lnTo>
                    <a:lnTo>
                      <a:pt x="332" y="1497"/>
                    </a:lnTo>
                    <a:lnTo>
                      <a:pt x="375" y="1497"/>
                    </a:lnTo>
                    <a:lnTo>
                      <a:pt x="375" y="1540"/>
                    </a:lnTo>
                    <a:close/>
                    <a:moveTo>
                      <a:pt x="1417" y="356"/>
                    </a:moveTo>
                    <a:lnTo>
                      <a:pt x="1417" y="399"/>
                    </a:lnTo>
                    <a:lnTo>
                      <a:pt x="1417" y="423"/>
                    </a:lnTo>
                    <a:lnTo>
                      <a:pt x="1445" y="423"/>
                    </a:lnTo>
                    <a:lnTo>
                      <a:pt x="1493" y="423"/>
                    </a:lnTo>
                    <a:lnTo>
                      <a:pt x="1493" y="475"/>
                    </a:lnTo>
                    <a:lnTo>
                      <a:pt x="1493" y="494"/>
                    </a:lnTo>
                    <a:lnTo>
                      <a:pt x="1493" y="499"/>
                    </a:lnTo>
                    <a:lnTo>
                      <a:pt x="1559" y="499"/>
                    </a:lnTo>
                    <a:lnTo>
                      <a:pt x="1559" y="599"/>
                    </a:lnTo>
                    <a:lnTo>
                      <a:pt x="1317" y="356"/>
                    </a:lnTo>
                    <a:lnTo>
                      <a:pt x="1417" y="356"/>
                    </a:lnTo>
                    <a:close/>
                    <a:moveTo>
                      <a:pt x="332" y="399"/>
                    </a:moveTo>
                    <a:lnTo>
                      <a:pt x="332" y="356"/>
                    </a:lnTo>
                    <a:lnTo>
                      <a:pt x="375" y="356"/>
                    </a:lnTo>
                    <a:lnTo>
                      <a:pt x="375" y="399"/>
                    </a:lnTo>
                    <a:lnTo>
                      <a:pt x="332" y="399"/>
                    </a:lnTo>
                    <a:close/>
                    <a:moveTo>
                      <a:pt x="332" y="499"/>
                    </a:moveTo>
                    <a:lnTo>
                      <a:pt x="399" y="499"/>
                    </a:lnTo>
                    <a:lnTo>
                      <a:pt x="399" y="494"/>
                    </a:lnTo>
                    <a:lnTo>
                      <a:pt x="399" y="475"/>
                    </a:lnTo>
                    <a:lnTo>
                      <a:pt x="399" y="423"/>
                    </a:lnTo>
                    <a:lnTo>
                      <a:pt x="447" y="423"/>
                    </a:lnTo>
                    <a:lnTo>
                      <a:pt x="475" y="423"/>
                    </a:lnTo>
                    <a:lnTo>
                      <a:pt x="475" y="399"/>
                    </a:lnTo>
                    <a:lnTo>
                      <a:pt x="475" y="356"/>
                    </a:lnTo>
                    <a:lnTo>
                      <a:pt x="608" y="356"/>
                    </a:lnTo>
                    <a:lnTo>
                      <a:pt x="332" y="632"/>
                    </a:lnTo>
                    <a:lnTo>
                      <a:pt x="332" y="499"/>
                    </a:lnTo>
                    <a:close/>
                    <a:moveTo>
                      <a:pt x="475" y="1540"/>
                    </a:moveTo>
                    <a:lnTo>
                      <a:pt x="475" y="1497"/>
                    </a:lnTo>
                    <a:lnTo>
                      <a:pt x="475" y="1474"/>
                    </a:lnTo>
                    <a:lnTo>
                      <a:pt x="447" y="1474"/>
                    </a:lnTo>
                    <a:lnTo>
                      <a:pt x="399" y="1474"/>
                    </a:lnTo>
                    <a:lnTo>
                      <a:pt x="399" y="1421"/>
                    </a:lnTo>
                    <a:lnTo>
                      <a:pt x="399" y="1402"/>
                    </a:lnTo>
                    <a:lnTo>
                      <a:pt x="399" y="1398"/>
                    </a:lnTo>
                    <a:lnTo>
                      <a:pt x="332" y="1398"/>
                    </a:lnTo>
                    <a:lnTo>
                      <a:pt x="332" y="1298"/>
                    </a:lnTo>
                    <a:lnTo>
                      <a:pt x="575" y="1540"/>
                    </a:lnTo>
                    <a:lnTo>
                      <a:pt x="475" y="1540"/>
                    </a:lnTo>
                    <a:close/>
                    <a:moveTo>
                      <a:pt x="1559" y="1497"/>
                    </a:moveTo>
                    <a:lnTo>
                      <a:pt x="1559" y="1540"/>
                    </a:lnTo>
                    <a:lnTo>
                      <a:pt x="1516" y="1540"/>
                    </a:lnTo>
                    <a:lnTo>
                      <a:pt x="1516" y="1497"/>
                    </a:lnTo>
                    <a:lnTo>
                      <a:pt x="1559" y="1497"/>
                    </a:lnTo>
                    <a:close/>
                    <a:moveTo>
                      <a:pt x="1559" y="1331"/>
                    </a:moveTo>
                    <a:lnTo>
                      <a:pt x="1559" y="1398"/>
                    </a:lnTo>
                    <a:lnTo>
                      <a:pt x="1493" y="1398"/>
                    </a:lnTo>
                    <a:lnTo>
                      <a:pt x="1493" y="1402"/>
                    </a:lnTo>
                    <a:lnTo>
                      <a:pt x="1493" y="1421"/>
                    </a:lnTo>
                    <a:lnTo>
                      <a:pt x="1493" y="1474"/>
                    </a:lnTo>
                    <a:lnTo>
                      <a:pt x="1445" y="1474"/>
                    </a:lnTo>
                    <a:lnTo>
                      <a:pt x="1417" y="1474"/>
                    </a:lnTo>
                    <a:lnTo>
                      <a:pt x="1417" y="1497"/>
                    </a:lnTo>
                    <a:lnTo>
                      <a:pt x="1417" y="1540"/>
                    </a:lnTo>
                    <a:lnTo>
                      <a:pt x="1283" y="1540"/>
                    </a:lnTo>
                    <a:lnTo>
                      <a:pt x="1559" y="1264"/>
                    </a:lnTo>
                    <a:lnTo>
                      <a:pt x="1559" y="1331"/>
                    </a:lnTo>
                    <a:close/>
                  </a:path>
                </a:pathLst>
              </a:custGeom>
              <a:solidFill>
                <a:srgbClr val="AF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85"/>
              <p:cNvSpPr>
                <a:spLocks noEditPoints="1"/>
              </p:cNvSpPr>
              <p:nvPr/>
            </p:nvSpPr>
            <p:spPr bwMode="auto">
              <a:xfrm>
                <a:off x="5115004" y="-1104083"/>
                <a:ext cx="2369966" cy="3686474"/>
              </a:xfrm>
              <a:custGeom>
                <a:avLst/>
                <a:gdLst>
                  <a:gd name="T0" fmla="*/ 384 w 398"/>
                  <a:gd name="T1" fmla="*/ 297 h 619"/>
                  <a:gd name="T2" fmla="*/ 365 w 398"/>
                  <a:gd name="T3" fmla="*/ 299 h 619"/>
                  <a:gd name="T4" fmla="*/ 375 w 398"/>
                  <a:gd name="T5" fmla="*/ 288 h 619"/>
                  <a:gd name="T6" fmla="*/ 361 w 398"/>
                  <a:gd name="T7" fmla="*/ 274 h 619"/>
                  <a:gd name="T8" fmla="*/ 225 w 398"/>
                  <a:gd name="T9" fmla="*/ 138 h 619"/>
                  <a:gd name="T10" fmla="*/ 217 w 398"/>
                  <a:gd name="T11" fmla="*/ 130 h 619"/>
                  <a:gd name="T12" fmla="*/ 204 w 398"/>
                  <a:gd name="T13" fmla="*/ 111 h 619"/>
                  <a:gd name="T14" fmla="*/ 201 w 398"/>
                  <a:gd name="T15" fmla="*/ 1 h 619"/>
                  <a:gd name="T16" fmla="*/ 188 w 398"/>
                  <a:gd name="T17" fmla="*/ 120 h 619"/>
                  <a:gd name="T18" fmla="*/ 188 w 398"/>
                  <a:gd name="T19" fmla="*/ 130 h 619"/>
                  <a:gd name="T20" fmla="*/ 192 w 398"/>
                  <a:gd name="T21" fmla="*/ 134 h 619"/>
                  <a:gd name="T22" fmla="*/ 184 w 398"/>
                  <a:gd name="T23" fmla="*/ 142 h 619"/>
                  <a:gd name="T24" fmla="*/ 180 w 398"/>
                  <a:gd name="T25" fmla="*/ 138 h 619"/>
                  <a:gd name="T26" fmla="*/ 23 w 398"/>
                  <a:gd name="T27" fmla="*/ 296 h 619"/>
                  <a:gd name="T28" fmla="*/ 18 w 398"/>
                  <a:gd name="T29" fmla="*/ 307 h 619"/>
                  <a:gd name="T30" fmla="*/ 4 w 398"/>
                  <a:gd name="T31" fmla="*/ 314 h 619"/>
                  <a:gd name="T32" fmla="*/ 11 w 398"/>
                  <a:gd name="T33" fmla="*/ 328 h 619"/>
                  <a:gd name="T34" fmla="*/ 25 w 398"/>
                  <a:gd name="T35" fmla="*/ 322 h 619"/>
                  <a:gd name="T36" fmla="*/ 27 w 398"/>
                  <a:gd name="T37" fmla="*/ 344 h 619"/>
                  <a:gd name="T38" fmla="*/ 173 w 398"/>
                  <a:gd name="T39" fmla="*/ 491 h 619"/>
                  <a:gd name="T40" fmla="*/ 183 w 398"/>
                  <a:gd name="T41" fmla="*/ 480 h 619"/>
                  <a:gd name="T42" fmla="*/ 181 w 398"/>
                  <a:gd name="T43" fmla="*/ 499 h 619"/>
                  <a:gd name="T44" fmla="*/ 181 w 398"/>
                  <a:gd name="T45" fmla="*/ 499 h 619"/>
                  <a:gd name="T46" fmla="*/ 191 w 398"/>
                  <a:gd name="T47" fmla="*/ 513 h 619"/>
                  <a:gd name="T48" fmla="*/ 192 w 398"/>
                  <a:gd name="T49" fmla="*/ 566 h 619"/>
                  <a:gd name="T50" fmla="*/ 190 w 398"/>
                  <a:gd name="T51" fmla="*/ 588 h 619"/>
                  <a:gd name="T52" fmla="*/ 193 w 398"/>
                  <a:gd name="T53" fmla="*/ 616 h 619"/>
                  <a:gd name="T54" fmla="*/ 195 w 398"/>
                  <a:gd name="T55" fmla="*/ 618 h 619"/>
                  <a:gd name="T56" fmla="*/ 195 w 398"/>
                  <a:gd name="T57" fmla="*/ 618 h 619"/>
                  <a:gd name="T58" fmla="*/ 195 w 398"/>
                  <a:gd name="T59" fmla="*/ 618 h 619"/>
                  <a:gd name="T60" fmla="*/ 196 w 398"/>
                  <a:gd name="T61" fmla="*/ 619 h 619"/>
                  <a:gd name="T62" fmla="*/ 196 w 398"/>
                  <a:gd name="T63" fmla="*/ 618 h 619"/>
                  <a:gd name="T64" fmla="*/ 196 w 398"/>
                  <a:gd name="T65" fmla="*/ 618 h 619"/>
                  <a:gd name="T66" fmla="*/ 197 w 398"/>
                  <a:gd name="T67" fmla="*/ 585 h 619"/>
                  <a:gd name="T68" fmla="*/ 200 w 398"/>
                  <a:gd name="T69" fmla="*/ 619 h 619"/>
                  <a:gd name="T70" fmla="*/ 197 w 398"/>
                  <a:gd name="T71" fmla="*/ 578 h 619"/>
                  <a:gd name="T72" fmla="*/ 196 w 398"/>
                  <a:gd name="T73" fmla="*/ 561 h 619"/>
                  <a:gd name="T74" fmla="*/ 203 w 398"/>
                  <a:gd name="T75" fmla="*/ 513 h 619"/>
                  <a:gd name="T76" fmla="*/ 210 w 398"/>
                  <a:gd name="T77" fmla="*/ 499 h 619"/>
                  <a:gd name="T78" fmla="*/ 210 w 398"/>
                  <a:gd name="T79" fmla="*/ 499 h 619"/>
                  <a:gd name="T80" fmla="*/ 207 w 398"/>
                  <a:gd name="T81" fmla="*/ 480 h 619"/>
                  <a:gd name="T82" fmla="*/ 372 w 398"/>
                  <a:gd name="T83" fmla="*/ 337 h 619"/>
                  <a:gd name="T84" fmla="*/ 372 w 398"/>
                  <a:gd name="T85" fmla="*/ 329 h 619"/>
                  <a:gd name="T86" fmla="*/ 373 w 398"/>
                  <a:gd name="T87" fmla="*/ 315 h 619"/>
                  <a:gd name="T88" fmla="*/ 388 w 398"/>
                  <a:gd name="T89" fmla="*/ 321 h 619"/>
                  <a:gd name="T90" fmla="*/ 394 w 398"/>
                  <a:gd name="T91" fmla="*/ 307 h 619"/>
                  <a:gd name="T92" fmla="*/ 15 w 398"/>
                  <a:gd name="T93" fmla="*/ 311 h 619"/>
                  <a:gd name="T94" fmla="*/ 196 w 398"/>
                  <a:gd name="T95" fmla="*/ 618 h 619"/>
                  <a:gd name="T96" fmla="*/ 361 w 398"/>
                  <a:gd name="T97" fmla="*/ 319 h 619"/>
                  <a:gd name="T98" fmla="*/ 368 w 398"/>
                  <a:gd name="T99" fmla="*/ 333 h 619"/>
                  <a:gd name="T100" fmla="*/ 207 w 398"/>
                  <a:gd name="T101" fmla="*/ 472 h 619"/>
                  <a:gd name="T102" fmla="*/ 187 w 398"/>
                  <a:gd name="T103" fmla="*/ 476 h 619"/>
                  <a:gd name="T104" fmla="*/ 173 w 398"/>
                  <a:gd name="T105" fmla="*/ 483 h 619"/>
                  <a:gd name="T106" fmla="*/ 40 w 398"/>
                  <a:gd name="T107" fmla="*/ 329 h 619"/>
                  <a:gd name="T108" fmla="*/ 37 w 398"/>
                  <a:gd name="T109" fmla="*/ 310 h 619"/>
                  <a:gd name="T110" fmla="*/ 30 w 398"/>
                  <a:gd name="T111" fmla="*/ 295 h 619"/>
                  <a:gd name="T112" fmla="*/ 191 w 398"/>
                  <a:gd name="T113" fmla="*/ 156 h 619"/>
                  <a:gd name="T114" fmla="*/ 211 w 398"/>
                  <a:gd name="T115" fmla="*/ 153 h 619"/>
                  <a:gd name="T116" fmla="*/ 226 w 398"/>
                  <a:gd name="T117" fmla="*/ 146 h 619"/>
                  <a:gd name="T118" fmla="*/ 357 w 398"/>
                  <a:gd name="T119" fmla="*/ 299 h 619"/>
                  <a:gd name="T120" fmla="*/ 369 w 398"/>
                  <a:gd name="T121" fmla="*/ 311 h 619"/>
                  <a:gd name="T122" fmla="*/ 377 w 398"/>
                  <a:gd name="T123" fmla="*/ 311 h 619"/>
                  <a:gd name="T124" fmla="*/ 384 w 398"/>
                  <a:gd name="T125" fmla="*/ 317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8" h="619">
                    <a:moveTo>
                      <a:pt x="394" y="307"/>
                    </a:moveTo>
                    <a:cubicBezTo>
                      <a:pt x="388" y="300"/>
                      <a:pt x="388" y="300"/>
                      <a:pt x="388" y="300"/>
                    </a:cubicBezTo>
                    <a:cubicBezTo>
                      <a:pt x="384" y="297"/>
                      <a:pt x="384" y="297"/>
                      <a:pt x="384" y="297"/>
                    </a:cubicBezTo>
                    <a:cubicBezTo>
                      <a:pt x="384" y="296"/>
                      <a:pt x="384" y="296"/>
                      <a:pt x="384" y="296"/>
                    </a:cubicBezTo>
                    <a:cubicBezTo>
                      <a:pt x="373" y="307"/>
                      <a:pt x="373" y="307"/>
                      <a:pt x="373" y="307"/>
                    </a:cubicBezTo>
                    <a:cubicBezTo>
                      <a:pt x="365" y="299"/>
                      <a:pt x="365" y="299"/>
                      <a:pt x="365" y="299"/>
                    </a:cubicBezTo>
                    <a:cubicBezTo>
                      <a:pt x="371" y="292"/>
                      <a:pt x="371" y="292"/>
                      <a:pt x="371" y="292"/>
                    </a:cubicBezTo>
                    <a:cubicBezTo>
                      <a:pt x="372" y="292"/>
                      <a:pt x="372" y="292"/>
                      <a:pt x="372" y="292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75" y="288"/>
                      <a:pt x="375" y="288"/>
                      <a:pt x="375" y="288"/>
                    </a:cubicBezTo>
                    <a:cubicBezTo>
                      <a:pt x="361" y="274"/>
                      <a:pt x="361" y="274"/>
                      <a:pt x="361" y="274"/>
                    </a:cubicBezTo>
                    <a:cubicBezTo>
                      <a:pt x="229" y="142"/>
                      <a:pt x="229" y="142"/>
                      <a:pt x="229" y="142"/>
                    </a:cubicBezTo>
                    <a:cubicBezTo>
                      <a:pt x="229" y="142"/>
                      <a:pt x="229" y="142"/>
                      <a:pt x="229" y="142"/>
                    </a:cubicBezTo>
                    <a:cubicBezTo>
                      <a:pt x="225" y="138"/>
                      <a:pt x="225" y="138"/>
                      <a:pt x="225" y="138"/>
                    </a:cubicBezTo>
                    <a:cubicBezTo>
                      <a:pt x="215" y="149"/>
                      <a:pt x="215" y="149"/>
                      <a:pt x="215" y="149"/>
                    </a:cubicBezTo>
                    <a:cubicBezTo>
                      <a:pt x="207" y="140"/>
                      <a:pt x="207" y="140"/>
                      <a:pt x="207" y="14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9" y="118"/>
                      <a:pt x="217" y="115"/>
                      <a:pt x="208" y="116"/>
                    </a:cubicBezTo>
                    <a:cubicBezTo>
                      <a:pt x="204" y="117"/>
                      <a:pt x="204" y="113"/>
                      <a:pt x="204" y="111"/>
                    </a:cubicBezTo>
                    <a:cubicBezTo>
                      <a:pt x="204" y="74"/>
                      <a:pt x="205" y="35"/>
                      <a:pt x="205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1"/>
                      <a:pt x="201" y="1"/>
                    </a:cubicBezTo>
                    <a:cubicBezTo>
                      <a:pt x="201" y="37"/>
                      <a:pt x="201" y="74"/>
                      <a:pt x="201" y="110"/>
                    </a:cubicBezTo>
                    <a:cubicBezTo>
                      <a:pt x="201" y="114"/>
                      <a:pt x="200" y="116"/>
                      <a:pt x="196" y="115"/>
                    </a:cubicBezTo>
                    <a:cubicBezTo>
                      <a:pt x="193" y="115"/>
                      <a:pt x="189" y="116"/>
                      <a:pt x="188" y="120"/>
                    </a:cubicBezTo>
                    <a:cubicBezTo>
                      <a:pt x="188" y="123"/>
                      <a:pt x="188" y="126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88" y="130"/>
                      <a:pt x="188" y="130"/>
                      <a:pt x="188" y="130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199" y="140"/>
                      <a:pt x="199" y="140"/>
                      <a:pt x="199" y="140"/>
                    </a:cubicBezTo>
                    <a:cubicBezTo>
                      <a:pt x="191" y="148"/>
                      <a:pt x="191" y="148"/>
                      <a:pt x="191" y="148"/>
                    </a:cubicBezTo>
                    <a:cubicBezTo>
                      <a:pt x="184" y="142"/>
                      <a:pt x="184" y="142"/>
                      <a:pt x="184" y="142"/>
                    </a:cubicBezTo>
                    <a:cubicBezTo>
                      <a:pt x="184" y="142"/>
                      <a:pt x="184" y="142"/>
                      <a:pt x="184" y="142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76" y="142"/>
                      <a:pt x="176" y="142"/>
                      <a:pt x="176" y="142"/>
                    </a:cubicBezTo>
                    <a:cubicBezTo>
                      <a:pt x="26" y="292"/>
                      <a:pt x="26" y="292"/>
                      <a:pt x="26" y="292"/>
                    </a:cubicBezTo>
                    <a:cubicBezTo>
                      <a:pt x="23" y="296"/>
                      <a:pt x="23" y="296"/>
                      <a:pt x="23" y="296"/>
                    </a:cubicBezTo>
                    <a:cubicBezTo>
                      <a:pt x="33" y="306"/>
                      <a:pt x="33" y="306"/>
                      <a:pt x="33" y="306"/>
                    </a:cubicBezTo>
                    <a:cubicBezTo>
                      <a:pt x="25" y="314"/>
                      <a:pt x="25" y="314"/>
                      <a:pt x="25" y="314"/>
                    </a:cubicBezTo>
                    <a:cubicBezTo>
                      <a:pt x="18" y="307"/>
                      <a:pt x="18" y="307"/>
                      <a:pt x="18" y="307"/>
                    </a:cubicBezTo>
                    <a:cubicBezTo>
                      <a:pt x="15" y="303"/>
                      <a:pt x="15" y="303"/>
                      <a:pt x="15" y="303"/>
                    </a:cubicBezTo>
                    <a:cubicBezTo>
                      <a:pt x="11" y="307"/>
                      <a:pt x="11" y="307"/>
                      <a:pt x="11" y="307"/>
                    </a:cubicBezTo>
                    <a:cubicBezTo>
                      <a:pt x="4" y="314"/>
                      <a:pt x="4" y="314"/>
                      <a:pt x="4" y="314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4" y="322"/>
                      <a:pt x="4" y="322"/>
                      <a:pt x="4" y="322"/>
                    </a:cubicBezTo>
                    <a:cubicBezTo>
                      <a:pt x="11" y="328"/>
                      <a:pt x="11" y="328"/>
                      <a:pt x="11" y="328"/>
                    </a:cubicBezTo>
                    <a:cubicBezTo>
                      <a:pt x="14" y="332"/>
                      <a:pt x="14" y="332"/>
                      <a:pt x="14" y="332"/>
                    </a:cubicBezTo>
                    <a:cubicBezTo>
                      <a:pt x="15" y="332"/>
                      <a:pt x="15" y="332"/>
                      <a:pt x="15" y="332"/>
                    </a:cubicBezTo>
                    <a:cubicBezTo>
                      <a:pt x="25" y="322"/>
                      <a:pt x="25" y="322"/>
                      <a:pt x="25" y="322"/>
                    </a:cubicBezTo>
                    <a:cubicBezTo>
                      <a:pt x="33" y="330"/>
                      <a:pt x="33" y="330"/>
                      <a:pt x="33" y="330"/>
                    </a:cubicBezTo>
                    <a:cubicBezTo>
                      <a:pt x="23" y="340"/>
                      <a:pt x="23" y="340"/>
                      <a:pt x="23" y="340"/>
                    </a:cubicBezTo>
                    <a:cubicBezTo>
                      <a:pt x="27" y="344"/>
                      <a:pt x="27" y="344"/>
                      <a:pt x="27" y="344"/>
                    </a:cubicBezTo>
                    <a:cubicBezTo>
                      <a:pt x="169" y="487"/>
                      <a:pt x="169" y="487"/>
                      <a:pt x="169" y="487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3" y="491"/>
                      <a:pt x="173" y="491"/>
                      <a:pt x="173" y="491"/>
                    </a:cubicBezTo>
                    <a:cubicBezTo>
                      <a:pt x="177" y="487"/>
                      <a:pt x="177" y="487"/>
                      <a:pt x="177" y="487"/>
                    </a:cubicBezTo>
                    <a:cubicBezTo>
                      <a:pt x="177" y="487"/>
                      <a:pt x="177" y="487"/>
                      <a:pt x="177" y="487"/>
                    </a:cubicBezTo>
                    <a:cubicBezTo>
                      <a:pt x="183" y="480"/>
                      <a:pt x="183" y="480"/>
                      <a:pt x="183" y="480"/>
                    </a:cubicBezTo>
                    <a:cubicBezTo>
                      <a:pt x="192" y="488"/>
                      <a:pt x="192" y="488"/>
                      <a:pt x="192" y="488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499"/>
                      <a:pt x="181" y="499"/>
                      <a:pt x="181" y="499"/>
                    </a:cubicBezTo>
                    <a:cubicBezTo>
                      <a:pt x="181" y="503"/>
                      <a:pt x="181" y="504"/>
                      <a:pt x="181" y="506"/>
                    </a:cubicBezTo>
                    <a:cubicBezTo>
                      <a:pt x="181" y="510"/>
                      <a:pt x="184" y="513"/>
                      <a:pt x="188" y="513"/>
                    </a:cubicBezTo>
                    <a:cubicBezTo>
                      <a:pt x="189" y="513"/>
                      <a:pt x="190" y="513"/>
                      <a:pt x="191" y="513"/>
                    </a:cubicBezTo>
                    <a:cubicBezTo>
                      <a:pt x="194" y="513"/>
                      <a:pt x="195" y="514"/>
                      <a:pt x="195" y="517"/>
                    </a:cubicBezTo>
                    <a:cubicBezTo>
                      <a:pt x="195" y="524"/>
                      <a:pt x="195" y="554"/>
                      <a:pt x="195" y="561"/>
                    </a:cubicBezTo>
                    <a:cubicBezTo>
                      <a:pt x="194" y="562"/>
                      <a:pt x="193" y="565"/>
                      <a:pt x="192" y="566"/>
                    </a:cubicBezTo>
                    <a:cubicBezTo>
                      <a:pt x="189" y="569"/>
                      <a:pt x="188" y="573"/>
                      <a:pt x="192" y="576"/>
                    </a:cubicBezTo>
                    <a:cubicBezTo>
                      <a:pt x="192" y="577"/>
                      <a:pt x="193" y="578"/>
                      <a:pt x="194" y="578"/>
                    </a:cubicBezTo>
                    <a:cubicBezTo>
                      <a:pt x="189" y="581"/>
                      <a:pt x="189" y="584"/>
                      <a:pt x="190" y="588"/>
                    </a:cubicBezTo>
                    <a:cubicBezTo>
                      <a:pt x="190" y="597"/>
                      <a:pt x="190" y="617"/>
                      <a:pt x="190" y="617"/>
                    </a:cubicBezTo>
                    <a:cubicBezTo>
                      <a:pt x="190" y="618"/>
                      <a:pt x="190" y="619"/>
                      <a:pt x="191" y="619"/>
                    </a:cubicBezTo>
                    <a:cubicBezTo>
                      <a:pt x="192" y="619"/>
                      <a:pt x="193" y="619"/>
                      <a:pt x="193" y="616"/>
                    </a:cubicBezTo>
                    <a:cubicBezTo>
                      <a:pt x="192" y="612"/>
                      <a:pt x="193" y="603"/>
                      <a:pt x="193" y="590"/>
                    </a:cubicBezTo>
                    <a:cubicBezTo>
                      <a:pt x="193" y="589"/>
                      <a:pt x="193" y="585"/>
                      <a:pt x="194" y="585"/>
                    </a:cubicBezTo>
                    <a:cubicBezTo>
                      <a:pt x="195" y="585"/>
                      <a:pt x="195" y="593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8"/>
                      <a:pt x="195" y="618"/>
                    </a:cubicBezTo>
                    <a:cubicBezTo>
                      <a:pt x="195" y="618"/>
                      <a:pt x="195" y="619"/>
                      <a:pt x="195" y="619"/>
                    </a:cubicBezTo>
                    <a:cubicBezTo>
                      <a:pt x="195" y="619"/>
                      <a:pt x="195" y="619"/>
                      <a:pt x="195" y="619"/>
                    </a:cubicBezTo>
                    <a:cubicBezTo>
                      <a:pt x="195" y="619"/>
                      <a:pt x="195" y="618"/>
                      <a:pt x="195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9"/>
                      <a:pt x="196" y="619"/>
                    </a:cubicBezTo>
                    <a:cubicBezTo>
                      <a:pt x="196" y="619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593"/>
                      <a:pt x="196" y="585"/>
                      <a:pt x="197" y="585"/>
                    </a:cubicBezTo>
                    <a:cubicBezTo>
                      <a:pt x="198" y="585"/>
                      <a:pt x="198" y="589"/>
                      <a:pt x="198" y="590"/>
                    </a:cubicBezTo>
                    <a:cubicBezTo>
                      <a:pt x="198" y="603"/>
                      <a:pt x="199" y="612"/>
                      <a:pt x="198" y="616"/>
                    </a:cubicBezTo>
                    <a:cubicBezTo>
                      <a:pt x="198" y="619"/>
                      <a:pt x="199" y="619"/>
                      <a:pt x="200" y="619"/>
                    </a:cubicBezTo>
                    <a:cubicBezTo>
                      <a:pt x="201" y="619"/>
                      <a:pt x="201" y="618"/>
                      <a:pt x="201" y="617"/>
                    </a:cubicBezTo>
                    <a:cubicBezTo>
                      <a:pt x="201" y="617"/>
                      <a:pt x="201" y="597"/>
                      <a:pt x="202" y="588"/>
                    </a:cubicBezTo>
                    <a:cubicBezTo>
                      <a:pt x="202" y="584"/>
                      <a:pt x="202" y="581"/>
                      <a:pt x="197" y="578"/>
                    </a:cubicBezTo>
                    <a:cubicBezTo>
                      <a:pt x="198" y="578"/>
                      <a:pt x="199" y="577"/>
                      <a:pt x="199" y="576"/>
                    </a:cubicBezTo>
                    <a:cubicBezTo>
                      <a:pt x="203" y="573"/>
                      <a:pt x="202" y="569"/>
                      <a:pt x="199" y="566"/>
                    </a:cubicBezTo>
                    <a:cubicBezTo>
                      <a:pt x="198" y="565"/>
                      <a:pt x="197" y="562"/>
                      <a:pt x="196" y="561"/>
                    </a:cubicBezTo>
                    <a:cubicBezTo>
                      <a:pt x="196" y="554"/>
                      <a:pt x="197" y="524"/>
                      <a:pt x="196" y="517"/>
                    </a:cubicBezTo>
                    <a:cubicBezTo>
                      <a:pt x="196" y="514"/>
                      <a:pt x="197" y="513"/>
                      <a:pt x="200" y="513"/>
                    </a:cubicBezTo>
                    <a:cubicBezTo>
                      <a:pt x="201" y="514"/>
                      <a:pt x="202" y="513"/>
                      <a:pt x="203" y="513"/>
                    </a:cubicBezTo>
                    <a:cubicBezTo>
                      <a:pt x="207" y="513"/>
                      <a:pt x="210" y="510"/>
                      <a:pt x="210" y="506"/>
                    </a:cubicBezTo>
                    <a:cubicBezTo>
                      <a:pt x="210" y="504"/>
                      <a:pt x="210" y="503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10" y="499"/>
                      <a:pt x="210" y="499"/>
                      <a:pt x="210" y="499"/>
                    </a:cubicBezTo>
                    <a:cubicBezTo>
                      <a:pt x="206" y="495"/>
                      <a:pt x="206" y="495"/>
                      <a:pt x="206" y="495"/>
                    </a:cubicBezTo>
                    <a:cubicBezTo>
                      <a:pt x="199" y="488"/>
                      <a:pt x="199" y="488"/>
                      <a:pt x="199" y="488"/>
                    </a:cubicBezTo>
                    <a:cubicBezTo>
                      <a:pt x="207" y="480"/>
                      <a:pt x="207" y="480"/>
                      <a:pt x="207" y="480"/>
                    </a:cubicBezTo>
                    <a:cubicBezTo>
                      <a:pt x="218" y="491"/>
                      <a:pt x="218" y="491"/>
                      <a:pt x="218" y="491"/>
                    </a:cubicBezTo>
                    <a:cubicBezTo>
                      <a:pt x="222" y="487"/>
                      <a:pt x="222" y="487"/>
                      <a:pt x="222" y="487"/>
                    </a:cubicBezTo>
                    <a:cubicBezTo>
                      <a:pt x="372" y="337"/>
                      <a:pt x="372" y="337"/>
                      <a:pt x="372" y="337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6" y="333"/>
                      <a:pt x="376" y="333"/>
                      <a:pt x="376" y="333"/>
                    </a:cubicBezTo>
                    <a:cubicBezTo>
                      <a:pt x="372" y="329"/>
                      <a:pt x="372" y="329"/>
                      <a:pt x="372" y="329"/>
                    </a:cubicBezTo>
                    <a:cubicBezTo>
                      <a:pt x="372" y="329"/>
                      <a:pt x="372" y="329"/>
                      <a:pt x="372" y="329"/>
                    </a:cubicBezTo>
                    <a:cubicBezTo>
                      <a:pt x="365" y="323"/>
                      <a:pt x="365" y="323"/>
                      <a:pt x="365" y="323"/>
                    </a:cubicBezTo>
                    <a:cubicBezTo>
                      <a:pt x="373" y="315"/>
                      <a:pt x="373" y="315"/>
                      <a:pt x="373" y="315"/>
                    </a:cubicBezTo>
                    <a:cubicBezTo>
                      <a:pt x="380" y="321"/>
                      <a:pt x="380" y="321"/>
                      <a:pt x="380" y="321"/>
                    </a:cubicBezTo>
                    <a:cubicBezTo>
                      <a:pt x="384" y="325"/>
                      <a:pt x="384" y="325"/>
                      <a:pt x="384" y="325"/>
                    </a:cubicBezTo>
                    <a:cubicBezTo>
                      <a:pt x="388" y="321"/>
                      <a:pt x="388" y="321"/>
                      <a:pt x="388" y="321"/>
                    </a:cubicBezTo>
                    <a:cubicBezTo>
                      <a:pt x="394" y="315"/>
                      <a:pt x="394" y="315"/>
                      <a:pt x="394" y="315"/>
                    </a:cubicBezTo>
                    <a:cubicBezTo>
                      <a:pt x="398" y="311"/>
                      <a:pt x="398" y="311"/>
                      <a:pt x="398" y="311"/>
                    </a:cubicBezTo>
                    <a:lnTo>
                      <a:pt x="394" y="307"/>
                    </a:lnTo>
                    <a:close/>
                    <a:moveTo>
                      <a:pt x="15" y="324"/>
                    </a:moveTo>
                    <a:cubicBezTo>
                      <a:pt x="8" y="318"/>
                      <a:pt x="8" y="318"/>
                      <a:pt x="8" y="318"/>
                    </a:cubicBezTo>
                    <a:cubicBezTo>
                      <a:pt x="15" y="311"/>
                      <a:pt x="15" y="311"/>
                      <a:pt x="15" y="311"/>
                    </a:cubicBezTo>
                    <a:cubicBezTo>
                      <a:pt x="21" y="318"/>
                      <a:pt x="21" y="318"/>
                      <a:pt x="21" y="318"/>
                    </a:cubicBezTo>
                    <a:lnTo>
                      <a:pt x="15" y="324"/>
                    </a:lnTo>
                    <a:close/>
                    <a:moveTo>
                      <a:pt x="196" y="618"/>
                    </a:moveTo>
                    <a:cubicBezTo>
                      <a:pt x="196" y="618"/>
                      <a:pt x="196" y="618"/>
                      <a:pt x="196" y="618"/>
                    </a:cubicBezTo>
                    <a:cubicBezTo>
                      <a:pt x="196" y="618"/>
                      <a:pt x="196" y="618"/>
                      <a:pt x="196" y="618"/>
                    </a:cubicBezTo>
                    <a:close/>
                    <a:moveTo>
                      <a:pt x="361" y="319"/>
                    </a:moveTo>
                    <a:cubicBezTo>
                      <a:pt x="357" y="323"/>
                      <a:pt x="357" y="323"/>
                      <a:pt x="357" y="323"/>
                    </a:cubicBezTo>
                    <a:cubicBezTo>
                      <a:pt x="361" y="327"/>
                      <a:pt x="361" y="327"/>
                      <a:pt x="361" y="327"/>
                    </a:cubicBezTo>
                    <a:cubicBezTo>
                      <a:pt x="368" y="333"/>
                      <a:pt x="368" y="333"/>
                      <a:pt x="368" y="333"/>
                    </a:cubicBezTo>
                    <a:cubicBezTo>
                      <a:pt x="218" y="483"/>
                      <a:pt x="218" y="483"/>
                      <a:pt x="218" y="483"/>
                    </a:cubicBezTo>
                    <a:cubicBezTo>
                      <a:pt x="211" y="476"/>
                      <a:pt x="211" y="476"/>
                      <a:pt x="211" y="476"/>
                    </a:cubicBezTo>
                    <a:cubicBezTo>
                      <a:pt x="207" y="472"/>
                      <a:pt x="207" y="472"/>
                      <a:pt x="207" y="472"/>
                    </a:cubicBezTo>
                    <a:cubicBezTo>
                      <a:pt x="203" y="476"/>
                      <a:pt x="203" y="476"/>
                      <a:pt x="203" y="476"/>
                    </a:cubicBezTo>
                    <a:cubicBezTo>
                      <a:pt x="196" y="484"/>
                      <a:pt x="196" y="484"/>
                      <a:pt x="196" y="484"/>
                    </a:cubicBezTo>
                    <a:cubicBezTo>
                      <a:pt x="187" y="476"/>
                      <a:pt x="187" y="476"/>
                      <a:pt x="187" y="476"/>
                    </a:cubicBezTo>
                    <a:cubicBezTo>
                      <a:pt x="184" y="473"/>
                      <a:pt x="184" y="473"/>
                      <a:pt x="184" y="473"/>
                    </a:cubicBezTo>
                    <a:cubicBezTo>
                      <a:pt x="183" y="472"/>
                      <a:pt x="183" y="472"/>
                      <a:pt x="183" y="472"/>
                    </a:cubicBezTo>
                    <a:cubicBezTo>
                      <a:pt x="173" y="483"/>
                      <a:pt x="173" y="483"/>
                      <a:pt x="173" y="483"/>
                    </a:cubicBezTo>
                    <a:cubicBezTo>
                      <a:pt x="31" y="340"/>
                      <a:pt x="31" y="340"/>
                      <a:pt x="31" y="340"/>
                    </a:cubicBezTo>
                    <a:cubicBezTo>
                      <a:pt x="41" y="330"/>
                      <a:pt x="41" y="330"/>
                      <a:pt x="41" y="330"/>
                    </a:cubicBezTo>
                    <a:cubicBezTo>
                      <a:pt x="40" y="329"/>
                      <a:pt x="40" y="329"/>
                      <a:pt x="40" y="329"/>
                    </a:cubicBezTo>
                    <a:cubicBezTo>
                      <a:pt x="37" y="326"/>
                      <a:pt x="37" y="326"/>
                      <a:pt x="37" y="326"/>
                    </a:cubicBezTo>
                    <a:cubicBezTo>
                      <a:pt x="29" y="318"/>
                      <a:pt x="29" y="318"/>
                      <a:pt x="29" y="318"/>
                    </a:cubicBezTo>
                    <a:cubicBezTo>
                      <a:pt x="37" y="310"/>
                      <a:pt x="37" y="310"/>
                      <a:pt x="37" y="310"/>
                    </a:cubicBezTo>
                    <a:cubicBezTo>
                      <a:pt x="41" y="306"/>
                      <a:pt x="41" y="306"/>
                      <a:pt x="41" y="306"/>
                    </a:cubicBezTo>
                    <a:cubicBezTo>
                      <a:pt x="37" y="302"/>
                      <a:pt x="37" y="302"/>
                      <a:pt x="37" y="302"/>
                    </a:cubicBezTo>
                    <a:cubicBezTo>
                      <a:pt x="30" y="295"/>
                      <a:pt x="30" y="295"/>
                      <a:pt x="30" y="295"/>
                    </a:cubicBezTo>
                    <a:cubicBezTo>
                      <a:pt x="180" y="146"/>
                      <a:pt x="180" y="146"/>
                      <a:pt x="180" y="146"/>
                    </a:cubicBezTo>
                    <a:cubicBezTo>
                      <a:pt x="187" y="152"/>
                      <a:pt x="187" y="152"/>
                      <a:pt x="187" y="152"/>
                    </a:cubicBezTo>
                    <a:cubicBezTo>
                      <a:pt x="191" y="156"/>
                      <a:pt x="191" y="156"/>
                      <a:pt x="191" y="156"/>
                    </a:cubicBezTo>
                    <a:cubicBezTo>
                      <a:pt x="195" y="152"/>
                      <a:pt x="195" y="152"/>
                      <a:pt x="195" y="152"/>
                    </a:cubicBezTo>
                    <a:cubicBezTo>
                      <a:pt x="203" y="144"/>
                      <a:pt x="203" y="144"/>
                      <a:pt x="203" y="144"/>
                    </a:cubicBezTo>
                    <a:cubicBezTo>
                      <a:pt x="211" y="153"/>
                      <a:pt x="211" y="153"/>
                      <a:pt x="211" y="153"/>
                    </a:cubicBezTo>
                    <a:cubicBezTo>
                      <a:pt x="214" y="156"/>
                      <a:pt x="214" y="156"/>
                      <a:pt x="214" y="156"/>
                    </a:cubicBezTo>
                    <a:cubicBezTo>
                      <a:pt x="215" y="157"/>
                      <a:pt x="215" y="157"/>
                      <a:pt x="215" y="157"/>
                    </a:cubicBezTo>
                    <a:cubicBezTo>
                      <a:pt x="226" y="146"/>
                      <a:pt x="226" y="146"/>
                      <a:pt x="226" y="146"/>
                    </a:cubicBezTo>
                    <a:cubicBezTo>
                      <a:pt x="358" y="278"/>
                      <a:pt x="358" y="278"/>
                      <a:pt x="358" y="278"/>
                    </a:cubicBezTo>
                    <a:cubicBezTo>
                      <a:pt x="368" y="288"/>
                      <a:pt x="368" y="288"/>
                      <a:pt x="368" y="288"/>
                    </a:cubicBezTo>
                    <a:cubicBezTo>
                      <a:pt x="357" y="299"/>
                      <a:pt x="357" y="299"/>
                      <a:pt x="357" y="299"/>
                    </a:cubicBezTo>
                    <a:cubicBezTo>
                      <a:pt x="358" y="299"/>
                      <a:pt x="358" y="299"/>
                      <a:pt x="358" y="299"/>
                    </a:cubicBezTo>
                    <a:cubicBezTo>
                      <a:pt x="361" y="303"/>
                      <a:pt x="361" y="303"/>
                      <a:pt x="361" y="303"/>
                    </a:cubicBezTo>
                    <a:cubicBezTo>
                      <a:pt x="369" y="311"/>
                      <a:pt x="369" y="311"/>
                      <a:pt x="369" y="311"/>
                    </a:cubicBezTo>
                    <a:lnTo>
                      <a:pt x="361" y="319"/>
                    </a:lnTo>
                    <a:close/>
                    <a:moveTo>
                      <a:pt x="384" y="317"/>
                    </a:moveTo>
                    <a:cubicBezTo>
                      <a:pt x="377" y="311"/>
                      <a:pt x="377" y="311"/>
                      <a:pt x="377" y="311"/>
                    </a:cubicBezTo>
                    <a:cubicBezTo>
                      <a:pt x="384" y="304"/>
                      <a:pt x="384" y="304"/>
                      <a:pt x="384" y="304"/>
                    </a:cubicBezTo>
                    <a:cubicBezTo>
                      <a:pt x="390" y="311"/>
                      <a:pt x="390" y="311"/>
                      <a:pt x="390" y="311"/>
                    </a:cubicBezTo>
                    <a:lnTo>
                      <a:pt x="384" y="3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86"/>
              <p:cNvSpPr>
                <a:spLocks noEditPoints="1"/>
              </p:cNvSpPr>
              <p:nvPr/>
            </p:nvSpPr>
            <p:spPr bwMode="auto">
              <a:xfrm>
                <a:off x="5502066" y="-1773"/>
                <a:ext cx="1595844" cy="1541981"/>
              </a:xfrm>
              <a:custGeom>
                <a:avLst/>
                <a:gdLst>
                  <a:gd name="T0" fmla="*/ 0 w 1274"/>
                  <a:gd name="T1" fmla="*/ 85 h 1231"/>
                  <a:gd name="T2" fmla="*/ 66 w 1274"/>
                  <a:gd name="T3" fmla="*/ 142 h 1231"/>
                  <a:gd name="T4" fmla="*/ 0 w 1274"/>
                  <a:gd name="T5" fmla="*/ 1065 h 1231"/>
                  <a:gd name="T6" fmla="*/ 23 w 1274"/>
                  <a:gd name="T7" fmla="*/ 1088 h 1231"/>
                  <a:gd name="T8" fmla="*/ 66 w 1274"/>
                  <a:gd name="T9" fmla="*/ 1141 h 1231"/>
                  <a:gd name="T10" fmla="*/ 0 w 1274"/>
                  <a:gd name="T11" fmla="*/ 1164 h 1231"/>
                  <a:gd name="T12" fmla="*/ 23 w 1274"/>
                  <a:gd name="T13" fmla="*/ 1231 h 1231"/>
                  <a:gd name="T14" fmla="*/ 90 w 1274"/>
                  <a:gd name="T15" fmla="*/ 1207 h 1231"/>
                  <a:gd name="T16" fmla="*/ 138 w 1274"/>
                  <a:gd name="T17" fmla="*/ 1231 h 1231"/>
                  <a:gd name="T18" fmla="*/ 1136 w 1274"/>
                  <a:gd name="T19" fmla="*/ 1231 h 1231"/>
                  <a:gd name="T20" fmla="*/ 1136 w 1274"/>
                  <a:gd name="T21" fmla="*/ 1207 h 1231"/>
                  <a:gd name="T22" fmla="*/ 1184 w 1274"/>
                  <a:gd name="T23" fmla="*/ 1207 h 1231"/>
                  <a:gd name="T24" fmla="*/ 1250 w 1274"/>
                  <a:gd name="T25" fmla="*/ 1231 h 1231"/>
                  <a:gd name="T26" fmla="*/ 1274 w 1274"/>
                  <a:gd name="T27" fmla="*/ 1164 h 1231"/>
                  <a:gd name="T28" fmla="*/ 1207 w 1274"/>
                  <a:gd name="T29" fmla="*/ 1141 h 1231"/>
                  <a:gd name="T30" fmla="*/ 1250 w 1274"/>
                  <a:gd name="T31" fmla="*/ 1088 h 1231"/>
                  <a:gd name="T32" fmla="*/ 1274 w 1274"/>
                  <a:gd name="T33" fmla="*/ 1065 h 1231"/>
                  <a:gd name="T34" fmla="*/ 1274 w 1274"/>
                  <a:gd name="T35" fmla="*/ 166 h 1231"/>
                  <a:gd name="T36" fmla="*/ 1207 w 1274"/>
                  <a:gd name="T37" fmla="*/ 142 h 1231"/>
                  <a:gd name="T38" fmla="*/ 1274 w 1274"/>
                  <a:gd name="T39" fmla="*/ 85 h 1231"/>
                  <a:gd name="T40" fmla="*/ 1274 w 1274"/>
                  <a:gd name="T41" fmla="*/ 0 h 1231"/>
                  <a:gd name="T42" fmla="*/ 1184 w 1274"/>
                  <a:gd name="T43" fmla="*/ 0 h 1231"/>
                  <a:gd name="T44" fmla="*/ 1136 w 1274"/>
                  <a:gd name="T45" fmla="*/ 66 h 1231"/>
                  <a:gd name="T46" fmla="*/ 1136 w 1274"/>
                  <a:gd name="T47" fmla="*/ 0 h 1231"/>
                  <a:gd name="T48" fmla="*/ 166 w 1274"/>
                  <a:gd name="T49" fmla="*/ 0 h 1231"/>
                  <a:gd name="T50" fmla="*/ 90 w 1274"/>
                  <a:gd name="T51" fmla="*/ 66 h 1231"/>
                  <a:gd name="T52" fmla="*/ 66 w 1274"/>
                  <a:gd name="T53" fmla="*/ 0 h 1231"/>
                  <a:gd name="T54" fmla="*/ 0 w 1274"/>
                  <a:gd name="T55" fmla="*/ 23 h 1231"/>
                  <a:gd name="T56" fmla="*/ 23 w 1274"/>
                  <a:gd name="T57" fmla="*/ 1164 h 1231"/>
                  <a:gd name="T58" fmla="*/ 1250 w 1274"/>
                  <a:gd name="T59" fmla="*/ 1164 h 1231"/>
                  <a:gd name="T60" fmla="*/ 1207 w 1274"/>
                  <a:gd name="T61" fmla="*/ 1164 h 1231"/>
                  <a:gd name="T62" fmla="*/ 1250 w 1274"/>
                  <a:gd name="T63" fmla="*/ 23 h 1231"/>
                  <a:gd name="T64" fmla="*/ 1207 w 1274"/>
                  <a:gd name="T65" fmla="*/ 23 h 1231"/>
                  <a:gd name="T66" fmla="*/ 166 w 1274"/>
                  <a:gd name="T67" fmla="*/ 66 h 1231"/>
                  <a:gd name="T68" fmla="*/ 1108 w 1274"/>
                  <a:gd name="T69" fmla="*/ 66 h 1231"/>
                  <a:gd name="T70" fmla="*/ 1184 w 1274"/>
                  <a:gd name="T71" fmla="*/ 90 h 1231"/>
                  <a:gd name="T72" fmla="*/ 1184 w 1274"/>
                  <a:gd name="T73" fmla="*/ 166 h 1231"/>
                  <a:gd name="T74" fmla="*/ 1250 w 1274"/>
                  <a:gd name="T75" fmla="*/ 1088 h 1231"/>
                  <a:gd name="T76" fmla="*/ 1184 w 1274"/>
                  <a:gd name="T77" fmla="*/ 1069 h 1231"/>
                  <a:gd name="T78" fmla="*/ 1136 w 1274"/>
                  <a:gd name="T79" fmla="*/ 1141 h 1231"/>
                  <a:gd name="T80" fmla="*/ 1108 w 1274"/>
                  <a:gd name="T81" fmla="*/ 1207 h 1231"/>
                  <a:gd name="T82" fmla="*/ 166 w 1274"/>
                  <a:gd name="T83" fmla="*/ 1141 h 1231"/>
                  <a:gd name="T84" fmla="*/ 90 w 1274"/>
                  <a:gd name="T85" fmla="*/ 1088 h 1231"/>
                  <a:gd name="T86" fmla="*/ 23 w 1274"/>
                  <a:gd name="T87" fmla="*/ 1065 h 1231"/>
                  <a:gd name="T88" fmla="*/ 90 w 1274"/>
                  <a:gd name="T89" fmla="*/ 161 h 1231"/>
                  <a:gd name="T90" fmla="*/ 138 w 1274"/>
                  <a:gd name="T91" fmla="*/ 90 h 1231"/>
                  <a:gd name="T92" fmla="*/ 23 w 1274"/>
                  <a:gd name="T93" fmla="*/ 66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74" h="1231">
                    <a:moveTo>
                      <a:pt x="0" y="23"/>
                    </a:moveTo>
                    <a:lnTo>
                      <a:pt x="0" y="66"/>
                    </a:lnTo>
                    <a:lnTo>
                      <a:pt x="0" y="85"/>
                    </a:lnTo>
                    <a:lnTo>
                      <a:pt x="0" y="90"/>
                    </a:lnTo>
                    <a:lnTo>
                      <a:pt x="66" y="90"/>
                    </a:lnTo>
                    <a:lnTo>
                      <a:pt x="66" y="142"/>
                    </a:lnTo>
                    <a:lnTo>
                      <a:pt x="0" y="142"/>
                    </a:lnTo>
                    <a:lnTo>
                      <a:pt x="0" y="166"/>
                    </a:lnTo>
                    <a:lnTo>
                      <a:pt x="0" y="1065"/>
                    </a:lnTo>
                    <a:lnTo>
                      <a:pt x="0" y="1088"/>
                    </a:lnTo>
                    <a:lnTo>
                      <a:pt x="0" y="1088"/>
                    </a:lnTo>
                    <a:lnTo>
                      <a:pt x="23" y="1088"/>
                    </a:lnTo>
                    <a:lnTo>
                      <a:pt x="23" y="1088"/>
                    </a:lnTo>
                    <a:lnTo>
                      <a:pt x="66" y="1088"/>
                    </a:lnTo>
                    <a:lnTo>
                      <a:pt x="66" y="1141"/>
                    </a:lnTo>
                    <a:lnTo>
                      <a:pt x="0" y="1141"/>
                    </a:lnTo>
                    <a:lnTo>
                      <a:pt x="0" y="1145"/>
                    </a:lnTo>
                    <a:lnTo>
                      <a:pt x="0" y="1164"/>
                    </a:lnTo>
                    <a:lnTo>
                      <a:pt x="0" y="1207"/>
                    </a:lnTo>
                    <a:lnTo>
                      <a:pt x="0" y="1231"/>
                    </a:lnTo>
                    <a:lnTo>
                      <a:pt x="23" y="1231"/>
                    </a:lnTo>
                    <a:lnTo>
                      <a:pt x="66" y="1231"/>
                    </a:lnTo>
                    <a:lnTo>
                      <a:pt x="90" y="1231"/>
                    </a:lnTo>
                    <a:lnTo>
                      <a:pt x="90" y="1207"/>
                    </a:lnTo>
                    <a:lnTo>
                      <a:pt x="90" y="1164"/>
                    </a:lnTo>
                    <a:lnTo>
                      <a:pt x="138" y="1164"/>
                    </a:lnTo>
                    <a:lnTo>
                      <a:pt x="138" y="1231"/>
                    </a:lnTo>
                    <a:lnTo>
                      <a:pt x="166" y="1231"/>
                    </a:lnTo>
                    <a:lnTo>
                      <a:pt x="1108" y="1231"/>
                    </a:lnTo>
                    <a:lnTo>
                      <a:pt x="1136" y="1231"/>
                    </a:lnTo>
                    <a:lnTo>
                      <a:pt x="1136" y="1231"/>
                    </a:lnTo>
                    <a:lnTo>
                      <a:pt x="1136" y="1207"/>
                    </a:lnTo>
                    <a:lnTo>
                      <a:pt x="1136" y="1207"/>
                    </a:lnTo>
                    <a:lnTo>
                      <a:pt x="1136" y="1164"/>
                    </a:lnTo>
                    <a:lnTo>
                      <a:pt x="1184" y="1164"/>
                    </a:lnTo>
                    <a:lnTo>
                      <a:pt x="1184" y="1207"/>
                    </a:lnTo>
                    <a:lnTo>
                      <a:pt x="1184" y="1231"/>
                    </a:lnTo>
                    <a:lnTo>
                      <a:pt x="1207" y="1231"/>
                    </a:lnTo>
                    <a:lnTo>
                      <a:pt x="1250" y="1231"/>
                    </a:lnTo>
                    <a:lnTo>
                      <a:pt x="1274" y="1231"/>
                    </a:lnTo>
                    <a:lnTo>
                      <a:pt x="1274" y="1207"/>
                    </a:lnTo>
                    <a:lnTo>
                      <a:pt x="1274" y="1164"/>
                    </a:lnTo>
                    <a:lnTo>
                      <a:pt x="1274" y="1145"/>
                    </a:lnTo>
                    <a:lnTo>
                      <a:pt x="1274" y="1141"/>
                    </a:lnTo>
                    <a:lnTo>
                      <a:pt x="1207" y="1141"/>
                    </a:lnTo>
                    <a:lnTo>
                      <a:pt x="1207" y="1088"/>
                    </a:lnTo>
                    <a:lnTo>
                      <a:pt x="1250" y="1088"/>
                    </a:lnTo>
                    <a:lnTo>
                      <a:pt x="1250" y="1088"/>
                    </a:lnTo>
                    <a:lnTo>
                      <a:pt x="1274" y="1088"/>
                    </a:lnTo>
                    <a:lnTo>
                      <a:pt x="1274" y="1088"/>
                    </a:lnTo>
                    <a:lnTo>
                      <a:pt x="1274" y="1065"/>
                    </a:lnTo>
                    <a:lnTo>
                      <a:pt x="1274" y="1088"/>
                    </a:lnTo>
                    <a:lnTo>
                      <a:pt x="1274" y="998"/>
                    </a:lnTo>
                    <a:lnTo>
                      <a:pt x="1274" y="166"/>
                    </a:lnTo>
                    <a:lnTo>
                      <a:pt x="1274" y="166"/>
                    </a:lnTo>
                    <a:lnTo>
                      <a:pt x="1274" y="142"/>
                    </a:lnTo>
                    <a:lnTo>
                      <a:pt x="1207" y="142"/>
                    </a:lnTo>
                    <a:lnTo>
                      <a:pt x="1207" y="90"/>
                    </a:lnTo>
                    <a:lnTo>
                      <a:pt x="1274" y="90"/>
                    </a:lnTo>
                    <a:lnTo>
                      <a:pt x="1274" y="85"/>
                    </a:lnTo>
                    <a:lnTo>
                      <a:pt x="1274" y="66"/>
                    </a:lnTo>
                    <a:lnTo>
                      <a:pt x="1274" y="23"/>
                    </a:lnTo>
                    <a:lnTo>
                      <a:pt x="1274" y="0"/>
                    </a:lnTo>
                    <a:lnTo>
                      <a:pt x="1250" y="0"/>
                    </a:lnTo>
                    <a:lnTo>
                      <a:pt x="1207" y="0"/>
                    </a:lnTo>
                    <a:lnTo>
                      <a:pt x="1184" y="0"/>
                    </a:lnTo>
                    <a:lnTo>
                      <a:pt x="1184" y="23"/>
                    </a:lnTo>
                    <a:lnTo>
                      <a:pt x="1184" y="66"/>
                    </a:lnTo>
                    <a:lnTo>
                      <a:pt x="1136" y="66"/>
                    </a:lnTo>
                    <a:lnTo>
                      <a:pt x="1136" y="23"/>
                    </a:lnTo>
                    <a:lnTo>
                      <a:pt x="1136" y="23"/>
                    </a:lnTo>
                    <a:lnTo>
                      <a:pt x="1136" y="0"/>
                    </a:lnTo>
                    <a:lnTo>
                      <a:pt x="1136" y="0"/>
                    </a:lnTo>
                    <a:lnTo>
                      <a:pt x="1108" y="0"/>
                    </a:lnTo>
                    <a:lnTo>
                      <a:pt x="166" y="0"/>
                    </a:lnTo>
                    <a:lnTo>
                      <a:pt x="138" y="0"/>
                    </a:lnTo>
                    <a:lnTo>
                      <a:pt x="138" y="66"/>
                    </a:lnTo>
                    <a:lnTo>
                      <a:pt x="90" y="66"/>
                    </a:lnTo>
                    <a:lnTo>
                      <a:pt x="90" y="23"/>
                    </a:lnTo>
                    <a:lnTo>
                      <a:pt x="90" y="0"/>
                    </a:lnTo>
                    <a:lnTo>
                      <a:pt x="66" y="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23"/>
                    </a:lnTo>
                    <a:close/>
                    <a:moveTo>
                      <a:pt x="66" y="1207"/>
                    </a:moveTo>
                    <a:lnTo>
                      <a:pt x="23" y="1207"/>
                    </a:lnTo>
                    <a:lnTo>
                      <a:pt x="23" y="1164"/>
                    </a:lnTo>
                    <a:lnTo>
                      <a:pt x="66" y="1164"/>
                    </a:lnTo>
                    <a:lnTo>
                      <a:pt x="66" y="1207"/>
                    </a:lnTo>
                    <a:close/>
                    <a:moveTo>
                      <a:pt x="1250" y="1164"/>
                    </a:moveTo>
                    <a:lnTo>
                      <a:pt x="1250" y="1207"/>
                    </a:lnTo>
                    <a:lnTo>
                      <a:pt x="1207" y="1207"/>
                    </a:lnTo>
                    <a:lnTo>
                      <a:pt x="1207" y="1164"/>
                    </a:lnTo>
                    <a:lnTo>
                      <a:pt x="1250" y="1164"/>
                    </a:lnTo>
                    <a:close/>
                    <a:moveTo>
                      <a:pt x="1207" y="23"/>
                    </a:moveTo>
                    <a:lnTo>
                      <a:pt x="1250" y="23"/>
                    </a:lnTo>
                    <a:lnTo>
                      <a:pt x="1250" y="66"/>
                    </a:lnTo>
                    <a:lnTo>
                      <a:pt x="1207" y="66"/>
                    </a:lnTo>
                    <a:lnTo>
                      <a:pt x="1207" y="23"/>
                    </a:lnTo>
                    <a:close/>
                    <a:moveTo>
                      <a:pt x="138" y="90"/>
                    </a:moveTo>
                    <a:lnTo>
                      <a:pt x="166" y="90"/>
                    </a:lnTo>
                    <a:lnTo>
                      <a:pt x="166" y="66"/>
                    </a:lnTo>
                    <a:lnTo>
                      <a:pt x="166" y="23"/>
                    </a:lnTo>
                    <a:lnTo>
                      <a:pt x="1108" y="23"/>
                    </a:lnTo>
                    <a:lnTo>
                      <a:pt x="1108" y="66"/>
                    </a:lnTo>
                    <a:lnTo>
                      <a:pt x="1108" y="90"/>
                    </a:lnTo>
                    <a:lnTo>
                      <a:pt x="1136" y="90"/>
                    </a:lnTo>
                    <a:lnTo>
                      <a:pt x="1184" y="90"/>
                    </a:lnTo>
                    <a:lnTo>
                      <a:pt x="1184" y="142"/>
                    </a:lnTo>
                    <a:lnTo>
                      <a:pt x="1184" y="161"/>
                    </a:lnTo>
                    <a:lnTo>
                      <a:pt x="1184" y="166"/>
                    </a:lnTo>
                    <a:lnTo>
                      <a:pt x="1250" y="166"/>
                    </a:lnTo>
                    <a:lnTo>
                      <a:pt x="1250" y="998"/>
                    </a:lnTo>
                    <a:lnTo>
                      <a:pt x="1250" y="1088"/>
                    </a:lnTo>
                    <a:lnTo>
                      <a:pt x="1250" y="1065"/>
                    </a:lnTo>
                    <a:lnTo>
                      <a:pt x="1184" y="1065"/>
                    </a:lnTo>
                    <a:lnTo>
                      <a:pt x="1184" y="1069"/>
                    </a:lnTo>
                    <a:lnTo>
                      <a:pt x="1184" y="1088"/>
                    </a:lnTo>
                    <a:lnTo>
                      <a:pt x="1184" y="1141"/>
                    </a:lnTo>
                    <a:lnTo>
                      <a:pt x="1136" y="1141"/>
                    </a:lnTo>
                    <a:lnTo>
                      <a:pt x="1108" y="1141"/>
                    </a:lnTo>
                    <a:lnTo>
                      <a:pt x="1108" y="1164"/>
                    </a:lnTo>
                    <a:lnTo>
                      <a:pt x="1108" y="1207"/>
                    </a:lnTo>
                    <a:lnTo>
                      <a:pt x="166" y="1207"/>
                    </a:lnTo>
                    <a:lnTo>
                      <a:pt x="166" y="1164"/>
                    </a:lnTo>
                    <a:lnTo>
                      <a:pt x="166" y="1141"/>
                    </a:lnTo>
                    <a:lnTo>
                      <a:pt x="138" y="1141"/>
                    </a:lnTo>
                    <a:lnTo>
                      <a:pt x="90" y="1141"/>
                    </a:lnTo>
                    <a:lnTo>
                      <a:pt x="90" y="1088"/>
                    </a:lnTo>
                    <a:lnTo>
                      <a:pt x="90" y="1069"/>
                    </a:lnTo>
                    <a:lnTo>
                      <a:pt x="90" y="1065"/>
                    </a:lnTo>
                    <a:lnTo>
                      <a:pt x="23" y="1065"/>
                    </a:lnTo>
                    <a:lnTo>
                      <a:pt x="23" y="166"/>
                    </a:lnTo>
                    <a:lnTo>
                      <a:pt x="90" y="166"/>
                    </a:lnTo>
                    <a:lnTo>
                      <a:pt x="90" y="161"/>
                    </a:lnTo>
                    <a:lnTo>
                      <a:pt x="90" y="142"/>
                    </a:lnTo>
                    <a:lnTo>
                      <a:pt x="90" y="90"/>
                    </a:lnTo>
                    <a:lnTo>
                      <a:pt x="138" y="90"/>
                    </a:lnTo>
                    <a:close/>
                    <a:moveTo>
                      <a:pt x="66" y="23"/>
                    </a:moveTo>
                    <a:lnTo>
                      <a:pt x="66" y="66"/>
                    </a:lnTo>
                    <a:lnTo>
                      <a:pt x="23" y="66"/>
                    </a:lnTo>
                    <a:lnTo>
                      <a:pt x="23" y="23"/>
                    </a:lnTo>
                    <a:lnTo>
                      <a:pt x="66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Oval 87"/>
              <p:cNvSpPr>
                <a:spLocks noChangeArrowheads="1"/>
              </p:cNvSpPr>
              <p:nvPr/>
            </p:nvSpPr>
            <p:spPr bwMode="auto">
              <a:xfrm>
                <a:off x="5608538" y="74636"/>
                <a:ext cx="1376635" cy="1370371"/>
              </a:xfrm>
              <a:prstGeom prst="ellipse">
                <a:avLst/>
              </a:prstGeom>
              <a:solidFill>
                <a:srgbClr val="E5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6" name="Freeform 8"/>
            <p:cNvSpPr>
              <a:spLocks noEditPoints="1"/>
            </p:cNvSpPr>
            <p:nvPr/>
          </p:nvSpPr>
          <p:spPr bwMode="auto">
            <a:xfrm>
              <a:off x="9729082" y="1289681"/>
              <a:ext cx="922042" cy="1053860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4190817" y="706268"/>
            <a:ext cx="4146004" cy="1014282"/>
            <a:chOff x="4562476" y="709613"/>
            <a:chExt cx="3406775" cy="833437"/>
          </a:xfrm>
        </p:grpSpPr>
        <p:sp>
          <p:nvSpPr>
            <p:cNvPr id="114" name="Oval 73"/>
            <p:cNvSpPr>
              <a:spLocks noChangeArrowheads="1"/>
            </p:cNvSpPr>
            <p:nvPr/>
          </p:nvSpPr>
          <p:spPr bwMode="auto">
            <a:xfrm>
              <a:off x="4562476" y="709613"/>
              <a:ext cx="811213" cy="823912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4"/>
            <p:cNvSpPr>
              <a:spLocks noEditPoints="1"/>
            </p:cNvSpPr>
            <p:nvPr/>
          </p:nvSpPr>
          <p:spPr bwMode="auto">
            <a:xfrm>
              <a:off x="4621213" y="769938"/>
              <a:ext cx="685800" cy="703262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2 h 82"/>
                <a:gd name="T12" fmla="*/ 3 w 82"/>
                <a:gd name="T13" fmla="*/ 41 h 82"/>
                <a:gd name="T14" fmla="*/ 41 w 82"/>
                <a:gd name="T15" fmla="*/ 80 h 82"/>
                <a:gd name="T16" fmla="*/ 80 w 82"/>
                <a:gd name="T17" fmla="*/ 41 h 82"/>
                <a:gd name="T18" fmla="*/ 41 w 82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9" y="82"/>
                    <a:pt x="0" y="64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64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20"/>
                    <a:pt x="3" y="41"/>
                  </a:cubicBezTo>
                  <a:cubicBezTo>
                    <a:pt x="3" y="62"/>
                    <a:pt x="20" y="80"/>
                    <a:pt x="41" y="80"/>
                  </a:cubicBezTo>
                  <a:cubicBezTo>
                    <a:pt x="63" y="80"/>
                    <a:pt x="80" y="62"/>
                    <a:pt x="80" y="41"/>
                  </a:cubicBezTo>
                  <a:cubicBezTo>
                    <a:pt x="80" y="20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5"/>
            <p:cNvSpPr>
              <a:spLocks/>
            </p:cNvSpPr>
            <p:nvPr/>
          </p:nvSpPr>
          <p:spPr bwMode="auto">
            <a:xfrm>
              <a:off x="4729163" y="1190625"/>
              <a:ext cx="101600" cy="103187"/>
            </a:xfrm>
            <a:custGeom>
              <a:avLst/>
              <a:gdLst>
                <a:gd name="T0" fmla="*/ 43 w 64"/>
                <a:gd name="T1" fmla="*/ 0 h 65"/>
                <a:gd name="T2" fmla="*/ 0 w 64"/>
                <a:gd name="T3" fmla="*/ 43 h 65"/>
                <a:gd name="T4" fmla="*/ 21 w 64"/>
                <a:gd name="T5" fmla="*/ 65 h 65"/>
                <a:gd name="T6" fmla="*/ 64 w 64"/>
                <a:gd name="T7" fmla="*/ 22 h 65"/>
                <a:gd name="T8" fmla="*/ 43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43" y="0"/>
                  </a:moveTo>
                  <a:lnTo>
                    <a:pt x="0" y="43"/>
                  </a:lnTo>
                  <a:lnTo>
                    <a:pt x="21" y="65"/>
                  </a:lnTo>
                  <a:lnTo>
                    <a:pt x="64" y="2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6"/>
            <p:cNvSpPr>
              <a:spLocks noEditPoints="1"/>
            </p:cNvSpPr>
            <p:nvPr/>
          </p:nvSpPr>
          <p:spPr bwMode="auto">
            <a:xfrm>
              <a:off x="4746626" y="890588"/>
              <a:ext cx="242888" cy="463550"/>
            </a:xfrm>
            <a:custGeom>
              <a:avLst/>
              <a:gdLst>
                <a:gd name="T0" fmla="*/ 29 w 29"/>
                <a:gd name="T1" fmla="*/ 33 h 54"/>
                <a:gd name="T2" fmla="*/ 29 w 29"/>
                <a:gd name="T3" fmla="*/ 28 h 54"/>
                <a:gd name="T4" fmla="*/ 17 w 29"/>
                <a:gd name="T5" fmla="*/ 28 h 54"/>
                <a:gd name="T6" fmla="*/ 17 w 29"/>
                <a:gd name="T7" fmla="*/ 23 h 54"/>
                <a:gd name="T8" fmla="*/ 20 w 29"/>
                <a:gd name="T9" fmla="*/ 23 h 54"/>
                <a:gd name="T10" fmla="*/ 29 w 29"/>
                <a:gd name="T11" fmla="*/ 23 h 54"/>
                <a:gd name="T12" fmla="*/ 29 w 29"/>
                <a:gd name="T13" fmla="*/ 18 h 54"/>
                <a:gd name="T14" fmla="*/ 24 w 29"/>
                <a:gd name="T15" fmla="*/ 18 h 54"/>
                <a:gd name="T16" fmla="*/ 27 w 29"/>
                <a:gd name="T17" fmla="*/ 9 h 54"/>
                <a:gd name="T18" fmla="*/ 27 w 29"/>
                <a:gd name="T19" fmla="*/ 6 h 54"/>
                <a:gd name="T20" fmla="*/ 25 w 29"/>
                <a:gd name="T21" fmla="*/ 5 h 54"/>
                <a:gd name="T22" fmla="*/ 17 w 29"/>
                <a:gd name="T23" fmla="*/ 5 h 54"/>
                <a:gd name="T24" fmla="*/ 17 w 29"/>
                <a:gd name="T25" fmla="*/ 0 h 54"/>
                <a:gd name="T26" fmla="*/ 12 w 29"/>
                <a:gd name="T27" fmla="*/ 0 h 54"/>
                <a:gd name="T28" fmla="*/ 12 w 29"/>
                <a:gd name="T29" fmla="*/ 5 h 54"/>
                <a:gd name="T30" fmla="*/ 4 w 29"/>
                <a:gd name="T31" fmla="*/ 5 h 54"/>
                <a:gd name="T32" fmla="*/ 2 w 29"/>
                <a:gd name="T33" fmla="*/ 6 h 54"/>
                <a:gd name="T34" fmla="*/ 2 w 29"/>
                <a:gd name="T35" fmla="*/ 9 h 54"/>
                <a:gd name="T36" fmla="*/ 5 w 29"/>
                <a:gd name="T37" fmla="*/ 18 h 54"/>
                <a:gd name="T38" fmla="*/ 0 w 29"/>
                <a:gd name="T39" fmla="*/ 18 h 54"/>
                <a:gd name="T40" fmla="*/ 0 w 29"/>
                <a:gd name="T41" fmla="*/ 23 h 54"/>
                <a:gd name="T42" fmla="*/ 9 w 29"/>
                <a:gd name="T43" fmla="*/ 23 h 54"/>
                <a:gd name="T44" fmla="*/ 12 w 29"/>
                <a:gd name="T45" fmla="*/ 23 h 54"/>
                <a:gd name="T46" fmla="*/ 12 w 29"/>
                <a:gd name="T47" fmla="*/ 28 h 54"/>
                <a:gd name="T48" fmla="*/ 0 w 29"/>
                <a:gd name="T49" fmla="*/ 28 h 54"/>
                <a:gd name="T50" fmla="*/ 0 w 29"/>
                <a:gd name="T51" fmla="*/ 33 h 54"/>
                <a:gd name="T52" fmla="*/ 12 w 29"/>
                <a:gd name="T53" fmla="*/ 33 h 54"/>
                <a:gd name="T54" fmla="*/ 12 w 29"/>
                <a:gd name="T55" fmla="*/ 46 h 54"/>
                <a:gd name="T56" fmla="*/ 8 w 29"/>
                <a:gd name="T57" fmla="*/ 50 h 54"/>
                <a:gd name="T58" fmla="*/ 11 w 29"/>
                <a:gd name="T59" fmla="*/ 54 h 54"/>
                <a:gd name="T60" fmla="*/ 16 w 29"/>
                <a:gd name="T61" fmla="*/ 48 h 54"/>
                <a:gd name="T62" fmla="*/ 17 w 29"/>
                <a:gd name="T63" fmla="*/ 47 h 54"/>
                <a:gd name="T64" fmla="*/ 17 w 29"/>
                <a:gd name="T65" fmla="*/ 33 h 54"/>
                <a:gd name="T66" fmla="*/ 29 w 29"/>
                <a:gd name="T67" fmla="*/ 33 h 54"/>
                <a:gd name="T68" fmla="*/ 8 w 29"/>
                <a:gd name="T69" fmla="*/ 10 h 54"/>
                <a:gd name="T70" fmla="*/ 21 w 29"/>
                <a:gd name="T71" fmla="*/ 10 h 54"/>
                <a:gd name="T72" fmla="*/ 18 w 29"/>
                <a:gd name="T73" fmla="*/ 18 h 54"/>
                <a:gd name="T74" fmla="*/ 11 w 29"/>
                <a:gd name="T75" fmla="*/ 18 h 54"/>
                <a:gd name="T76" fmla="*/ 8 w 29"/>
                <a:gd name="T77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54">
                  <a:moveTo>
                    <a:pt x="29" y="33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7" y="7"/>
                    <a:pt x="27" y="6"/>
                  </a:cubicBezTo>
                  <a:cubicBezTo>
                    <a:pt x="26" y="6"/>
                    <a:pt x="26" y="5"/>
                    <a:pt x="25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6"/>
                    <a:pt x="2" y="6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7"/>
                    <a:pt x="17" y="47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9" y="33"/>
                  </a:lnTo>
                  <a:close/>
                  <a:moveTo>
                    <a:pt x="8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1" y="18"/>
                    <a:pt x="11" y="18"/>
                    <a:pt x="11" y="18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7"/>
            <p:cNvSpPr>
              <a:spLocks/>
            </p:cNvSpPr>
            <p:nvPr/>
          </p:nvSpPr>
          <p:spPr bwMode="auto">
            <a:xfrm>
              <a:off x="4897438" y="1182688"/>
              <a:ext cx="66675" cy="76200"/>
            </a:xfrm>
            <a:custGeom>
              <a:avLst/>
              <a:gdLst>
                <a:gd name="T0" fmla="*/ 42 w 42"/>
                <a:gd name="T1" fmla="*/ 27 h 48"/>
                <a:gd name="T2" fmla="*/ 16 w 42"/>
                <a:gd name="T3" fmla="*/ 0 h 48"/>
                <a:gd name="T4" fmla="*/ 0 w 42"/>
                <a:gd name="T5" fmla="*/ 21 h 48"/>
                <a:gd name="T6" fmla="*/ 26 w 42"/>
                <a:gd name="T7" fmla="*/ 48 h 48"/>
                <a:gd name="T8" fmla="*/ 42 w 42"/>
                <a:gd name="T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42" y="27"/>
                  </a:moveTo>
                  <a:lnTo>
                    <a:pt x="16" y="0"/>
                  </a:lnTo>
                  <a:lnTo>
                    <a:pt x="0" y="21"/>
                  </a:lnTo>
                  <a:lnTo>
                    <a:pt x="26" y="48"/>
                  </a:lnTo>
                  <a:lnTo>
                    <a:pt x="42" y="27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8"/>
            <p:cNvSpPr>
              <a:spLocks/>
            </p:cNvSpPr>
            <p:nvPr/>
          </p:nvSpPr>
          <p:spPr bwMode="auto">
            <a:xfrm>
              <a:off x="4930776" y="898525"/>
              <a:ext cx="268288" cy="446087"/>
            </a:xfrm>
            <a:custGeom>
              <a:avLst/>
              <a:gdLst>
                <a:gd name="T0" fmla="*/ 32 w 32"/>
                <a:gd name="T1" fmla="*/ 20 h 52"/>
                <a:gd name="T2" fmla="*/ 13 w 32"/>
                <a:gd name="T3" fmla="*/ 20 h 52"/>
                <a:gd name="T4" fmla="*/ 13 w 32"/>
                <a:gd name="T5" fmla="*/ 5 h 52"/>
                <a:gd name="T6" fmla="*/ 30 w 32"/>
                <a:gd name="T7" fmla="*/ 5 h 52"/>
                <a:gd name="T8" fmla="*/ 30 w 32"/>
                <a:gd name="T9" fmla="*/ 0 h 52"/>
                <a:gd name="T10" fmla="*/ 11 w 32"/>
                <a:gd name="T11" fmla="*/ 0 h 52"/>
                <a:gd name="T12" fmla="*/ 8 w 32"/>
                <a:gd name="T13" fmla="*/ 3 h 52"/>
                <a:gd name="T14" fmla="*/ 8 w 32"/>
                <a:gd name="T15" fmla="*/ 41 h 52"/>
                <a:gd name="T16" fmla="*/ 0 w 32"/>
                <a:gd name="T17" fmla="*/ 49 h 52"/>
                <a:gd name="T18" fmla="*/ 4 w 32"/>
                <a:gd name="T19" fmla="*/ 52 h 52"/>
                <a:gd name="T20" fmla="*/ 12 w 32"/>
                <a:gd name="T21" fmla="*/ 44 h 52"/>
                <a:gd name="T22" fmla="*/ 13 w 32"/>
                <a:gd name="T23" fmla="*/ 42 h 52"/>
                <a:gd name="T24" fmla="*/ 13 w 32"/>
                <a:gd name="T25" fmla="*/ 25 h 52"/>
                <a:gd name="T26" fmla="*/ 19 w 32"/>
                <a:gd name="T27" fmla="*/ 25 h 52"/>
                <a:gd name="T28" fmla="*/ 19 w 32"/>
                <a:gd name="T29" fmla="*/ 50 h 52"/>
                <a:gd name="T30" fmla="*/ 24 w 32"/>
                <a:gd name="T31" fmla="*/ 50 h 52"/>
                <a:gd name="T32" fmla="*/ 24 w 32"/>
                <a:gd name="T33" fmla="*/ 25 h 52"/>
                <a:gd name="T34" fmla="*/ 32 w 32"/>
                <a:gd name="T35" fmla="*/ 25 h 52"/>
                <a:gd name="T36" fmla="*/ 32 w 32"/>
                <a:gd name="T37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52">
                  <a:moveTo>
                    <a:pt x="32" y="20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2"/>
                    <a:pt x="8" y="3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2" y="25"/>
                    <a:pt x="32" y="25"/>
                    <a:pt x="32" y="25"/>
                  </a:cubicBezTo>
                  <a:lnTo>
                    <a:pt x="32" y="2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79"/>
            <p:cNvSpPr>
              <a:spLocks noChangeArrowheads="1"/>
            </p:cNvSpPr>
            <p:nvPr/>
          </p:nvSpPr>
          <p:spPr bwMode="auto">
            <a:xfrm>
              <a:off x="5424488" y="709613"/>
              <a:ext cx="812800" cy="823912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80"/>
            <p:cNvSpPr>
              <a:spLocks noEditPoints="1"/>
            </p:cNvSpPr>
            <p:nvPr/>
          </p:nvSpPr>
          <p:spPr bwMode="auto">
            <a:xfrm>
              <a:off x="5483226" y="769938"/>
              <a:ext cx="695325" cy="703262"/>
            </a:xfrm>
            <a:custGeom>
              <a:avLst/>
              <a:gdLst>
                <a:gd name="T0" fmla="*/ 41 w 83"/>
                <a:gd name="T1" fmla="*/ 82 h 82"/>
                <a:gd name="T2" fmla="*/ 0 w 83"/>
                <a:gd name="T3" fmla="*/ 41 h 82"/>
                <a:gd name="T4" fmla="*/ 41 w 83"/>
                <a:gd name="T5" fmla="*/ 0 h 82"/>
                <a:gd name="T6" fmla="*/ 83 w 83"/>
                <a:gd name="T7" fmla="*/ 41 h 82"/>
                <a:gd name="T8" fmla="*/ 41 w 83"/>
                <a:gd name="T9" fmla="*/ 82 h 82"/>
                <a:gd name="T10" fmla="*/ 41 w 83"/>
                <a:gd name="T11" fmla="*/ 2 h 82"/>
                <a:gd name="T12" fmla="*/ 3 w 83"/>
                <a:gd name="T13" fmla="*/ 41 h 82"/>
                <a:gd name="T14" fmla="*/ 41 w 83"/>
                <a:gd name="T15" fmla="*/ 80 h 82"/>
                <a:gd name="T16" fmla="*/ 80 w 83"/>
                <a:gd name="T17" fmla="*/ 41 h 82"/>
                <a:gd name="T18" fmla="*/ 41 w 83"/>
                <a:gd name="T1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2">
                  <a:moveTo>
                    <a:pt x="41" y="82"/>
                  </a:moveTo>
                  <a:cubicBezTo>
                    <a:pt x="19" y="82"/>
                    <a:pt x="0" y="64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3" y="18"/>
                    <a:pt x="83" y="41"/>
                  </a:cubicBezTo>
                  <a:cubicBezTo>
                    <a:pt x="83" y="64"/>
                    <a:pt x="64" y="82"/>
                    <a:pt x="41" y="82"/>
                  </a:cubicBezTo>
                  <a:close/>
                  <a:moveTo>
                    <a:pt x="41" y="2"/>
                  </a:moveTo>
                  <a:cubicBezTo>
                    <a:pt x="20" y="2"/>
                    <a:pt x="3" y="20"/>
                    <a:pt x="3" y="41"/>
                  </a:cubicBezTo>
                  <a:cubicBezTo>
                    <a:pt x="3" y="62"/>
                    <a:pt x="20" y="80"/>
                    <a:pt x="41" y="80"/>
                  </a:cubicBezTo>
                  <a:cubicBezTo>
                    <a:pt x="63" y="80"/>
                    <a:pt x="80" y="62"/>
                    <a:pt x="80" y="41"/>
                  </a:cubicBezTo>
                  <a:cubicBezTo>
                    <a:pt x="80" y="20"/>
                    <a:pt x="63" y="2"/>
                    <a:pt x="41" y="2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81"/>
            <p:cNvSpPr>
              <a:spLocks noEditPoints="1"/>
            </p:cNvSpPr>
            <p:nvPr/>
          </p:nvSpPr>
          <p:spPr bwMode="auto">
            <a:xfrm>
              <a:off x="5600701" y="890588"/>
              <a:ext cx="452438" cy="463550"/>
            </a:xfrm>
            <a:custGeom>
              <a:avLst/>
              <a:gdLst>
                <a:gd name="T0" fmla="*/ 54 w 54"/>
                <a:gd name="T1" fmla="*/ 35 h 54"/>
                <a:gd name="T2" fmla="*/ 33 w 54"/>
                <a:gd name="T3" fmla="*/ 35 h 54"/>
                <a:gd name="T4" fmla="*/ 33 w 54"/>
                <a:gd name="T5" fmla="*/ 24 h 54"/>
                <a:gd name="T6" fmla="*/ 51 w 54"/>
                <a:gd name="T7" fmla="*/ 24 h 54"/>
                <a:gd name="T8" fmla="*/ 51 w 54"/>
                <a:gd name="T9" fmla="*/ 19 h 54"/>
                <a:gd name="T10" fmla="*/ 33 w 54"/>
                <a:gd name="T11" fmla="*/ 19 h 54"/>
                <a:gd name="T12" fmla="*/ 33 w 54"/>
                <a:gd name="T13" fmla="*/ 11 h 54"/>
                <a:gd name="T14" fmla="*/ 52 w 54"/>
                <a:gd name="T15" fmla="*/ 11 h 54"/>
                <a:gd name="T16" fmla="*/ 52 w 54"/>
                <a:gd name="T17" fmla="*/ 6 h 54"/>
                <a:gd name="T18" fmla="*/ 19 w 54"/>
                <a:gd name="T19" fmla="*/ 6 h 54"/>
                <a:gd name="T20" fmla="*/ 21 w 54"/>
                <a:gd name="T21" fmla="*/ 4 h 54"/>
                <a:gd name="T22" fmla="*/ 18 w 54"/>
                <a:gd name="T23" fmla="*/ 0 h 54"/>
                <a:gd name="T24" fmla="*/ 0 w 54"/>
                <a:gd name="T25" fmla="*/ 17 h 54"/>
                <a:gd name="T26" fmla="*/ 4 w 54"/>
                <a:gd name="T27" fmla="*/ 21 h 54"/>
                <a:gd name="T28" fmla="*/ 14 w 54"/>
                <a:gd name="T29" fmla="*/ 11 h 54"/>
                <a:gd name="T30" fmla="*/ 28 w 54"/>
                <a:gd name="T31" fmla="*/ 11 h 54"/>
                <a:gd name="T32" fmla="*/ 28 w 54"/>
                <a:gd name="T33" fmla="*/ 19 h 54"/>
                <a:gd name="T34" fmla="*/ 13 w 54"/>
                <a:gd name="T35" fmla="*/ 19 h 54"/>
                <a:gd name="T36" fmla="*/ 10 w 54"/>
                <a:gd name="T37" fmla="*/ 22 h 54"/>
                <a:gd name="T38" fmla="*/ 10 w 54"/>
                <a:gd name="T39" fmla="*/ 35 h 54"/>
                <a:gd name="T40" fmla="*/ 1 w 54"/>
                <a:gd name="T41" fmla="*/ 35 h 54"/>
                <a:gd name="T42" fmla="*/ 1 w 54"/>
                <a:gd name="T43" fmla="*/ 40 h 54"/>
                <a:gd name="T44" fmla="*/ 28 w 54"/>
                <a:gd name="T45" fmla="*/ 40 h 54"/>
                <a:gd name="T46" fmla="*/ 28 w 54"/>
                <a:gd name="T47" fmla="*/ 54 h 54"/>
                <a:gd name="T48" fmla="*/ 33 w 54"/>
                <a:gd name="T49" fmla="*/ 54 h 54"/>
                <a:gd name="T50" fmla="*/ 33 w 54"/>
                <a:gd name="T51" fmla="*/ 40 h 54"/>
                <a:gd name="T52" fmla="*/ 54 w 54"/>
                <a:gd name="T53" fmla="*/ 40 h 54"/>
                <a:gd name="T54" fmla="*/ 54 w 54"/>
                <a:gd name="T55" fmla="*/ 35 h 54"/>
                <a:gd name="T56" fmla="*/ 15 w 54"/>
                <a:gd name="T57" fmla="*/ 35 h 54"/>
                <a:gd name="T58" fmla="*/ 15 w 54"/>
                <a:gd name="T59" fmla="*/ 24 h 54"/>
                <a:gd name="T60" fmla="*/ 28 w 54"/>
                <a:gd name="T61" fmla="*/ 24 h 54"/>
                <a:gd name="T62" fmla="*/ 28 w 54"/>
                <a:gd name="T63" fmla="*/ 35 h 54"/>
                <a:gd name="T64" fmla="*/ 15 w 54"/>
                <a:gd name="T65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54">
                  <a:moveTo>
                    <a:pt x="54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19"/>
                    <a:pt x="10" y="20"/>
                    <a:pt x="10" y="2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54" y="35"/>
                  </a:lnTo>
                  <a:close/>
                  <a:moveTo>
                    <a:pt x="15" y="35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35"/>
                    <a:pt x="28" y="35"/>
                    <a:pt x="28" y="35"/>
                  </a:cubicBezTo>
                  <a:lnTo>
                    <a:pt x="15" y="35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82"/>
            <p:cNvSpPr>
              <a:spLocks noChangeArrowheads="1"/>
            </p:cNvSpPr>
            <p:nvPr/>
          </p:nvSpPr>
          <p:spPr bwMode="auto">
            <a:xfrm>
              <a:off x="6303963" y="709613"/>
              <a:ext cx="803275" cy="8334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3"/>
            <p:cNvSpPr>
              <a:spLocks noEditPoints="1"/>
            </p:cNvSpPr>
            <p:nvPr/>
          </p:nvSpPr>
          <p:spPr bwMode="auto">
            <a:xfrm>
              <a:off x="6362701" y="769938"/>
              <a:ext cx="685800" cy="712787"/>
            </a:xfrm>
            <a:custGeom>
              <a:avLst/>
              <a:gdLst>
                <a:gd name="T0" fmla="*/ 41 w 82"/>
                <a:gd name="T1" fmla="*/ 83 h 83"/>
                <a:gd name="T2" fmla="*/ 0 w 82"/>
                <a:gd name="T3" fmla="*/ 41 h 83"/>
                <a:gd name="T4" fmla="*/ 41 w 82"/>
                <a:gd name="T5" fmla="*/ 0 h 83"/>
                <a:gd name="T6" fmla="*/ 82 w 82"/>
                <a:gd name="T7" fmla="*/ 41 h 83"/>
                <a:gd name="T8" fmla="*/ 41 w 82"/>
                <a:gd name="T9" fmla="*/ 83 h 83"/>
                <a:gd name="T10" fmla="*/ 41 w 82"/>
                <a:gd name="T11" fmla="*/ 3 h 83"/>
                <a:gd name="T12" fmla="*/ 2 w 82"/>
                <a:gd name="T13" fmla="*/ 41 h 83"/>
                <a:gd name="T14" fmla="*/ 41 w 82"/>
                <a:gd name="T15" fmla="*/ 80 h 83"/>
                <a:gd name="T16" fmla="*/ 80 w 82"/>
                <a:gd name="T17" fmla="*/ 41 h 83"/>
                <a:gd name="T18" fmla="*/ 41 w 82"/>
                <a:gd name="T1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41" y="83"/>
                  </a:moveTo>
                  <a:cubicBezTo>
                    <a:pt x="18" y="83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4"/>
                    <a:pt x="64" y="83"/>
                    <a:pt x="41" y="83"/>
                  </a:cubicBezTo>
                  <a:close/>
                  <a:moveTo>
                    <a:pt x="41" y="3"/>
                  </a:moveTo>
                  <a:cubicBezTo>
                    <a:pt x="20" y="3"/>
                    <a:pt x="2" y="20"/>
                    <a:pt x="2" y="41"/>
                  </a:cubicBezTo>
                  <a:cubicBezTo>
                    <a:pt x="2" y="63"/>
                    <a:pt x="20" y="80"/>
                    <a:pt x="41" y="80"/>
                  </a:cubicBezTo>
                  <a:cubicBezTo>
                    <a:pt x="62" y="80"/>
                    <a:pt x="80" y="63"/>
                    <a:pt x="80" y="41"/>
                  </a:cubicBezTo>
                  <a:cubicBezTo>
                    <a:pt x="80" y="20"/>
                    <a:pt x="62" y="3"/>
                    <a:pt x="41" y="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4"/>
            <p:cNvSpPr>
              <a:spLocks/>
            </p:cNvSpPr>
            <p:nvPr/>
          </p:nvSpPr>
          <p:spPr bwMode="auto">
            <a:xfrm>
              <a:off x="6488113" y="1019175"/>
              <a:ext cx="58738" cy="103187"/>
            </a:xfrm>
            <a:custGeom>
              <a:avLst/>
              <a:gdLst>
                <a:gd name="T0" fmla="*/ 0 w 37"/>
                <a:gd name="T1" fmla="*/ 59 h 65"/>
                <a:gd name="T2" fmla="*/ 26 w 37"/>
                <a:gd name="T3" fmla="*/ 65 h 65"/>
                <a:gd name="T4" fmla="*/ 37 w 37"/>
                <a:gd name="T5" fmla="*/ 0 h 65"/>
                <a:gd name="T6" fmla="*/ 10 w 37"/>
                <a:gd name="T7" fmla="*/ 0 h 65"/>
                <a:gd name="T8" fmla="*/ 0 w 37"/>
                <a:gd name="T9" fmla="*/ 5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5">
                  <a:moveTo>
                    <a:pt x="0" y="59"/>
                  </a:moveTo>
                  <a:lnTo>
                    <a:pt x="26" y="65"/>
                  </a:lnTo>
                  <a:lnTo>
                    <a:pt x="37" y="0"/>
                  </a:lnTo>
                  <a:lnTo>
                    <a:pt x="1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85"/>
            <p:cNvSpPr>
              <a:spLocks/>
            </p:cNvSpPr>
            <p:nvPr/>
          </p:nvSpPr>
          <p:spPr bwMode="auto">
            <a:xfrm>
              <a:off x="6546851" y="898525"/>
              <a:ext cx="107950" cy="446087"/>
            </a:xfrm>
            <a:custGeom>
              <a:avLst/>
              <a:gdLst>
                <a:gd name="T0" fmla="*/ 47 w 68"/>
                <a:gd name="T1" fmla="*/ 108 h 281"/>
                <a:gd name="T2" fmla="*/ 68 w 68"/>
                <a:gd name="T3" fmla="*/ 92 h 281"/>
                <a:gd name="T4" fmla="*/ 26 w 68"/>
                <a:gd name="T5" fmla="*/ 38 h 281"/>
                <a:gd name="T6" fmla="*/ 26 w 68"/>
                <a:gd name="T7" fmla="*/ 0 h 281"/>
                <a:gd name="T8" fmla="*/ 0 w 68"/>
                <a:gd name="T9" fmla="*/ 0 h 281"/>
                <a:gd name="T10" fmla="*/ 0 w 68"/>
                <a:gd name="T11" fmla="*/ 281 h 281"/>
                <a:gd name="T12" fmla="*/ 26 w 68"/>
                <a:gd name="T13" fmla="*/ 281 h 281"/>
                <a:gd name="T14" fmla="*/ 26 w 68"/>
                <a:gd name="T15" fmla="*/ 81 h 281"/>
                <a:gd name="T16" fmla="*/ 47 w 68"/>
                <a:gd name="T17" fmla="*/ 10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81">
                  <a:moveTo>
                    <a:pt x="47" y="108"/>
                  </a:moveTo>
                  <a:lnTo>
                    <a:pt x="68" y="92"/>
                  </a:lnTo>
                  <a:lnTo>
                    <a:pt x="26" y="38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81"/>
                  </a:lnTo>
                  <a:lnTo>
                    <a:pt x="26" y="281"/>
                  </a:lnTo>
                  <a:lnTo>
                    <a:pt x="26" y="81"/>
                  </a:lnTo>
                  <a:lnTo>
                    <a:pt x="47" y="108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86"/>
            <p:cNvSpPr>
              <a:spLocks noEditPoints="1"/>
            </p:cNvSpPr>
            <p:nvPr/>
          </p:nvSpPr>
          <p:spPr bwMode="auto">
            <a:xfrm>
              <a:off x="6613526" y="898525"/>
              <a:ext cx="317500" cy="455612"/>
            </a:xfrm>
            <a:custGeom>
              <a:avLst/>
              <a:gdLst>
                <a:gd name="T0" fmla="*/ 38 w 38"/>
                <a:gd name="T1" fmla="*/ 50 h 53"/>
                <a:gd name="T2" fmla="*/ 19 w 38"/>
                <a:gd name="T3" fmla="*/ 33 h 53"/>
                <a:gd name="T4" fmla="*/ 19 w 38"/>
                <a:gd name="T5" fmla="*/ 31 h 53"/>
                <a:gd name="T6" fmla="*/ 37 w 38"/>
                <a:gd name="T7" fmla="*/ 31 h 53"/>
                <a:gd name="T8" fmla="*/ 37 w 38"/>
                <a:gd name="T9" fmla="*/ 26 h 53"/>
                <a:gd name="T10" fmla="*/ 34 w 38"/>
                <a:gd name="T11" fmla="*/ 26 h 53"/>
                <a:gd name="T12" fmla="*/ 34 w 38"/>
                <a:gd name="T13" fmla="*/ 10 h 53"/>
                <a:gd name="T14" fmla="*/ 31 w 38"/>
                <a:gd name="T15" fmla="*/ 7 h 53"/>
                <a:gd name="T16" fmla="*/ 19 w 38"/>
                <a:gd name="T17" fmla="*/ 7 h 53"/>
                <a:gd name="T18" fmla="*/ 19 w 38"/>
                <a:gd name="T19" fmla="*/ 0 h 53"/>
                <a:gd name="T20" fmla="*/ 14 w 38"/>
                <a:gd name="T21" fmla="*/ 0 h 53"/>
                <a:gd name="T22" fmla="*/ 14 w 38"/>
                <a:gd name="T23" fmla="*/ 7 h 53"/>
                <a:gd name="T24" fmla="*/ 5 w 38"/>
                <a:gd name="T25" fmla="*/ 7 h 53"/>
                <a:gd name="T26" fmla="*/ 5 w 38"/>
                <a:gd name="T27" fmla="*/ 12 h 53"/>
                <a:gd name="T28" fmla="*/ 14 w 38"/>
                <a:gd name="T29" fmla="*/ 12 h 53"/>
                <a:gd name="T30" fmla="*/ 14 w 38"/>
                <a:gd name="T31" fmla="*/ 26 h 53"/>
                <a:gd name="T32" fmla="*/ 2 w 38"/>
                <a:gd name="T33" fmla="*/ 26 h 53"/>
                <a:gd name="T34" fmla="*/ 2 w 38"/>
                <a:gd name="T35" fmla="*/ 31 h 53"/>
                <a:gd name="T36" fmla="*/ 14 w 38"/>
                <a:gd name="T37" fmla="*/ 31 h 53"/>
                <a:gd name="T38" fmla="*/ 14 w 38"/>
                <a:gd name="T39" fmla="*/ 33 h 53"/>
                <a:gd name="T40" fmla="*/ 0 w 38"/>
                <a:gd name="T41" fmla="*/ 50 h 53"/>
                <a:gd name="T42" fmla="*/ 4 w 38"/>
                <a:gd name="T43" fmla="*/ 53 h 53"/>
                <a:gd name="T44" fmla="*/ 17 w 38"/>
                <a:gd name="T45" fmla="*/ 38 h 53"/>
                <a:gd name="T46" fmla="*/ 34 w 38"/>
                <a:gd name="T47" fmla="*/ 53 h 53"/>
                <a:gd name="T48" fmla="*/ 38 w 38"/>
                <a:gd name="T49" fmla="*/ 50 h 53"/>
                <a:gd name="T50" fmla="*/ 19 w 38"/>
                <a:gd name="T51" fmla="*/ 12 h 53"/>
                <a:gd name="T52" fmla="*/ 29 w 38"/>
                <a:gd name="T53" fmla="*/ 12 h 53"/>
                <a:gd name="T54" fmla="*/ 29 w 38"/>
                <a:gd name="T55" fmla="*/ 26 h 53"/>
                <a:gd name="T56" fmla="*/ 19 w 38"/>
                <a:gd name="T57" fmla="*/ 26 h 53"/>
                <a:gd name="T58" fmla="*/ 19 w 38"/>
                <a:gd name="T5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3">
                  <a:moveTo>
                    <a:pt x="38" y="50"/>
                  </a:moveTo>
                  <a:cubicBezTo>
                    <a:pt x="19" y="33"/>
                    <a:pt x="19" y="33"/>
                    <a:pt x="19" y="33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8"/>
                    <a:pt x="33" y="7"/>
                    <a:pt x="3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34" y="53"/>
                    <a:pt x="34" y="53"/>
                    <a:pt x="34" y="53"/>
                  </a:cubicBezTo>
                  <a:lnTo>
                    <a:pt x="38" y="50"/>
                  </a:lnTo>
                  <a:close/>
                  <a:moveTo>
                    <a:pt x="1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19" y="26"/>
                    <a:pt x="19" y="26"/>
                    <a:pt x="19" y="26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87"/>
            <p:cNvSpPr>
              <a:spLocks noChangeArrowheads="1"/>
            </p:cNvSpPr>
            <p:nvPr/>
          </p:nvSpPr>
          <p:spPr bwMode="auto">
            <a:xfrm>
              <a:off x="7165976" y="709613"/>
              <a:ext cx="803275" cy="833437"/>
            </a:xfrm>
            <a:prstGeom prst="ellipse">
              <a:avLst/>
            </a:pr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8"/>
            <p:cNvSpPr>
              <a:spLocks noEditPoints="1"/>
            </p:cNvSpPr>
            <p:nvPr/>
          </p:nvSpPr>
          <p:spPr bwMode="auto">
            <a:xfrm>
              <a:off x="7224713" y="769938"/>
              <a:ext cx="685800" cy="712787"/>
            </a:xfrm>
            <a:custGeom>
              <a:avLst/>
              <a:gdLst>
                <a:gd name="T0" fmla="*/ 41 w 82"/>
                <a:gd name="T1" fmla="*/ 83 h 83"/>
                <a:gd name="T2" fmla="*/ 0 w 82"/>
                <a:gd name="T3" fmla="*/ 41 h 83"/>
                <a:gd name="T4" fmla="*/ 41 w 82"/>
                <a:gd name="T5" fmla="*/ 0 h 83"/>
                <a:gd name="T6" fmla="*/ 82 w 82"/>
                <a:gd name="T7" fmla="*/ 41 h 83"/>
                <a:gd name="T8" fmla="*/ 41 w 82"/>
                <a:gd name="T9" fmla="*/ 83 h 83"/>
                <a:gd name="T10" fmla="*/ 41 w 82"/>
                <a:gd name="T11" fmla="*/ 3 h 83"/>
                <a:gd name="T12" fmla="*/ 3 w 82"/>
                <a:gd name="T13" fmla="*/ 41 h 83"/>
                <a:gd name="T14" fmla="*/ 41 w 82"/>
                <a:gd name="T15" fmla="*/ 80 h 83"/>
                <a:gd name="T16" fmla="*/ 80 w 82"/>
                <a:gd name="T17" fmla="*/ 41 h 83"/>
                <a:gd name="T18" fmla="*/ 41 w 82"/>
                <a:gd name="T19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41" y="83"/>
                  </a:moveTo>
                  <a:cubicBezTo>
                    <a:pt x="19" y="83"/>
                    <a:pt x="0" y="64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ubicBezTo>
                    <a:pt x="82" y="64"/>
                    <a:pt x="64" y="83"/>
                    <a:pt x="41" y="83"/>
                  </a:cubicBezTo>
                  <a:close/>
                  <a:moveTo>
                    <a:pt x="41" y="3"/>
                  </a:moveTo>
                  <a:cubicBezTo>
                    <a:pt x="20" y="3"/>
                    <a:pt x="3" y="20"/>
                    <a:pt x="3" y="41"/>
                  </a:cubicBezTo>
                  <a:cubicBezTo>
                    <a:pt x="3" y="63"/>
                    <a:pt x="20" y="80"/>
                    <a:pt x="41" y="80"/>
                  </a:cubicBezTo>
                  <a:cubicBezTo>
                    <a:pt x="63" y="80"/>
                    <a:pt x="80" y="63"/>
                    <a:pt x="80" y="41"/>
                  </a:cubicBezTo>
                  <a:cubicBezTo>
                    <a:pt x="80" y="20"/>
                    <a:pt x="63" y="3"/>
                    <a:pt x="41" y="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9"/>
            <p:cNvSpPr>
              <a:spLocks/>
            </p:cNvSpPr>
            <p:nvPr/>
          </p:nvSpPr>
          <p:spPr bwMode="auto">
            <a:xfrm>
              <a:off x="7383463" y="915988"/>
              <a:ext cx="385763" cy="420687"/>
            </a:xfrm>
            <a:custGeom>
              <a:avLst/>
              <a:gdLst>
                <a:gd name="T0" fmla="*/ 46 w 46"/>
                <a:gd name="T1" fmla="*/ 25 h 49"/>
                <a:gd name="T2" fmla="*/ 46 w 46"/>
                <a:gd name="T3" fmla="*/ 20 h 49"/>
                <a:gd name="T4" fmla="*/ 25 w 46"/>
                <a:gd name="T5" fmla="*/ 20 h 49"/>
                <a:gd name="T6" fmla="*/ 25 w 46"/>
                <a:gd name="T7" fmla="*/ 9 h 49"/>
                <a:gd name="T8" fmla="*/ 20 w 46"/>
                <a:gd name="T9" fmla="*/ 9 h 49"/>
                <a:gd name="T10" fmla="*/ 20 w 46"/>
                <a:gd name="T11" fmla="*/ 20 h 49"/>
                <a:gd name="T12" fmla="*/ 5 w 46"/>
                <a:gd name="T13" fmla="*/ 20 h 49"/>
                <a:gd name="T14" fmla="*/ 5 w 46"/>
                <a:gd name="T15" fmla="*/ 5 h 49"/>
                <a:gd name="T16" fmla="*/ 43 w 46"/>
                <a:gd name="T17" fmla="*/ 5 h 49"/>
                <a:gd name="T18" fmla="*/ 43 w 46"/>
                <a:gd name="T19" fmla="*/ 0 h 49"/>
                <a:gd name="T20" fmla="*/ 3 w 46"/>
                <a:gd name="T21" fmla="*/ 0 h 49"/>
                <a:gd name="T22" fmla="*/ 0 w 46"/>
                <a:gd name="T23" fmla="*/ 2 h 49"/>
                <a:gd name="T24" fmla="*/ 0 w 46"/>
                <a:gd name="T25" fmla="*/ 23 h 49"/>
                <a:gd name="T26" fmla="*/ 3 w 46"/>
                <a:gd name="T27" fmla="*/ 25 h 49"/>
                <a:gd name="T28" fmla="*/ 20 w 46"/>
                <a:gd name="T29" fmla="*/ 25 h 49"/>
                <a:gd name="T30" fmla="*/ 20 w 46"/>
                <a:gd name="T31" fmla="*/ 44 h 49"/>
                <a:gd name="T32" fmla="*/ 11 w 46"/>
                <a:gd name="T33" fmla="*/ 44 h 49"/>
                <a:gd name="T34" fmla="*/ 11 w 46"/>
                <a:gd name="T35" fmla="*/ 49 h 49"/>
                <a:gd name="T36" fmla="*/ 22 w 46"/>
                <a:gd name="T37" fmla="*/ 49 h 49"/>
                <a:gd name="T38" fmla="*/ 25 w 46"/>
                <a:gd name="T39" fmla="*/ 47 h 49"/>
                <a:gd name="T40" fmla="*/ 25 w 46"/>
                <a:gd name="T41" fmla="*/ 25 h 49"/>
                <a:gd name="T42" fmla="*/ 46 w 46"/>
                <a:gd name="T4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49">
                  <a:moveTo>
                    <a:pt x="46" y="25"/>
                  </a:moveTo>
                  <a:cubicBezTo>
                    <a:pt x="46" y="20"/>
                    <a:pt x="46" y="20"/>
                    <a:pt x="46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3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9"/>
                    <a:pt x="25" y="48"/>
                    <a:pt x="25" y="47"/>
                  </a:cubicBezTo>
                  <a:cubicBezTo>
                    <a:pt x="25" y="25"/>
                    <a:pt x="25" y="25"/>
                    <a:pt x="25" y="25"/>
                  </a:cubicBezTo>
                  <a:lnTo>
                    <a:pt x="46" y="25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90"/>
            <p:cNvSpPr>
              <a:spLocks/>
            </p:cNvSpPr>
            <p:nvPr/>
          </p:nvSpPr>
          <p:spPr bwMode="auto">
            <a:xfrm>
              <a:off x="7332663" y="1155700"/>
              <a:ext cx="160338" cy="155575"/>
            </a:xfrm>
            <a:custGeom>
              <a:avLst/>
              <a:gdLst>
                <a:gd name="T0" fmla="*/ 80 w 101"/>
                <a:gd name="T1" fmla="*/ 0 h 98"/>
                <a:gd name="T2" fmla="*/ 0 w 101"/>
                <a:gd name="T3" fmla="*/ 81 h 98"/>
                <a:gd name="T4" fmla="*/ 16 w 101"/>
                <a:gd name="T5" fmla="*/ 98 h 98"/>
                <a:gd name="T6" fmla="*/ 101 w 101"/>
                <a:gd name="T7" fmla="*/ 17 h 98"/>
                <a:gd name="T8" fmla="*/ 80 w 101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80" y="0"/>
                  </a:moveTo>
                  <a:lnTo>
                    <a:pt x="0" y="81"/>
                  </a:lnTo>
                  <a:lnTo>
                    <a:pt x="16" y="98"/>
                  </a:lnTo>
                  <a:lnTo>
                    <a:pt x="101" y="1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91"/>
            <p:cNvSpPr>
              <a:spLocks/>
            </p:cNvSpPr>
            <p:nvPr/>
          </p:nvSpPr>
          <p:spPr bwMode="auto">
            <a:xfrm>
              <a:off x="7651751" y="1155700"/>
              <a:ext cx="158750" cy="155575"/>
            </a:xfrm>
            <a:custGeom>
              <a:avLst/>
              <a:gdLst>
                <a:gd name="T0" fmla="*/ 16 w 100"/>
                <a:gd name="T1" fmla="*/ 0 h 98"/>
                <a:gd name="T2" fmla="*/ 0 w 100"/>
                <a:gd name="T3" fmla="*/ 17 h 98"/>
                <a:gd name="T4" fmla="*/ 79 w 100"/>
                <a:gd name="T5" fmla="*/ 98 h 98"/>
                <a:gd name="T6" fmla="*/ 100 w 100"/>
                <a:gd name="T7" fmla="*/ 81 h 98"/>
                <a:gd name="T8" fmla="*/ 16 w 100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6" y="0"/>
                  </a:moveTo>
                  <a:lnTo>
                    <a:pt x="0" y="17"/>
                  </a:lnTo>
                  <a:lnTo>
                    <a:pt x="79" y="98"/>
                  </a:lnTo>
                  <a:lnTo>
                    <a:pt x="100" y="8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5" name="TextBox 2"/>
          <p:cNvSpPr txBox="1"/>
          <p:nvPr/>
        </p:nvSpPr>
        <p:spPr>
          <a:xfrm>
            <a:off x="3368004" y="4521797"/>
            <a:ext cx="1203795" cy="328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457200">
              <a:defRPr/>
            </a:pPr>
            <a:r>
              <a:rPr lang="en-US" altLang="zh-CN" sz="2135" b="1" dirty="0">
                <a:solidFill>
                  <a:schemeClr val="bg1"/>
                </a:solidFill>
              </a:rPr>
              <a:t>PART </a:t>
            </a:r>
            <a:r>
              <a:rPr lang="en-US" altLang="zh-CN" sz="2135" b="1" dirty="0" smtClean="0">
                <a:solidFill>
                  <a:schemeClr val="bg1"/>
                </a:solidFill>
              </a:rPr>
              <a:t>01</a:t>
            </a:r>
            <a:endParaRPr lang="zh-CN" altLang="en-US" sz="2135" b="1" dirty="0">
              <a:solidFill>
                <a:schemeClr val="bg1"/>
              </a:solidFill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3086712" y="2783771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109" name="KSO_Shape"/>
          <p:cNvSpPr/>
          <p:nvPr/>
        </p:nvSpPr>
        <p:spPr bwMode="auto">
          <a:xfrm>
            <a:off x="3451334" y="3191591"/>
            <a:ext cx="916556" cy="780592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457200">
              <a:defRPr/>
            </a:pP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10" name="文本框 1"/>
          <p:cNvSpPr txBox="1"/>
          <p:nvPr/>
        </p:nvSpPr>
        <p:spPr>
          <a:xfrm>
            <a:off x="5089123" y="2749690"/>
            <a:ext cx="41441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4400" b="1" dirty="0" smtClean="0">
                <a:solidFill>
                  <a:schemeClr val="bg1"/>
                </a:solidFill>
                <a:latin typeface="Arial" panose="020B0604020202020204"/>
              </a:rPr>
              <a:t>年终工作概述</a:t>
            </a:r>
            <a:endParaRPr lang="zh-CN" altLang="en-US" sz="4400" b="1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089123" y="3658393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12" name="矩形 111"/>
          <p:cNvSpPr/>
          <p:nvPr/>
        </p:nvSpPr>
        <p:spPr>
          <a:xfrm>
            <a:off x="7260823" y="3636987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33" name="矩形 132"/>
          <p:cNvSpPr/>
          <p:nvPr/>
        </p:nvSpPr>
        <p:spPr>
          <a:xfrm>
            <a:off x="5089123" y="4076495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35" name="矩形 134"/>
          <p:cNvSpPr/>
          <p:nvPr/>
        </p:nvSpPr>
        <p:spPr>
          <a:xfrm>
            <a:off x="7260823" y="4055087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36" name="矩形 135"/>
          <p:cNvSpPr/>
          <p:nvPr/>
        </p:nvSpPr>
        <p:spPr>
          <a:xfrm>
            <a:off x="5089123" y="4479855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228790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111" grpId="0"/>
      <p:bldP spid="112" grpId="0"/>
      <p:bldP spid="133" grpId="0"/>
      <p:bldP spid="135" grpId="0"/>
      <p:bldP spid="1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36"/>
          <p:cNvSpPr>
            <a:spLocks noChangeArrowheads="1"/>
          </p:cNvSpPr>
          <p:nvPr/>
        </p:nvSpPr>
        <p:spPr bwMode="auto">
          <a:xfrm>
            <a:off x="1546225" y="5121275"/>
            <a:ext cx="71438" cy="100013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9817728" y="4683838"/>
            <a:ext cx="87684" cy="11023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33"/>
          <p:cNvSpPr>
            <a:spLocks noChangeArrowheads="1"/>
          </p:cNvSpPr>
          <p:nvPr/>
        </p:nvSpPr>
        <p:spPr bwMode="auto">
          <a:xfrm>
            <a:off x="8611078" y="3682195"/>
            <a:ext cx="56369" cy="70147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Oval 40"/>
          <p:cNvSpPr>
            <a:spLocks noChangeArrowheads="1"/>
          </p:cNvSpPr>
          <p:nvPr/>
        </p:nvSpPr>
        <p:spPr bwMode="auto">
          <a:xfrm>
            <a:off x="7537580" y="3141061"/>
            <a:ext cx="56369" cy="7014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8918" y="1"/>
            <a:ext cx="1518745" cy="2362403"/>
            <a:chOff x="98918" y="1"/>
            <a:chExt cx="1871450" cy="2911035"/>
          </a:xfrm>
        </p:grpSpPr>
        <p:sp>
          <p:nvSpPr>
            <p:cNvPr id="102" name="Freeform 84"/>
            <p:cNvSpPr>
              <a:spLocks noEditPoints="1"/>
            </p:cNvSpPr>
            <p:nvPr/>
          </p:nvSpPr>
          <p:spPr bwMode="auto">
            <a:xfrm>
              <a:off x="98918" y="566442"/>
              <a:ext cx="1871450" cy="1871450"/>
            </a:xfrm>
            <a:custGeom>
              <a:avLst/>
              <a:gdLst>
                <a:gd name="T0" fmla="*/ 1825 w 1892"/>
                <a:gd name="T1" fmla="*/ 860 h 1892"/>
                <a:gd name="T2" fmla="*/ 1768 w 1892"/>
                <a:gd name="T3" fmla="*/ 841 h 1892"/>
                <a:gd name="T4" fmla="*/ 1783 w 1892"/>
                <a:gd name="T5" fmla="*/ 822 h 1892"/>
                <a:gd name="T6" fmla="*/ 1583 w 1892"/>
                <a:gd name="T7" fmla="*/ 499 h 1892"/>
                <a:gd name="T8" fmla="*/ 1583 w 1892"/>
                <a:gd name="T9" fmla="*/ 423 h 1892"/>
                <a:gd name="T10" fmla="*/ 1583 w 1892"/>
                <a:gd name="T11" fmla="*/ 333 h 1892"/>
                <a:gd name="T12" fmla="*/ 1493 w 1892"/>
                <a:gd name="T13" fmla="*/ 356 h 1892"/>
                <a:gd name="T14" fmla="*/ 1445 w 1892"/>
                <a:gd name="T15" fmla="*/ 356 h 1892"/>
                <a:gd name="T16" fmla="*/ 1293 w 1892"/>
                <a:gd name="T17" fmla="*/ 333 h 1892"/>
                <a:gd name="T18" fmla="*/ 1022 w 1892"/>
                <a:gd name="T19" fmla="*/ 161 h 1892"/>
                <a:gd name="T20" fmla="*/ 1012 w 1892"/>
                <a:gd name="T21" fmla="*/ 52 h 1892"/>
                <a:gd name="T22" fmla="*/ 913 w 1892"/>
                <a:gd name="T23" fmla="*/ 52 h 1892"/>
                <a:gd name="T24" fmla="*/ 908 w 1892"/>
                <a:gd name="T25" fmla="*/ 157 h 1892"/>
                <a:gd name="T26" fmla="*/ 855 w 1892"/>
                <a:gd name="T27" fmla="*/ 109 h 1892"/>
                <a:gd name="T28" fmla="*/ 447 w 1892"/>
                <a:gd name="T29" fmla="*/ 333 h 1892"/>
                <a:gd name="T30" fmla="*/ 399 w 1892"/>
                <a:gd name="T31" fmla="*/ 333 h 1892"/>
                <a:gd name="T32" fmla="*/ 309 w 1892"/>
                <a:gd name="T33" fmla="*/ 356 h 1892"/>
                <a:gd name="T34" fmla="*/ 375 w 1892"/>
                <a:gd name="T35" fmla="*/ 423 h 1892"/>
                <a:gd name="T36" fmla="*/ 309 w 1892"/>
                <a:gd name="T37" fmla="*/ 656 h 1892"/>
                <a:gd name="T38" fmla="*/ 119 w 1892"/>
                <a:gd name="T39" fmla="*/ 946 h 1892"/>
                <a:gd name="T40" fmla="*/ 19 w 1892"/>
                <a:gd name="T41" fmla="*/ 946 h 1892"/>
                <a:gd name="T42" fmla="*/ 66 w 1892"/>
                <a:gd name="T43" fmla="*/ 1031 h 1892"/>
                <a:gd name="T44" fmla="*/ 109 w 1892"/>
                <a:gd name="T45" fmla="*/ 1070 h 1892"/>
                <a:gd name="T46" fmla="*/ 309 w 1892"/>
                <a:gd name="T47" fmla="*/ 1421 h 1892"/>
                <a:gd name="T48" fmla="*/ 375 w 1892"/>
                <a:gd name="T49" fmla="*/ 1421 h 1892"/>
                <a:gd name="T50" fmla="*/ 309 w 1892"/>
                <a:gd name="T51" fmla="*/ 1497 h 1892"/>
                <a:gd name="T52" fmla="*/ 375 w 1892"/>
                <a:gd name="T53" fmla="*/ 1564 h 1892"/>
                <a:gd name="T54" fmla="*/ 447 w 1892"/>
                <a:gd name="T55" fmla="*/ 1497 h 1892"/>
                <a:gd name="T56" fmla="*/ 803 w 1892"/>
                <a:gd name="T57" fmla="*/ 1768 h 1892"/>
                <a:gd name="T58" fmla="*/ 841 w 1892"/>
                <a:gd name="T59" fmla="*/ 1768 h 1892"/>
                <a:gd name="T60" fmla="*/ 865 w 1892"/>
                <a:gd name="T61" fmla="*/ 1830 h 1892"/>
                <a:gd name="T62" fmla="*/ 946 w 1892"/>
                <a:gd name="T63" fmla="*/ 1873 h 1892"/>
                <a:gd name="T64" fmla="*/ 946 w 1892"/>
                <a:gd name="T65" fmla="*/ 1773 h 1892"/>
                <a:gd name="T66" fmla="*/ 1260 w 1892"/>
                <a:gd name="T67" fmla="*/ 1564 h 1892"/>
                <a:gd name="T68" fmla="*/ 1445 w 1892"/>
                <a:gd name="T69" fmla="*/ 1540 h 1892"/>
                <a:gd name="T70" fmla="*/ 1493 w 1892"/>
                <a:gd name="T71" fmla="*/ 1540 h 1892"/>
                <a:gd name="T72" fmla="*/ 1583 w 1892"/>
                <a:gd name="T73" fmla="*/ 1564 h 1892"/>
                <a:gd name="T74" fmla="*/ 1583 w 1892"/>
                <a:gd name="T75" fmla="*/ 1474 h 1892"/>
                <a:gd name="T76" fmla="*/ 1559 w 1892"/>
                <a:gd name="T77" fmla="*/ 1421 h 1892"/>
                <a:gd name="T78" fmla="*/ 1583 w 1892"/>
                <a:gd name="T79" fmla="*/ 1398 h 1892"/>
                <a:gd name="T80" fmla="*/ 1787 w 1892"/>
                <a:gd name="T81" fmla="*/ 1036 h 1892"/>
                <a:gd name="T82" fmla="*/ 1735 w 1892"/>
                <a:gd name="T83" fmla="*/ 989 h 1892"/>
                <a:gd name="T84" fmla="*/ 1844 w 1892"/>
                <a:gd name="T85" fmla="*/ 979 h 1892"/>
                <a:gd name="T86" fmla="*/ 1516 w 1892"/>
                <a:gd name="T87" fmla="*/ 356 h 1892"/>
                <a:gd name="T88" fmla="*/ 1516 w 1892"/>
                <a:gd name="T89" fmla="*/ 356 h 1892"/>
                <a:gd name="T90" fmla="*/ 375 w 1892"/>
                <a:gd name="T91" fmla="*/ 1497 h 1892"/>
                <a:gd name="T92" fmla="*/ 1417 w 1892"/>
                <a:gd name="T93" fmla="*/ 423 h 1892"/>
                <a:gd name="T94" fmla="*/ 1493 w 1892"/>
                <a:gd name="T95" fmla="*/ 494 h 1892"/>
                <a:gd name="T96" fmla="*/ 1317 w 1892"/>
                <a:gd name="T97" fmla="*/ 356 h 1892"/>
                <a:gd name="T98" fmla="*/ 375 w 1892"/>
                <a:gd name="T99" fmla="*/ 356 h 1892"/>
                <a:gd name="T100" fmla="*/ 399 w 1892"/>
                <a:gd name="T101" fmla="*/ 499 h 1892"/>
                <a:gd name="T102" fmla="*/ 447 w 1892"/>
                <a:gd name="T103" fmla="*/ 423 h 1892"/>
                <a:gd name="T104" fmla="*/ 608 w 1892"/>
                <a:gd name="T105" fmla="*/ 356 h 1892"/>
                <a:gd name="T106" fmla="*/ 475 w 1892"/>
                <a:gd name="T107" fmla="*/ 1497 h 1892"/>
                <a:gd name="T108" fmla="*/ 399 w 1892"/>
                <a:gd name="T109" fmla="*/ 1421 h 1892"/>
                <a:gd name="T110" fmla="*/ 332 w 1892"/>
                <a:gd name="T111" fmla="*/ 1298 h 1892"/>
                <a:gd name="T112" fmla="*/ 1559 w 1892"/>
                <a:gd name="T113" fmla="*/ 1540 h 1892"/>
                <a:gd name="T114" fmla="*/ 1559 w 1892"/>
                <a:gd name="T115" fmla="*/ 1331 h 1892"/>
                <a:gd name="T116" fmla="*/ 1493 w 1892"/>
                <a:gd name="T117" fmla="*/ 1421 h 1892"/>
                <a:gd name="T118" fmla="*/ 1417 w 1892"/>
                <a:gd name="T119" fmla="*/ 1497 h 1892"/>
                <a:gd name="T120" fmla="*/ 1559 w 1892"/>
                <a:gd name="T121" fmla="*/ 1331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2" h="1892">
                  <a:moveTo>
                    <a:pt x="1873" y="913"/>
                  </a:moveTo>
                  <a:lnTo>
                    <a:pt x="1844" y="879"/>
                  </a:lnTo>
                  <a:lnTo>
                    <a:pt x="1825" y="865"/>
                  </a:lnTo>
                  <a:lnTo>
                    <a:pt x="1825" y="860"/>
                  </a:lnTo>
                  <a:lnTo>
                    <a:pt x="1773" y="913"/>
                  </a:lnTo>
                  <a:lnTo>
                    <a:pt x="1735" y="875"/>
                  </a:lnTo>
                  <a:lnTo>
                    <a:pt x="1764" y="841"/>
                  </a:lnTo>
                  <a:lnTo>
                    <a:pt x="1768" y="841"/>
                  </a:lnTo>
                  <a:lnTo>
                    <a:pt x="1783" y="822"/>
                  </a:lnTo>
                  <a:lnTo>
                    <a:pt x="1783" y="822"/>
                  </a:lnTo>
                  <a:lnTo>
                    <a:pt x="1764" y="803"/>
                  </a:lnTo>
                  <a:lnTo>
                    <a:pt x="1783" y="822"/>
                  </a:lnTo>
                  <a:lnTo>
                    <a:pt x="1716" y="756"/>
                  </a:lnTo>
                  <a:lnTo>
                    <a:pt x="1583" y="623"/>
                  </a:lnTo>
                  <a:lnTo>
                    <a:pt x="1583" y="499"/>
                  </a:lnTo>
                  <a:lnTo>
                    <a:pt x="1583" y="499"/>
                  </a:lnTo>
                  <a:lnTo>
                    <a:pt x="1583" y="475"/>
                  </a:lnTo>
                  <a:lnTo>
                    <a:pt x="1516" y="475"/>
                  </a:lnTo>
                  <a:lnTo>
                    <a:pt x="1516" y="423"/>
                  </a:lnTo>
                  <a:lnTo>
                    <a:pt x="1583" y="423"/>
                  </a:lnTo>
                  <a:lnTo>
                    <a:pt x="1583" y="418"/>
                  </a:lnTo>
                  <a:lnTo>
                    <a:pt x="1583" y="399"/>
                  </a:lnTo>
                  <a:lnTo>
                    <a:pt x="1583" y="356"/>
                  </a:lnTo>
                  <a:lnTo>
                    <a:pt x="1583" y="333"/>
                  </a:lnTo>
                  <a:lnTo>
                    <a:pt x="1559" y="333"/>
                  </a:lnTo>
                  <a:lnTo>
                    <a:pt x="1516" y="333"/>
                  </a:lnTo>
                  <a:lnTo>
                    <a:pt x="1493" y="333"/>
                  </a:lnTo>
                  <a:lnTo>
                    <a:pt x="1493" y="356"/>
                  </a:lnTo>
                  <a:lnTo>
                    <a:pt x="1493" y="399"/>
                  </a:lnTo>
                  <a:lnTo>
                    <a:pt x="1445" y="399"/>
                  </a:lnTo>
                  <a:lnTo>
                    <a:pt x="1445" y="356"/>
                  </a:lnTo>
                  <a:lnTo>
                    <a:pt x="1445" y="356"/>
                  </a:lnTo>
                  <a:lnTo>
                    <a:pt x="1445" y="333"/>
                  </a:lnTo>
                  <a:lnTo>
                    <a:pt x="1445" y="333"/>
                  </a:lnTo>
                  <a:lnTo>
                    <a:pt x="1417" y="333"/>
                  </a:lnTo>
                  <a:lnTo>
                    <a:pt x="1293" y="333"/>
                  </a:lnTo>
                  <a:lnTo>
                    <a:pt x="1088" y="128"/>
                  </a:lnTo>
                  <a:lnTo>
                    <a:pt x="1088" y="128"/>
                  </a:lnTo>
                  <a:lnTo>
                    <a:pt x="1069" y="109"/>
                  </a:lnTo>
                  <a:lnTo>
                    <a:pt x="1022" y="161"/>
                  </a:lnTo>
                  <a:lnTo>
                    <a:pt x="984" y="119"/>
                  </a:lnTo>
                  <a:lnTo>
                    <a:pt x="1031" y="71"/>
                  </a:lnTo>
                  <a:lnTo>
                    <a:pt x="1027" y="66"/>
                  </a:lnTo>
                  <a:lnTo>
                    <a:pt x="1012" y="52"/>
                  </a:lnTo>
                  <a:lnTo>
                    <a:pt x="984" y="19"/>
                  </a:lnTo>
                  <a:lnTo>
                    <a:pt x="965" y="0"/>
                  </a:lnTo>
                  <a:lnTo>
                    <a:pt x="946" y="19"/>
                  </a:lnTo>
                  <a:lnTo>
                    <a:pt x="913" y="52"/>
                  </a:lnTo>
                  <a:lnTo>
                    <a:pt x="894" y="71"/>
                  </a:lnTo>
                  <a:lnTo>
                    <a:pt x="913" y="90"/>
                  </a:lnTo>
                  <a:lnTo>
                    <a:pt x="946" y="119"/>
                  </a:lnTo>
                  <a:lnTo>
                    <a:pt x="908" y="157"/>
                  </a:lnTo>
                  <a:lnTo>
                    <a:pt x="874" y="128"/>
                  </a:lnTo>
                  <a:lnTo>
                    <a:pt x="874" y="128"/>
                  </a:lnTo>
                  <a:lnTo>
                    <a:pt x="855" y="109"/>
                  </a:lnTo>
                  <a:lnTo>
                    <a:pt x="855" y="109"/>
                  </a:lnTo>
                  <a:lnTo>
                    <a:pt x="836" y="128"/>
                  </a:lnTo>
                  <a:lnTo>
                    <a:pt x="632" y="333"/>
                  </a:lnTo>
                  <a:lnTo>
                    <a:pt x="475" y="333"/>
                  </a:lnTo>
                  <a:lnTo>
                    <a:pt x="447" y="333"/>
                  </a:lnTo>
                  <a:lnTo>
                    <a:pt x="447" y="399"/>
                  </a:lnTo>
                  <a:lnTo>
                    <a:pt x="399" y="399"/>
                  </a:lnTo>
                  <a:lnTo>
                    <a:pt x="399" y="356"/>
                  </a:lnTo>
                  <a:lnTo>
                    <a:pt x="399" y="333"/>
                  </a:lnTo>
                  <a:lnTo>
                    <a:pt x="375" y="333"/>
                  </a:lnTo>
                  <a:lnTo>
                    <a:pt x="332" y="333"/>
                  </a:lnTo>
                  <a:lnTo>
                    <a:pt x="309" y="333"/>
                  </a:lnTo>
                  <a:lnTo>
                    <a:pt x="309" y="356"/>
                  </a:lnTo>
                  <a:lnTo>
                    <a:pt x="309" y="399"/>
                  </a:lnTo>
                  <a:lnTo>
                    <a:pt x="309" y="418"/>
                  </a:lnTo>
                  <a:lnTo>
                    <a:pt x="309" y="423"/>
                  </a:lnTo>
                  <a:lnTo>
                    <a:pt x="375" y="423"/>
                  </a:lnTo>
                  <a:lnTo>
                    <a:pt x="375" y="475"/>
                  </a:lnTo>
                  <a:lnTo>
                    <a:pt x="309" y="475"/>
                  </a:lnTo>
                  <a:lnTo>
                    <a:pt x="309" y="499"/>
                  </a:lnTo>
                  <a:lnTo>
                    <a:pt x="309" y="656"/>
                  </a:lnTo>
                  <a:lnTo>
                    <a:pt x="123" y="841"/>
                  </a:lnTo>
                  <a:lnTo>
                    <a:pt x="109" y="860"/>
                  </a:lnTo>
                  <a:lnTo>
                    <a:pt x="157" y="908"/>
                  </a:lnTo>
                  <a:lnTo>
                    <a:pt x="119" y="946"/>
                  </a:lnTo>
                  <a:lnTo>
                    <a:pt x="85" y="913"/>
                  </a:lnTo>
                  <a:lnTo>
                    <a:pt x="71" y="894"/>
                  </a:lnTo>
                  <a:lnTo>
                    <a:pt x="52" y="913"/>
                  </a:lnTo>
                  <a:lnTo>
                    <a:pt x="19" y="946"/>
                  </a:lnTo>
                  <a:lnTo>
                    <a:pt x="0" y="965"/>
                  </a:lnTo>
                  <a:lnTo>
                    <a:pt x="19" y="984"/>
                  </a:lnTo>
                  <a:lnTo>
                    <a:pt x="52" y="1012"/>
                  </a:lnTo>
                  <a:lnTo>
                    <a:pt x="66" y="1031"/>
                  </a:lnTo>
                  <a:lnTo>
                    <a:pt x="71" y="1031"/>
                  </a:lnTo>
                  <a:lnTo>
                    <a:pt x="119" y="984"/>
                  </a:lnTo>
                  <a:lnTo>
                    <a:pt x="157" y="1022"/>
                  </a:lnTo>
                  <a:lnTo>
                    <a:pt x="109" y="1070"/>
                  </a:lnTo>
                  <a:lnTo>
                    <a:pt x="128" y="1089"/>
                  </a:lnTo>
                  <a:lnTo>
                    <a:pt x="309" y="1269"/>
                  </a:lnTo>
                  <a:lnTo>
                    <a:pt x="309" y="1398"/>
                  </a:lnTo>
                  <a:lnTo>
                    <a:pt x="309" y="1421"/>
                  </a:lnTo>
                  <a:lnTo>
                    <a:pt x="309" y="1421"/>
                  </a:lnTo>
                  <a:lnTo>
                    <a:pt x="332" y="1421"/>
                  </a:lnTo>
                  <a:lnTo>
                    <a:pt x="332" y="1421"/>
                  </a:lnTo>
                  <a:lnTo>
                    <a:pt x="375" y="1421"/>
                  </a:lnTo>
                  <a:lnTo>
                    <a:pt x="375" y="1474"/>
                  </a:lnTo>
                  <a:lnTo>
                    <a:pt x="309" y="1474"/>
                  </a:lnTo>
                  <a:lnTo>
                    <a:pt x="309" y="1478"/>
                  </a:lnTo>
                  <a:lnTo>
                    <a:pt x="309" y="1497"/>
                  </a:lnTo>
                  <a:lnTo>
                    <a:pt x="309" y="1540"/>
                  </a:lnTo>
                  <a:lnTo>
                    <a:pt x="309" y="1564"/>
                  </a:lnTo>
                  <a:lnTo>
                    <a:pt x="332" y="1564"/>
                  </a:lnTo>
                  <a:lnTo>
                    <a:pt x="375" y="1564"/>
                  </a:lnTo>
                  <a:lnTo>
                    <a:pt x="399" y="1564"/>
                  </a:lnTo>
                  <a:lnTo>
                    <a:pt x="399" y="1540"/>
                  </a:lnTo>
                  <a:lnTo>
                    <a:pt x="399" y="1497"/>
                  </a:lnTo>
                  <a:lnTo>
                    <a:pt x="447" y="1497"/>
                  </a:lnTo>
                  <a:lnTo>
                    <a:pt x="447" y="1564"/>
                  </a:lnTo>
                  <a:lnTo>
                    <a:pt x="475" y="1564"/>
                  </a:lnTo>
                  <a:lnTo>
                    <a:pt x="599" y="1564"/>
                  </a:lnTo>
                  <a:lnTo>
                    <a:pt x="803" y="1768"/>
                  </a:lnTo>
                  <a:lnTo>
                    <a:pt x="822" y="1787"/>
                  </a:lnTo>
                  <a:lnTo>
                    <a:pt x="822" y="1787"/>
                  </a:lnTo>
                  <a:lnTo>
                    <a:pt x="841" y="1768"/>
                  </a:lnTo>
                  <a:lnTo>
                    <a:pt x="841" y="1768"/>
                  </a:lnTo>
                  <a:lnTo>
                    <a:pt x="870" y="1735"/>
                  </a:lnTo>
                  <a:lnTo>
                    <a:pt x="913" y="1773"/>
                  </a:lnTo>
                  <a:lnTo>
                    <a:pt x="860" y="1825"/>
                  </a:lnTo>
                  <a:lnTo>
                    <a:pt x="865" y="1830"/>
                  </a:lnTo>
                  <a:lnTo>
                    <a:pt x="879" y="1845"/>
                  </a:lnTo>
                  <a:lnTo>
                    <a:pt x="913" y="1873"/>
                  </a:lnTo>
                  <a:lnTo>
                    <a:pt x="932" y="1892"/>
                  </a:lnTo>
                  <a:lnTo>
                    <a:pt x="946" y="1873"/>
                  </a:lnTo>
                  <a:lnTo>
                    <a:pt x="979" y="1845"/>
                  </a:lnTo>
                  <a:lnTo>
                    <a:pt x="998" y="1825"/>
                  </a:lnTo>
                  <a:lnTo>
                    <a:pt x="979" y="1806"/>
                  </a:lnTo>
                  <a:lnTo>
                    <a:pt x="946" y="1773"/>
                  </a:lnTo>
                  <a:lnTo>
                    <a:pt x="984" y="1735"/>
                  </a:lnTo>
                  <a:lnTo>
                    <a:pt x="1036" y="1787"/>
                  </a:lnTo>
                  <a:lnTo>
                    <a:pt x="1055" y="1768"/>
                  </a:lnTo>
                  <a:lnTo>
                    <a:pt x="1260" y="1564"/>
                  </a:lnTo>
                  <a:lnTo>
                    <a:pt x="1417" y="1564"/>
                  </a:lnTo>
                  <a:lnTo>
                    <a:pt x="1445" y="1564"/>
                  </a:lnTo>
                  <a:lnTo>
                    <a:pt x="1445" y="1564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497"/>
                  </a:lnTo>
                  <a:lnTo>
                    <a:pt x="1493" y="1497"/>
                  </a:lnTo>
                  <a:lnTo>
                    <a:pt x="1493" y="1540"/>
                  </a:lnTo>
                  <a:lnTo>
                    <a:pt x="1493" y="1564"/>
                  </a:lnTo>
                  <a:lnTo>
                    <a:pt x="1516" y="1564"/>
                  </a:lnTo>
                  <a:lnTo>
                    <a:pt x="1559" y="1564"/>
                  </a:lnTo>
                  <a:lnTo>
                    <a:pt x="1583" y="1564"/>
                  </a:lnTo>
                  <a:lnTo>
                    <a:pt x="1583" y="1540"/>
                  </a:lnTo>
                  <a:lnTo>
                    <a:pt x="1583" y="1497"/>
                  </a:lnTo>
                  <a:lnTo>
                    <a:pt x="1583" y="1478"/>
                  </a:lnTo>
                  <a:lnTo>
                    <a:pt x="1583" y="1474"/>
                  </a:lnTo>
                  <a:lnTo>
                    <a:pt x="1516" y="1474"/>
                  </a:lnTo>
                  <a:lnTo>
                    <a:pt x="1516" y="1421"/>
                  </a:lnTo>
                  <a:lnTo>
                    <a:pt x="1559" y="1421"/>
                  </a:lnTo>
                  <a:lnTo>
                    <a:pt x="1559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398"/>
                  </a:lnTo>
                  <a:lnTo>
                    <a:pt x="1583" y="1331"/>
                  </a:lnTo>
                  <a:lnTo>
                    <a:pt x="1583" y="1236"/>
                  </a:lnTo>
                  <a:lnTo>
                    <a:pt x="1768" y="1055"/>
                  </a:lnTo>
                  <a:lnTo>
                    <a:pt x="1787" y="1036"/>
                  </a:lnTo>
                  <a:lnTo>
                    <a:pt x="1787" y="1036"/>
                  </a:lnTo>
                  <a:lnTo>
                    <a:pt x="1768" y="1017"/>
                  </a:lnTo>
                  <a:lnTo>
                    <a:pt x="1768" y="1017"/>
                  </a:lnTo>
                  <a:lnTo>
                    <a:pt x="1735" y="989"/>
                  </a:lnTo>
                  <a:lnTo>
                    <a:pt x="1773" y="951"/>
                  </a:lnTo>
                  <a:lnTo>
                    <a:pt x="1806" y="979"/>
                  </a:lnTo>
                  <a:lnTo>
                    <a:pt x="1825" y="998"/>
                  </a:lnTo>
                  <a:lnTo>
                    <a:pt x="1844" y="979"/>
                  </a:lnTo>
                  <a:lnTo>
                    <a:pt x="1873" y="951"/>
                  </a:lnTo>
                  <a:lnTo>
                    <a:pt x="1892" y="932"/>
                  </a:lnTo>
                  <a:lnTo>
                    <a:pt x="1873" y="913"/>
                  </a:lnTo>
                  <a:close/>
                  <a:moveTo>
                    <a:pt x="1516" y="356"/>
                  </a:moveTo>
                  <a:lnTo>
                    <a:pt x="1559" y="356"/>
                  </a:lnTo>
                  <a:lnTo>
                    <a:pt x="1559" y="399"/>
                  </a:lnTo>
                  <a:lnTo>
                    <a:pt x="1516" y="399"/>
                  </a:lnTo>
                  <a:lnTo>
                    <a:pt x="1516" y="356"/>
                  </a:lnTo>
                  <a:close/>
                  <a:moveTo>
                    <a:pt x="375" y="1540"/>
                  </a:moveTo>
                  <a:lnTo>
                    <a:pt x="332" y="1540"/>
                  </a:lnTo>
                  <a:lnTo>
                    <a:pt x="332" y="1497"/>
                  </a:lnTo>
                  <a:lnTo>
                    <a:pt x="375" y="1497"/>
                  </a:lnTo>
                  <a:lnTo>
                    <a:pt x="375" y="1540"/>
                  </a:lnTo>
                  <a:close/>
                  <a:moveTo>
                    <a:pt x="1417" y="356"/>
                  </a:moveTo>
                  <a:lnTo>
                    <a:pt x="1417" y="399"/>
                  </a:lnTo>
                  <a:lnTo>
                    <a:pt x="1417" y="423"/>
                  </a:lnTo>
                  <a:lnTo>
                    <a:pt x="1445" y="423"/>
                  </a:lnTo>
                  <a:lnTo>
                    <a:pt x="1493" y="423"/>
                  </a:lnTo>
                  <a:lnTo>
                    <a:pt x="1493" y="475"/>
                  </a:lnTo>
                  <a:lnTo>
                    <a:pt x="1493" y="494"/>
                  </a:lnTo>
                  <a:lnTo>
                    <a:pt x="1493" y="499"/>
                  </a:lnTo>
                  <a:lnTo>
                    <a:pt x="1559" y="499"/>
                  </a:lnTo>
                  <a:lnTo>
                    <a:pt x="1559" y="599"/>
                  </a:lnTo>
                  <a:lnTo>
                    <a:pt x="1317" y="356"/>
                  </a:lnTo>
                  <a:lnTo>
                    <a:pt x="1417" y="356"/>
                  </a:lnTo>
                  <a:close/>
                  <a:moveTo>
                    <a:pt x="332" y="399"/>
                  </a:moveTo>
                  <a:lnTo>
                    <a:pt x="332" y="356"/>
                  </a:lnTo>
                  <a:lnTo>
                    <a:pt x="375" y="356"/>
                  </a:lnTo>
                  <a:lnTo>
                    <a:pt x="375" y="399"/>
                  </a:lnTo>
                  <a:lnTo>
                    <a:pt x="332" y="399"/>
                  </a:lnTo>
                  <a:close/>
                  <a:moveTo>
                    <a:pt x="332" y="499"/>
                  </a:moveTo>
                  <a:lnTo>
                    <a:pt x="399" y="499"/>
                  </a:lnTo>
                  <a:lnTo>
                    <a:pt x="399" y="494"/>
                  </a:lnTo>
                  <a:lnTo>
                    <a:pt x="399" y="475"/>
                  </a:lnTo>
                  <a:lnTo>
                    <a:pt x="399" y="423"/>
                  </a:lnTo>
                  <a:lnTo>
                    <a:pt x="447" y="423"/>
                  </a:lnTo>
                  <a:lnTo>
                    <a:pt x="475" y="423"/>
                  </a:lnTo>
                  <a:lnTo>
                    <a:pt x="475" y="399"/>
                  </a:lnTo>
                  <a:lnTo>
                    <a:pt x="475" y="356"/>
                  </a:lnTo>
                  <a:lnTo>
                    <a:pt x="608" y="356"/>
                  </a:lnTo>
                  <a:lnTo>
                    <a:pt x="332" y="632"/>
                  </a:lnTo>
                  <a:lnTo>
                    <a:pt x="332" y="499"/>
                  </a:lnTo>
                  <a:close/>
                  <a:moveTo>
                    <a:pt x="475" y="1540"/>
                  </a:moveTo>
                  <a:lnTo>
                    <a:pt x="475" y="1497"/>
                  </a:lnTo>
                  <a:lnTo>
                    <a:pt x="475" y="1474"/>
                  </a:lnTo>
                  <a:lnTo>
                    <a:pt x="447" y="1474"/>
                  </a:lnTo>
                  <a:lnTo>
                    <a:pt x="399" y="1474"/>
                  </a:lnTo>
                  <a:lnTo>
                    <a:pt x="399" y="1421"/>
                  </a:lnTo>
                  <a:lnTo>
                    <a:pt x="399" y="1402"/>
                  </a:lnTo>
                  <a:lnTo>
                    <a:pt x="399" y="1398"/>
                  </a:lnTo>
                  <a:lnTo>
                    <a:pt x="332" y="1398"/>
                  </a:lnTo>
                  <a:lnTo>
                    <a:pt x="332" y="1298"/>
                  </a:lnTo>
                  <a:lnTo>
                    <a:pt x="575" y="1540"/>
                  </a:lnTo>
                  <a:lnTo>
                    <a:pt x="475" y="1540"/>
                  </a:lnTo>
                  <a:close/>
                  <a:moveTo>
                    <a:pt x="1559" y="1497"/>
                  </a:moveTo>
                  <a:lnTo>
                    <a:pt x="1559" y="1540"/>
                  </a:lnTo>
                  <a:lnTo>
                    <a:pt x="1516" y="1540"/>
                  </a:lnTo>
                  <a:lnTo>
                    <a:pt x="1516" y="1497"/>
                  </a:lnTo>
                  <a:lnTo>
                    <a:pt x="1559" y="1497"/>
                  </a:lnTo>
                  <a:close/>
                  <a:moveTo>
                    <a:pt x="1559" y="1331"/>
                  </a:moveTo>
                  <a:lnTo>
                    <a:pt x="1559" y="1398"/>
                  </a:lnTo>
                  <a:lnTo>
                    <a:pt x="1493" y="1398"/>
                  </a:lnTo>
                  <a:lnTo>
                    <a:pt x="1493" y="1402"/>
                  </a:lnTo>
                  <a:lnTo>
                    <a:pt x="1493" y="1421"/>
                  </a:lnTo>
                  <a:lnTo>
                    <a:pt x="1493" y="1474"/>
                  </a:lnTo>
                  <a:lnTo>
                    <a:pt x="1445" y="1474"/>
                  </a:lnTo>
                  <a:lnTo>
                    <a:pt x="1417" y="1474"/>
                  </a:lnTo>
                  <a:lnTo>
                    <a:pt x="1417" y="1497"/>
                  </a:lnTo>
                  <a:lnTo>
                    <a:pt x="1417" y="1540"/>
                  </a:lnTo>
                  <a:lnTo>
                    <a:pt x="1283" y="1540"/>
                  </a:lnTo>
                  <a:lnTo>
                    <a:pt x="1559" y="1264"/>
                  </a:lnTo>
                  <a:lnTo>
                    <a:pt x="1559" y="1331"/>
                  </a:lnTo>
                  <a:close/>
                </a:path>
              </a:pathLst>
            </a:custGeom>
            <a:solidFill>
              <a:srgbClr val="AF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5"/>
            <p:cNvSpPr>
              <a:spLocks noEditPoints="1"/>
            </p:cNvSpPr>
            <p:nvPr/>
          </p:nvSpPr>
          <p:spPr bwMode="auto">
            <a:xfrm>
              <a:off x="98918" y="1"/>
              <a:ext cx="1871450" cy="2911035"/>
            </a:xfrm>
            <a:custGeom>
              <a:avLst/>
              <a:gdLst>
                <a:gd name="T0" fmla="*/ 384 w 398"/>
                <a:gd name="T1" fmla="*/ 297 h 619"/>
                <a:gd name="T2" fmla="*/ 365 w 398"/>
                <a:gd name="T3" fmla="*/ 299 h 619"/>
                <a:gd name="T4" fmla="*/ 375 w 398"/>
                <a:gd name="T5" fmla="*/ 288 h 619"/>
                <a:gd name="T6" fmla="*/ 361 w 398"/>
                <a:gd name="T7" fmla="*/ 274 h 619"/>
                <a:gd name="T8" fmla="*/ 225 w 398"/>
                <a:gd name="T9" fmla="*/ 138 h 619"/>
                <a:gd name="T10" fmla="*/ 217 w 398"/>
                <a:gd name="T11" fmla="*/ 130 h 619"/>
                <a:gd name="T12" fmla="*/ 204 w 398"/>
                <a:gd name="T13" fmla="*/ 111 h 619"/>
                <a:gd name="T14" fmla="*/ 201 w 398"/>
                <a:gd name="T15" fmla="*/ 1 h 619"/>
                <a:gd name="T16" fmla="*/ 188 w 398"/>
                <a:gd name="T17" fmla="*/ 120 h 619"/>
                <a:gd name="T18" fmla="*/ 188 w 398"/>
                <a:gd name="T19" fmla="*/ 130 h 619"/>
                <a:gd name="T20" fmla="*/ 192 w 398"/>
                <a:gd name="T21" fmla="*/ 134 h 619"/>
                <a:gd name="T22" fmla="*/ 184 w 398"/>
                <a:gd name="T23" fmla="*/ 142 h 619"/>
                <a:gd name="T24" fmla="*/ 180 w 398"/>
                <a:gd name="T25" fmla="*/ 138 h 619"/>
                <a:gd name="T26" fmla="*/ 23 w 398"/>
                <a:gd name="T27" fmla="*/ 296 h 619"/>
                <a:gd name="T28" fmla="*/ 18 w 398"/>
                <a:gd name="T29" fmla="*/ 307 h 619"/>
                <a:gd name="T30" fmla="*/ 4 w 398"/>
                <a:gd name="T31" fmla="*/ 314 h 619"/>
                <a:gd name="T32" fmla="*/ 11 w 398"/>
                <a:gd name="T33" fmla="*/ 328 h 619"/>
                <a:gd name="T34" fmla="*/ 25 w 398"/>
                <a:gd name="T35" fmla="*/ 322 h 619"/>
                <a:gd name="T36" fmla="*/ 27 w 398"/>
                <a:gd name="T37" fmla="*/ 344 h 619"/>
                <a:gd name="T38" fmla="*/ 173 w 398"/>
                <a:gd name="T39" fmla="*/ 491 h 619"/>
                <a:gd name="T40" fmla="*/ 183 w 398"/>
                <a:gd name="T41" fmla="*/ 480 h 619"/>
                <a:gd name="T42" fmla="*/ 181 w 398"/>
                <a:gd name="T43" fmla="*/ 499 h 619"/>
                <a:gd name="T44" fmla="*/ 181 w 398"/>
                <a:gd name="T45" fmla="*/ 499 h 619"/>
                <a:gd name="T46" fmla="*/ 191 w 398"/>
                <a:gd name="T47" fmla="*/ 513 h 619"/>
                <a:gd name="T48" fmla="*/ 192 w 398"/>
                <a:gd name="T49" fmla="*/ 566 h 619"/>
                <a:gd name="T50" fmla="*/ 190 w 398"/>
                <a:gd name="T51" fmla="*/ 588 h 619"/>
                <a:gd name="T52" fmla="*/ 193 w 398"/>
                <a:gd name="T53" fmla="*/ 616 h 619"/>
                <a:gd name="T54" fmla="*/ 195 w 398"/>
                <a:gd name="T55" fmla="*/ 618 h 619"/>
                <a:gd name="T56" fmla="*/ 195 w 398"/>
                <a:gd name="T57" fmla="*/ 618 h 619"/>
                <a:gd name="T58" fmla="*/ 195 w 398"/>
                <a:gd name="T59" fmla="*/ 618 h 619"/>
                <a:gd name="T60" fmla="*/ 196 w 398"/>
                <a:gd name="T61" fmla="*/ 619 h 619"/>
                <a:gd name="T62" fmla="*/ 196 w 398"/>
                <a:gd name="T63" fmla="*/ 618 h 619"/>
                <a:gd name="T64" fmla="*/ 196 w 398"/>
                <a:gd name="T65" fmla="*/ 618 h 619"/>
                <a:gd name="T66" fmla="*/ 197 w 398"/>
                <a:gd name="T67" fmla="*/ 585 h 619"/>
                <a:gd name="T68" fmla="*/ 200 w 398"/>
                <a:gd name="T69" fmla="*/ 619 h 619"/>
                <a:gd name="T70" fmla="*/ 197 w 398"/>
                <a:gd name="T71" fmla="*/ 578 h 619"/>
                <a:gd name="T72" fmla="*/ 196 w 398"/>
                <a:gd name="T73" fmla="*/ 561 h 619"/>
                <a:gd name="T74" fmla="*/ 203 w 398"/>
                <a:gd name="T75" fmla="*/ 513 h 619"/>
                <a:gd name="T76" fmla="*/ 210 w 398"/>
                <a:gd name="T77" fmla="*/ 499 h 619"/>
                <a:gd name="T78" fmla="*/ 210 w 398"/>
                <a:gd name="T79" fmla="*/ 499 h 619"/>
                <a:gd name="T80" fmla="*/ 207 w 398"/>
                <a:gd name="T81" fmla="*/ 480 h 619"/>
                <a:gd name="T82" fmla="*/ 372 w 398"/>
                <a:gd name="T83" fmla="*/ 337 h 619"/>
                <a:gd name="T84" fmla="*/ 372 w 398"/>
                <a:gd name="T85" fmla="*/ 329 h 619"/>
                <a:gd name="T86" fmla="*/ 373 w 398"/>
                <a:gd name="T87" fmla="*/ 315 h 619"/>
                <a:gd name="T88" fmla="*/ 388 w 398"/>
                <a:gd name="T89" fmla="*/ 321 h 619"/>
                <a:gd name="T90" fmla="*/ 394 w 398"/>
                <a:gd name="T91" fmla="*/ 307 h 619"/>
                <a:gd name="T92" fmla="*/ 15 w 398"/>
                <a:gd name="T93" fmla="*/ 311 h 619"/>
                <a:gd name="T94" fmla="*/ 196 w 398"/>
                <a:gd name="T95" fmla="*/ 618 h 619"/>
                <a:gd name="T96" fmla="*/ 361 w 398"/>
                <a:gd name="T97" fmla="*/ 319 h 619"/>
                <a:gd name="T98" fmla="*/ 368 w 398"/>
                <a:gd name="T99" fmla="*/ 333 h 619"/>
                <a:gd name="T100" fmla="*/ 207 w 398"/>
                <a:gd name="T101" fmla="*/ 472 h 619"/>
                <a:gd name="T102" fmla="*/ 187 w 398"/>
                <a:gd name="T103" fmla="*/ 476 h 619"/>
                <a:gd name="T104" fmla="*/ 173 w 398"/>
                <a:gd name="T105" fmla="*/ 483 h 619"/>
                <a:gd name="T106" fmla="*/ 40 w 398"/>
                <a:gd name="T107" fmla="*/ 329 h 619"/>
                <a:gd name="T108" fmla="*/ 37 w 398"/>
                <a:gd name="T109" fmla="*/ 310 h 619"/>
                <a:gd name="T110" fmla="*/ 30 w 398"/>
                <a:gd name="T111" fmla="*/ 295 h 619"/>
                <a:gd name="T112" fmla="*/ 191 w 398"/>
                <a:gd name="T113" fmla="*/ 156 h 619"/>
                <a:gd name="T114" fmla="*/ 211 w 398"/>
                <a:gd name="T115" fmla="*/ 153 h 619"/>
                <a:gd name="T116" fmla="*/ 226 w 398"/>
                <a:gd name="T117" fmla="*/ 146 h 619"/>
                <a:gd name="T118" fmla="*/ 357 w 398"/>
                <a:gd name="T119" fmla="*/ 299 h 619"/>
                <a:gd name="T120" fmla="*/ 369 w 398"/>
                <a:gd name="T121" fmla="*/ 311 h 619"/>
                <a:gd name="T122" fmla="*/ 377 w 398"/>
                <a:gd name="T123" fmla="*/ 311 h 619"/>
                <a:gd name="T124" fmla="*/ 384 w 398"/>
                <a:gd name="T125" fmla="*/ 31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8" h="619">
                  <a:moveTo>
                    <a:pt x="394" y="307"/>
                  </a:moveTo>
                  <a:cubicBezTo>
                    <a:pt x="388" y="300"/>
                    <a:pt x="388" y="300"/>
                    <a:pt x="388" y="300"/>
                  </a:cubicBezTo>
                  <a:cubicBezTo>
                    <a:pt x="384" y="297"/>
                    <a:pt x="384" y="297"/>
                    <a:pt x="384" y="297"/>
                  </a:cubicBezTo>
                  <a:cubicBezTo>
                    <a:pt x="384" y="296"/>
                    <a:pt x="384" y="296"/>
                    <a:pt x="384" y="296"/>
                  </a:cubicBezTo>
                  <a:cubicBezTo>
                    <a:pt x="373" y="307"/>
                    <a:pt x="373" y="307"/>
                    <a:pt x="373" y="307"/>
                  </a:cubicBezTo>
                  <a:cubicBezTo>
                    <a:pt x="365" y="299"/>
                    <a:pt x="365" y="299"/>
                    <a:pt x="365" y="299"/>
                  </a:cubicBezTo>
                  <a:cubicBezTo>
                    <a:pt x="371" y="292"/>
                    <a:pt x="371" y="292"/>
                    <a:pt x="371" y="292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61" y="274"/>
                    <a:pt x="361" y="274"/>
                    <a:pt x="361" y="274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5" y="138"/>
                    <a:pt x="225" y="138"/>
                    <a:pt x="225" y="138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07" y="140"/>
                    <a:pt x="207" y="140"/>
                    <a:pt x="207" y="14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9" y="118"/>
                    <a:pt x="217" y="115"/>
                    <a:pt x="208" y="116"/>
                  </a:cubicBezTo>
                  <a:cubicBezTo>
                    <a:pt x="204" y="117"/>
                    <a:pt x="204" y="113"/>
                    <a:pt x="204" y="111"/>
                  </a:cubicBezTo>
                  <a:cubicBezTo>
                    <a:pt x="204" y="74"/>
                    <a:pt x="205" y="35"/>
                    <a:pt x="20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1"/>
                    <a:pt x="201" y="1"/>
                  </a:cubicBezTo>
                  <a:cubicBezTo>
                    <a:pt x="201" y="37"/>
                    <a:pt x="201" y="74"/>
                    <a:pt x="201" y="110"/>
                  </a:cubicBezTo>
                  <a:cubicBezTo>
                    <a:pt x="201" y="114"/>
                    <a:pt x="200" y="116"/>
                    <a:pt x="196" y="115"/>
                  </a:cubicBezTo>
                  <a:cubicBezTo>
                    <a:pt x="193" y="115"/>
                    <a:pt x="189" y="116"/>
                    <a:pt x="188" y="120"/>
                  </a:cubicBezTo>
                  <a:cubicBezTo>
                    <a:pt x="188" y="123"/>
                    <a:pt x="188" y="126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191" y="148"/>
                    <a:pt x="191" y="148"/>
                    <a:pt x="191" y="148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26" y="292"/>
                    <a:pt x="26" y="292"/>
                    <a:pt x="26" y="292"/>
                  </a:cubicBezTo>
                  <a:cubicBezTo>
                    <a:pt x="23" y="296"/>
                    <a:pt x="23" y="296"/>
                    <a:pt x="23" y="296"/>
                  </a:cubicBezTo>
                  <a:cubicBezTo>
                    <a:pt x="33" y="306"/>
                    <a:pt x="33" y="306"/>
                    <a:pt x="33" y="306"/>
                  </a:cubicBezTo>
                  <a:cubicBezTo>
                    <a:pt x="25" y="314"/>
                    <a:pt x="25" y="314"/>
                    <a:pt x="25" y="314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5" y="303"/>
                    <a:pt x="15" y="303"/>
                    <a:pt x="15" y="303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4" y="322"/>
                    <a:pt x="4" y="322"/>
                    <a:pt x="4" y="322"/>
                  </a:cubicBezTo>
                  <a:cubicBezTo>
                    <a:pt x="11" y="328"/>
                    <a:pt x="11" y="328"/>
                    <a:pt x="11" y="328"/>
                  </a:cubicBezTo>
                  <a:cubicBezTo>
                    <a:pt x="14" y="332"/>
                    <a:pt x="14" y="332"/>
                    <a:pt x="14" y="332"/>
                  </a:cubicBezTo>
                  <a:cubicBezTo>
                    <a:pt x="15" y="332"/>
                    <a:pt x="15" y="332"/>
                    <a:pt x="15" y="33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23" y="340"/>
                    <a:pt x="23" y="340"/>
                    <a:pt x="23" y="340"/>
                  </a:cubicBezTo>
                  <a:cubicBezTo>
                    <a:pt x="27" y="344"/>
                    <a:pt x="27" y="344"/>
                    <a:pt x="27" y="344"/>
                  </a:cubicBezTo>
                  <a:cubicBezTo>
                    <a:pt x="169" y="487"/>
                    <a:pt x="169" y="487"/>
                    <a:pt x="169" y="487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83" y="480"/>
                    <a:pt x="183" y="480"/>
                    <a:pt x="183" y="480"/>
                  </a:cubicBezTo>
                  <a:cubicBezTo>
                    <a:pt x="192" y="488"/>
                    <a:pt x="192" y="488"/>
                    <a:pt x="192" y="488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503"/>
                    <a:pt x="181" y="504"/>
                    <a:pt x="181" y="506"/>
                  </a:cubicBezTo>
                  <a:cubicBezTo>
                    <a:pt x="181" y="510"/>
                    <a:pt x="184" y="513"/>
                    <a:pt x="188" y="513"/>
                  </a:cubicBezTo>
                  <a:cubicBezTo>
                    <a:pt x="189" y="513"/>
                    <a:pt x="190" y="513"/>
                    <a:pt x="191" y="513"/>
                  </a:cubicBezTo>
                  <a:cubicBezTo>
                    <a:pt x="194" y="513"/>
                    <a:pt x="195" y="514"/>
                    <a:pt x="195" y="517"/>
                  </a:cubicBezTo>
                  <a:cubicBezTo>
                    <a:pt x="195" y="524"/>
                    <a:pt x="195" y="554"/>
                    <a:pt x="195" y="561"/>
                  </a:cubicBezTo>
                  <a:cubicBezTo>
                    <a:pt x="194" y="562"/>
                    <a:pt x="193" y="565"/>
                    <a:pt x="192" y="566"/>
                  </a:cubicBezTo>
                  <a:cubicBezTo>
                    <a:pt x="189" y="569"/>
                    <a:pt x="188" y="573"/>
                    <a:pt x="192" y="576"/>
                  </a:cubicBezTo>
                  <a:cubicBezTo>
                    <a:pt x="192" y="577"/>
                    <a:pt x="193" y="578"/>
                    <a:pt x="194" y="578"/>
                  </a:cubicBezTo>
                  <a:cubicBezTo>
                    <a:pt x="189" y="581"/>
                    <a:pt x="189" y="584"/>
                    <a:pt x="190" y="588"/>
                  </a:cubicBezTo>
                  <a:cubicBezTo>
                    <a:pt x="190" y="597"/>
                    <a:pt x="190" y="617"/>
                    <a:pt x="190" y="617"/>
                  </a:cubicBezTo>
                  <a:cubicBezTo>
                    <a:pt x="190" y="618"/>
                    <a:pt x="190" y="619"/>
                    <a:pt x="191" y="619"/>
                  </a:cubicBezTo>
                  <a:cubicBezTo>
                    <a:pt x="192" y="619"/>
                    <a:pt x="193" y="619"/>
                    <a:pt x="193" y="616"/>
                  </a:cubicBezTo>
                  <a:cubicBezTo>
                    <a:pt x="192" y="612"/>
                    <a:pt x="193" y="603"/>
                    <a:pt x="193" y="590"/>
                  </a:cubicBezTo>
                  <a:cubicBezTo>
                    <a:pt x="193" y="589"/>
                    <a:pt x="193" y="585"/>
                    <a:pt x="194" y="585"/>
                  </a:cubicBezTo>
                  <a:cubicBezTo>
                    <a:pt x="195" y="585"/>
                    <a:pt x="195" y="593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9"/>
                    <a:pt x="195" y="619"/>
                  </a:cubicBezTo>
                  <a:cubicBezTo>
                    <a:pt x="195" y="619"/>
                    <a:pt x="195" y="619"/>
                    <a:pt x="195" y="619"/>
                  </a:cubicBezTo>
                  <a:cubicBezTo>
                    <a:pt x="195" y="619"/>
                    <a:pt x="195" y="618"/>
                    <a:pt x="195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593"/>
                    <a:pt x="196" y="585"/>
                    <a:pt x="197" y="585"/>
                  </a:cubicBezTo>
                  <a:cubicBezTo>
                    <a:pt x="198" y="585"/>
                    <a:pt x="198" y="589"/>
                    <a:pt x="198" y="590"/>
                  </a:cubicBezTo>
                  <a:cubicBezTo>
                    <a:pt x="198" y="603"/>
                    <a:pt x="199" y="612"/>
                    <a:pt x="198" y="616"/>
                  </a:cubicBezTo>
                  <a:cubicBezTo>
                    <a:pt x="198" y="619"/>
                    <a:pt x="199" y="619"/>
                    <a:pt x="200" y="619"/>
                  </a:cubicBezTo>
                  <a:cubicBezTo>
                    <a:pt x="201" y="619"/>
                    <a:pt x="201" y="618"/>
                    <a:pt x="201" y="617"/>
                  </a:cubicBezTo>
                  <a:cubicBezTo>
                    <a:pt x="201" y="617"/>
                    <a:pt x="201" y="597"/>
                    <a:pt x="202" y="588"/>
                  </a:cubicBezTo>
                  <a:cubicBezTo>
                    <a:pt x="202" y="584"/>
                    <a:pt x="202" y="581"/>
                    <a:pt x="197" y="578"/>
                  </a:cubicBezTo>
                  <a:cubicBezTo>
                    <a:pt x="198" y="578"/>
                    <a:pt x="199" y="577"/>
                    <a:pt x="199" y="576"/>
                  </a:cubicBezTo>
                  <a:cubicBezTo>
                    <a:pt x="203" y="573"/>
                    <a:pt x="202" y="569"/>
                    <a:pt x="199" y="566"/>
                  </a:cubicBezTo>
                  <a:cubicBezTo>
                    <a:pt x="198" y="565"/>
                    <a:pt x="197" y="562"/>
                    <a:pt x="196" y="561"/>
                  </a:cubicBezTo>
                  <a:cubicBezTo>
                    <a:pt x="196" y="554"/>
                    <a:pt x="197" y="524"/>
                    <a:pt x="196" y="517"/>
                  </a:cubicBezTo>
                  <a:cubicBezTo>
                    <a:pt x="196" y="514"/>
                    <a:pt x="197" y="513"/>
                    <a:pt x="200" y="513"/>
                  </a:cubicBezTo>
                  <a:cubicBezTo>
                    <a:pt x="201" y="514"/>
                    <a:pt x="202" y="513"/>
                    <a:pt x="203" y="513"/>
                  </a:cubicBezTo>
                  <a:cubicBezTo>
                    <a:pt x="207" y="513"/>
                    <a:pt x="210" y="510"/>
                    <a:pt x="210" y="506"/>
                  </a:cubicBezTo>
                  <a:cubicBezTo>
                    <a:pt x="210" y="504"/>
                    <a:pt x="210" y="503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06" y="495"/>
                    <a:pt x="206" y="495"/>
                    <a:pt x="206" y="495"/>
                  </a:cubicBezTo>
                  <a:cubicBezTo>
                    <a:pt x="199" y="488"/>
                    <a:pt x="199" y="488"/>
                    <a:pt x="199" y="488"/>
                  </a:cubicBezTo>
                  <a:cubicBezTo>
                    <a:pt x="207" y="480"/>
                    <a:pt x="207" y="480"/>
                    <a:pt x="207" y="480"/>
                  </a:cubicBezTo>
                  <a:cubicBezTo>
                    <a:pt x="218" y="491"/>
                    <a:pt x="218" y="491"/>
                    <a:pt x="218" y="491"/>
                  </a:cubicBezTo>
                  <a:cubicBezTo>
                    <a:pt x="222" y="487"/>
                    <a:pt x="222" y="487"/>
                    <a:pt x="222" y="487"/>
                  </a:cubicBezTo>
                  <a:cubicBezTo>
                    <a:pt x="372" y="337"/>
                    <a:pt x="372" y="337"/>
                    <a:pt x="372" y="337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65" y="323"/>
                    <a:pt x="365" y="323"/>
                    <a:pt x="365" y="323"/>
                  </a:cubicBezTo>
                  <a:cubicBezTo>
                    <a:pt x="373" y="315"/>
                    <a:pt x="373" y="315"/>
                    <a:pt x="373" y="315"/>
                  </a:cubicBezTo>
                  <a:cubicBezTo>
                    <a:pt x="380" y="321"/>
                    <a:pt x="380" y="321"/>
                    <a:pt x="380" y="321"/>
                  </a:cubicBezTo>
                  <a:cubicBezTo>
                    <a:pt x="384" y="325"/>
                    <a:pt x="384" y="325"/>
                    <a:pt x="384" y="325"/>
                  </a:cubicBezTo>
                  <a:cubicBezTo>
                    <a:pt x="388" y="321"/>
                    <a:pt x="388" y="321"/>
                    <a:pt x="388" y="321"/>
                  </a:cubicBezTo>
                  <a:cubicBezTo>
                    <a:pt x="394" y="315"/>
                    <a:pt x="394" y="315"/>
                    <a:pt x="394" y="315"/>
                  </a:cubicBezTo>
                  <a:cubicBezTo>
                    <a:pt x="398" y="311"/>
                    <a:pt x="398" y="311"/>
                    <a:pt x="398" y="311"/>
                  </a:cubicBezTo>
                  <a:lnTo>
                    <a:pt x="394" y="307"/>
                  </a:lnTo>
                  <a:close/>
                  <a:moveTo>
                    <a:pt x="15" y="324"/>
                  </a:moveTo>
                  <a:cubicBezTo>
                    <a:pt x="8" y="318"/>
                    <a:pt x="8" y="318"/>
                    <a:pt x="8" y="318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21" y="318"/>
                    <a:pt x="21" y="318"/>
                    <a:pt x="21" y="318"/>
                  </a:cubicBezTo>
                  <a:lnTo>
                    <a:pt x="15" y="324"/>
                  </a:lnTo>
                  <a:close/>
                  <a:moveTo>
                    <a:pt x="196" y="618"/>
                  </a:move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lose/>
                  <a:moveTo>
                    <a:pt x="361" y="319"/>
                  </a:moveTo>
                  <a:cubicBezTo>
                    <a:pt x="357" y="323"/>
                    <a:pt x="357" y="323"/>
                    <a:pt x="357" y="323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218" y="483"/>
                    <a:pt x="218" y="483"/>
                    <a:pt x="218" y="483"/>
                  </a:cubicBezTo>
                  <a:cubicBezTo>
                    <a:pt x="211" y="476"/>
                    <a:pt x="211" y="476"/>
                    <a:pt x="211" y="476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3" y="476"/>
                    <a:pt x="203" y="476"/>
                    <a:pt x="203" y="476"/>
                  </a:cubicBezTo>
                  <a:cubicBezTo>
                    <a:pt x="196" y="484"/>
                    <a:pt x="196" y="484"/>
                    <a:pt x="196" y="484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184" y="473"/>
                    <a:pt x="184" y="473"/>
                    <a:pt x="184" y="473"/>
                  </a:cubicBezTo>
                  <a:cubicBezTo>
                    <a:pt x="183" y="472"/>
                    <a:pt x="183" y="472"/>
                    <a:pt x="183" y="472"/>
                  </a:cubicBezTo>
                  <a:cubicBezTo>
                    <a:pt x="173" y="483"/>
                    <a:pt x="173" y="483"/>
                    <a:pt x="173" y="483"/>
                  </a:cubicBezTo>
                  <a:cubicBezTo>
                    <a:pt x="31" y="340"/>
                    <a:pt x="31" y="340"/>
                    <a:pt x="31" y="34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0" y="329"/>
                    <a:pt x="40" y="329"/>
                    <a:pt x="40" y="329"/>
                  </a:cubicBezTo>
                  <a:cubicBezTo>
                    <a:pt x="37" y="326"/>
                    <a:pt x="37" y="326"/>
                    <a:pt x="37" y="326"/>
                  </a:cubicBezTo>
                  <a:cubicBezTo>
                    <a:pt x="29" y="318"/>
                    <a:pt x="29" y="318"/>
                    <a:pt x="29" y="318"/>
                  </a:cubicBezTo>
                  <a:cubicBezTo>
                    <a:pt x="37" y="310"/>
                    <a:pt x="37" y="310"/>
                    <a:pt x="37" y="310"/>
                  </a:cubicBezTo>
                  <a:cubicBezTo>
                    <a:pt x="41" y="306"/>
                    <a:pt x="41" y="306"/>
                    <a:pt x="41" y="306"/>
                  </a:cubicBezTo>
                  <a:cubicBezTo>
                    <a:pt x="37" y="302"/>
                    <a:pt x="37" y="302"/>
                    <a:pt x="37" y="302"/>
                  </a:cubicBezTo>
                  <a:cubicBezTo>
                    <a:pt x="30" y="295"/>
                    <a:pt x="30" y="295"/>
                    <a:pt x="30" y="295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91" y="156"/>
                    <a:pt x="191" y="156"/>
                    <a:pt x="191" y="156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4" y="156"/>
                    <a:pt x="214" y="156"/>
                    <a:pt x="214" y="156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26" y="146"/>
                    <a:pt x="226" y="146"/>
                    <a:pt x="226" y="146"/>
                  </a:cubicBezTo>
                  <a:cubicBezTo>
                    <a:pt x="358" y="278"/>
                    <a:pt x="358" y="278"/>
                    <a:pt x="358" y="27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57" y="299"/>
                    <a:pt x="357" y="299"/>
                    <a:pt x="357" y="299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61" y="303"/>
                    <a:pt x="361" y="303"/>
                    <a:pt x="361" y="303"/>
                  </a:cubicBezTo>
                  <a:cubicBezTo>
                    <a:pt x="369" y="311"/>
                    <a:pt x="369" y="311"/>
                    <a:pt x="369" y="311"/>
                  </a:cubicBezTo>
                  <a:lnTo>
                    <a:pt x="361" y="319"/>
                  </a:lnTo>
                  <a:close/>
                  <a:moveTo>
                    <a:pt x="384" y="317"/>
                  </a:moveTo>
                  <a:cubicBezTo>
                    <a:pt x="377" y="311"/>
                    <a:pt x="377" y="311"/>
                    <a:pt x="377" y="311"/>
                  </a:cubicBezTo>
                  <a:cubicBezTo>
                    <a:pt x="384" y="304"/>
                    <a:pt x="384" y="304"/>
                    <a:pt x="384" y="304"/>
                  </a:cubicBezTo>
                  <a:cubicBezTo>
                    <a:pt x="390" y="311"/>
                    <a:pt x="390" y="311"/>
                    <a:pt x="390" y="311"/>
                  </a:cubicBezTo>
                  <a:lnTo>
                    <a:pt x="384" y="31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Oval 87"/>
            <p:cNvSpPr>
              <a:spLocks noChangeArrowheads="1"/>
            </p:cNvSpPr>
            <p:nvPr/>
          </p:nvSpPr>
          <p:spPr bwMode="auto">
            <a:xfrm>
              <a:off x="488638" y="930780"/>
              <a:ext cx="1087064" cy="1082117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"/>
            <p:cNvSpPr>
              <a:spLocks noEditPoints="1"/>
            </p:cNvSpPr>
            <p:nvPr/>
          </p:nvSpPr>
          <p:spPr bwMode="auto">
            <a:xfrm>
              <a:off x="691068" y="1086075"/>
              <a:ext cx="728093" cy="832184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508973" y="2690683"/>
            <a:ext cx="9091308" cy="1363001"/>
            <a:chOff x="2990850" y="2963465"/>
            <a:chExt cx="6210299" cy="931070"/>
          </a:xfrm>
        </p:grpSpPr>
        <p:grpSp>
          <p:nvGrpSpPr>
            <p:cNvPr id="95" name="Group 6"/>
            <p:cNvGrpSpPr/>
            <p:nvPr/>
          </p:nvGrpSpPr>
          <p:grpSpPr bwMode="auto">
            <a:xfrm>
              <a:off x="2990850" y="2976563"/>
              <a:ext cx="917972" cy="917972"/>
              <a:chOff x="0" y="0"/>
              <a:chExt cx="1224136" cy="1224136"/>
            </a:xfrm>
          </p:grpSpPr>
          <p:sp>
            <p:nvSpPr>
              <p:cNvPr id="148" name="椭圆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24136" cy="1224136"/>
              </a:xfrm>
              <a:prstGeom prst="ellipse">
                <a:avLst/>
              </a:prstGeom>
              <a:solidFill>
                <a:srgbClr val="1C50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149" name="Group 8"/>
              <p:cNvGrpSpPr/>
              <p:nvPr/>
            </p:nvGrpSpPr>
            <p:grpSpPr bwMode="auto">
              <a:xfrm>
                <a:off x="455517" y="389024"/>
                <a:ext cx="293688" cy="446088"/>
                <a:chOff x="0" y="0"/>
                <a:chExt cx="293688" cy="446088"/>
              </a:xfrm>
            </p:grpSpPr>
            <p:sp>
              <p:nvSpPr>
                <p:cNvPr id="150" name="Freeform 101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93688" cy="352425"/>
                </a:xfrm>
                <a:custGeom>
                  <a:avLst/>
                  <a:gdLst>
                    <a:gd name="T0" fmla="*/ 50 w 50"/>
                    <a:gd name="T1" fmla="*/ 23 h 60"/>
                    <a:gd name="T2" fmla="*/ 25 w 50"/>
                    <a:gd name="T3" fmla="*/ 0 h 60"/>
                    <a:gd name="T4" fmla="*/ 0 w 50"/>
                    <a:gd name="T5" fmla="*/ 23 h 60"/>
                    <a:gd name="T6" fmla="*/ 2 w 50"/>
                    <a:gd name="T7" fmla="*/ 32 h 60"/>
                    <a:gd name="T8" fmla="*/ 2 w 50"/>
                    <a:gd name="T9" fmla="*/ 32 h 60"/>
                    <a:gd name="T10" fmla="*/ 5 w 50"/>
                    <a:gd name="T11" fmla="*/ 36 h 60"/>
                    <a:gd name="T12" fmla="*/ 13 w 50"/>
                    <a:gd name="T13" fmla="*/ 58 h 60"/>
                    <a:gd name="T14" fmla="*/ 17 w 50"/>
                    <a:gd name="T15" fmla="*/ 60 h 60"/>
                    <a:gd name="T16" fmla="*/ 33 w 50"/>
                    <a:gd name="T17" fmla="*/ 60 h 60"/>
                    <a:gd name="T18" fmla="*/ 37 w 50"/>
                    <a:gd name="T19" fmla="*/ 58 h 60"/>
                    <a:gd name="T20" fmla="*/ 45 w 50"/>
                    <a:gd name="T21" fmla="*/ 36 h 60"/>
                    <a:gd name="T22" fmla="*/ 48 w 50"/>
                    <a:gd name="T23" fmla="*/ 32 h 60"/>
                    <a:gd name="T24" fmla="*/ 48 w 50"/>
                    <a:gd name="T25" fmla="*/ 32 h 60"/>
                    <a:gd name="T26" fmla="*/ 48 w 50"/>
                    <a:gd name="T27" fmla="*/ 32 h 60"/>
                    <a:gd name="T28" fmla="*/ 50 w 50"/>
                    <a:gd name="T29" fmla="*/ 23 h 6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0"/>
                    <a:gd name="T46" fmla="*/ 0 h 60"/>
                    <a:gd name="T47" fmla="*/ 50 w 50"/>
                    <a:gd name="T48" fmla="*/ 60 h 6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0" h="60">
                      <a:moveTo>
                        <a:pt x="50" y="23"/>
                      </a:moveTo>
                      <a:cubicBezTo>
                        <a:pt x="50" y="10"/>
                        <a:pt x="39" y="0"/>
                        <a:pt x="25" y="0"/>
                      </a:cubicBez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26"/>
                        <a:pt x="1" y="29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3" y="33"/>
                        <a:pt x="4" y="35"/>
                        <a:pt x="5" y="36"/>
                      </a:cubicBezTo>
                      <a:cubicBezTo>
                        <a:pt x="9" y="43"/>
                        <a:pt x="13" y="55"/>
                        <a:pt x="13" y="58"/>
                      </a:cubicBezTo>
                      <a:cubicBezTo>
                        <a:pt x="13" y="59"/>
                        <a:pt x="15" y="60"/>
                        <a:pt x="17" y="60"/>
                      </a:cubicBezTo>
                      <a:cubicBezTo>
                        <a:pt x="33" y="60"/>
                        <a:pt x="33" y="60"/>
                        <a:pt x="33" y="60"/>
                      </a:cubicBezTo>
                      <a:cubicBezTo>
                        <a:pt x="35" y="60"/>
                        <a:pt x="37" y="59"/>
                        <a:pt x="37" y="58"/>
                      </a:cubicBezTo>
                      <a:cubicBezTo>
                        <a:pt x="37" y="55"/>
                        <a:pt x="41" y="43"/>
                        <a:pt x="45" y="36"/>
                      </a:cubicBezTo>
                      <a:cubicBezTo>
                        <a:pt x="46" y="35"/>
                        <a:pt x="47" y="33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9" y="29"/>
                        <a:pt x="50" y="26"/>
                        <a:pt x="50" y="23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51" name="Freeform 1017"/>
                <p:cNvSpPr>
                  <a:spLocks noChangeArrowheads="1"/>
                </p:cNvSpPr>
                <p:nvPr/>
              </p:nvSpPr>
              <p:spPr bwMode="auto">
                <a:xfrm>
                  <a:off x="76200" y="376237"/>
                  <a:ext cx="141288" cy="22225"/>
                </a:xfrm>
                <a:custGeom>
                  <a:avLst/>
                  <a:gdLst>
                    <a:gd name="T0" fmla="*/ 24 w 24"/>
                    <a:gd name="T1" fmla="*/ 2 h 4"/>
                    <a:gd name="T2" fmla="*/ 21 w 24"/>
                    <a:gd name="T3" fmla="*/ 0 h 4"/>
                    <a:gd name="T4" fmla="*/ 3 w 24"/>
                    <a:gd name="T5" fmla="*/ 0 h 4"/>
                    <a:gd name="T6" fmla="*/ 0 w 24"/>
                    <a:gd name="T7" fmla="*/ 2 h 4"/>
                    <a:gd name="T8" fmla="*/ 0 w 24"/>
                    <a:gd name="T9" fmla="*/ 2 h 4"/>
                    <a:gd name="T10" fmla="*/ 3 w 24"/>
                    <a:gd name="T11" fmla="*/ 4 h 4"/>
                    <a:gd name="T12" fmla="*/ 21 w 24"/>
                    <a:gd name="T13" fmla="*/ 4 h 4"/>
                    <a:gd name="T14" fmla="*/ 24 w 24"/>
                    <a:gd name="T15" fmla="*/ 2 h 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"/>
                    <a:gd name="T25" fmla="*/ 0 h 4"/>
                    <a:gd name="T26" fmla="*/ 24 w 24"/>
                    <a:gd name="T27" fmla="*/ 4 h 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" h="4">
                      <a:moveTo>
                        <a:pt x="24" y="2"/>
                      </a:moveTo>
                      <a:cubicBezTo>
                        <a:pt x="24" y="1"/>
                        <a:pt x="22" y="0"/>
                        <a:pt x="2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1" y="4"/>
                        <a:pt x="3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2" y="4"/>
                        <a:pt x="24" y="3"/>
                        <a:pt x="24" y="2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52" name="Freeform 1018"/>
                <p:cNvSpPr>
                  <a:spLocks noChangeArrowheads="1"/>
                </p:cNvSpPr>
                <p:nvPr/>
              </p:nvSpPr>
              <p:spPr bwMode="auto">
                <a:xfrm>
                  <a:off x="76200" y="415925"/>
                  <a:ext cx="141288" cy="30163"/>
                </a:xfrm>
                <a:custGeom>
                  <a:avLst/>
                  <a:gdLst>
                    <a:gd name="T0" fmla="*/ 24 w 24"/>
                    <a:gd name="T1" fmla="*/ 2 h 5"/>
                    <a:gd name="T2" fmla="*/ 21 w 24"/>
                    <a:gd name="T3" fmla="*/ 0 h 5"/>
                    <a:gd name="T4" fmla="*/ 3 w 24"/>
                    <a:gd name="T5" fmla="*/ 0 h 5"/>
                    <a:gd name="T6" fmla="*/ 0 w 24"/>
                    <a:gd name="T7" fmla="*/ 2 h 5"/>
                    <a:gd name="T8" fmla="*/ 0 w 24"/>
                    <a:gd name="T9" fmla="*/ 2 h 5"/>
                    <a:gd name="T10" fmla="*/ 3 w 24"/>
                    <a:gd name="T11" fmla="*/ 5 h 5"/>
                    <a:gd name="T12" fmla="*/ 21 w 24"/>
                    <a:gd name="T13" fmla="*/ 5 h 5"/>
                    <a:gd name="T14" fmla="*/ 24 w 24"/>
                    <a:gd name="T15" fmla="*/ 2 h 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"/>
                    <a:gd name="T25" fmla="*/ 0 h 5"/>
                    <a:gd name="T26" fmla="*/ 24 w 24"/>
                    <a:gd name="T27" fmla="*/ 5 h 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" h="5">
                      <a:moveTo>
                        <a:pt x="24" y="2"/>
                      </a:moveTo>
                      <a:cubicBezTo>
                        <a:pt x="24" y="1"/>
                        <a:pt x="22" y="0"/>
                        <a:pt x="2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2" y="5"/>
                        <a:pt x="24" y="4"/>
                        <a:pt x="24" y="2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 charset="0"/>
                    <a:sym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06" name="Group 12"/>
            <p:cNvGrpSpPr/>
            <p:nvPr/>
          </p:nvGrpSpPr>
          <p:grpSpPr bwMode="auto">
            <a:xfrm>
              <a:off x="4313634" y="2976563"/>
              <a:ext cx="917972" cy="917972"/>
              <a:chOff x="0" y="0"/>
              <a:chExt cx="1224136" cy="1224136"/>
            </a:xfrm>
          </p:grpSpPr>
          <p:sp>
            <p:nvSpPr>
              <p:cNvPr id="146" name="椭圆 1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24136" cy="1224136"/>
              </a:xfrm>
              <a:prstGeom prst="ellipse">
                <a:avLst/>
              </a:prstGeom>
              <a:solidFill>
                <a:srgbClr val="1C50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7" name="Freeform 1001"/>
              <p:cNvSpPr>
                <a:spLocks noEditPoints="1" noChangeArrowheads="1"/>
              </p:cNvSpPr>
              <p:nvPr/>
            </p:nvSpPr>
            <p:spPr bwMode="auto">
              <a:xfrm>
                <a:off x="358172" y="312058"/>
                <a:ext cx="492125" cy="546100"/>
              </a:xfrm>
              <a:custGeom>
                <a:avLst/>
                <a:gdLst>
                  <a:gd name="T0" fmla="*/ 56 w 84"/>
                  <a:gd name="T1" fmla="*/ 32 h 93"/>
                  <a:gd name="T2" fmla="*/ 64 w 84"/>
                  <a:gd name="T3" fmla="*/ 14 h 93"/>
                  <a:gd name="T4" fmla="*/ 67 w 84"/>
                  <a:gd name="T5" fmla="*/ 12 h 93"/>
                  <a:gd name="T6" fmla="*/ 65 w 84"/>
                  <a:gd name="T7" fmla="*/ 10 h 93"/>
                  <a:gd name="T8" fmla="*/ 65 w 84"/>
                  <a:gd name="T9" fmla="*/ 10 h 93"/>
                  <a:gd name="T10" fmla="*/ 64 w 84"/>
                  <a:gd name="T11" fmla="*/ 10 h 93"/>
                  <a:gd name="T12" fmla="*/ 63 w 84"/>
                  <a:gd name="T13" fmla="*/ 12 h 93"/>
                  <a:gd name="T14" fmla="*/ 45 w 84"/>
                  <a:gd name="T15" fmla="*/ 28 h 93"/>
                  <a:gd name="T16" fmla="*/ 41 w 84"/>
                  <a:gd name="T17" fmla="*/ 28 h 93"/>
                  <a:gd name="T18" fmla="*/ 40 w 84"/>
                  <a:gd name="T19" fmla="*/ 28 h 93"/>
                  <a:gd name="T20" fmla="*/ 19 w 84"/>
                  <a:gd name="T21" fmla="*/ 2 h 93"/>
                  <a:gd name="T22" fmla="*/ 15 w 84"/>
                  <a:gd name="T23" fmla="*/ 2 h 93"/>
                  <a:gd name="T24" fmla="*/ 17 w 84"/>
                  <a:gd name="T25" fmla="*/ 4 h 93"/>
                  <a:gd name="T26" fmla="*/ 34 w 84"/>
                  <a:gd name="T27" fmla="*/ 29 h 93"/>
                  <a:gd name="T28" fmla="*/ 5 w 84"/>
                  <a:gd name="T29" fmla="*/ 32 h 93"/>
                  <a:gd name="T30" fmla="*/ 0 w 84"/>
                  <a:gd name="T31" fmla="*/ 87 h 93"/>
                  <a:gd name="T32" fmla="*/ 7 w 84"/>
                  <a:gd name="T33" fmla="*/ 92 h 93"/>
                  <a:gd name="T34" fmla="*/ 17 w 84"/>
                  <a:gd name="T35" fmla="*/ 93 h 93"/>
                  <a:gd name="T36" fmla="*/ 67 w 84"/>
                  <a:gd name="T37" fmla="*/ 92 h 93"/>
                  <a:gd name="T38" fmla="*/ 78 w 84"/>
                  <a:gd name="T39" fmla="*/ 93 h 93"/>
                  <a:gd name="T40" fmla="*/ 79 w 84"/>
                  <a:gd name="T41" fmla="*/ 92 h 93"/>
                  <a:gd name="T42" fmla="*/ 84 w 84"/>
                  <a:gd name="T43" fmla="*/ 37 h 93"/>
                  <a:gd name="T44" fmla="*/ 71 w 84"/>
                  <a:gd name="T45" fmla="*/ 80 h 93"/>
                  <a:gd name="T46" fmla="*/ 13 w 84"/>
                  <a:gd name="T47" fmla="*/ 88 h 93"/>
                  <a:gd name="T48" fmla="*/ 4 w 84"/>
                  <a:gd name="T49" fmla="*/ 44 h 93"/>
                  <a:gd name="T50" fmla="*/ 63 w 84"/>
                  <a:gd name="T51" fmla="*/ 36 h 93"/>
                  <a:gd name="T52" fmla="*/ 71 w 84"/>
                  <a:gd name="T53" fmla="*/ 80 h 93"/>
                  <a:gd name="T54" fmla="*/ 74 w 84"/>
                  <a:gd name="T55" fmla="*/ 51 h 93"/>
                  <a:gd name="T56" fmla="*/ 80 w 84"/>
                  <a:gd name="T57" fmla="*/ 51 h 93"/>
                  <a:gd name="T58" fmla="*/ 77 w 84"/>
                  <a:gd name="T59" fmla="*/ 46 h 93"/>
                  <a:gd name="T60" fmla="*/ 77 w 84"/>
                  <a:gd name="T61" fmla="*/ 39 h 93"/>
                  <a:gd name="T62" fmla="*/ 77 w 84"/>
                  <a:gd name="T63" fmla="*/ 46 h 9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4"/>
                  <a:gd name="T97" fmla="*/ 0 h 93"/>
                  <a:gd name="T98" fmla="*/ 84 w 84"/>
                  <a:gd name="T99" fmla="*/ 93 h 9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4" h="93">
                    <a:moveTo>
                      <a:pt x="79" y="32"/>
                    </a:moveTo>
                    <a:cubicBezTo>
                      <a:pt x="56" y="32"/>
                      <a:pt x="56" y="32"/>
                      <a:pt x="56" y="32"/>
                    </a:cubicBezTo>
                    <a:cubicBezTo>
                      <a:pt x="54" y="31"/>
                      <a:pt x="51" y="29"/>
                      <a:pt x="47" y="28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4" y="14"/>
                      <a:pt x="64" y="14"/>
                      <a:pt x="65" y="14"/>
                    </a:cubicBezTo>
                    <a:cubicBezTo>
                      <a:pt x="66" y="14"/>
                      <a:pt x="67" y="13"/>
                      <a:pt x="67" y="12"/>
                    </a:cubicBezTo>
                    <a:cubicBezTo>
                      <a:pt x="67" y="11"/>
                      <a:pt x="66" y="10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4" y="10"/>
                      <a:pt x="64" y="1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3" y="11"/>
                      <a:pt x="63" y="11"/>
                      <a:pt x="63" y="12"/>
                    </a:cubicBezTo>
                    <a:cubicBezTo>
                      <a:pt x="63" y="12"/>
                      <a:pt x="63" y="13"/>
                      <a:pt x="63" y="13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3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9" y="3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5" y="3"/>
                      <a:pt x="16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6" y="28"/>
                      <a:pt x="35" y="28"/>
                      <a:pt x="34" y="29"/>
                    </a:cubicBezTo>
                    <a:cubicBezTo>
                      <a:pt x="31" y="30"/>
                      <a:pt x="28" y="31"/>
                      <a:pt x="27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3" y="32"/>
                      <a:pt x="0" y="34"/>
                      <a:pt x="0" y="3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90"/>
                      <a:pt x="3" y="92"/>
                      <a:pt x="5" y="92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82" y="92"/>
                      <a:pt x="84" y="90"/>
                      <a:pt x="84" y="87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2" y="32"/>
                      <a:pt x="79" y="32"/>
                    </a:cubicBezTo>
                    <a:close/>
                    <a:moveTo>
                      <a:pt x="71" y="80"/>
                    </a:moveTo>
                    <a:cubicBezTo>
                      <a:pt x="71" y="84"/>
                      <a:pt x="67" y="88"/>
                      <a:pt x="6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8" y="88"/>
                      <a:pt x="4" y="84"/>
                      <a:pt x="4" y="80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39"/>
                      <a:pt x="8" y="36"/>
                      <a:pt x="13" y="36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7" y="36"/>
                      <a:pt x="71" y="39"/>
                      <a:pt x="71" y="44"/>
                    </a:cubicBezTo>
                    <a:lnTo>
                      <a:pt x="71" y="80"/>
                    </a:lnTo>
                    <a:close/>
                    <a:moveTo>
                      <a:pt x="77" y="54"/>
                    </a:moveTo>
                    <a:cubicBezTo>
                      <a:pt x="75" y="54"/>
                      <a:pt x="74" y="52"/>
                      <a:pt x="74" y="51"/>
                    </a:cubicBezTo>
                    <a:cubicBezTo>
                      <a:pt x="74" y="49"/>
                      <a:pt x="75" y="47"/>
                      <a:pt x="77" y="47"/>
                    </a:cubicBezTo>
                    <a:cubicBezTo>
                      <a:pt x="79" y="47"/>
                      <a:pt x="80" y="49"/>
                      <a:pt x="80" y="51"/>
                    </a:cubicBezTo>
                    <a:cubicBezTo>
                      <a:pt x="80" y="52"/>
                      <a:pt x="79" y="54"/>
                      <a:pt x="77" y="54"/>
                    </a:cubicBezTo>
                    <a:close/>
                    <a:moveTo>
                      <a:pt x="77" y="46"/>
                    </a:moveTo>
                    <a:cubicBezTo>
                      <a:pt x="75" y="46"/>
                      <a:pt x="74" y="44"/>
                      <a:pt x="74" y="43"/>
                    </a:cubicBezTo>
                    <a:cubicBezTo>
                      <a:pt x="74" y="41"/>
                      <a:pt x="75" y="39"/>
                      <a:pt x="77" y="39"/>
                    </a:cubicBezTo>
                    <a:cubicBezTo>
                      <a:pt x="79" y="39"/>
                      <a:pt x="80" y="41"/>
                      <a:pt x="80" y="43"/>
                    </a:cubicBezTo>
                    <a:cubicBezTo>
                      <a:pt x="80" y="44"/>
                      <a:pt x="79" y="46"/>
                      <a:pt x="77" y="46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charset="0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07" name="椭圆 106"/>
            <p:cNvSpPr>
              <a:spLocks noChangeArrowheads="1"/>
            </p:cNvSpPr>
            <p:nvPr/>
          </p:nvSpPr>
          <p:spPr bwMode="auto">
            <a:xfrm>
              <a:off x="5636418" y="2976563"/>
              <a:ext cx="919163" cy="917972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08" name="Group 17"/>
            <p:cNvGrpSpPr/>
            <p:nvPr/>
          </p:nvGrpSpPr>
          <p:grpSpPr bwMode="auto">
            <a:xfrm>
              <a:off x="5905847" y="3268290"/>
              <a:ext cx="286076" cy="369043"/>
              <a:chOff x="0" y="0"/>
              <a:chExt cx="381000" cy="492126"/>
            </a:xfrm>
          </p:grpSpPr>
          <p:sp>
            <p:nvSpPr>
              <p:cNvPr id="142" name="Freeform 1011"/>
              <p:cNvSpPr>
                <a:spLocks noChangeArrowheads="1"/>
              </p:cNvSpPr>
              <p:nvPr/>
            </p:nvSpPr>
            <p:spPr bwMode="auto">
              <a:xfrm>
                <a:off x="182562" y="0"/>
                <a:ext cx="46038" cy="111125"/>
              </a:xfrm>
              <a:custGeom>
                <a:avLst/>
                <a:gdLst>
                  <a:gd name="T0" fmla="*/ 8 w 8"/>
                  <a:gd name="T1" fmla="*/ 15 h 19"/>
                  <a:gd name="T2" fmla="*/ 4 w 8"/>
                  <a:gd name="T3" fmla="*/ 19 h 19"/>
                  <a:gd name="T4" fmla="*/ 4 w 8"/>
                  <a:gd name="T5" fmla="*/ 19 h 19"/>
                  <a:gd name="T6" fmla="*/ 0 w 8"/>
                  <a:gd name="T7" fmla="*/ 15 h 19"/>
                  <a:gd name="T8" fmla="*/ 0 w 8"/>
                  <a:gd name="T9" fmla="*/ 5 h 19"/>
                  <a:gd name="T10" fmla="*/ 4 w 8"/>
                  <a:gd name="T11" fmla="*/ 0 h 19"/>
                  <a:gd name="T12" fmla="*/ 4 w 8"/>
                  <a:gd name="T13" fmla="*/ 0 h 19"/>
                  <a:gd name="T14" fmla="*/ 8 w 8"/>
                  <a:gd name="T15" fmla="*/ 5 h 19"/>
                  <a:gd name="T16" fmla="*/ 8 w 8"/>
                  <a:gd name="T17" fmla="*/ 15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"/>
                  <a:gd name="T28" fmla="*/ 0 h 19"/>
                  <a:gd name="T29" fmla="*/ 8 w 8"/>
                  <a:gd name="T30" fmla="*/ 19 h 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" h="19">
                    <a:moveTo>
                      <a:pt x="8" y="15"/>
                    </a:moveTo>
                    <a:cubicBezTo>
                      <a:pt x="8" y="17"/>
                      <a:pt x="6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" y="19"/>
                      <a:pt x="0" y="17"/>
                      <a:pt x="0" y="1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2"/>
                      <a:pt x="8" y="5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43" name="Freeform 1012"/>
              <p:cNvSpPr>
                <a:spLocks noChangeArrowheads="1"/>
              </p:cNvSpPr>
              <p:nvPr/>
            </p:nvSpPr>
            <p:spPr bwMode="auto">
              <a:xfrm>
                <a:off x="293687" y="0"/>
                <a:ext cx="52388" cy="111125"/>
              </a:xfrm>
              <a:custGeom>
                <a:avLst/>
                <a:gdLst>
                  <a:gd name="T0" fmla="*/ 9 w 9"/>
                  <a:gd name="T1" fmla="*/ 15 h 19"/>
                  <a:gd name="T2" fmla="*/ 4 w 9"/>
                  <a:gd name="T3" fmla="*/ 19 h 19"/>
                  <a:gd name="T4" fmla="*/ 4 w 9"/>
                  <a:gd name="T5" fmla="*/ 19 h 19"/>
                  <a:gd name="T6" fmla="*/ 0 w 9"/>
                  <a:gd name="T7" fmla="*/ 15 h 19"/>
                  <a:gd name="T8" fmla="*/ 0 w 9"/>
                  <a:gd name="T9" fmla="*/ 5 h 19"/>
                  <a:gd name="T10" fmla="*/ 4 w 9"/>
                  <a:gd name="T11" fmla="*/ 0 h 19"/>
                  <a:gd name="T12" fmla="*/ 4 w 9"/>
                  <a:gd name="T13" fmla="*/ 0 h 19"/>
                  <a:gd name="T14" fmla="*/ 9 w 9"/>
                  <a:gd name="T15" fmla="*/ 5 h 19"/>
                  <a:gd name="T16" fmla="*/ 9 w 9"/>
                  <a:gd name="T17" fmla="*/ 15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"/>
                  <a:gd name="T28" fmla="*/ 0 h 19"/>
                  <a:gd name="T29" fmla="*/ 9 w 9"/>
                  <a:gd name="T30" fmla="*/ 19 h 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" h="19">
                    <a:moveTo>
                      <a:pt x="9" y="15"/>
                    </a:moveTo>
                    <a:cubicBezTo>
                      <a:pt x="9" y="17"/>
                      <a:pt x="7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" y="19"/>
                      <a:pt x="0" y="17"/>
                      <a:pt x="0" y="1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lnTo>
                      <a:pt x="9" y="15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44" name="Freeform 1013"/>
              <p:cNvSpPr>
                <a:spLocks noChangeArrowheads="1"/>
              </p:cNvSpPr>
              <p:nvPr/>
            </p:nvSpPr>
            <p:spPr bwMode="auto">
              <a:xfrm>
                <a:off x="147637" y="134938"/>
                <a:ext cx="233363" cy="204788"/>
              </a:xfrm>
              <a:custGeom>
                <a:avLst/>
                <a:gdLst>
                  <a:gd name="T0" fmla="*/ 35 w 40"/>
                  <a:gd name="T1" fmla="*/ 0 h 35"/>
                  <a:gd name="T2" fmla="*/ 5 w 40"/>
                  <a:gd name="T3" fmla="*/ 0 h 35"/>
                  <a:gd name="T4" fmla="*/ 0 w 40"/>
                  <a:gd name="T5" fmla="*/ 0 h 35"/>
                  <a:gd name="T6" fmla="*/ 0 w 40"/>
                  <a:gd name="T7" fmla="*/ 4 h 35"/>
                  <a:gd name="T8" fmla="*/ 0 w 40"/>
                  <a:gd name="T9" fmla="*/ 10 h 35"/>
                  <a:gd name="T10" fmla="*/ 0 w 40"/>
                  <a:gd name="T11" fmla="*/ 27 h 35"/>
                  <a:gd name="T12" fmla="*/ 5 w 40"/>
                  <a:gd name="T13" fmla="*/ 31 h 35"/>
                  <a:gd name="T14" fmla="*/ 12 w 40"/>
                  <a:gd name="T15" fmla="*/ 31 h 35"/>
                  <a:gd name="T16" fmla="*/ 16 w 40"/>
                  <a:gd name="T17" fmla="*/ 35 h 35"/>
                  <a:gd name="T18" fmla="*/ 25 w 40"/>
                  <a:gd name="T19" fmla="*/ 35 h 35"/>
                  <a:gd name="T20" fmla="*/ 29 w 40"/>
                  <a:gd name="T21" fmla="*/ 31 h 35"/>
                  <a:gd name="T22" fmla="*/ 35 w 40"/>
                  <a:gd name="T23" fmla="*/ 31 h 35"/>
                  <a:gd name="T24" fmla="*/ 40 w 40"/>
                  <a:gd name="T25" fmla="*/ 27 h 35"/>
                  <a:gd name="T26" fmla="*/ 40 w 40"/>
                  <a:gd name="T27" fmla="*/ 10 h 35"/>
                  <a:gd name="T28" fmla="*/ 40 w 40"/>
                  <a:gd name="T29" fmla="*/ 4 h 35"/>
                  <a:gd name="T30" fmla="*/ 40 w 40"/>
                  <a:gd name="T31" fmla="*/ 0 h 35"/>
                  <a:gd name="T32" fmla="*/ 35 w 40"/>
                  <a:gd name="T33" fmla="*/ 0 h 3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0"/>
                  <a:gd name="T52" fmla="*/ 0 h 35"/>
                  <a:gd name="T53" fmla="*/ 40 w 40"/>
                  <a:gd name="T54" fmla="*/ 35 h 3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0" h="35">
                    <a:moveTo>
                      <a:pt x="3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2" y="31"/>
                      <a:pt x="5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3"/>
                      <a:pt x="14" y="35"/>
                      <a:pt x="16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7" y="35"/>
                      <a:pt x="29" y="33"/>
                      <a:pt x="29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8" y="31"/>
                      <a:pt x="40" y="29"/>
                      <a:pt x="40" y="2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45" name="Freeform 1014"/>
              <p:cNvSpPr>
                <a:spLocks noChangeArrowheads="1"/>
              </p:cNvSpPr>
              <p:nvPr/>
            </p:nvSpPr>
            <p:spPr bwMode="auto">
              <a:xfrm>
                <a:off x="0" y="334963"/>
                <a:ext cx="280988" cy="157163"/>
              </a:xfrm>
              <a:custGeom>
                <a:avLst/>
                <a:gdLst>
                  <a:gd name="T0" fmla="*/ 45 w 48"/>
                  <a:gd name="T1" fmla="*/ 2 h 27"/>
                  <a:gd name="T2" fmla="*/ 43 w 48"/>
                  <a:gd name="T3" fmla="*/ 5 h 27"/>
                  <a:gd name="T4" fmla="*/ 43 w 48"/>
                  <a:gd name="T5" fmla="*/ 13 h 27"/>
                  <a:gd name="T6" fmla="*/ 35 w 48"/>
                  <a:gd name="T7" fmla="*/ 21 h 27"/>
                  <a:gd name="T8" fmla="*/ 27 w 48"/>
                  <a:gd name="T9" fmla="*/ 13 h 27"/>
                  <a:gd name="T10" fmla="*/ 13 w 48"/>
                  <a:gd name="T11" fmla="*/ 0 h 27"/>
                  <a:gd name="T12" fmla="*/ 0 w 48"/>
                  <a:gd name="T13" fmla="*/ 13 h 27"/>
                  <a:gd name="T14" fmla="*/ 3 w 48"/>
                  <a:gd name="T15" fmla="*/ 16 h 27"/>
                  <a:gd name="T16" fmla="*/ 6 w 48"/>
                  <a:gd name="T17" fmla="*/ 13 h 27"/>
                  <a:gd name="T18" fmla="*/ 13 w 48"/>
                  <a:gd name="T19" fmla="*/ 5 h 27"/>
                  <a:gd name="T20" fmla="*/ 21 w 48"/>
                  <a:gd name="T21" fmla="*/ 13 h 27"/>
                  <a:gd name="T22" fmla="*/ 35 w 48"/>
                  <a:gd name="T23" fmla="*/ 27 h 27"/>
                  <a:gd name="T24" fmla="*/ 48 w 48"/>
                  <a:gd name="T25" fmla="*/ 13 h 27"/>
                  <a:gd name="T26" fmla="*/ 48 w 48"/>
                  <a:gd name="T27" fmla="*/ 5 h 27"/>
                  <a:gd name="T28" fmla="*/ 45 w 48"/>
                  <a:gd name="T29" fmla="*/ 2 h 2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8"/>
                  <a:gd name="T46" fmla="*/ 0 h 27"/>
                  <a:gd name="T47" fmla="*/ 48 w 48"/>
                  <a:gd name="T48" fmla="*/ 27 h 2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8" h="27">
                    <a:moveTo>
                      <a:pt x="45" y="2"/>
                    </a:moveTo>
                    <a:cubicBezTo>
                      <a:pt x="44" y="2"/>
                      <a:pt x="43" y="3"/>
                      <a:pt x="43" y="5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8"/>
                      <a:pt x="39" y="21"/>
                      <a:pt x="35" y="21"/>
                    </a:cubicBezTo>
                    <a:cubicBezTo>
                      <a:pt x="30" y="21"/>
                      <a:pt x="27" y="18"/>
                      <a:pt x="27" y="13"/>
                    </a:cubicBezTo>
                    <a:cubicBezTo>
                      <a:pt x="27" y="6"/>
                      <a:pt x="21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5"/>
                      <a:pt x="1" y="16"/>
                      <a:pt x="3" y="16"/>
                    </a:cubicBezTo>
                    <a:cubicBezTo>
                      <a:pt x="4" y="16"/>
                      <a:pt x="6" y="15"/>
                      <a:pt x="6" y="13"/>
                    </a:cubicBezTo>
                    <a:cubicBezTo>
                      <a:pt x="6" y="9"/>
                      <a:pt x="9" y="5"/>
                      <a:pt x="13" y="5"/>
                    </a:cubicBezTo>
                    <a:cubicBezTo>
                      <a:pt x="18" y="5"/>
                      <a:pt x="21" y="9"/>
                      <a:pt x="21" y="13"/>
                    </a:cubicBezTo>
                    <a:cubicBezTo>
                      <a:pt x="21" y="21"/>
                      <a:pt x="27" y="27"/>
                      <a:pt x="35" y="27"/>
                    </a:cubicBezTo>
                    <a:cubicBezTo>
                      <a:pt x="42" y="27"/>
                      <a:pt x="48" y="21"/>
                      <a:pt x="48" y="13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3"/>
                      <a:pt x="47" y="2"/>
                      <a:pt x="45" y="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09" name="Group 22"/>
            <p:cNvGrpSpPr/>
            <p:nvPr/>
          </p:nvGrpSpPr>
          <p:grpSpPr bwMode="auto">
            <a:xfrm>
              <a:off x="6960394" y="2963465"/>
              <a:ext cx="917972" cy="917972"/>
              <a:chOff x="0" y="0"/>
              <a:chExt cx="1224136" cy="1224136"/>
            </a:xfrm>
          </p:grpSpPr>
          <p:sp>
            <p:nvSpPr>
              <p:cNvPr id="140" name="椭圆 1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24136" cy="1224136"/>
              </a:xfrm>
              <a:prstGeom prst="ellipse">
                <a:avLst/>
              </a:prstGeom>
              <a:solidFill>
                <a:srgbClr val="1C50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1" name="Freeform 1015"/>
              <p:cNvSpPr>
                <a:spLocks noChangeArrowheads="1"/>
              </p:cNvSpPr>
              <p:nvPr/>
            </p:nvSpPr>
            <p:spPr bwMode="auto">
              <a:xfrm>
                <a:off x="377672" y="461202"/>
                <a:ext cx="457200" cy="415925"/>
              </a:xfrm>
              <a:custGeom>
                <a:avLst/>
                <a:gdLst>
                  <a:gd name="T0" fmla="*/ 1 w 78"/>
                  <a:gd name="T1" fmla="*/ 69 h 71"/>
                  <a:gd name="T2" fmla="*/ 5 w 78"/>
                  <a:gd name="T3" fmla="*/ 70 h 71"/>
                  <a:gd name="T4" fmla="*/ 14 w 78"/>
                  <a:gd name="T5" fmla="*/ 55 h 71"/>
                  <a:gd name="T6" fmla="*/ 49 w 78"/>
                  <a:gd name="T7" fmla="*/ 48 h 71"/>
                  <a:gd name="T8" fmla="*/ 78 w 78"/>
                  <a:gd name="T9" fmla="*/ 0 h 71"/>
                  <a:gd name="T10" fmla="*/ 10 w 78"/>
                  <a:gd name="T11" fmla="*/ 53 h 71"/>
                  <a:gd name="T12" fmla="*/ 42 w 78"/>
                  <a:gd name="T13" fmla="*/ 21 h 71"/>
                  <a:gd name="T14" fmla="*/ 1 w 78"/>
                  <a:gd name="T15" fmla="*/ 69 h 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71"/>
                  <a:gd name="T26" fmla="*/ 78 w 78"/>
                  <a:gd name="T27" fmla="*/ 71 h 7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71">
                    <a:moveTo>
                      <a:pt x="1" y="69"/>
                    </a:moveTo>
                    <a:cubicBezTo>
                      <a:pt x="1" y="69"/>
                      <a:pt x="0" y="71"/>
                      <a:pt x="5" y="70"/>
                    </a:cubicBezTo>
                    <a:cubicBezTo>
                      <a:pt x="4" y="67"/>
                      <a:pt x="14" y="55"/>
                      <a:pt x="14" y="55"/>
                    </a:cubicBezTo>
                    <a:cubicBezTo>
                      <a:pt x="14" y="55"/>
                      <a:pt x="32" y="67"/>
                      <a:pt x="49" y="48"/>
                    </a:cubicBezTo>
                    <a:cubicBezTo>
                      <a:pt x="66" y="29"/>
                      <a:pt x="54" y="13"/>
                      <a:pt x="78" y="0"/>
                    </a:cubicBezTo>
                    <a:cubicBezTo>
                      <a:pt x="21" y="12"/>
                      <a:pt x="9" y="30"/>
                      <a:pt x="10" y="53"/>
                    </a:cubicBezTo>
                    <a:cubicBezTo>
                      <a:pt x="15" y="42"/>
                      <a:pt x="29" y="27"/>
                      <a:pt x="42" y="21"/>
                    </a:cubicBezTo>
                    <a:cubicBezTo>
                      <a:pt x="21" y="36"/>
                      <a:pt x="7" y="58"/>
                      <a:pt x="1" y="6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0" name="Group 25"/>
            <p:cNvGrpSpPr/>
            <p:nvPr/>
          </p:nvGrpSpPr>
          <p:grpSpPr bwMode="auto">
            <a:xfrm>
              <a:off x="8283177" y="2976563"/>
              <a:ext cx="917972" cy="917972"/>
              <a:chOff x="0" y="0"/>
              <a:chExt cx="1224136" cy="1224136"/>
            </a:xfrm>
          </p:grpSpPr>
          <p:sp>
            <p:nvSpPr>
              <p:cNvPr id="136" name="椭圆 1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24136" cy="1224136"/>
              </a:xfrm>
              <a:prstGeom prst="ellipse">
                <a:avLst/>
              </a:prstGeom>
              <a:solidFill>
                <a:srgbClr val="1C50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137" name="Group 27"/>
              <p:cNvGrpSpPr/>
              <p:nvPr/>
            </p:nvGrpSpPr>
            <p:grpSpPr bwMode="auto">
              <a:xfrm>
                <a:off x="402004" y="462692"/>
                <a:ext cx="415398" cy="303454"/>
                <a:chOff x="0" y="0"/>
                <a:chExt cx="685800" cy="400050"/>
              </a:xfrm>
            </p:grpSpPr>
            <p:sp>
              <p:nvSpPr>
                <p:cNvPr id="138" name="Freeform 8"/>
                <p:cNvSpPr>
                  <a:spLocks noChangeArrowheads="1"/>
                </p:cNvSpPr>
                <p:nvPr/>
              </p:nvSpPr>
              <p:spPr bwMode="auto">
                <a:xfrm>
                  <a:off x="0" y="365125"/>
                  <a:ext cx="685800" cy="34925"/>
                </a:xfrm>
                <a:custGeom>
                  <a:avLst/>
                  <a:gdLst>
                    <a:gd name="T0" fmla="*/ 117 w 117"/>
                    <a:gd name="T1" fmla="*/ 5 h 6"/>
                    <a:gd name="T2" fmla="*/ 115 w 117"/>
                    <a:gd name="T3" fmla="*/ 6 h 6"/>
                    <a:gd name="T4" fmla="*/ 2 w 117"/>
                    <a:gd name="T5" fmla="*/ 6 h 6"/>
                    <a:gd name="T6" fmla="*/ 0 w 117"/>
                    <a:gd name="T7" fmla="*/ 5 h 6"/>
                    <a:gd name="T8" fmla="*/ 0 w 117"/>
                    <a:gd name="T9" fmla="*/ 1 h 6"/>
                    <a:gd name="T10" fmla="*/ 2 w 117"/>
                    <a:gd name="T11" fmla="*/ 0 h 6"/>
                    <a:gd name="T12" fmla="*/ 115 w 117"/>
                    <a:gd name="T13" fmla="*/ 0 h 6"/>
                    <a:gd name="T14" fmla="*/ 117 w 117"/>
                    <a:gd name="T15" fmla="*/ 1 h 6"/>
                    <a:gd name="T16" fmla="*/ 117 w 117"/>
                    <a:gd name="T17" fmla="*/ 5 h 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6"/>
                    <a:gd name="T29" fmla="*/ 117 w 117"/>
                    <a:gd name="T30" fmla="*/ 6 h 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6">
                      <a:moveTo>
                        <a:pt x="117" y="5"/>
                      </a:moveTo>
                      <a:cubicBezTo>
                        <a:pt x="117" y="6"/>
                        <a:pt x="116" y="6"/>
                        <a:pt x="115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0" y="6"/>
                        <a:pt x="0" y="5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16" y="0"/>
                        <a:pt x="117" y="0"/>
                        <a:pt x="117" y="1"/>
                      </a:cubicBezTo>
                      <a:lnTo>
                        <a:pt x="117" y="5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39" name="Freeform 9"/>
                <p:cNvSpPr>
                  <a:spLocks noEditPoints="1" noChangeArrowheads="1"/>
                </p:cNvSpPr>
                <p:nvPr/>
              </p:nvSpPr>
              <p:spPr bwMode="auto">
                <a:xfrm>
                  <a:off x="41275" y="0"/>
                  <a:ext cx="603250" cy="346075"/>
                </a:xfrm>
                <a:custGeom>
                  <a:avLst/>
                  <a:gdLst>
                    <a:gd name="T0" fmla="*/ 99 w 103"/>
                    <a:gd name="T1" fmla="*/ 0 h 59"/>
                    <a:gd name="T2" fmla="*/ 5 w 103"/>
                    <a:gd name="T3" fmla="*/ 0 h 59"/>
                    <a:gd name="T4" fmla="*/ 0 w 103"/>
                    <a:gd name="T5" fmla="*/ 5 h 59"/>
                    <a:gd name="T6" fmla="*/ 0 w 103"/>
                    <a:gd name="T7" fmla="*/ 54 h 59"/>
                    <a:gd name="T8" fmla="*/ 5 w 103"/>
                    <a:gd name="T9" fmla="*/ 59 h 59"/>
                    <a:gd name="T10" fmla="*/ 99 w 103"/>
                    <a:gd name="T11" fmla="*/ 59 h 59"/>
                    <a:gd name="T12" fmla="*/ 103 w 103"/>
                    <a:gd name="T13" fmla="*/ 54 h 59"/>
                    <a:gd name="T14" fmla="*/ 103 w 103"/>
                    <a:gd name="T15" fmla="*/ 5 h 59"/>
                    <a:gd name="T16" fmla="*/ 99 w 103"/>
                    <a:gd name="T17" fmla="*/ 0 h 59"/>
                    <a:gd name="T18" fmla="*/ 99 w 103"/>
                    <a:gd name="T19" fmla="*/ 55 h 59"/>
                    <a:gd name="T20" fmla="*/ 5 w 103"/>
                    <a:gd name="T21" fmla="*/ 55 h 59"/>
                    <a:gd name="T22" fmla="*/ 5 w 103"/>
                    <a:gd name="T23" fmla="*/ 6 h 59"/>
                    <a:gd name="T24" fmla="*/ 99 w 103"/>
                    <a:gd name="T25" fmla="*/ 6 h 59"/>
                    <a:gd name="T26" fmla="*/ 99 w 103"/>
                    <a:gd name="T27" fmla="*/ 55 h 5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3"/>
                    <a:gd name="T43" fmla="*/ 0 h 59"/>
                    <a:gd name="T44" fmla="*/ 103 w 103"/>
                    <a:gd name="T45" fmla="*/ 59 h 5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3" h="59">
                      <a:moveTo>
                        <a:pt x="99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7"/>
                        <a:pt x="2" y="59"/>
                        <a:pt x="5" y="59"/>
                      </a:cubicBezTo>
                      <a:cubicBezTo>
                        <a:pt x="99" y="59"/>
                        <a:pt x="99" y="59"/>
                        <a:pt x="99" y="59"/>
                      </a:cubicBezTo>
                      <a:cubicBezTo>
                        <a:pt x="101" y="59"/>
                        <a:pt x="103" y="57"/>
                        <a:pt x="103" y="54"/>
                      </a:cubicBezTo>
                      <a:cubicBezTo>
                        <a:pt x="103" y="5"/>
                        <a:pt x="103" y="5"/>
                        <a:pt x="103" y="5"/>
                      </a:cubicBezTo>
                      <a:cubicBezTo>
                        <a:pt x="103" y="2"/>
                        <a:pt x="101" y="0"/>
                        <a:pt x="99" y="0"/>
                      </a:cubicBezTo>
                      <a:close/>
                      <a:moveTo>
                        <a:pt x="99" y="55"/>
                      </a:move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99" y="6"/>
                        <a:pt x="99" y="6"/>
                        <a:pt x="99" y="6"/>
                      </a:cubicBezTo>
                      <a:lnTo>
                        <a:pt x="99" y="55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 charset="0"/>
                    <a:sym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11" name="燕尾形 110"/>
            <p:cNvSpPr>
              <a:spLocks noChangeArrowheads="1"/>
            </p:cNvSpPr>
            <p:nvPr/>
          </p:nvSpPr>
          <p:spPr bwMode="auto">
            <a:xfrm>
              <a:off x="4019549" y="3390900"/>
              <a:ext cx="161925" cy="161925"/>
            </a:xfrm>
            <a:prstGeom prst="chevron">
              <a:avLst>
                <a:gd name="adj" fmla="val 50000"/>
              </a:avLst>
            </a:prstGeom>
            <a:solidFill>
              <a:srgbClr val="1C50A2"/>
            </a:solidFill>
            <a:ln>
              <a:noFill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" name="燕尾形 111"/>
            <p:cNvSpPr>
              <a:spLocks noChangeArrowheads="1"/>
            </p:cNvSpPr>
            <p:nvPr/>
          </p:nvSpPr>
          <p:spPr bwMode="auto">
            <a:xfrm>
              <a:off x="5362574" y="3390900"/>
              <a:ext cx="161925" cy="161925"/>
            </a:xfrm>
            <a:prstGeom prst="chevron">
              <a:avLst>
                <a:gd name="adj" fmla="val 50000"/>
              </a:avLst>
            </a:prstGeom>
            <a:solidFill>
              <a:srgbClr val="1C50A2"/>
            </a:solidFill>
            <a:ln>
              <a:noFill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" name="燕尾形 132"/>
            <p:cNvSpPr>
              <a:spLocks noChangeArrowheads="1"/>
            </p:cNvSpPr>
            <p:nvPr/>
          </p:nvSpPr>
          <p:spPr bwMode="auto">
            <a:xfrm>
              <a:off x="6679406" y="3390900"/>
              <a:ext cx="161925" cy="161925"/>
            </a:xfrm>
            <a:prstGeom prst="chevron">
              <a:avLst>
                <a:gd name="adj" fmla="val 50000"/>
              </a:avLst>
            </a:prstGeom>
            <a:solidFill>
              <a:srgbClr val="1C50A2"/>
            </a:solidFill>
            <a:ln>
              <a:noFill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5" name="燕尾形 134"/>
            <p:cNvSpPr>
              <a:spLocks noChangeArrowheads="1"/>
            </p:cNvSpPr>
            <p:nvPr/>
          </p:nvSpPr>
          <p:spPr bwMode="auto">
            <a:xfrm>
              <a:off x="8015287" y="3405187"/>
              <a:ext cx="161925" cy="161925"/>
            </a:xfrm>
            <a:prstGeom prst="chevron">
              <a:avLst>
                <a:gd name="adj" fmla="val 50000"/>
              </a:avLst>
            </a:prstGeom>
            <a:solidFill>
              <a:srgbClr val="1C50A2"/>
            </a:solidFill>
            <a:ln>
              <a:noFill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644036" y="4596292"/>
            <a:ext cx="2108063" cy="882390"/>
            <a:chOff x="1068797" y="2701101"/>
            <a:chExt cx="2108063" cy="882390"/>
          </a:xfrm>
        </p:grpSpPr>
        <p:sp>
          <p:nvSpPr>
            <p:cNvPr id="154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55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2823447" y="4596292"/>
            <a:ext cx="2108063" cy="882390"/>
            <a:chOff x="1068797" y="2701101"/>
            <a:chExt cx="2108063" cy="882390"/>
          </a:xfrm>
        </p:grpSpPr>
        <p:sp>
          <p:nvSpPr>
            <p:cNvPr id="157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58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5041713" y="4596292"/>
            <a:ext cx="2108063" cy="882390"/>
            <a:chOff x="1068797" y="2701101"/>
            <a:chExt cx="2108063" cy="882390"/>
          </a:xfrm>
        </p:grpSpPr>
        <p:sp>
          <p:nvSpPr>
            <p:cNvPr id="160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61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7259979" y="4596292"/>
            <a:ext cx="2108063" cy="882390"/>
            <a:chOff x="1068797" y="2701101"/>
            <a:chExt cx="2108063" cy="882390"/>
          </a:xfrm>
        </p:grpSpPr>
        <p:sp>
          <p:nvSpPr>
            <p:cNvPr id="163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64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9478245" y="4596292"/>
            <a:ext cx="2108063" cy="882390"/>
            <a:chOff x="1068797" y="2701101"/>
            <a:chExt cx="2108063" cy="882390"/>
          </a:xfrm>
        </p:grpSpPr>
        <p:sp>
          <p:nvSpPr>
            <p:cNvPr id="166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67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0673255" y="1"/>
            <a:ext cx="1518745" cy="2362403"/>
            <a:chOff x="98918" y="1"/>
            <a:chExt cx="1871450" cy="2911035"/>
          </a:xfrm>
        </p:grpSpPr>
        <p:sp>
          <p:nvSpPr>
            <p:cNvPr id="117" name="Freeform 84"/>
            <p:cNvSpPr>
              <a:spLocks noEditPoints="1"/>
            </p:cNvSpPr>
            <p:nvPr/>
          </p:nvSpPr>
          <p:spPr bwMode="auto">
            <a:xfrm>
              <a:off x="98918" y="566442"/>
              <a:ext cx="1871450" cy="1871450"/>
            </a:xfrm>
            <a:custGeom>
              <a:avLst/>
              <a:gdLst>
                <a:gd name="T0" fmla="*/ 1825 w 1892"/>
                <a:gd name="T1" fmla="*/ 860 h 1892"/>
                <a:gd name="T2" fmla="*/ 1768 w 1892"/>
                <a:gd name="T3" fmla="*/ 841 h 1892"/>
                <a:gd name="T4" fmla="*/ 1783 w 1892"/>
                <a:gd name="T5" fmla="*/ 822 h 1892"/>
                <a:gd name="T6" fmla="*/ 1583 w 1892"/>
                <a:gd name="T7" fmla="*/ 499 h 1892"/>
                <a:gd name="T8" fmla="*/ 1583 w 1892"/>
                <a:gd name="T9" fmla="*/ 423 h 1892"/>
                <a:gd name="T10" fmla="*/ 1583 w 1892"/>
                <a:gd name="T11" fmla="*/ 333 h 1892"/>
                <a:gd name="T12" fmla="*/ 1493 w 1892"/>
                <a:gd name="T13" fmla="*/ 356 h 1892"/>
                <a:gd name="T14" fmla="*/ 1445 w 1892"/>
                <a:gd name="T15" fmla="*/ 356 h 1892"/>
                <a:gd name="T16" fmla="*/ 1293 w 1892"/>
                <a:gd name="T17" fmla="*/ 333 h 1892"/>
                <a:gd name="T18" fmla="*/ 1022 w 1892"/>
                <a:gd name="T19" fmla="*/ 161 h 1892"/>
                <a:gd name="T20" fmla="*/ 1012 w 1892"/>
                <a:gd name="T21" fmla="*/ 52 h 1892"/>
                <a:gd name="T22" fmla="*/ 913 w 1892"/>
                <a:gd name="T23" fmla="*/ 52 h 1892"/>
                <a:gd name="T24" fmla="*/ 908 w 1892"/>
                <a:gd name="T25" fmla="*/ 157 h 1892"/>
                <a:gd name="T26" fmla="*/ 855 w 1892"/>
                <a:gd name="T27" fmla="*/ 109 h 1892"/>
                <a:gd name="T28" fmla="*/ 447 w 1892"/>
                <a:gd name="T29" fmla="*/ 333 h 1892"/>
                <a:gd name="T30" fmla="*/ 399 w 1892"/>
                <a:gd name="T31" fmla="*/ 333 h 1892"/>
                <a:gd name="T32" fmla="*/ 309 w 1892"/>
                <a:gd name="T33" fmla="*/ 356 h 1892"/>
                <a:gd name="T34" fmla="*/ 375 w 1892"/>
                <a:gd name="T35" fmla="*/ 423 h 1892"/>
                <a:gd name="T36" fmla="*/ 309 w 1892"/>
                <a:gd name="T37" fmla="*/ 656 h 1892"/>
                <a:gd name="T38" fmla="*/ 119 w 1892"/>
                <a:gd name="T39" fmla="*/ 946 h 1892"/>
                <a:gd name="T40" fmla="*/ 19 w 1892"/>
                <a:gd name="T41" fmla="*/ 946 h 1892"/>
                <a:gd name="T42" fmla="*/ 66 w 1892"/>
                <a:gd name="T43" fmla="*/ 1031 h 1892"/>
                <a:gd name="T44" fmla="*/ 109 w 1892"/>
                <a:gd name="T45" fmla="*/ 1070 h 1892"/>
                <a:gd name="T46" fmla="*/ 309 w 1892"/>
                <a:gd name="T47" fmla="*/ 1421 h 1892"/>
                <a:gd name="T48" fmla="*/ 375 w 1892"/>
                <a:gd name="T49" fmla="*/ 1421 h 1892"/>
                <a:gd name="T50" fmla="*/ 309 w 1892"/>
                <a:gd name="T51" fmla="*/ 1497 h 1892"/>
                <a:gd name="T52" fmla="*/ 375 w 1892"/>
                <a:gd name="T53" fmla="*/ 1564 h 1892"/>
                <a:gd name="T54" fmla="*/ 447 w 1892"/>
                <a:gd name="T55" fmla="*/ 1497 h 1892"/>
                <a:gd name="T56" fmla="*/ 803 w 1892"/>
                <a:gd name="T57" fmla="*/ 1768 h 1892"/>
                <a:gd name="T58" fmla="*/ 841 w 1892"/>
                <a:gd name="T59" fmla="*/ 1768 h 1892"/>
                <a:gd name="T60" fmla="*/ 865 w 1892"/>
                <a:gd name="T61" fmla="*/ 1830 h 1892"/>
                <a:gd name="T62" fmla="*/ 946 w 1892"/>
                <a:gd name="T63" fmla="*/ 1873 h 1892"/>
                <a:gd name="T64" fmla="*/ 946 w 1892"/>
                <a:gd name="T65" fmla="*/ 1773 h 1892"/>
                <a:gd name="T66" fmla="*/ 1260 w 1892"/>
                <a:gd name="T67" fmla="*/ 1564 h 1892"/>
                <a:gd name="T68" fmla="*/ 1445 w 1892"/>
                <a:gd name="T69" fmla="*/ 1540 h 1892"/>
                <a:gd name="T70" fmla="*/ 1493 w 1892"/>
                <a:gd name="T71" fmla="*/ 1540 h 1892"/>
                <a:gd name="T72" fmla="*/ 1583 w 1892"/>
                <a:gd name="T73" fmla="*/ 1564 h 1892"/>
                <a:gd name="T74" fmla="*/ 1583 w 1892"/>
                <a:gd name="T75" fmla="*/ 1474 h 1892"/>
                <a:gd name="T76" fmla="*/ 1559 w 1892"/>
                <a:gd name="T77" fmla="*/ 1421 h 1892"/>
                <a:gd name="T78" fmla="*/ 1583 w 1892"/>
                <a:gd name="T79" fmla="*/ 1398 h 1892"/>
                <a:gd name="T80" fmla="*/ 1787 w 1892"/>
                <a:gd name="T81" fmla="*/ 1036 h 1892"/>
                <a:gd name="T82" fmla="*/ 1735 w 1892"/>
                <a:gd name="T83" fmla="*/ 989 h 1892"/>
                <a:gd name="T84" fmla="*/ 1844 w 1892"/>
                <a:gd name="T85" fmla="*/ 979 h 1892"/>
                <a:gd name="T86" fmla="*/ 1516 w 1892"/>
                <a:gd name="T87" fmla="*/ 356 h 1892"/>
                <a:gd name="T88" fmla="*/ 1516 w 1892"/>
                <a:gd name="T89" fmla="*/ 356 h 1892"/>
                <a:gd name="T90" fmla="*/ 375 w 1892"/>
                <a:gd name="T91" fmla="*/ 1497 h 1892"/>
                <a:gd name="T92" fmla="*/ 1417 w 1892"/>
                <a:gd name="T93" fmla="*/ 423 h 1892"/>
                <a:gd name="T94" fmla="*/ 1493 w 1892"/>
                <a:gd name="T95" fmla="*/ 494 h 1892"/>
                <a:gd name="T96" fmla="*/ 1317 w 1892"/>
                <a:gd name="T97" fmla="*/ 356 h 1892"/>
                <a:gd name="T98" fmla="*/ 375 w 1892"/>
                <a:gd name="T99" fmla="*/ 356 h 1892"/>
                <a:gd name="T100" fmla="*/ 399 w 1892"/>
                <a:gd name="T101" fmla="*/ 499 h 1892"/>
                <a:gd name="T102" fmla="*/ 447 w 1892"/>
                <a:gd name="T103" fmla="*/ 423 h 1892"/>
                <a:gd name="T104" fmla="*/ 608 w 1892"/>
                <a:gd name="T105" fmla="*/ 356 h 1892"/>
                <a:gd name="T106" fmla="*/ 475 w 1892"/>
                <a:gd name="T107" fmla="*/ 1497 h 1892"/>
                <a:gd name="T108" fmla="*/ 399 w 1892"/>
                <a:gd name="T109" fmla="*/ 1421 h 1892"/>
                <a:gd name="T110" fmla="*/ 332 w 1892"/>
                <a:gd name="T111" fmla="*/ 1298 h 1892"/>
                <a:gd name="T112" fmla="*/ 1559 w 1892"/>
                <a:gd name="T113" fmla="*/ 1540 h 1892"/>
                <a:gd name="T114" fmla="*/ 1559 w 1892"/>
                <a:gd name="T115" fmla="*/ 1331 h 1892"/>
                <a:gd name="T116" fmla="*/ 1493 w 1892"/>
                <a:gd name="T117" fmla="*/ 1421 h 1892"/>
                <a:gd name="T118" fmla="*/ 1417 w 1892"/>
                <a:gd name="T119" fmla="*/ 1497 h 1892"/>
                <a:gd name="T120" fmla="*/ 1559 w 1892"/>
                <a:gd name="T121" fmla="*/ 1331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2" h="1892">
                  <a:moveTo>
                    <a:pt x="1873" y="913"/>
                  </a:moveTo>
                  <a:lnTo>
                    <a:pt x="1844" y="879"/>
                  </a:lnTo>
                  <a:lnTo>
                    <a:pt x="1825" y="865"/>
                  </a:lnTo>
                  <a:lnTo>
                    <a:pt x="1825" y="860"/>
                  </a:lnTo>
                  <a:lnTo>
                    <a:pt x="1773" y="913"/>
                  </a:lnTo>
                  <a:lnTo>
                    <a:pt x="1735" y="875"/>
                  </a:lnTo>
                  <a:lnTo>
                    <a:pt x="1764" y="841"/>
                  </a:lnTo>
                  <a:lnTo>
                    <a:pt x="1768" y="841"/>
                  </a:lnTo>
                  <a:lnTo>
                    <a:pt x="1783" y="822"/>
                  </a:lnTo>
                  <a:lnTo>
                    <a:pt x="1783" y="822"/>
                  </a:lnTo>
                  <a:lnTo>
                    <a:pt x="1764" y="803"/>
                  </a:lnTo>
                  <a:lnTo>
                    <a:pt x="1783" y="822"/>
                  </a:lnTo>
                  <a:lnTo>
                    <a:pt x="1716" y="756"/>
                  </a:lnTo>
                  <a:lnTo>
                    <a:pt x="1583" y="623"/>
                  </a:lnTo>
                  <a:lnTo>
                    <a:pt x="1583" y="499"/>
                  </a:lnTo>
                  <a:lnTo>
                    <a:pt x="1583" y="499"/>
                  </a:lnTo>
                  <a:lnTo>
                    <a:pt x="1583" y="475"/>
                  </a:lnTo>
                  <a:lnTo>
                    <a:pt x="1516" y="475"/>
                  </a:lnTo>
                  <a:lnTo>
                    <a:pt x="1516" y="423"/>
                  </a:lnTo>
                  <a:lnTo>
                    <a:pt x="1583" y="423"/>
                  </a:lnTo>
                  <a:lnTo>
                    <a:pt x="1583" y="418"/>
                  </a:lnTo>
                  <a:lnTo>
                    <a:pt x="1583" y="399"/>
                  </a:lnTo>
                  <a:lnTo>
                    <a:pt x="1583" y="356"/>
                  </a:lnTo>
                  <a:lnTo>
                    <a:pt x="1583" y="333"/>
                  </a:lnTo>
                  <a:lnTo>
                    <a:pt x="1559" y="333"/>
                  </a:lnTo>
                  <a:lnTo>
                    <a:pt x="1516" y="333"/>
                  </a:lnTo>
                  <a:lnTo>
                    <a:pt x="1493" y="333"/>
                  </a:lnTo>
                  <a:lnTo>
                    <a:pt x="1493" y="356"/>
                  </a:lnTo>
                  <a:lnTo>
                    <a:pt x="1493" y="399"/>
                  </a:lnTo>
                  <a:lnTo>
                    <a:pt x="1445" y="399"/>
                  </a:lnTo>
                  <a:lnTo>
                    <a:pt x="1445" y="356"/>
                  </a:lnTo>
                  <a:lnTo>
                    <a:pt x="1445" y="356"/>
                  </a:lnTo>
                  <a:lnTo>
                    <a:pt x="1445" y="333"/>
                  </a:lnTo>
                  <a:lnTo>
                    <a:pt x="1445" y="333"/>
                  </a:lnTo>
                  <a:lnTo>
                    <a:pt x="1417" y="333"/>
                  </a:lnTo>
                  <a:lnTo>
                    <a:pt x="1293" y="333"/>
                  </a:lnTo>
                  <a:lnTo>
                    <a:pt x="1088" y="128"/>
                  </a:lnTo>
                  <a:lnTo>
                    <a:pt x="1088" y="128"/>
                  </a:lnTo>
                  <a:lnTo>
                    <a:pt x="1069" y="109"/>
                  </a:lnTo>
                  <a:lnTo>
                    <a:pt x="1022" y="161"/>
                  </a:lnTo>
                  <a:lnTo>
                    <a:pt x="984" y="119"/>
                  </a:lnTo>
                  <a:lnTo>
                    <a:pt x="1031" y="71"/>
                  </a:lnTo>
                  <a:lnTo>
                    <a:pt x="1027" y="66"/>
                  </a:lnTo>
                  <a:lnTo>
                    <a:pt x="1012" y="52"/>
                  </a:lnTo>
                  <a:lnTo>
                    <a:pt x="984" y="19"/>
                  </a:lnTo>
                  <a:lnTo>
                    <a:pt x="965" y="0"/>
                  </a:lnTo>
                  <a:lnTo>
                    <a:pt x="946" y="19"/>
                  </a:lnTo>
                  <a:lnTo>
                    <a:pt x="913" y="52"/>
                  </a:lnTo>
                  <a:lnTo>
                    <a:pt x="894" y="71"/>
                  </a:lnTo>
                  <a:lnTo>
                    <a:pt x="913" y="90"/>
                  </a:lnTo>
                  <a:lnTo>
                    <a:pt x="946" y="119"/>
                  </a:lnTo>
                  <a:lnTo>
                    <a:pt x="908" y="157"/>
                  </a:lnTo>
                  <a:lnTo>
                    <a:pt x="874" y="128"/>
                  </a:lnTo>
                  <a:lnTo>
                    <a:pt x="874" y="128"/>
                  </a:lnTo>
                  <a:lnTo>
                    <a:pt x="855" y="109"/>
                  </a:lnTo>
                  <a:lnTo>
                    <a:pt x="855" y="109"/>
                  </a:lnTo>
                  <a:lnTo>
                    <a:pt x="836" y="128"/>
                  </a:lnTo>
                  <a:lnTo>
                    <a:pt x="632" y="333"/>
                  </a:lnTo>
                  <a:lnTo>
                    <a:pt x="475" y="333"/>
                  </a:lnTo>
                  <a:lnTo>
                    <a:pt x="447" y="333"/>
                  </a:lnTo>
                  <a:lnTo>
                    <a:pt x="447" y="399"/>
                  </a:lnTo>
                  <a:lnTo>
                    <a:pt x="399" y="399"/>
                  </a:lnTo>
                  <a:lnTo>
                    <a:pt x="399" y="356"/>
                  </a:lnTo>
                  <a:lnTo>
                    <a:pt x="399" y="333"/>
                  </a:lnTo>
                  <a:lnTo>
                    <a:pt x="375" y="333"/>
                  </a:lnTo>
                  <a:lnTo>
                    <a:pt x="332" y="333"/>
                  </a:lnTo>
                  <a:lnTo>
                    <a:pt x="309" y="333"/>
                  </a:lnTo>
                  <a:lnTo>
                    <a:pt x="309" y="356"/>
                  </a:lnTo>
                  <a:lnTo>
                    <a:pt x="309" y="399"/>
                  </a:lnTo>
                  <a:lnTo>
                    <a:pt x="309" y="418"/>
                  </a:lnTo>
                  <a:lnTo>
                    <a:pt x="309" y="423"/>
                  </a:lnTo>
                  <a:lnTo>
                    <a:pt x="375" y="423"/>
                  </a:lnTo>
                  <a:lnTo>
                    <a:pt x="375" y="475"/>
                  </a:lnTo>
                  <a:lnTo>
                    <a:pt x="309" y="475"/>
                  </a:lnTo>
                  <a:lnTo>
                    <a:pt x="309" y="499"/>
                  </a:lnTo>
                  <a:lnTo>
                    <a:pt x="309" y="656"/>
                  </a:lnTo>
                  <a:lnTo>
                    <a:pt x="123" y="841"/>
                  </a:lnTo>
                  <a:lnTo>
                    <a:pt x="109" y="860"/>
                  </a:lnTo>
                  <a:lnTo>
                    <a:pt x="157" y="908"/>
                  </a:lnTo>
                  <a:lnTo>
                    <a:pt x="119" y="946"/>
                  </a:lnTo>
                  <a:lnTo>
                    <a:pt x="85" y="913"/>
                  </a:lnTo>
                  <a:lnTo>
                    <a:pt x="71" y="894"/>
                  </a:lnTo>
                  <a:lnTo>
                    <a:pt x="52" y="913"/>
                  </a:lnTo>
                  <a:lnTo>
                    <a:pt x="19" y="946"/>
                  </a:lnTo>
                  <a:lnTo>
                    <a:pt x="0" y="965"/>
                  </a:lnTo>
                  <a:lnTo>
                    <a:pt x="19" y="984"/>
                  </a:lnTo>
                  <a:lnTo>
                    <a:pt x="52" y="1012"/>
                  </a:lnTo>
                  <a:lnTo>
                    <a:pt x="66" y="1031"/>
                  </a:lnTo>
                  <a:lnTo>
                    <a:pt x="71" y="1031"/>
                  </a:lnTo>
                  <a:lnTo>
                    <a:pt x="119" y="984"/>
                  </a:lnTo>
                  <a:lnTo>
                    <a:pt x="157" y="1022"/>
                  </a:lnTo>
                  <a:lnTo>
                    <a:pt x="109" y="1070"/>
                  </a:lnTo>
                  <a:lnTo>
                    <a:pt x="128" y="1089"/>
                  </a:lnTo>
                  <a:lnTo>
                    <a:pt x="309" y="1269"/>
                  </a:lnTo>
                  <a:lnTo>
                    <a:pt x="309" y="1398"/>
                  </a:lnTo>
                  <a:lnTo>
                    <a:pt x="309" y="1421"/>
                  </a:lnTo>
                  <a:lnTo>
                    <a:pt x="309" y="1421"/>
                  </a:lnTo>
                  <a:lnTo>
                    <a:pt x="332" y="1421"/>
                  </a:lnTo>
                  <a:lnTo>
                    <a:pt x="332" y="1421"/>
                  </a:lnTo>
                  <a:lnTo>
                    <a:pt x="375" y="1421"/>
                  </a:lnTo>
                  <a:lnTo>
                    <a:pt x="375" y="1474"/>
                  </a:lnTo>
                  <a:lnTo>
                    <a:pt x="309" y="1474"/>
                  </a:lnTo>
                  <a:lnTo>
                    <a:pt x="309" y="1478"/>
                  </a:lnTo>
                  <a:lnTo>
                    <a:pt x="309" y="1497"/>
                  </a:lnTo>
                  <a:lnTo>
                    <a:pt x="309" y="1540"/>
                  </a:lnTo>
                  <a:lnTo>
                    <a:pt x="309" y="1564"/>
                  </a:lnTo>
                  <a:lnTo>
                    <a:pt x="332" y="1564"/>
                  </a:lnTo>
                  <a:lnTo>
                    <a:pt x="375" y="1564"/>
                  </a:lnTo>
                  <a:lnTo>
                    <a:pt x="399" y="1564"/>
                  </a:lnTo>
                  <a:lnTo>
                    <a:pt x="399" y="1540"/>
                  </a:lnTo>
                  <a:lnTo>
                    <a:pt x="399" y="1497"/>
                  </a:lnTo>
                  <a:lnTo>
                    <a:pt x="447" y="1497"/>
                  </a:lnTo>
                  <a:lnTo>
                    <a:pt x="447" y="1564"/>
                  </a:lnTo>
                  <a:lnTo>
                    <a:pt x="475" y="1564"/>
                  </a:lnTo>
                  <a:lnTo>
                    <a:pt x="599" y="1564"/>
                  </a:lnTo>
                  <a:lnTo>
                    <a:pt x="803" y="1768"/>
                  </a:lnTo>
                  <a:lnTo>
                    <a:pt x="822" y="1787"/>
                  </a:lnTo>
                  <a:lnTo>
                    <a:pt x="822" y="1787"/>
                  </a:lnTo>
                  <a:lnTo>
                    <a:pt x="841" y="1768"/>
                  </a:lnTo>
                  <a:lnTo>
                    <a:pt x="841" y="1768"/>
                  </a:lnTo>
                  <a:lnTo>
                    <a:pt x="870" y="1735"/>
                  </a:lnTo>
                  <a:lnTo>
                    <a:pt x="913" y="1773"/>
                  </a:lnTo>
                  <a:lnTo>
                    <a:pt x="860" y="1825"/>
                  </a:lnTo>
                  <a:lnTo>
                    <a:pt x="865" y="1830"/>
                  </a:lnTo>
                  <a:lnTo>
                    <a:pt x="879" y="1845"/>
                  </a:lnTo>
                  <a:lnTo>
                    <a:pt x="913" y="1873"/>
                  </a:lnTo>
                  <a:lnTo>
                    <a:pt x="932" y="1892"/>
                  </a:lnTo>
                  <a:lnTo>
                    <a:pt x="946" y="1873"/>
                  </a:lnTo>
                  <a:lnTo>
                    <a:pt x="979" y="1845"/>
                  </a:lnTo>
                  <a:lnTo>
                    <a:pt x="998" y="1825"/>
                  </a:lnTo>
                  <a:lnTo>
                    <a:pt x="979" y="1806"/>
                  </a:lnTo>
                  <a:lnTo>
                    <a:pt x="946" y="1773"/>
                  </a:lnTo>
                  <a:lnTo>
                    <a:pt x="984" y="1735"/>
                  </a:lnTo>
                  <a:lnTo>
                    <a:pt x="1036" y="1787"/>
                  </a:lnTo>
                  <a:lnTo>
                    <a:pt x="1055" y="1768"/>
                  </a:lnTo>
                  <a:lnTo>
                    <a:pt x="1260" y="1564"/>
                  </a:lnTo>
                  <a:lnTo>
                    <a:pt x="1417" y="1564"/>
                  </a:lnTo>
                  <a:lnTo>
                    <a:pt x="1445" y="1564"/>
                  </a:lnTo>
                  <a:lnTo>
                    <a:pt x="1445" y="1564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497"/>
                  </a:lnTo>
                  <a:lnTo>
                    <a:pt x="1493" y="1497"/>
                  </a:lnTo>
                  <a:lnTo>
                    <a:pt x="1493" y="1540"/>
                  </a:lnTo>
                  <a:lnTo>
                    <a:pt x="1493" y="1564"/>
                  </a:lnTo>
                  <a:lnTo>
                    <a:pt x="1516" y="1564"/>
                  </a:lnTo>
                  <a:lnTo>
                    <a:pt x="1559" y="1564"/>
                  </a:lnTo>
                  <a:lnTo>
                    <a:pt x="1583" y="1564"/>
                  </a:lnTo>
                  <a:lnTo>
                    <a:pt x="1583" y="1540"/>
                  </a:lnTo>
                  <a:lnTo>
                    <a:pt x="1583" y="1497"/>
                  </a:lnTo>
                  <a:lnTo>
                    <a:pt x="1583" y="1478"/>
                  </a:lnTo>
                  <a:lnTo>
                    <a:pt x="1583" y="1474"/>
                  </a:lnTo>
                  <a:lnTo>
                    <a:pt x="1516" y="1474"/>
                  </a:lnTo>
                  <a:lnTo>
                    <a:pt x="1516" y="1421"/>
                  </a:lnTo>
                  <a:lnTo>
                    <a:pt x="1559" y="1421"/>
                  </a:lnTo>
                  <a:lnTo>
                    <a:pt x="1559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398"/>
                  </a:lnTo>
                  <a:lnTo>
                    <a:pt x="1583" y="1331"/>
                  </a:lnTo>
                  <a:lnTo>
                    <a:pt x="1583" y="1236"/>
                  </a:lnTo>
                  <a:lnTo>
                    <a:pt x="1768" y="1055"/>
                  </a:lnTo>
                  <a:lnTo>
                    <a:pt x="1787" y="1036"/>
                  </a:lnTo>
                  <a:lnTo>
                    <a:pt x="1787" y="1036"/>
                  </a:lnTo>
                  <a:lnTo>
                    <a:pt x="1768" y="1017"/>
                  </a:lnTo>
                  <a:lnTo>
                    <a:pt x="1768" y="1017"/>
                  </a:lnTo>
                  <a:lnTo>
                    <a:pt x="1735" y="989"/>
                  </a:lnTo>
                  <a:lnTo>
                    <a:pt x="1773" y="951"/>
                  </a:lnTo>
                  <a:lnTo>
                    <a:pt x="1806" y="979"/>
                  </a:lnTo>
                  <a:lnTo>
                    <a:pt x="1825" y="998"/>
                  </a:lnTo>
                  <a:lnTo>
                    <a:pt x="1844" y="979"/>
                  </a:lnTo>
                  <a:lnTo>
                    <a:pt x="1873" y="951"/>
                  </a:lnTo>
                  <a:lnTo>
                    <a:pt x="1892" y="932"/>
                  </a:lnTo>
                  <a:lnTo>
                    <a:pt x="1873" y="913"/>
                  </a:lnTo>
                  <a:close/>
                  <a:moveTo>
                    <a:pt x="1516" y="356"/>
                  </a:moveTo>
                  <a:lnTo>
                    <a:pt x="1559" y="356"/>
                  </a:lnTo>
                  <a:lnTo>
                    <a:pt x="1559" y="399"/>
                  </a:lnTo>
                  <a:lnTo>
                    <a:pt x="1516" y="399"/>
                  </a:lnTo>
                  <a:lnTo>
                    <a:pt x="1516" y="356"/>
                  </a:lnTo>
                  <a:close/>
                  <a:moveTo>
                    <a:pt x="375" y="1540"/>
                  </a:moveTo>
                  <a:lnTo>
                    <a:pt x="332" y="1540"/>
                  </a:lnTo>
                  <a:lnTo>
                    <a:pt x="332" y="1497"/>
                  </a:lnTo>
                  <a:lnTo>
                    <a:pt x="375" y="1497"/>
                  </a:lnTo>
                  <a:lnTo>
                    <a:pt x="375" y="1540"/>
                  </a:lnTo>
                  <a:close/>
                  <a:moveTo>
                    <a:pt x="1417" y="356"/>
                  </a:moveTo>
                  <a:lnTo>
                    <a:pt x="1417" y="399"/>
                  </a:lnTo>
                  <a:lnTo>
                    <a:pt x="1417" y="423"/>
                  </a:lnTo>
                  <a:lnTo>
                    <a:pt x="1445" y="423"/>
                  </a:lnTo>
                  <a:lnTo>
                    <a:pt x="1493" y="423"/>
                  </a:lnTo>
                  <a:lnTo>
                    <a:pt x="1493" y="475"/>
                  </a:lnTo>
                  <a:lnTo>
                    <a:pt x="1493" y="494"/>
                  </a:lnTo>
                  <a:lnTo>
                    <a:pt x="1493" y="499"/>
                  </a:lnTo>
                  <a:lnTo>
                    <a:pt x="1559" y="499"/>
                  </a:lnTo>
                  <a:lnTo>
                    <a:pt x="1559" y="599"/>
                  </a:lnTo>
                  <a:lnTo>
                    <a:pt x="1317" y="356"/>
                  </a:lnTo>
                  <a:lnTo>
                    <a:pt x="1417" y="356"/>
                  </a:lnTo>
                  <a:close/>
                  <a:moveTo>
                    <a:pt x="332" y="399"/>
                  </a:moveTo>
                  <a:lnTo>
                    <a:pt x="332" y="356"/>
                  </a:lnTo>
                  <a:lnTo>
                    <a:pt x="375" y="356"/>
                  </a:lnTo>
                  <a:lnTo>
                    <a:pt x="375" y="399"/>
                  </a:lnTo>
                  <a:lnTo>
                    <a:pt x="332" y="399"/>
                  </a:lnTo>
                  <a:close/>
                  <a:moveTo>
                    <a:pt x="332" y="499"/>
                  </a:moveTo>
                  <a:lnTo>
                    <a:pt x="399" y="499"/>
                  </a:lnTo>
                  <a:lnTo>
                    <a:pt x="399" y="494"/>
                  </a:lnTo>
                  <a:lnTo>
                    <a:pt x="399" y="475"/>
                  </a:lnTo>
                  <a:lnTo>
                    <a:pt x="399" y="423"/>
                  </a:lnTo>
                  <a:lnTo>
                    <a:pt x="447" y="423"/>
                  </a:lnTo>
                  <a:lnTo>
                    <a:pt x="475" y="423"/>
                  </a:lnTo>
                  <a:lnTo>
                    <a:pt x="475" y="399"/>
                  </a:lnTo>
                  <a:lnTo>
                    <a:pt x="475" y="356"/>
                  </a:lnTo>
                  <a:lnTo>
                    <a:pt x="608" y="356"/>
                  </a:lnTo>
                  <a:lnTo>
                    <a:pt x="332" y="632"/>
                  </a:lnTo>
                  <a:lnTo>
                    <a:pt x="332" y="499"/>
                  </a:lnTo>
                  <a:close/>
                  <a:moveTo>
                    <a:pt x="475" y="1540"/>
                  </a:moveTo>
                  <a:lnTo>
                    <a:pt x="475" y="1497"/>
                  </a:lnTo>
                  <a:lnTo>
                    <a:pt x="475" y="1474"/>
                  </a:lnTo>
                  <a:lnTo>
                    <a:pt x="447" y="1474"/>
                  </a:lnTo>
                  <a:lnTo>
                    <a:pt x="399" y="1474"/>
                  </a:lnTo>
                  <a:lnTo>
                    <a:pt x="399" y="1421"/>
                  </a:lnTo>
                  <a:lnTo>
                    <a:pt x="399" y="1402"/>
                  </a:lnTo>
                  <a:lnTo>
                    <a:pt x="399" y="1398"/>
                  </a:lnTo>
                  <a:lnTo>
                    <a:pt x="332" y="1398"/>
                  </a:lnTo>
                  <a:lnTo>
                    <a:pt x="332" y="1298"/>
                  </a:lnTo>
                  <a:lnTo>
                    <a:pt x="575" y="1540"/>
                  </a:lnTo>
                  <a:lnTo>
                    <a:pt x="475" y="1540"/>
                  </a:lnTo>
                  <a:close/>
                  <a:moveTo>
                    <a:pt x="1559" y="1497"/>
                  </a:moveTo>
                  <a:lnTo>
                    <a:pt x="1559" y="1540"/>
                  </a:lnTo>
                  <a:lnTo>
                    <a:pt x="1516" y="1540"/>
                  </a:lnTo>
                  <a:lnTo>
                    <a:pt x="1516" y="1497"/>
                  </a:lnTo>
                  <a:lnTo>
                    <a:pt x="1559" y="1497"/>
                  </a:lnTo>
                  <a:close/>
                  <a:moveTo>
                    <a:pt x="1559" y="1331"/>
                  </a:moveTo>
                  <a:lnTo>
                    <a:pt x="1559" y="1398"/>
                  </a:lnTo>
                  <a:lnTo>
                    <a:pt x="1493" y="1398"/>
                  </a:lnTo>
                  <a:lnTo>
                    <a:pt x="1493" y="1402"/>
                  </a:lnTo>
                  <a:lnTo>
                    <a:pt x="1493" y="1421"/>
                  </a:lnTo>
                  <a:lnTo>
                    <a:pt x="1493" y="1474"/>
                  </a:lnTo>
                  <a:lnTo>
                    <a:pt x="1445" y="1474"/>
                  </a:lnTo>
                  <a:lnTo>
                    <a:pt x="1417" y="1474"/>
                  </a:lnTo>
                  <a:lnTo>
                    <a:pt x="1417" y="1497"/>
                  </a:lnTo>
                  <a:lnTo>
                    <a:pt x="1417" y="1540"/>
                  </a:lnTo>
                  <a:lnTo>
                    <a:pt x="1283" y="1540"/>
                  </a:lnTo>
                  <a:lnTo>
                    <a:pt x="1559" y="1264"/>
                  </a:lnTo>
                  <a:lnTo>
                    <a:pt x="1559" y="1331"/>
                  </a:lnTo>
                  <a:close/>
                </a:path>
              </a:pathLst>
            </a:custGeom>
            <a:solidFill>
              <a:srgbClr val="AF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85"/>
            <p:cNvSpPr>
              <a:spLocks noEditPoints="1"/>
            </p:cNvSpPr>
            <p:nvPr/>
          </p:nvSpPr>
          <p:spPr bwMode="auto">
            <a:xfrm>
              <a:off x="98918" y="1"/>
              <a:ext cx="1871450" cy="2911035"/>
            </a:xfrm>
            <a:custGeom>
              <a:avLst/>
              <a:gdLst>
                <a:gd name="T0" fmla="*/ 384 w 398"/>
                <a:gd name="T1" fmla="*/ 297 h 619"/>
                <a:gd name="T2" fmla="*/ 365 w 398"/>
                <a:gd name="T3" fmla="*/ 299 h 619"/>
                <a:gd name="T4" fmla="*/ 375 w 398"/>
                <a:gd name="T5" fmla="*/ 288 h 619"/>
                <a:gd name="T6" fmla="*/ 361 w 398"/>
                <a:gd name="T7" fmla="*/ 274 h 619"/>
                <a:gd name="T8" fmla="*/ 225 w 398"/>
                <a:gd name="T9" fmla="*/ 138 h 619"/>
                <a:gd name="T10" fmla="*/ 217 w 398"/>
                <a:gd name="T11" fmla="*/ 130 h 619"/>
                <a:gd name="T12" fmla="*/ 204 w 398"/>
                <a:gd name="T13" fmla="*/ 111 h 619"/>
                <a:gd name="T14" fmla="*/ 201 w 398"/>
                <a:gd name="T15" fmla="*/ 1 h 619"/>
                <a:gd name="T16" fmla="*/ 188 w 398"/>
                <a:gd name="T17" fmla="*/ 120 h 619"/>
                <a:gd name="T18" fmla="*/ 188 w 398"/>
                <a:gd name="T19" fmla="*/ 130 h 619"/>
                <a:gd name="T20" fmla="*/ 192 w 398"/>
                <a:gd name="T21" fmla="*/ 134 h 619"/>
                <a:gd name="T22" fmla="*/ 184 w 398"/>
                <a:gd name="T23" fmla="*/ 142 h 619"/>
                <a:gd name="T24" fmla="*/ 180 w 398"/>
                <a:gd name="T25" fmla="*/ 138 h 619"/>
                <a:gd name="T26" fmla="*/ 23 w 398"/>
                <a:gd name="T27" fmla="*/ 296 h 619"/>
                <a:gd name="T28" fmla="*/ 18 w 398"/>
                <a:gd name="T29" fmla="*/ 307 h 619"/>
                <a:gd name="T30" fmla="*/ 4 w 398"/>
                <a:gd name="T31" fmla="*/ 314 h 619"/>
                <a:gd name="T32" fmla="*/ 11 w 398"/>
                <a:gd name="T33" fmla="*/ 328 h 619"/>
                <a:gd name="T34" fmla="*/ 25 w 398"/>
                <a:gd name="T35" fmla="*/ 322 h 619"/>
                <a:gd name="T36" fmla="*/ 27 w 398"/>
                <a:gd name="T37" fmla="*/ 344 h 619"/>
                <a:gd name="T38" fmla="*/ 173 w 398"/>
                <a:gd name="T39" fmla="*/ 491 h 619"/>
                <a:gd name="T40" fmla="*/ 183 w 398"/>
                <a:gd name="T41" fmla="*/ 480 h 619"/>
                <a:gd name="T42" fmla="*/ 181 w 398"/>
                <a:gd name="T43" fmla="*/ 499 h 619"/>
                <a:gd name="T44" fmla="*/ 181 w 398"/>
                <a:gd name="T45" fmla="*/ 499 h 619"/>
                <a:gd name="T46" fmla="*/ 191 w 398"/>
                <a:gd name="T47" fmla="*/ 513 h 619"/>
                <a:gd name="T48" fmla="*/ 192 w 398"/>
                <a:gd name="T49" fmla="*/ 566 h 619"/>
                <a:gd name="T50" fmla="*/ 190 w 398"/>
                <a:gd name="T51" fmla="*/ 588 h 619"/>
                <a:gd name="T52" fmla="*/ 193 w 398"/>
                <a:gd name="T53" fmla="*/ 616 h 619"/>
                <a:gd name="T54" fmla="*/ 195 w 398"/>
                <a:gd name="T55" fmla="*/ 618 h 619"/>
                <a:gd name="T56" fmla="*/ 195 w 398"/>
                <a:gd name="T57" fmla="*/ 618 h 619"/>
                <a:gd name="T58" fmla="*/ 195 w 398"/>
                <a:gd name="T59" fmla="*/ 618 h 619"/>
                <a:gd name="T60" fmla="*/ 196 w 398"/>
                <a:gd name="T61" fmla="*/ 619 h 619"/>
                <a:gd name="T62" fmla="*/ 196 w 398"/>
                <a:gd name="T63" fmla="*/ 618 h 619"/>
                <a:gd name="T64" fmla="*/ 196 w 398"/>
                <a:gd name="T65" fmla="*/ 618 h 619"/>
                <a:gd name="T66" fmla="*/ 197 w 398"/>
                <a:gd name="T67" fmla="*/ 585 h 619"/>
                <a:gd name="T68" fmla="*/ 200 w 398"/>
                <a:gd name="T69" fmla="*/ 619 h 619"/>
                <a:gd name="T70" fmla="*/ 197 w 398"/>
                <a:gd name="T71" fmla="*/ 578 h 619"/>
                <a:gd name="T72" fmla="*/ 196 w 398"/>
                <a:gd name="T73" fmla="*/ 561 h 619"/>
                <a:gd name="T74" fmla="*/ 203 w 398"/>
                <a:gd name="T75" fmla="*/ 513 h 619"/>
                <a:gd name="T76" fmla="*/ 210 w 398"/>
                <a:gd name="T77" fmla="*/ 499 h 619"/>
                <a:gd name="T78" fmla="*/ 210 w 398"/>
                <a:gd name="T79" fmla="*/ 499 h 619"/>
                <a:gd name="T80" fmla="*/ 207 w 398"/>
                <a:gd name="T81" fmla="*/ 480 h 619"/>
                <a:gd name="T82" fmla="*/ 372 w 398"/>
                <a:gd name="T83" fmla="*/ 337 h 619"/>
                <a:gd name="T84" fmla="*/ 372 w 398"/>
                <a:gd name="T85" fmla="*/ 329 h 619"/>
                <a:gd name="T86" fmla="*/ 373 w 398"/>
                <a:gd name="T87" fmla="*/ 315 h 619"/>
                <a:gd name="T88" fmla="*/ 388 w 398"/>
                <a:gd name="T89" fmla="*/ 321 h 619"/>
                <a:gd name="T90" fmla="*/ 394 w 398"/>
                <a:gd name="T91" fmla="*/ 307 h 619"/>
                <a:gd name="T92" fmla="*/ 15 w 398"/>
                <a:gd name="T93" fmla="*/ 311 h 619"/>
                <a:gd name="T94" fmla="*/ 196 w 398"/>
                <a:gd name="T95" fmla="*/ 618 h 619"/>
                <a:gd name="T96" fmla="*/ 361 w 398"/>
                <a:gd name="T97" fmla="*/ 319 h 619"/>
                <a:gd name="T98" fmla="*/ 368 w 398"/>
                <a:gd name="T99" fmla="*/ 333 h 619"/>
                <a:gd name="T100" fmla="*/ 207 w 398"/>
                <a:gd name="T101" fmla="*/ 472 h 619"/>
                <a:gd name="T102" fmla="*/ 187 w 398"/>
                <a:gd name="T103" fmla="*/ 476 h 619"/>
                <a:gd name="T104" fmla="*/ 173 w 398"/>
                <a:gd name="T105" fmla="*/ 483 h 619"/>
                <a:gd name="T106" fmla="*/ 40 w 398"/>
                <a:gd name="T107" fmla="*/ 329 h 619"/>
                <a:gd name="T108" fmla="*/ 37 w 398"/>
                <a:gd name="T109" fmla="*/ 310 h 619"/>
                <a:gd name="T110" fmla="*/ 30 w 398"/>
                <a:gd name="T111" fmla="*/ 295 h 619"/>
                <a:gd name="T112" fmla="*/ 191 w 398"/>
                <a:gd name="T113" fmla="*/ 156 h 619"/>
                <a:gd name="T114" fmla="*/ 211 w 398"/>
                <a:gd name="T115" fmla="*/ 153 h 619"/>
                <a:gd name="T116" fmla="*/ 226 w 398"/>
                <a:gd name="T117" fmla="*/ 146 h 619"/>
                <a:gd name="T118" fmla="*/ 357 w 398"/>
                <a:gd name="T119" fmla="*/ 299 h 619"/>
                <a:gd name="T120" fmla="*/ 369 w 398"/>
                <a:gd name="T121" fmla="*/ 311 h 619"/>
                <a:gd name="T122" fmla="*/ 377 w 398"/>
                <a:gd name="T123" fmla="*/ 311 h 619"/>
                <a:gd name="T124" fmla="*/ 384 w 398"/>
                <a:gd name="T125" fmla="*/ 31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8" h="619">
                  <a:moveTo>
                    <a:pt x="394" y="307"/>
                  </a:moveTo>
                  <a:cubicBezTo>
                    <a:pt x="388" y="300"/>
                    <a:pt x="388" y="300"/>
                    <a:pt x="388" y="300"/>
                  </a:cubicBezTo>
                  <a:cubicBezTo>
                    <a:pt x="384" y="297"/>
                    <a:pt x="384" y="297"/>
                    <a:pt x="384" y="297"/>
                  </a:cubicBezTo>
                  <a:cubicBezTo>
                    <a:pt x="384" y="296"/>
                    <a:pt x="384" y="296"/>
                    <a:pt x="384" y="296"/>
                  </a:cubicBezTo>
                  <a:cubicBezTo>
                    <a:pt x="373" y="307"/>
                    <a:pt x="373" y="307"/>
                    <a:pt x="373" y="307"/>
                  </a:cubicBezTo>
                  <a:cubicBezTo>
                    <a:pt x="365" y="299"/>
                    <a:pt x="365" y="299"/>
                    <a:pt x="365" y="299"/>
                  </a:cubicBezTo>
                  <a:cubicBezTo>
                    <a:pt x="371" y="292"/>
                    <a:pt x="371" y="292"/>
                    <a:pt x="371" y="292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61" y="274"/>
                    <a:pt x="361" y="274"/>
                    <a:pt x="361" y="274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5" y="138"/>
                    <a:pt x="225" y="138"/>
                    <a:pt x="225" y="138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07" y="140"/>
                    <a:pt x="207" y="140"/>
                    <a:pt x="207" y="14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9" y="118"/>
                    <a:pt x="217" y="115"/>
                    <a:pt x="208" y="116"/>
                  </a:cubicBezTo>
                  <a:cubicBezTo>
                    <a:pt x="204" y="117"/>
                    <a:pt x="204" y="113"/>
                    <a:pt x="204" y="111"/>
                  </a:cubicBezTo>
                  <a:cubicBezTo>
                    <a:pt x="204" y="74"/>
                    <a:pt x="205" y="35"/>
                    <a:pt x="20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1"/>
                    <a:pt x="201" y="1"/>
                  </a:cubicBezTo>
                  <a:cubicBezTo>
                    <a:pt x="201" y="37"/>
                    <a:pt x="201" y="74"/>
                    <a:pt x="201" y="110"/>
                  </a:cubicBezTo>
                  <a:cubicBezTo>
                    <a:pt x="201" y="114"/>
                    <a:pt x="200" y="116"/>
                    <a:pt x="196" y="115"/>
                  </a:cubicBezTo>
                  <a:cubicBezTo>
                    <a:pt x="193" y="115"/>
                    <a:pt x="189" y="116"/>
                    <a:pt x="188" y="120"/>
                  </a:cubicBezTo>
                  <a:cubicBezTo>
                    <a:pt x="188" y="123"/>
                    <a:pt x="188" y="126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191" y="148"/>
                    <a:pt x="191" y="148"/>
                    <a:pt x="191" y="148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26" y="292"/>
                    <a:pt x="26" y="292"/>
                    <a:pt x="26" y="292"/>
                  </a:cubicBezTo>
                  <a:cubicBezTo>
                    <a:pt x="23" y="296"/>
                    <a:pt x="23" y="296"/>
                    <a:pt x="23" y="296"/>
                  </a:cubicBezTo>
                  <a:cubicBezTo>
                    <a:pt x="33" y="306"/>
                    <a:pt x="33" y="306"/>
                    <a:pt x="33" y="306"/>
                  </a:cubicBezTo>
                  <a:cubicBezTo>
                    <a:pt x="25" y="314"/>
                    <a:pt x="25" y="314"/>
                    <a:pt x="25" y="314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5" y="303"/>
                    <a:pt x="15" y="303"/>
                    <a:pt x="15" y="303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4" y="322"/>
                    <a:pt x="4" y="322"/>
                    <a:pt x="4" y="322"/>
                  </a:cubicBezTo>
                  <a:cubicBezTo>
                    <a:pt x="11" y="328"/>
                    <a:pt x="11" y="328"/>
                    <a:pt x="11" y="328"/>
                  </a:cubicBezTo>
                  <a:cubicBezTo>
                    <a:pt x="14" y="332"/>
                    <a:pt x="14" y="332"/>
                    <a:pt x="14" y="332"/>
                  </a:cubicBezTo>
                  <a:cubicBezTo>
                    <a:pt x="15" y="332"/>
                    <a:pt x="15" y="332"/>
                    <a:pt x="15" y="33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23" y="340"/>
                    <a:pt x="23" y="340"/>
                    <a:pt x="23" y="340"/>
                  </a:cubicBezTo>
                  <a:cubicBezTo>
                    <a:pt x="27" y="344"/>
                    <a:pt x="27" y="344"/>
                    <a:pt x="27" y="344"/>
                  </a:cubicBezTo>
                  <a:cubicBezTo>
                    <a:pt x="169" y="487"/>
                    <a:pt x="169" y="487"/>
                    <a:pt x="169" y="487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83" y="480"/>
                    <a:pt x="183" y="480"/>
                    <a:pt x="183" y="480"/>
                  </a:cubicBezTo>
                  <a:cubicBezTo>
                    <a:pt x="192" y="488"/>
                    <a:pt x="192" y="488"/>
                    <a:pt x="192" y="488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503"/>
                    <a:pt x="181" y="504"/>
                    <a:pt x="181" y="506"/>
                  </a:cubicBezTo>
                  <a:cubicBezTo>
                    <a:pt x="181" y="510"/>
                    <a:pt x="184" y="513"/>
                    <a:pt x="188" y="513"/>
                  </a:cubicBezTo>
                  <a:cubicBezTo>
                    <a:pt x="189" y="513"/>
                    <a:pt x="190" y="513"/>
                    <a:pt x="191" y="513"/>
                  </a:cubicBezTo>
                  <a:cubicBezTo>
                    <a:pt x="194" y="513"/>
                    <a:pt x="195" y="514"/>
                    <a:pt x="195" y="517"/>
                  </a:cubicBezTo>
                  <a:cubicBezTo>
                    <a:pt x="195" y="524"/>
                    <a:pt x="195" y="554"/>
                    <a:pt x="195" y="561"/>
                  </a:cubicBezTo>
                  <a:cubicBezTo>
                    <a:pt x="194" y="562"/>
                    <a:pt x="193" y="565"/>
                    <a:pt x="192" y="566"/>
                  </a:cubicBezTo>
                  <a:cubicBezTo>
                    <a:pt x="189" y="569"/>
                    <a:pt x="188" y="573"/>
                    <a:pt x="192" y="576"/>
                  </a:cubicBezTo>
                  <a:cubicBezTo>
                    <a:pt x="192" y="577"/>
                    <a:pt x="193" y="578"/>
                    <a:pt x="194" y="578"/>
                  </a:cubicBezTo>
                  <a:cubicBezTo>
                    <a:pt x="189" y="581"/>
                    <a:pt x="189" y="584"/>
                    <a:pt x="190" y="588"/>
                  </a:cubicBezTo>
                  <a:cubicBezTo>
                    <a:pt x="190" y="597"/>
                    <a:pt x="190" y="617"/>
                    <a:pt x="190" y="617"/>
                  </a:cubicBezTo>
                  <a:cubicBezTo>
                    <a:pt x="190" y="618"/>
                    <a:pt x="190" y="619"/>
                    <a:pt x="191" y="619"/>
                  </a:cubicBezTo>
                  <a:cubicBezTo>
                    <a:pt x="192" y="619"/>
                    <a:pt x="193" y="619"/>
                    <a:pt x="193" y="616"/>
                  </a:cubicBezTo>
                  <a:cubicBezTo>
                    <a:pt x="192" y="612"/>
                    <a:pt x="193" y="603"/>
                    <a:pt x="193" y="590"/>
                  </a:cubicBezTo>
                  <a:cubicBezTo>
                    <a:pt x="193" y="589"/>
                    <a:pt x="193" y="585"/>
                    <a:pt x="194" y="585"/>
                  </a:cubicBezTo>
                  <a:cubicBezTo>
                    <a:pt x="195" y="585"/>
                    <a:pt x="195" y="593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9"/>
                    <a:pt x="195" y="619"/>
                  </a:cubicBezTo>
                  <a:cubicBezTo>
                    <a:pt x="195" y="619"/>
                    <a:pt x="195" y="619"/>
                    <a:pt x="195" y="619"/>
                  </a:cubicBezTo>
                  <a:cubicBezTo>
                    <a:pt x="195" y="619"/>
                    <a:pt x="195" y="618"/>
                    <a:pt x="195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593"/>
                    <a:pt x="196" y="585"/>
                    <a:pt x="197" y="585"/>
                  </a:cubicBezTo>
                  <a:cubicBezTo>
                    <a:pt x="198" y="585"/>
                    <a:pt x="198" y="589"/>
                    <a:pt x="198" y="590"/>
                  </a:cubicBezTo>
                  <a:cubicBezTo>
                    <a:pt x="198" y="603"/>
                    <a:pt x="199" y="612"/>
                    <a:pt x="198" y="616"/>
                  </a:cubicBezTo>
                  <a:cubicBezTo>
                    <a:pt x="198" y="619"/>
                    <a:pt x="199" y="619"/>
                    <a:pt x="200" y="619"/>
                  </a:cubicBezTo>
                  <a:cubicBezTo>
                    <a:pt x="201" y="619"/>
                    <a:pt x="201" y="618"/>
                    <a:pt x="201" y="617"/>
                  </a:cubicBezTo>
                  <a:cubicBezTo>
                    <a:pt x="201" y="617"/>
                    <a:pt x="201" y="597"/>
                    <a:pt x="202" y="588"/>
                  </a:cubicBezTo>
                  <a:cubicBezTo>
                    <a:pt x="202" y="584"/>
                    <a:pt x="202" y="581"/>
                    <a:pt x="197" y="578"/>
                  </a:cubicBezTo>
                  <a:cubicBezTo>
                    <a:pt x="198" y="578"/>
                    <a:pt x="199" y="577"/>
                    <a:pt x="199" y="576"/>
                  </a:cubicBezTo>
                  <a:cubicBezTo>
                    <a:pt x="203" y="573"/>
                    <a:pt x="202" y="569"/>
                    <a:pt x="199" y="566"/>
                  </a:cubicBezTo>
                  <a:cubicBezTo>
                    <a:pt x="198" y="565"/>
                    <a:pt x="197" y="562"/>
                    <a:pt x="196" y="561"/>
                  </a:cubicBezTo>
                  <a:cubicBezTo>
                    <a:pt x="196" y="554"/>
                    <a:pt x="197" y="524"/>
                    <a:pt x="196" y="517"/>
                  </a:cubicBezTo>
                  <a:cubicBezTo>
                    <a:pt x="196" y="514"/>
                    <a:pt x="197" y="513"/>
                    <a:pt x="200" y="513"/>
                  </a:cubicBezTo>
                  <a:cubicBezTo>
                    <a:pt x="201" y="514"/>
                    <a:pt x="202" y="513"/>
                    <a:pt x="203" y="513"/>
                  </a:cubicBezTo>
                  <a:cubicBezTo>
                    <a:pt x="207" y="513"/>
                    <a:pt x="210" y="510"/>
                    <a:pt x="210" y="506"/>
                  </a:cubicBezTo>
                  <a:cubicBezTo>
                    <a:pt x="210" y="504"/>
                    <a:pt x="210" y="503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06" y="495"/>
                    <a:pt x="206" y="495"/>
                    <a:pt x="206" y="495"/>
                  </a:cubicBezTo>
                  <a:cubicBezTo>
                    <a:pt x="199" y="488"/>
                    <a:pt x="199" y="488"/>
                    <a:pt x="199" y="488"/>
                  </a:cubicBezTo>
                  <a:cubicBezTo>
                    <a:pt x="207" y="480"/>
                    <a:pt x="207" y="480"/>
                    <a:pt x="207" y="480"/>
                  </a:cubicBezTo>
                  <a:cubicBezTo>
                    <a:pt x="218" y="491"/>
                    <a:pt x="218" y="491"/>
                    <a:pt x="218" y="491"/>
                  </a:cubicBezTo>
                  <a:cubicBezTo>
                    <a:pt x="222" y="487"/>
                    <a:pt x="222" y="487"/>
                    <a:pt x="222" y="487"/>
                  </a:cubicBezTo>
                  <a:cubicBezTo>
                    <a:pt x="372" y="337"/>
                    <a:pt x="372" y="337"/>
                    <a:pt x="372" y="337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65" y="323"/>
                    <a:pt x="365" y="323"/>
                    <a:pt x="365" y="323"/>
                  </a:cubicBezTo>
                  <a:cubicBezTo>
                    <a:pt x="373" y="315"/>
                    <a:pt x="373" y="315"/>
                    <a:pt x="373" y="315"/>
                  </a:cubicBezTo>
                  <a:cubicBezTo>
                    <a:pt x="380" y="321"/>
                    <a:pt x="380" y="321"/>
                    <a:pt x="380" y="321"/>
                  </a:cubicBezTo>
                  <a:cubicBezTo>
                    <a:pt x="384" y="325"/>
                    <a:pt x="384" y="325"/>
                    <a:pt x="384" y="325"/>
                  </a:cubicBezTo>
                  <a:cubicBezTo>
                    <a:pt x="388" y="321"/>
                    <a:pt x="388" y="321"/>
                    <a:pt x="388" y="321"/>
                  </a:cubicBezTo>
                  <a:cubicBezTo>
                    <a:pt x="394" y="315"/>
                    <a:pt x="394" y="315"/>
                    <a:pt x="394" y="315"/>
                  </a:cubicBezTo>
                  <a:cubicBezTo>
                    <a:pt x="398" y="311"/>
                    <a:pt x="398" y="311"/>
                    <a:pt x="398" y="311"/>
                  </a:cubicBezTo>
                  <a:lnTo>
                    <a:pt x="394" y="307"/>
                  </a:lnTo>
                  <a:close/>
                  <a:moveTo>
                    <a:pt x="15" y="324"/>
                  </a:moveTo>
                  <a:cubicBezTo>
                    <a:pt x="8" y="318"/>
                    <a:pt x="8" y="318"/>
                    <a:pt x="8" y="318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21" y="318"/>
                    <a:pt x="21" y="318"/>
                    <a:pt x="21" y="318"/>
                  </a:cubicBezTo>
                  <a:lnTo>
                    <a:pt x="15" y="324"/>
                  </a:lnTo>
                  <a:close/>
                  <a:moveTo>
                    <a:pt x="196" y="618"/>
                  </a:move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lose/>
                  <a:moveTo>
                    <a:pt x="361" y="319"/>
                  </a:moveTo>
                  <a:cubicBezTo>
                    <a:pt x="357" y="323"/>
                    <a:pt x="357" y="323"/>
                    <a:pt x="357" y="323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218" y="483"/>
                    <a:pt x="218" y="483"/>
                    <a:pt x="218" y="483"/>
                  </a:cubicBezTo>
                  <a:cubicBezTo>
                    <a:pt x="211" y="476"/>
                    <a:pt x="211" y="476"/>
                    <a:pt x="211" y="476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3" y="476"/>
                    <a:pt x="203" y="476"/>
                    <a:pt x="203" y="476"/>
                  </a:cubicBezTo>
                  <a:cubicBezTo>
                    <a:pt x="196" y="484"/>
                    <a:pt x="196" y="484"/>
                    <a:pt x="196" y="484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184" y="473"/>
                    <a:pt x="184" y="473"/>
                    <a:pt x="184" y="473"/>
                  </a:cubicBezTo>
                  <a:cubicBezTo>
                    <a:pt x="183" y="472"/>
                    <a:pt x="183" y="472"/>
                    <a:pt x="183" y="472"/>
                  </a:cubicBezTo>
                  <a:cubicBezTo>
                    <a:pt x="173" y="483"/>
                    <a:pt x="173" y="483"/>
                    <a:pt x="173" y="483"/>
                  </a:cubicBezTo>
                  <a:cubicBezTo>
                    <a:pt x="31" y="340"/>
                    <a:pt x="31" y="340"/>
                    <a:pt x="31" y="34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0" y="329"/>
                    <a:pt x="40" y="329"/>
                    <a:pt x="40" y="329"/>
                  </a:cubicBezTo>
                  <a:cubicBezTo>
                    <a:pt x="37" y="326"/>
                    <a:pt x="37" y="326"/>
                    <a:pt x="37" y="326"/>
                  </a:cubicBezTo>
                  <a:cubicBezTo>
                    <a:pt x="29" y="318"/>
                    <a:pt x="29" y="318"/>
                    <a:pt x="29" y="318"/>
                  </a:cubicBezTo>
                  <a:cubicBezTo>
                    <a:pt x="37" y="310"/>
                    <a:pt x="37" y="310"/>
                    <a:pt x="37" y="310"/>
                  </a:cubicBezTo>
                  <a:cubicBezTo>
                    <a:pt x="41" y="306"/>
                    <a:pt x="41" y="306"/>
                    <a:pt x="41" y="306"/>
                  </a:cubicBezTo>
                  <a:cubicBezTo>
                    <a:pt x="37" y="302"/>
                    <a:pt x="37" y="302"/>
                    <a:pt x="37" y="302"/>
                  </a:cubicBezTo>
                  <a:cubicBezTo>
                    <a:pt x="30" y="295"/>
                    <a:pt x="30" y="295"/>
                    <a:pt x="30" y="295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91" y="156"/>
                    <a:pt x="191" y="156"/>
                    <a:pt x="191" y="156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4" y="156"/>
                    <a:pt x="214" y="156"/>
                    <a:pt x="214" y="156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26" y="146"/>
                    <a:pt x="226" y="146"/>
                    <a:pt x="226" y="146"/>
                  </a:cubicBezTo>
                  <a:cubicBezTo>
                    <a:pt x="358" y="278"/>
                    <a:pt x="358" y="278"/>
                    <a:pt x="358" y="27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57" y="299"/>
                    <a:pt x="357" y="299"/>
                    <a:pt x="357" y="299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61" y="303"/>
                    <a:pt x="361" y="303"/>
                    <a:pt x="361" y="303"/>
                  </a:cubicBezTo>
                  <a:cubicBezTo>
                    <a:pt x="369" y="311"/>
                    <a:pt x="369" y="311"/>
                    <a:pt x="369" y="311"/>
                  </a:cubicBezTo>
                  <a:lnTo>
                    <a:pt x="361" y="319"/>
                  </a:lnTo>
                  <a:close/>
                  <a:moveTo>
                    <a:pt x="384" y="317"/>
                  </a:moveTo>
                  <a:cubicBezTo>
                    <a:pt x="377" y="311"/>
                    <a:pt x="377" y="311"/>
                    <a:pt x="377" y="311"/>
                  </a:cubicBezTo>
                  <a:cubicBezTo>
                    <a:pt x="384" y="304"/>
                    <a:pt x="384" y="304"/>
                    <a:pt x="384" y="304"/>
                  </a:cubicBezTo>
                  <a:cubicBezTo>
                    <a:pt x="390" y="311"/>
                    <a:pt x="390" y="311"/>
                    <a:pt x="390" y="311"/>
                  </a:cubicBezTo>
                  <a:lnTo>
                    <a:pt x="384" y="31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87"/>
            <p:cNvSpPr>
              <a:spLocks noChangeArrowheads="1"/>
            </p:cNvSpPr>
            <p:nvPr/>
          </p:nvSpPr>
          <p:spPr bwMode="auto">
            <a:xfrm>
              <a:off x="488638" y="930780"/>
              <a:ext cx="1087064" cy="1082117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8"/>
            <p:cNvSpPr>
              <a:spLocks noEditPoints="1"/>
            </p:cNvSpPr>
            <p:nvPr/>
          </p:nvSpPr>
          <p:spPr bwMode="auto">
            <a:xfrm>
              <a:off x="691068" y="1086075"/>
              <a:ext cx="728093" cy="832184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9199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716756" y="6120026"/>
            <a:ext cx="132047" cy="18552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9817728" y="4683838"/>
            <a:ext cx="87684" cy="11023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33"/>
          <p:cNvSpPr>
            <a:spLocks noChangeArrowheads="1"/>
          </p:cNvSpPr>
          <p:nvPr/>
        </p:nvSpPr>
        <p:spPr bwMode="auto">
          <a:xfrm>
            <a:off x="8611078" y="3682195"/>
            <a:ext cx="56369" cy="70147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40"/>
          <p:cNvSpPr>
            <a:spLocks noChangeArrowheads="1"/>
          </p:cNvSpPr>
          <p:nvPr/>
        </p:nvSpPr>
        <p:spPr bwMode="auto">
          <a:xfrm>
            <a:off x="7537580" y="3141061"/>
            <a:ext cx="56369" cy="7014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Isosceles Triangle 91"/>
          <p:cNvSpPr/>
          <p:nvPr/>
        </p:nvSpPr>
        <p:spPr>
          <a:xfrm rot="3600000" flipH="1">
            <a:off x="7137001" y="3239382"/>
            <a:ext cx="314110" cy="270785"/>
          </a:xfrm>
          <a:prstGeom prst="triangl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5" name="Donut 92"/>
          <p:cNvSpPr/>
          <p:nvPr/>
        </p:nvSpPr>
        <p:spPr>
          <a:xfrm flipH="1">
            <a:off x="6544427" y="2729427"/>
            <a:ext cx="929072" cy="929072"/>
          </a:xfrm>
          <a:prstGeom prst="donut">
            <a:avLst>
              <a:gd name="adj" fmla="val 19079"/>
            </a:avLst>
          </a:prstGeom>
          <a:solidFill>
            <a:srgbClr val="01499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106" name="Group 93"/>
          <p:cNvGrpSpPr/>
          <p:nvPr/>
        </p:nvGrpSpPr>
        <p:grpSpPr>
          <a:xfrm flipH="1">
            <a:off x="7098275" y="3020590"/>
            <a:ext cx="1133783" cy="287383"/>
            <a:chOff x="1793077" y="1463668"/>
            <a:chExt cx="1371600" cy="347664"/>
          </a:xfrm>
        </p:grpSpPr>
        <p:sp>
          <p:nvSpPr>
            <p:cNvPr id="107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01499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8" name="Text Placeholder 3"/>
            <p:cNvSpPr txBox="1"/>
            <p:nvPr/>
          </p:nvSpPr>
          <p:spPr>
            <a:xfrm>
              <a:off x="1820328" y="1463707"/>
              <a:ext cx="345186" cy="335102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1285875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</p:txBody>
        </p:sp>
      </p:grpSp>
      <p:sp>
        <p:nvSpPr>
          <p:cNvPr id="109" name="Isosceles Triangle 98"/>
          <p:cNvSpPr/>
          <p:nvPr/>
        </p:nvSpPr>
        <p:spPr>
          <a:xfrm rot="3600000" flipH="1">
            <a:off x="7177256" y="4708893"/>
            <a:ext cx="314110" cy="270785"/>
          </a:xfrm>
          <a:prstGeom prst="triangl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0" name="Donut 99"/>
          <p:cNvSpPr/>
          <p:nvPr/>
        </p:nvSpPr>
        <p:spPr>
          <a:xfrm flipH="1">
            <a:off x="6584679" y="4199524"/>
            <a:ext cx="929072" cy="929072"/>
          </a:xfrm>
          <a:prstGeom prst="donut">
            <a:avLst>
              <a:gd name="adj" fmla="val 19079"/>
            </a:avLst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111" name="Group 100"/>
          <p:cNvGrpSpPr/>
          <p:nvPr/>
        </p:nvGrpSpPr>
        <p:grpSpPr>
          <a:xfrm flipH="1">
            <a:off x="7138530" y="4485748"/>
            <a:ext cx="1133783" cy="295395"/>
            <a:chOff x="1793075" y="1457159"/>
            <a:chExt cx="1371600" cy="357356"/>
          </a:xfrm>
        </p:grpSpPr>
        <p:sp>
          <p:nvSpPr>
            <p:cNvPr id="11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01499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3" name="Text Placeholder 3"/>
            <p:cNvSpPr txBox="1"/>
            <p:nvPr/>
          </p:nvSpPr>
          <p:spPr>
            <a:xfrm>
              <a:off x="1820328" y="1457159"/>
              <a:ext cx="345186" cy="335102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1285875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</a:p>
          </p:txBody>
        </p:sp>
      </p:grpSp>
      <p:cxnSp>
        <p:nvCxnSpPr>
          <p:cNvPr id="114" name="Straight Connector 108"/>
          <p:cNvCxnSpPr/>
          <p:nvPr/>
        </p:nvCxnSpPr>
        <p:spPr>
          <a:xfrm>
            <a:off x="5570333" y="2516749"/>
            <a:ext cx="1046548" cy="542495"/>
          </a:xfrm>
          <a:prstGeom prst="line">
            <a:avLst/>
          </a:prstGeom>
          <a:noFill/>
          <a:ln w="9525" cap="flat" cmpd="sng" algn="ctr">
            <a:solidFill>
              <a:srgbClr val="093385"/>
            </a:solidFill>
            <a:prstDash val="sysDot"/>
            <a:miter lim="800000"/>
          </a:ln>
          <a:effectLst/>
        </p:spPr>
      </p:cxnSp>
      <p:cxnSp>
        <p:nvCxnSpPr>
          <p:cNvPr id="115" name="Straight Connector 110"/>
          <p:cNvCxnSpPr/>
          <p:nvPr/>
        </p:nvCxnSpPr>
        <p:spPr>
          <a:xfrm flipH="1">
            <a:off x="5570333" y="3484600"/>
            <a:ext cx="1046548" cy="542497"/>
          </a:xfrm>
          <a:prstGeom prst="line">
            <a:avLst/>
          </a:prstGeom>
          <a:noFill/>
          <a:ln w="9525" cap="flat" cmpd="sng" algn="ctr">
            <a:solidFill>
              <a:srgbClr val="093385"/>
            </a:solidFill>
            <a:prstDash val="sysDot"/>
            <a:miter lim="800000"/>
          </a:ln>
          <a:effectLst/>
        </p:spPr>
      </p:cxnSp>
      <p:cxnSp>
        <p:nvCxnSpPr>
          <p:cNvPr id="116" name="Straight Connector 111"/>
          <p:cNvCxnSpPr/>
          <p:nvPr/>
        </p:nvCxnSpPr>
        <p:spPr>
          <a:xfrm flipH="1">
            <a:off x="5570333" y="4875767"/>
            <a:ext cx="1046548" cy="542497"/>
          </a:xfrm>
          <a:prstGeom prst="line">
            <a:avLst/>
          </a:prstGeom>
          <a:noFill/>
          <a:ln w="9525" cap="flat" cmpd="sng" algn="ctr">
            <a:solidFill>
              <a:srgbClr val="093385"/>
            </a:solidFill>
            <a:prstDash val="sysDot"/>
            <a:miter lim="800000"/>
          </a:ln>
          <a:effectLst/>
        </p:spPr>
      </p:cxnSp>
      <p:cxnSp>
        <p:nvCxnSpPr>
          <p:cNvPr id="117" name="Straight Connector 112"/>
          <p:cNvCxnSpPr/>
          <p:nvPr/>
        </p:nvCxnSpPr>
        <p:spPr>
          <a:xfrm>
            <a:off x="5570333" y="4067348"/>
            <a:ext cx="1046548" cy="542495"/>
          </a:xfrm>
          <a:prstGeom prst="line">
            <a:avLst/>
          </a:prstGeom>
          <a:noFill/>
          <a:ln w="9525" cap="flat" cmpd="sng" algn="ctr">
            <a:solidFill>
              <a:srgbClr val="093385"/>
            </a:solidFill>
            <a:prstDash val="sysDot"/>
            <a:miter lim="800000"/>
          </a:ln>
          <a:effectLst/>
        </p:spPr>
      </p:cxnSp>
      <p:sp>
        <p:nvSpPr>
          <p:cNvPr id="118" name="Isosceles Triangle 114"/>
          <p:cNvSpPr/>
          <p:nvPr/>
        </p:nvSpPr>
        <p:spPr>
          <a:xfrm rot="18000000">
            <a:off x="4676705" y="2467122"/>
            <a:ext cx="272014" cy="270785"/>
          </a:xfrm>
          <a:prstGeom prst="triangl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9" name="Donut 115"/>
          <p:cNvSpPr/>
          <p:nvPr/>
        </p:nvSpPr>
        <p:spPr>
          <a:xfrm>
            <a:off x="4673462" y="1974253"/>
            <a:ext cx="929072" cy="929072"/>
          </a:xfrm>
          <a:prstGeom prst="donut">
            <a:avLst>
              <a:gd name="adj" fmla="val 19079"/>
            </a:avLst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120" name="Group 54"/>
          <p:cNvGrpSpPr/>
          <p:nvPr/>
        </p:nvGrpSpPr>
        <p:grpSpPr>
          <a:xfrm>
            <a:off x="3864187" y="2268489"/>
            <a:ext cx="1133783" cy="287445"/>
            <a:chOff x="1793078" y="1466850"/>
            <a:chExt cx="1371600" cy="347738"/>
          </a:xfrm>
          <a:solidFill>
            <a:srgbClr val="1C50A2"/>
          </a:solidFill>
        </p:grpSpPr>
        <p:sp>
          <p:nvSpPr>
            <p:cNvPr id="121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2" name="Text Placeholder 3"/>
            <p:cNvSpPr txBox="1"/>
            <p:nvPr/>
          </p:nvSpPr>
          <p:spPr>
            <a:xfrm>
              <a:off x="1868136" y="1479487"/>
              <a:ext cx="345186" cy="335101"/>
            </a:xfrm>
            <a:prstGeom prst="rect">
              <a:avLst/>
            </a:prstGeom>
            <a:no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1285875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</p:txBody>
        </p:sp>
      </p:grpSp>
      <p:sp>
        <p:nvSpPr>
          <p:cNvPr id="123" name="Isosceles Triangle 121"/>
          <p:cNvSpPr/>
          <p:nvPr/>
        </p:nvSpPr>
        <p:spPr>
          <a:xfrm rot="18000000">
            <a:off x="4687384" y="3969297"/>
            <a:ext cx="257774" cy="270785"/>
          </a:xfrm>
          <a:prstGeom prst="triangl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4" name="Donut 122"/>
          <p:cNvSpPr/>
          <p:nvPr/>
        </p:nvSpPr>
        <p:spPr>
          <a:xfrm>
            <a:off x="4673462" y="3484601"/>
            <a:ext cx="929072" cy="929072"/>
          </a:xfrm>
          <a:prstGeom prst="donut">
            <a:avLst>
              <a:gd name="adj" fmla="val 19079"/>
            </a:avLst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125" name="Group 79"/>
          <p:cNvGrpSpPr/>
          <p:nvPr/>
        </p:nvGrpSpPr>
        <p:grpSpPr>
          <a:xfrm>
            <a:off x="3864189" y="3770826"/>
            <a:ext cx="1133783" cy="295395"/>
            <a:chOff x="1793079" y="1457159"/>
            <a:chExt cx="1371600" cy="357356"/>
          </a:xfrm>
          <a:solidFill>
            <a:srgbClr val="1C50A2"/>
          </a:solidFill>
        </p:grpSpPr>
        <p:sp>
          <p:nvSpPr>
            <p:cNvPr id="126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7" name="Text Placeholder 3"/>
            <p:cNvSpPr txBox="1"/>
            <p:nvPr/>
          </p:nvSpPr>
          <p:spPr>
            <a:xfrm>
              <a:off x="1841974" y="1457159"/>
              <a:ext cx="345186" cy="335102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1285875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</p:txBody>
        </p:sp>
      </p:grpSp>
      <p:sp>
        <p:nvSpPr>
          <p:cNvPr id="128" name="Isosceles Triangle 128"/>
          <p:cNvSpPr/>
          <p:nvPr/>
        </p:nvSpPr>
        <p:spPr>
          <a:xfrm rot="18000000">
            <a:off x="4726779" y="5460704"/>
            <a:ext cx="207986" cy="266041"/>
          </a:xfrm>
          <a:prstGeom prst="triangl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9" name="Donut 129"/>
          <p:cNvSpPr/>
          <p:nvPr/>
        </p:nvSpPr>
        <p:spPr>
          <a:xfrm>
            <a:off x="4673462" y="4994948"/>
            <a:ext cx="929072" cy="929072"/>
          </a:xfrm>
          <a:prstGeom prst="donut">
            <a:avLst>
              <a:gd name="adj" fmla="val 19079"/>
            </a:avLst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130" name="Group 86"/>
          <p:cNvGrpSpPr/>
          <p:nvPr/>
        </p:nvGrpSpPr>
        <p:grpSpPr>
          <a:xfrm>
            <a:off x="3864189" y="5281173"/>
            <a:ext cx="1133783" cy="295395"/>
            <a:chOff x="1793079" y="1457159"/>
            <a:chExt cx="1371600" cy="357356"/>
          </a:xfrm>
          <a:solidFill>
            <a:srgbClr val="1C50A2"/>
          </a:solidFill>
        </p:grpSpPr>
        <p:sp>
          <p:nvSpPr>
            <p:cNvPr id="131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2" name="Text Placeholder 3"/>
            <p:cNvSpPr txBox="1"/>
            <p:nvPr/>
          </p:nvSpPr>
          <p:spPr>
            <a:xfrm>
              <a:off x="1841974" y="1457159"/>
              <a:ext cx="345186" cy="335102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1285875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662774" y="2138200"/>
            <a:ext cx="2108063" cy="882390"/>
            <a:chOff x="1068797" y="2701101"/>
            <a:chExt cx="2108063" cy="882390"/>
          </a:xfrm>
        </p:grpSpPr>
        <p:sp>
          <p:nvSpPr>
            <p:cNvPr id="135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6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1662774" y="3531283"/>
            <a:ext cx="2108063" cy="882390"/>
            <a:chOff x="1068797" y="2701101"/>
            <a:chExt cx="2108063" cy="882390"/>
          </a:xfrm>
        </p:grpSpPr>
        <p:sp>
          <p:nvSpPr>
            <p:cNvPr id="138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9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1662774" y="4924366"/>
            <a:ext cx="2108063" cy="882390"/>
            <a:chOff x="1068797" y="2701101"/>
            <a:chExt cx="2108063" cy="882390"/>
          </a:xfrm>
        </p:grpSpPr>
        <p:sp>
          <p:nvSpPr>
            <p:cNvPr id="141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2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8643889" y="2903325"/>
            <a:ext cx="2108063" cy="882390"/>
            <a:chOff x="1068797" y="2701101"/>
            <a:chExt cx="2108063" cy="882390"/>
          </a:xfrm>
        </p:grpSpPr>
        <p:sp>
          <p:nvSpPr>
            <p:cNvPr id="144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5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8643889" y="4296408"/>
            <a:ext cx="2108063" cy="882390"/>
            <a:chOff x="1068797" y="2701101"/>
            <a:chExt cx="2108063" cy="882390"/>
          </a:xfrm>
        </p:grpSpPr>
        <p:sp>
          <p:nvSpPr>
            <p:cNvPr id="147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8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98918" y="1"/>
            <a:ext cx="1518745" cy="2362403"/>
            <a:chOff x="98918" y="1"/>
            <a:chExt cx="1871450" cy="2911035"/>
          </a:xfrm>
        </p:grpSpPr>
        <p:sp>
          <p:nvSpPr>
            <p:cNvPr id="150" name="Freeform 84"/>
            <p:cNvSpPr>
              <a:spLocks noEditPoints="1"/>
            </p:cNvSpPr>
            <p:nvPr/>
          </p:nvSpPr>
          <p:spPr bwMode="auto">
            <a:xfrm>
              <a:off x="98918" y="566442"/>
              <a:ext cx="1871450" cy="1871450"/>
            </a:xfrm>
            <a:custGeom>
              <a:avLst/>
              <a:gdLst>
                <a:gd name="T0" fmla="*/ 1825 w 1892"/>
                <a:gd name="T1" fmla="*/ 860 h 1892"/>
                <a:gd name="T2" fmla="*/ 1768 w 1892"/>
                <a:gd name="T3" fmla="*/ 841 h 1892"/>
                <a:gd name="T4" fmla="*/ 1783 w 1892"/>
                <a:gd name="T5" fmla="*/ 822 h 1892"/>
                <a:gd name="T6" fmla="*/ 1583 w 1892"/>
                <a:gd name="T7" fmla="*/ 499 h 1892"/>
                <a:gd name="T8" fmla="*/ 1583 w 1892"/>
                <a:gd name="T9" fmla="*/ 423 h 1892"/>
                <a:gd name="T10" fmla="*/ 1583 w 1892"/>
                <a:gd name="T11" fmla="*/ 333 h 1892"/>
                <a:gd name="T12" fmla="*/ 1493 w 1892"/>
                <a:gd name="T13" fmla="*/ 356 h 1892"/>
                <a:gd name="T14" fmla="*/ 1445 w 1892"/>
                <a:gd name="T15" fmla="*/ 356 h 1892"/>
                <a:gd name="T16" fmla="*/ 1293 w 1892"/>
                <a:gd name="T17" fmla="*/ 333 h 1892"/>
                <a:gd name="T18" fmla="*/ 1022 w 1892"/>
                <a:gd name="T19" fmla="*/ 161 h 1892"/>
                <a:gd name="T20" fmla="*/ 1012 w 1892"/>
                <a:gd name="T21" fmla="*/ 52 h 1892"/>
                <a:gd name="T22" fmla="*/ 913 w 1892"/>
                <a:gd name="T23" fmla="*/ 52 h 1892"/>
                <a:gd name="T24" fmla="*/ 908 w 1892"/>
                <a:gd name="T25" fmla="*/ 157 h 1892"/>
                <a:gd name="T26" fmla="*/ 855 w 1892"/>
                <a:gd name="T27" fmla="*/ 109 h 1892"/>
                <a:gd name="T28" fmla="*/ 447 w 1892"/>
                <a:gd name="T29" fmla="*/ 333 h 1892"/>
                <a:gd name="T30" fmla="*/ 399 w 1892"/>
                <a:gd name="T31" fmla="*/ 333 h 1892"/>
                <a:gd name="T32" fmla="*/ 309 w 1892"/>
                <a:gd name="T33" fmla="*/ 356 h 1892"/>
                <a:gd name="T34" fmla="*/ 375 w 1892"/>
                <a:gd name="T35" fmla="*/ 423 h 1892"/>
                <a:gd name="T36" fmla="*/ 309 w 1892"/>
                <a:gd name="T37" fmla="*/ 656 h 1892"/>
                <a:gd name="T38" fmla="*/ 119 w 1892"/>
                <a:gd name="T39" fmla="*/ 946 h 1892"/>
                <a:gd name="T40" fmla="*/ 19 w 1892"/>
                <a:gd name="T41" fmla="*/ 946 h 1892"/>
                <a:gd name="T42" fmla="*/ 66 w 1892"/>
                <a:gd name="T43" fmla="*/ 1031 h 1892"/>
                <a:gd name="T44" fmla="*/ 109 w 1892"/>
                <a:gd name="T45" fmla="*/ 1070 h 1892"/>
                <a:gd name="T46" fmla="*/ 309 w 1892"/>
                <a:gd name="T47" fmla="*/ 1421 h 1892"/>
                <a:gd name="T48" fmla="*/ 375 w 1892"/>
                <a:gd name="T49" fmla="*/ 1421 h 1892"/>
                <a:gd name="T50" fmla="*/ 309 w 1892"/>
                <a:gd name="T51" fmla="*/ 1497 h 1892"/>
                <a:gd name="T52" fmla="*/ 375 w 1892"/>
                <a:gd name="T53" fmla="*/ 1564 h 1892"/>
                <a:gd name="T54" fmla="*/ 447 w 1892"/>
                <a:gd name="T55" fmla="*/ 1497 h 1892"/>
                <a:gd name="T56" fmla="*/ 803 w 1892"/>
                <a:gd name="T57" fmla="*/ 1768 h 1892"/>
                <a:gd name="T58" fmla="*/ 841 w 1892"/>
                <a:gd name="T59" fmla="*/ 1768 h 1892"/>
                <a:gd name="T60" fmla="*/ 865 w 1892"/>
                <a:gd name="T61" fmla="*/ 1830 h 1892"/>
                <a:gd name="T62" fmla="*/ 946 w 1892"/>
                <a:gd name="T63" fmla="*/ 1873 h 1892"/>
                <a:gd name="T64" fmla="*/ 946 w 1892"/>
                <a:gd name="T65" fmla="*/ 1773 h 1892"/>
                <a:gd name="T66" fmla="*/ 1260 w 1892"/>
                <a:gd name="T67" fmla="*/ 1564 h 1892"/>
                <a:gd name="T68" fmla="*/ 1445 w 1892"/>
                <a:gd name="T69" fmla="*/ 1540 h 1892"/>
                <a:gd name="T70" fmla="*/ 1493 w 1892"/>
                <a:gd name="T71" fmla="*/ 1540 h 1892"/>
                <a:gd name="T72" fmla="*/ 1583 w 1892"/>
                <a:gd name="T73" fmla="*/ 1564 h 1892"/>
                <a:gd name="T74" fmla="*/ 1583 w 1892"/>
                <a:gd name="T75" fmla="*/ 1474 h 1892"/>
                <a:gd name="T76" fmla="*/ 1559 w 1892"/>
                <a:gd name="T77" fmla="*/ 1421 h 1892"/>
                <a:gd name="T78" fmla="*/ 1583 w 1892"/>
                <a:gd name="T79" fmla="*/ 1398 h 1892"/>
                <a:gd name="T80" fmla="*/ 1787 w 1892"/>
                <a:gd name="T81" fmla="*/ 1036 h 1892"/>
                <a:gd name="T82" fmla="*/ 1735 w 1892"/>
                <a:gd name="T83" fmla="*/ 989 h 1892"/>
                <a:gd name="T84" fmla="*/ 1844 w 1892"/>
                <a:gd name="T85" fmla="*/ 979 h 1892"/>
                <a:gd name="T86" fmla="*/ 1516 w 1892"/>
                <a:gd name="T87" fmla="*/ 356 h 1892"/>
                <a:gd name="T88" fmla="*/ 1516 w 1892"/>
                <a:gd name="T89" fmla="*/ 356 h 1892"/>
                <a:gd name="T90" fmla="*/ 375 w 1892"/>
                <a:gd name="T91" fmla="*/ 1497 h 1892"/>
                <a:gd name="T92" fmla="*/ 1417 w 1892"/>
                <a:gd name="T93" fmla="*/ 423 h 1892"/>
                <a:gd name="T94" fmla="*/ 1493 w 1892"/>
                <a:gd name="T95" fmla="*/ 494 h 1892"/>
                <a:gd name="T96" fmla="*/ 1317 w 1892"/>
                <a:gd name="T97" fmla="*/ 356 h 1892"/>
                <a:gd name="T98" fmla="*/ 375 w 1892"/>
                <a:gd name="T99" fmla="*/ 356 h 1892"/>
                <a:gd name="T100" fmla="*/ 399 w 1892"/>
                <a:gd name="T101" fmla="*/ 499 h 1892"/>
                <a:gd name="T102" fmla="*/ 447 w 1892"/>
                <a:gd name="T103" fmla="*/ 423 h 1892"/>
                <a:gd name="T104" fmla="*/ 608 w 1892"/>
                <a:gd name="T105" fmla="*/ 356 h 1892"/>
                <a:gd name="T106" fmla="*/ 475 w 1892"/>
                <a:gd name="T107" fmla="*/ 1497 h 1892"/>
                <a:gd name="T108" fmla="*/ 399 w 1892"/>
                <a:gd name="T109" fmla="*/ 1421 h 1892"/>
                <a:gd name="T110" fmla="*/ 332 w 1892"/>
                <a:gd name="T111" fmla="*/ 1298 h 1892"/>
                <a:gd name="T112" fmla="*/ 1559 w 1892"/>
                <a:gd name="T113" fmla="*/ 1540 h 1892"/>
                <a:gd name="T114" fmla="*/ 1559 w 1892"/>
                <a:gd name="T115" fmla="*/ 1331 h 1892"/>
                <a:gd name="T116" fmla="*/ 1493 w 1892"/>
                <a:gd name="T117" fmla="*/ 1421 h 1892"/>
                <a:gd name="T118" fmla="*/ 1417 w 1892"/>
                <a:gd name="T119" fmla="*/ 1497 h 1892"/>
                <a:gd name="T120" fmla="*/ 1559 w 1892"/>
                <a:gd name="T121" fmla="*/ 1331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2" h="1892">
                  <a:moveTo>
                    <a:pt x="1873" y="913"/>
                  </a:moveTo>
                  <a:lnTo>
                    <a:pt x="1844" y="879"/>
                  </a:lnTo>
                  <a:lnTo>
                    <a:pt x="1825" y="865"/>
                  </a:lnTo>
                  <a:lnTo>
                    <a:pt x="1825" y="860"/>
                  </a:lnTo>
                  <a:lnTo>
                    <a:pt x="1773" y="913"/>
                  </a:lnTo>
                  <a:lnTo>
                    <a:pt x="1735" y="875"/>
                  </a:lnTo>
                  <a:lnTo>
                    <a:pt x="1764" y="841"/>
                  </a:lnTo>
                  <a:lnTo>
                    <a:pt x="1768" y="841"/>
                  </a:lnTo>
                  <a:lnTo>
                    <a:pt x="1783" y="822"/>
                  </a:lnTo>
                  <a:lnTo>
                    <a:pt x="1783" y="822"/>
                  </a:lnTo>
                  <a:lnTo>
                    <a:pt x="1764" y="803"/>
                  </a:lnTo>
                  <a:lnTo>
                    <a:pt x="1783" y="822"/>
                  </a:lnTo>
                  <a:lnTo>
                    <a:pt x="1716" y="756"/>
                  </a:lnTo>
                  <a:lnTo>
                    <a:pt x="1583" y="623"/>
                  </a:lnTo>
                  <a:lnTo>
                    <a:pt x="1583" y="499"/>
                  </a:lnTo>
                  <a:lnTo>
                    <a:pt x="1583" y="499"/>
                  </a:lnTo>
                  <a:lnTo>
                    <a:pt x="1583" y="475"/>
                  </a:lnTo>
                  <a:lnTo>
                    <a:pt x="1516" y="475"/>
                  </a:lnTo>
                  <a:lnTo>
                    <a:pt x="1516" y="423"/>
                  </a:lnTo>
                  <a:lnTo>
                    <a:pt x="1583" y="423"/>
                  </a:lnTo>
                  <a:lnTo>
                    <a:pt x="1583" y="418"/>
                  </a:lnTo>
                  <a:lnTo>
                    <a:pt x="1583" y="399"/>
                  </a:lnTo>
                  <a:lnTo>
                    <a:pt x="1583" y="356"/>
                  </a:lnTo>
                  <a:lnTo>
                    <a:pt x="1583" y="333"/>
                  </a:lnTo>
                  <a:lnTo>
                    <a:pt x="1559" y="333"/>
                  </a:lnTo>
                  <a:lnTo>
                    <a:pt x="1516" y="333"/>
                  </a:lnTo>
                  <a:lnTo>
                    <a:pt x="1493" y="333"/>
                  </a:lnTo>
                  <a:lnTo>
                    <a:pt x="1493" y="356"/>
                  </a:lnTo>
                  <a:lnTo>
                    <a:pt x="1493" y="399"/>
                  </a:lnTo>
                  <a:lnTo>
                    <a:pt x="1445" y="399"/>
                  </a:lnTo>
                  <a:lnTo>
                    <a:pt x="1445" y="356"/>
                  </a:lnTo>
                  <a:lnTo>
                    <a:pt x="1445" y="356"/>
                  </a:lnTo>
                  <a:lnTo>
                    <a:pt x="1445" y="333"/>
                  </a:lnTo>
                  <a:lnTo>
                    <a:pt x="1445" y="333"/>
                  </a:lnTo>
                  <a:lnTo>
                    <a:pt x="1417" y="333"/>
                  </a:lnTo>
                  <a:lnTo>
                    <a:pt x="1293" y="333"/>
                  </a:lnTo>
                  <a:lnTo>
                    <a:pt x="1088" y="128"/>
                  </a:lnTo>
                  <a:lnTo>
                    <a:pt x="1088" y="128"/>
                  </a:lnTo>
                  <a:lnTo>
                    <a:pt x="1069" y="109"/>
                  </a:lnTo>
                  <a:lnTo>
                    <a:pt x="1022" y="161"/>
                  </a:lnTo>
                  <a:lnTo>
                    <a:pt x="984" y="119"/>
                  </a:lnTo>
                  <a:lnTo>
                    <a:pt x="1031" y="71"/>
                  </a:lnTo>
                  <a:lnTo>
                    <a:pt x="1027" y="66"/>
                  </a:lnTo>
                  <a:lnTo>
                    <a:pt x="1012" y="52"/>
                  </a:lnTo>
                  <a:lnTo>
                    <a:pt x="984" y="19"/>
                  </a:lnTo>
                  <a:lnTo>
                    <a:pt x="965" y="0"/>
                  </a:lnTo>
                  <a:lnTo>
                    <a:pt x="946" y="19"/>
                  </a:lnTo>
                  <a:lnTo>
                    <a:pt x="913" y="52"/>
                  </a:lnTo>
                  <a:lnTo>
                    <a:pt x="894" y="71"/>
                  </a:lnTo>
                  <a:lnTo>
                    <a:pt x="913" y="90"/>
                  </a:lnTo>
                  <a:lnTo>
                    <a:pt x="946" y="119"/>
                  </a:lnTo>
                  <a:lnTo>
                    <a:pt x="908" y="157"/>
                  </a:lnTo>
                  <a:lnTo>
                    <a:pt x="874" y="128"/>
                  </a:lnTo>
                  <a:lnTo>
                    <a:pt x="874" y="128"/>
                  </a:lnTo>
                  <a:lnTo>
                    <a:pt x="855" y="109"/>
                  </a:lnTo>
                  <a:lnTo>
                    <a:pt x="855" y="109"/>
                  </a:lnTo>
                  <a:lnTo>
                    <a:pt x="836" y="128"/>
                  </a:lnTo>
                  <a:lnTo>
                    <a:pt x="632" y="333"/>
                  </a:lnTo>
                  <a:lnTo>
                    <a:pt x="475" y="333"/>
                  </a:lnTo>
                  <a:lnTo>
                    <a:pt x="447" y="333"/>
                  </a:lnTo>
                  <a:lnTo>
                    <a:pt x="447" y="399"/>
                  </a:lnTo>
                  <a:lnTo>
                    <a:pt x="399" y="399"/>
                  </a:lnTo>
                  <a:lnTo>
                    <a:pt x="399" y="356"/>
                  </a:lnTo>
                  <a:lnTo>
                    <a:pt x="399" y="333"/>
                  </a:lnTo>
                  <a:lnTo>
                    <a:pt x="375" y="333"/>
                  </a:lnTo>
                  <a:lnTo>
                    <a:pt x="332" y="333"/>
                  </a:lnTo>
                  <a:lnTo>
                    <a:pt x="309" y="333"/>
                  </a:lnTo>
                  <a:lnTo>
                    <a:pt x="309" y="356"/>
                  </a:lnTo>
                  <a:lnTo>
                    <a:pt x="309" y="399"/>
                  </a:lnTo>
                  <a:lnTo>
                    <a:pt x="309" y="418"/>
                  </a:lnTo>
                  <a:lnTo>
                    <a:pt x="309" y="423"/>
                  </a:lnTo>
                  <a:lnTo>
                    <a:pt x="375" y="423"/>
                  </a:lnTo>
                  <a:lnTo>
                    <a:pt x="375" y="475"/>
                  </a:lnTo>
                  <a:lnTo>
                    <a:pt x="309" y="475"/>
                  </a:lnTo>
                  <a:lnTo>
                    <a:pt x="309" y="499"/>
                  </a:lnTo>
                  <a:lnTo>
                    <a:pt x="309" y="656"/>
                  </a:lnTo>
                  <a:lnTo>
                    <a:pt x="123" y="841"/>
                  </a:lnTo>
                  <a:lnTo>
                    <a:pt x="109" y="860"/>
                  </a:lnTo>
                  <a:lnTo>
                    <a:pt x="157" y="908"/>
                  </a:lnTo>
                  <a:lnTo>
                    <a:pt x="119" y="946"/>
                  </a:lnTo>
                  <a:lnTo>
                    <a:pt x="85" y="913"/>
                  </a:lnTo>
                  <a:lnTo>
                    <a:pt x="71" y="894"/>
                  </a:lnTo>
                  <a:lnTo>
                    <a:pt x="52" y="913"/>
                  </a:lnTo>
                  <a:lnTo>
                    <a:pt x="19" y="946"/>
                  </a:lnTo>
                  <a:lnTo>
                    <a:pt x="0" y="965"/>
                  </a:lnTo>
                  <a:lnTo>
                    <a:pt x="19" y="984"/>
                  </a:lnTo>
                  <a:lnTo>
                    <a:pt x="52" y="1012"/>
                  </a:lnTo>
                  <a:lnTo>
                    <a:pt x="66" y="1031"/>
                  </a:lnTo>
                  <a:lnTo>
                    <a:pt x="71" y="1031"/>
                  </a:lnTo>
                  <a:lnTo>
                    <a:pt x="119" y="984"/>
                  </a:lnTo>
                  <a:lnTo>
                    <a:pt x="157" y="1022"/>
                  </a:lnTo>
                  <a:lnTo>
                    <a:pt x="109" y="1070"/>
                  </a:lnTo>
                  <a:lnTo>
                    <a:pt x="128" y="1089"/>
                  </a:lnTo>
                  <a:lnTo>
                    <a:pt x="309" y="1269"/>
                  </a:lnTo>
                  <a:lnTo>
                    <a:pt x="309" y="1398"/>
                  </a:lnTo>
                  <a:lnTo>
                    <a:pt x="309" y="1421"/>
                  </a:lnTo>
                  <a:lnTo>
                    <a:pt x="309" y="1421"/>
                  </a:lnTo>
                  <a:lnTo>
                    <a:pt x="332" y="1421"/>
                  </a:lnTo>
                  <a:lnTo>
                    <a:pt x="332" y="1421"/>
                  </a:lnTo>
                  <a:lnTo>
                    <a:pt x="375" y="1421"/>
                  </a:lnTo>
                  <a:lnTo>
                    <a:pt x="375" y="1474"/>
                  </a:lnTo>
                  <a:lnTo>
                    <a:pt x="309" y="1474"/>
                  </a:lnTo>
                  <a:lnTo>
                    <a:pt x="309" y="1478"/>
                  </a:lnTo>
                  <a:lnTo>
                    <a:pt x="309" y="1497"/>
                  </a:lnTo>
                  <a:lnTo>
                    <a:pt x="309" y="1540"/>
                  </a:lnTo>
                  <a:lnTo>
                    <a:pt x="309" y="1564"/>
                  </a:lnTo>
                  <a:lnTo>
                    <a:pt x="332" y="1564"/>
                  </a:lnTo>
                  <a:lnTo>
                    <a:pt x="375" y="1564"/>
                  </a:lnTo>
                  <a:lnTo>
                    <a:pt x="399" y="1564"/>
                  </a:lnTo>
                  <a:lnTo>
                    <a:pt x="399" y="1540"/>
                  </a:lnTo>
                  <a:lnTo>
                    <a:pt x="399" y="1497"/>
                  </a:lnTo>
                  <a:lnTo>
                    <a:pt x="447" y="1497"/>
                  </a:lnTo>
                  <a:lnTo>
                    <a:pt x="447" y="1564"/>
                  </a:lnTo>
                  <a:lnTo>
                    <a:pt x="475" y="1564"/>
                  </a:lnTo>
                  <a:lnTo>
                    <a:pt x="599" y="1564"/>
                  </a:lnTo>
                  <a:lnTo>
                    <a:pt x="803" y="1768"/>
                  </a:lnTo>
                  <a:lnTo>
                    <a:pt x="822" y="1787"/>
                  </a:lnTo>
                  <a:lnTo>
                    <a:pt x="822" y="1787"/>
                  </a:lnTo>
                  <a:lnTo>
                    <a:pt x="841" y="1768"/>
                  </a:lnTo>
                  <a:lnTo>
                    <a:pt x="841" y="1768"/>
                  </a:lnTo>
                  <a:lnTo>
                    <a:pt x="870" y="1735"/>
                  </a:lnTo>
                  <a:lnTo>
                    <a:pt x="913" y="1773"/>
                  </a:lnTo>
                  <a:lnTo>
                    <a:pt x="860" y="1825"/>
                  </a:lnTo>
                  <a:lnTo>
                    <a:pt x="865" y="1830"/>
                  </a:lnTo>
                  <a:lnTo>
                    <a:pt x="879" y="1845"/>
                  </a:lnTo>
                  <a:lnTo>
                    <a:pt x="913" y="1873"/>
                  </a:lnTo>
                  <a:lnTo>
                    <a:pt x="932" y="1892"/>
                  </a:lnTo>
                  <a:lnTo>
                    <a:pt x="946" y="1873"/>
                  </a:lnTo>
                  <a:lnTo>
                    <a:pt x="979" y="1845"/>
                  </a:lnTo>
                  <a:lnTo>
                    <a:pt x="998" y="1825"/>
                  </a:lnTo>
                  <a:lnTo>
                    <a:pt x="979" y="1806"/>
                  </a:lnTo>
                  <a:lnTo>
                    <a:pt x="946" y="1773"/>
                  </a:lnTo>
                  <a:lnTo>
                    <a:pt x="984" y="1735"/>
                  </a:lnTo>
                  <a:lnTo>
                    <a:pt x="1036" y="1787"/>
                  </a:lnTo>
                  <a:lnTo>
                    <a:pt x="1055" y="1768"/>
                  </a:lnTo>
                  <a:lnTo>
                    <a:pt x="1260" y="1564"/>
                  </a:lnTo>
                  <a:lnTo>
                    <a:pt x="1417" y="1564"/>
                  </a:lnTo>
                  <a:lnTo>
                    <a:pt x="1445" y="1564"/>
                  </a:lnTo>
                  <a:lnTo>
                    <a:pt x="1445" y="1564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497"/>
                  </a:lnTo>
                  <a:lnTo>
                    <a:pt x="1493" y="1497"/>
                  </a:lnTo>
                  <a:lnTo>
                    <a:pt x="1493" y="1540"/>
                  </a:lnTo>
                  <a:lnTo>
                    <a:pt x="1493" y="1564"/>
                  </a:lnTo>
                  <a:lnTo>
                    <a:pt x="1516" y="1564"/>
                  </a:lnTo>
                  <a:lnTo>
                    <a:pt x="1559" y="1564"/>
                  </a:lnTo>
                  <a:lnTo>
                    <a:pt x="1583" y="1564"/>
                  </a:lnTo>
                  <a:lnTo>
                    <a:pt x="1583" y="1540"/>
                  </a:lnTo>
                  <a:lnTo>
                    <a:pt x="1583" y="1497"/>
                  </a:lnTo>
                  <a:lnTo>
                    <a:pt x="1583" y="1478"/>
                  </a:lnTo>
                  <a:lnTo>
                    <a:pt x="1583" y="1474"/>
                  </a:lnTo>
                  <a:lnTo>
                    <a:pt x="1516" y="1474"/>
                  </a:lnTo>
                  <a:lnTo>
                    <a:pt x="1516" y="1421"/>
                  </a:lnTo>
                  <a:lnTo>
                    <a:pt x="1559" y="1421"/>
                  </a:lnTo>
                  <a:lnTo>
                    <a:pt x="1559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398"/>
                  </a:lnTo>
                  <a:lnTo>
                    <a:pt x="1583" y="1331"/>
                  </a:lnTo>
                  <a:lnTo>
                    <a:pt x="1583" y="1236"/>
                  </a:lnTo>
                  <a:lnTo>
                    <a:pt x="1768" y="1055"/>
                  </a:lnTo>
                  <a:lnTo>
                    <a:pt x="1787" y="1036"/>
                  </a:lnTo>
                  <a:lnTo>
                    <a:pt x="1787" y="1036"/>
                  </a:lnTo>
                  <a:lnTo>
                    <a:pt x="1768" y="1017"/>
                  </a:lnTo>
                  <a:lnTo>
                    <a:pt x="1768" y="1017"/>
                  </a:lnTo>
                  <a:lnTo>
                    <a:pt x="1735" y="989"/>
                  </a:lnTo>
                  <a:lnTo>
                    <a:pt x="1773" y="951"/>
                  </a:lnTo>
                  <a:lnTo>
                    <a:pt x="1806" y="979"/>
                  </a:lnTo>
                  <a:lnTo>
                    <a:pt x="1825" y="998"/>
                  </a:lnTo>
                  <a:lnTo>
                    <a:pt x="1844" y="979"/>
                  </a:lnTo>
                  <a:lnTo>
                    <a:pt x="1873" y="951"/>
                  </a:lnTo>
                  <a:lnTo>
                    <a:pt x="1892" y="932"/>
                  </a:lnTo>
                  <a:lnTo>
                    <a:pt x="1873" y="913"/>
                  </a:lnTo>
                  <a:close/>
                  <a:moveTo>
                    <a:pt x="1516" y="356"/>
                  </a:moveTo>
                  <a:lnTo>
                    <a:pt x="1559" y="356"/>
                  </a:lnTo>
                  <a:lnTo>
                    <a:pt x="1559" y="399"/>
                  </a:lnTo>
                  <a:lnTo>
                    <a:pt x="1516" y="399"/>
                  </a:lnTo>
                  <a:lnTo>
                    <a:pt x="1516" y="356"/>
                  </a:lnTo>
                  <a:close/>
                  <a:moveTo>
                    <a:pt x="375" y="1540"/>
                  </a:moveTo>
                  <a:lnTo>
                    <a:pt x="332" y="1540"/>
                  </a:lnTo>
                  <a:lnTo>
                    <a:pt x="332" y="1497"/>
                  </a:lnTo>
                  <a:lnTo>
                    <a:pt x="375" y="1497"/>
                  </a:lnTo>
                  <a:lnTo>
                    <a:pt x="375" y="1540"/>
                  </a:lnTo>
                  <a:close/>
                  <a:moveTo>
                    <a:pt x="1417" y="356"/>
                  </a:moveTo>
                  <a:lnTo>
                    <a:pt x="1417" y="399"/>
                  </a:lnTo>
                  <a:lnTo>
                    <a:pt x="1417" y="423"/>
                  </a:lnTo>
                  <a:lnTo>
                    <a:pt x="1445" y="423"/>
                  </a:lnTo>
                  <a:lnTo>
                    <a:pt x="1493" y="423"/>
                  </a:lnTo>
                  <a:lnTo>
                    <a:pt x="1493" y="475"/>
                  </a:lnTo>
                  <a:lnTo>
                    <a:pt x="1493" y="494"/>
                  </a:lnTo>
                  <a:lnTo>
                    <a:pt x="1493" y="499"/>
                  </a:lnTo>
                  <a:lnTo>
                    <a:pt x="1559" y="499"/>
                  </a:lnTo>
                  <a:lnTo>
                    <a:pt x="1559" y="599"/>
                  </a:lnTo>
                  <a:lnTo>
                    <a:pt x="1317" y="356"/>
                  </a:lnTo>
                  <a:lnTo>
                    <a:pt x="1417" y="356"/>
                  </a:lnTo>
                  <a:close/>
                  <a:moveTo>
                    <a:pt x="332" y="399"/>
                  </a:moveTo>
                  <a:lnTo>
                    <a:pt x="332" y="356"/>
                  </a:lnTo>
                  <a:lnTo>
                    <a:pt x="375" y="356"/>
                  </a:lnTo>
                  <a:lnTo>
                    <a:pt x="375" y="399"/>
                  </a:lnTo>
                  <a:lnTo>
                    <a:pt x="332" y="399"/>
                  </a:lnTo>
                  <a:close/>
                  <a:moveTo>
                    <a:pt x="332" y="499"/>
                  </a:moveTo>
                  <a:lnTo>
                    <a:pt x="399" y="499"/>
                  </a:lnTo>
                  <a:lnTo>
                    <a:pt x="399" y="494"/>
                  </a:lnTo>
                  <a:lnTo>
                    <a:pt x="399" y="475"/>
                  </a:lnTo>
                  <a:lnTo>
                    <a:pt x="399" y="423"/>
                  </a:lnTo>
                  <a:lnTo>
                    <a:pt x="447" y="423"/>
                  </a:lnTo>
                  <a:lnTo>
                    <a:pt x="475" y="423"/>
                  </a:lnTo>
                  <a:lnTo>
                    <a:pt x="475" y="399"/>
                  </a:lnTo>
                  <a:lnTo>
                    <a:pt x="475" y="356"/>
                  </a:lnTo>
                  <a:lnTo>
                    <a:pt x="608" y="356"/>
                  </a:lnTo>
                  <a:lnTo>
                    <a:pt x="332" y="632"/>
                  </a:lnTo>
                  <a:lnTo>
                    <a:pt x="332" y="499"/>
                  </a:lnTo>
                  <a:close/>
                  <a:moveTo>
                    <a:pt x="475" y="1540"/>
                  </a:moveTo>
                  <a:lnTo>
                    <a:pt x="475" y="1497"/>
                  </a:lnTo>
                  <a:lnTo>
                    <a:pt x="475" y="1474"/>
                  </a:lnTo>
                  <a:lnTo>
                    <a:pt x="447" y="1474"/>
                  </a:lnTo>
                  <a:lnTo>
                    <a:pt x="399" y="1474"/>
                  </a:lnTo>
                  <a:lnTo>
                    <a:pt x="399" y="1421"/>
                  </a:lnTo>
                  <a:lnTo>
                    <a:pt x="399" y="1402"/>
                  </a:lnTo>
                  <a:lnTo>
                    <a:pt x="399" y="1398"/>
                  </a:lnTo>
                  <a:lnTo>
                    <a:pt x="332" y="1398"/>
                  </a:lnTo>
                  <a:lnTo>
                    <a:pt x="332" y="1298"/>
                  </a:lnTo>
                  <a:lnTo>
                    <a:pt x="575" y="1540"/>
                  </a:lnTo>
                  <a:lnTo>
                    <a:pt x="475" y="1540"/>
                  </a:lnTo>
                  <a:close/>
                  <a:moveTo>
                    <a:pt x="1559" y="1497"/>
                  </a:moveTo>
                  <a:lnTo>
                    <a:pt x="1559" y="1540"/>
                  </a:lnTo>
                  <a:lnTo>
                    <a:pt x="1516" y="1540"/>
                  </a:lnTo>
                  <a:lnTo>
                    <a:pt x="1516" y="1497"/>
                  </a:lnTo>
                  <a:lnTo>
                    <a:pt x="1559" y="1497"/>
                  </a:lnTo>
                  <a:close/>
                  <a:moveTo>
                    <a:pt x="1559" y="1331"/>
                  </a:moveTo>
                  <a:lnTo>
                    <a:pt x="1559" y="1398"/>
                  </a:lnTo>
                  <a:lnTo>
                    <a:pt x="1493" y="1398"/>
                  </a:lnTo>
                  <a:lnTo>
                    <a:pt x="1493" y="1402"/>
                  </a:lnTo>
                  <a:lnTo>
                    <a:pt x="1493" y="1421"/>
                  </a:lnTo>
                  <a:lnTo>
                    <a:pt x="1493" y="1474"/>
                  </a:lnTo>
                  <a:lnTo>
                    <a:pt x="1445" y="1474"/>
                  </a:lnTo>
                  <a:lnTo>
                    <a:pt x="1417" y="1474"/>
                  </a:lnTo>
                  <a:lnTo>
                    <a:pt x="1417" y="1497"/>
                  </a:lnTo>
                  <a:lnTo>
                    <a:pt x="1417" y="1540"/>
                  </a:lnTo>
                  <a:lnTo>
                    <a:pt x="1283" y="1540"/>
                  </a:lnTo>
                  <a:lnTo>
                    <a:pt x="1559" y="1264"/>
                  </a:lnTo>
                  <a:lnTo>
                    <a:pt x="1559" y="1331"/>
                  </a:lnTo>
                  <a:close/>
                </a:path>
              </a:pathLst>
            </a:custGeom>
            <a:solidFill>
              <a:srgbClr val="AF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85"/>
            <p:cNvSpPr>
              <a:spLocks noEditPoints="1"/>
            </p:cNvSpPr>
            <p:nvPr/>
          </p:nvSpPr>
          <p:spPr bwMode="auto">
            <a:xfrm>
              <a:off x="98918" y="1"/>
              <a:ext cx="1871450" cy="2911035"/>
            </a:xfrm>
            <a:custGeom>
              <a:avLst/>
              <a:gdLst>
                <a:gd name="T0" fmla="*/ 384 w 398"/>
                <a:gd name="T1" fmla="*/ 297 h 619"/>
                <a:gd name="T2" fmla="*/ 365 w 398"/>
                <a:gd name="T3" fmla="*/ 299 h 619"/>
                <a:gd name="T4" fmla="*/ 375 w 398"/>
                <a:gd name="T5" fmla="*/ 288 h 619"/>
                <a:gd name="T6" fmla="*/ 361 w 398"/>
                <a:gd name="T7" fmla="*/ 274 h 619"/>
                <a:gd name="T8" fmla="*/ 225 w 398"/>
                <a:gd name="T9" fmla="*/ 138 h 619"/>
                <a:gd name="T10" fmla="*/ 217 w 398"/>
                <a:gd name="T11" fmla="*/ 130 h 619"/>
                <a:gd name="T12" fmla="*/ 204 w 398"/>
                <a:gd name="T13" fmla="*/ 111 h 619"/>
                <a:gd name="T14" fmla="*/ 201 w 398"/>
                <a:gd name="T15" fmla="*/ 1 h 619"/>
                <a:gd name="T16" fmla="*/ 188 w 398"/>
                <a:gd name="T17" fmla="*/ 120 h 619"/>
                <a:gd name="T18" fmla="*/ 188 w 398"/>
                <a:gd name="T19" fmla="*/ 130 h 619"/>
                <a:gd name="T20" fmla="*/ 192 w 398"/>
                <a:gd name="T21" fmla="*/ 134 h 619"/>
                <a:gd name="T22" fmla="*/ 184 w 398"/>
                <a:gd name="T23" fmla="*/ 142 h 619"/>
                <a:gd name="T24" fmla="*/ 180 w 398"/>
                <a:gd name="T25" fmla="*/ 138 h 619"/>
                <a:gd name="T26" fmla="*/ 23 w 398"/>
                <a:gd name="T27" fmla="*/ 296 h 619"/>
                <a:gd name="T28" fmla="*/ 18 w 398"/>
                <a:gd name="T29" fmla="*/ 307 h 619"/>
                <a:gd name="T30" fmla="*/ 4 w 398"/>
                <a:gd name="T31" fmla="*/ 314 h 619"/>
                <a:gd name="T32" fmla="*/ 11 w 398"/>
                <a:gd name="T33" fmla="*/ 328 h 619"/>
                <a:gd name="T34" fmla="*/ 25 w 398"/>
                <a:gd name="T35" fmla="*/ 322 h 619"/>
                <a:gd name="T36" fmla="*/ 27 w 398"/>
                <a:gd name="T37" fmla="*/ 344 h 619"/>
                <a:gd name="T38" fmla="*/ 173 w 398"/>
                <a:gd name="T39" fmla="*/ 491 h 619"/>
                <a:gd name="T40" fmla="*/ 183 w 398"/>
                <a:gd name="T41" fmla="*/ 480 h 619"/>
                <a:gd name="T42" fmla="*/ 181 w 398"/>
                <a:gd name="T43" fmla="*/ 499 h 619"/>
                <a:gd name="T44" fmla="*/ 181 w 398"/>
                <a:gd name="T45" fmla="*/ 499 h 619"/>
                <a:gd name="T46" fmla="*/ 191 w 398"/>
                <a:gd name="T47" fmla="*/ 513 h 619"/>
                <a:gd name="T48" fmla="*/ 192 w 398"/>
                <a:gd name="T49" fmla="*/ 566 h 619"/>
                <a:gd name="T50" fmla="*/ 190 w 398"/>
                <a:gd name="T51" fmla="*/ 588 h 619"/>
                <a:gd name="T52" fmla="*/ 193 w 398"/>
                <a:gd name="T53" fmla="*/ 616 h 619"/>
                <a:gd name="T54" fmla="*/ 195 w 398"/>
                <a:gd name="T55" fmla="*/ 618 h 619"/>
                <a:gd name="T56" fmla="*/ 195 w 398"/>
                <a:gd name="T57" fmla="*/ 618 h 619"/>
                <a:gd name="T58" fmla="*/ 195 w 398"/>
                <a:gd name="T59" fmla="*/ 618 h 619"/>
                <a:gd name="T60" fmla="*/ 196 w 398"/>
                <a:gd name="T61" fmla="*/ 619 h 619"/>
                <a:gd name="T62" fmla="*/ 196 w 398"/>
                <a:gd name="T63" fmla="*/ 618 h 619"/>
                <a:gd name="T64" fmla="*/ 196 w 398"/>
                <a:gd name="T65" fmla="*/ 618 h 619"/>
                <a:gd name="T66" fmla="*/ 197 w 398"/>
                <a:gd name="T67" fmla="*/ 585 h 619"/>
                <a:gd name="T68" fmla="*/ 200 w 398"/>
                <a:gd name="T69" fmla="*/ 619 h 619"/>
                <a:gd name="T70" fmla="*/ 197 w 398"/>
                <a:gd name="T71" fmla="*/ 578 h 619"/>
                <a:gd name="T72" fmla="*/ 196 w 398"/>
                <a:gd name="T73" fmla="*/ 561 h 619"/>
                <a:gd name="T74" fmla="*/ 203 w 398"/>
                <a:gd name="T75" fmla="*/ 513 h 619"/>
                <a:gd name="T76" fmla="*/ 210 w 398"/>
                <a:gd name="T77" fmla="*/ 499 h 619"/>
                <a:gd name="T78" fmla="*/ 210 w 398"/>
                <a:gd name="T79" fmla="*/ 499 h 619"/>
                <a:gd name="T80" fmla="*/ 207 w 398"/>
                <a:gd name="T81" fmla="*/ 480 h 619"/>
                <a:gd name="T82" fmla="*/ 372 w 398"/>
                <a:gd name="T83" fmla="*/ 337 h 619"/>
                <a:gd name="T84" fmla="*/ 372 w 398"/>
                <a:gd name="T85" fmla="*/ 329 h 619"/>
                <a:gd name="T86" fmla="*/ 373 w 398"/>
                <a:gd name="T87" fmla="*/ 315 h 619"/>
                <a:gd name="T88" fmla="*/ 388 w 398"/>
                <a:gd name="T89" fmla="*/ 321 h 619"/>
                <a:gd name="T90" fmla="*/ 394 w 398"/>
                <a:gd name="T91" fmla="*/ 307 h 619"/>
                <a:gd name="T92" fmla="*/ 15 w 398"/>
                <a:gd name="T93" fmla="*/ 311 h 619"/>
                <a:gd name="T94" fmla="*/ 196 w 398"/>
                <a:gd name="T95" fmla="*/ 618 h 619"/>
                <a:gd name="T96" fmla="*/ 361 w 398"/>
                <a:gd name="T97" fmla="*/ 319 h 619"/>
                <a:gd name="T98" fmla="*/ 368 w 398"/>
                <a:gd name="T99" fmla="*/ 333 h 619"/>
                <a:gd name="T100" fmla="*/ 207 w 398"/>
                <a:gd name="T101" fmla="*/ 472 h 619"/>
                <a:gd name="T102" fmla="*/ 187 w 398"/>
                <a:gd name="T103" fmla="*/ 476 h 619"/>
                <a:gd name="T104" fmla="*/ 173 w 398"/>
                <a:gd name="T105" fmla="*/ 483 h 619"/>
                <a:gd name="T106" fmla="*/ 40 w 398"/>
                <a:gd name="T107" fmla="*/ 329 h 619"/>
                <a:gd name="T108" fmla="*/ 37 w 398"/>
                <a:gd name="T109" fmla="*/ 310 h 619"/>
                <a:gd name="T110" fmla="*/ 30 w 398"/>
                <a:gd name="T111" fmla="*/ 295 h 619"/>
                <a:gd name="T112" fmla="*/ 191 w 398"/>
                <a:gd name="T113" fmla="*/ 156 h 619"/>
                <a:gd name="T114" fmla="*/ 211 w 398"/>
                <a:gd name="T115" fmla="*/ 153 h 619"/>
                <a:gd name="T116" fmla="*/ 226 w 398"/>
                <a:gd name="T117" fmla="*/ 146 h 619"/>
                <a:gd name="T118" fmla="*/ 357 w 398"/>
                <a:gd name="T119" fmla="*/ 299 h 619"/>
                <a:gd name="T120" fmla="*/ 369 w 398"/>
                <a:gd name="T121" fmla="*/ 311 h 619"/>
                <a:gd name="T122" fmla="*/ 377 w 398"/>
                <a:gd name="T123" fmla="*/ 311 h 619"/>
                <a:gd name="T124" fmla="*/ 384 w 398"/>
                <a:gd name="T125" fmla="*/ 31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8" h="619">
                  <a:moveTo>
                    <a:pt x="394" y="307"/>
                  </a:moveTo>
                  <a:cubicBezTo>
                    <a:pt x="388" y="300"/>
                    <a:pt x="388" y="300"/>
                    <a:pt x="388" y="300"/>
                  </a:cubicBezTo>
                  <a:cubicBezTo>
                    <a:pt x="384" y="297"/>
                    <a:pt x="384" y="297"/>
                    <a:pt x="384" y="297"/>
                  </a:cubicBezTo>
                  <a:cubicBezTo>
                    <a:pt x="384" y="296"/>
                    <a:pt x="384" y="296"/>
                    <a:pt x="384" y="296"/>
                  </a:cubicBezTo>
                  <a:cubicBezTo>
                    <a:pt x="373" y="307"/>
                    <a:pt x="373" y="307"/>
                    <a:pt x="373" y="307"/>
                  </a:cubicBezTo>
                  <a:cubicBezTo>
                    <a:pt x="365" y="299"/>
                    <a:pt x="365" y="299"/>
                    <a:pt x="365" y="299"/>
                  </a:cubicBezTo>
                  <a:cubicBezTo>
                    <a:pt x="371" y="292"/>
                    <a:pt x="371" y="292"/>
                    <a:pt x="371" y="292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61" y="274"/>
                    <a:pt x="361" y="274"/>
                    <a:pt x="361" y="274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5" y="138"/>
                    <a:pt x="225" y="138"/>
                    <a:pt x="225" y="138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07" y="140"/>
                    <a:pt x="207" y="140"/>
                    <a:pt x="207" y="14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9" y="118"/>
                    <a:pt x="217" y="115"/>
                    <a:pt x="208" y="116"/>
                  </a:cubicBezTo>
                  <a:cubicBezTo>
                    <a:pt x="204" y="117"/>
                    <a:pt x="204" y="113"/>
                    <a:pt x="204" y="111"/>
                  </a:cubicBezTo>
                  <a:cubicBezTo>
                    <a:pt x="204" y="74"/>
                    <a:pt x="205" y="35"/>
                    <a:pt x="20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1"/>
                    <a:pt x="201" y="1"/>
                  </a:cubicBezTo>
                  <a:cubicBezTo>
                    <a:pt x="201" y="37"/>
                    <a:pt x="201" y="74"/>
                    <a:pt x="201" y="110"/>
                  </a:cubicBezTo>
                  <a:cubicBezTo>
                    <a:pt x="201" y="114"/>
                    <a:pt x="200" y="116"/>
                    <a:pt x="196" y="115"/>
                  </a:cubicBezTo>
                  <a:cubicBezTo>
                    <a:pt x="193" y="115"/>
                    <a:pt x="189" y="116"/>
                    <a:pt x="188" y="120"/>
                  </a:cubicBezTo>
                  <a:cubicBezTo>
                    <a:pt x="188" y="123"/>
                    <a:pt x="188" y="126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191" y="148"/>
                    <a:pt x="191" y="148"/>
                    <a:pt x="191" y="148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26" y="292"/>
                    <a:pt x="26" y="292"/>
                    <a:pt x="26" y="292"/>
                  </a:cubicBezTo>
                  <a:cubicBezTo>
                    <a:pt x="23" y="296"/>
                    <a:pt x="23" y="296"/>
                    <a:pt x="23" y="296"/>
                  </a:cubicBezTo>
                  <a:cubicBezTo>
                    <a:pt x="33" y="306"/>
                    <a:pt x="33" y="306"/>
                    <a:pt x="33" y="306"/>
                  </a:cubicBezTo>
                  <a:cubicBezTo>
                    <a:pt x="25" y="314"/>
                    <a:pt x="25" y="314"/>
                    <a:pt x="25" y="314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5" y="303"/>
                    <a:pt x="15" y="303"/>
                    <a:pt x="15" y="303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4" y="322"/>
                    <a:pt x="4" y="322"/>
                    <a:pt x="4" y="322"/>
                  </a:cubicBezTo>
                  <a:cubicBezTo>
                    <a:pt x="11" y="328"/>
                    <a:pt x="11" y="328"/>
                    <a:pt x="11" y="328"/>
                  </a:cubicBezTo>
                  <a:cubicBezTo>
                    <a:pt x="14" y="332"/>
                    <a:pt x="14" y="332"/>
                    <a:pt x="14" y="332"/>
                  </a:cubicBezTo>
                  <a:cubicBezTo>
                    <a:pt x="15" y="332"/>
                    <a:pt x="15" y="332"/>
                    <a:pt x="15" y="33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23" y="340"/>
                    <a:pt x="23" y="340"/>
                    <a:pt x="23" y="340"/>
                  </a:cubicBezTo>
                  <a:cubicBezTo>
                    <a:pt x="27" y="344"/>
                    <a:pt x="27" y="344"/>
                    <a:pt x="27" y="344"/>
                  </a:cubicBezTo>
                  <a:cubicBezTo>
                    <a:pt x="169" y="487"/>
                    <a:pt x="169" y="487"/>
                    <a:pt x="169" y="487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83" y="480"/>
                    <a:pt x="183" y="480"/>
                    <a:pt x="183" y="480"/>
                  </a:cubicBezTo>
                  <a:cubicBezTo>
                    <a:pt x="192" y="488"/>
                    <a:pt x="192" y="488"/>
                    <a:pt x="192" y="488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503"/>
                    <a:pt x="181" y="504"/>
                    <a:pt x="181" y="506"/>
                  </a:cubicBezTo>
                  <a:cubicBezTo>
                    <a:pt x="181" y="510"/>
                    <a:pt x="184" y="513"/>
                    <a:pt x="188" y="513"/>
                  </a:cubicBezTo>
                  <a:cubicBezTo>
                    <a:pt x="189" y="513"/>
                    <a:pt x="190" y="513"/>
                    <a:pt x="191" y="513"/>
                  </a:cubicBezTo>
                  <a:cubicBezTo>
                    <a:pt x="194" y="513"/>
                    <a:pt x="195" y="514"/>
                    <a:pt x="195" y="517"/>
                  </a:cubicBezTo>
                  <a:cubicBezTo>
                    <a:pt x="195" y="524"/>
                    <a:pt x="195" y="554"/>
                    <a:pt x="195" y="561"/>
                  </a:cubicBezTo>
                  <a:cubicBezTo>
                    <a:pt x="194" y="562"/>
                    <a:pt x="193" y="565"/>
                    <a:pt x="192" y="566"/>
                  </a:cubicBezTo>
                  <a:cubicBezTo>
                    <a:pt x="189" y="569"/>
                    <a:pt x="188" y="573"/>
                    <a:pt x="192" y="576"/>
                  </a:cubicBezTo>
                  <a:cubicBezTo>
                    <a:pt x="192" y="577"/>
                    <a:pt x="193" y="578"/>
                    <a:pt x="194" y="578"/>
                  </a:cubicBezTo>
                  <a:cubicBezTo>
                    <a:pt x="189" y="581"/>
                    <a:pt x="189" y="584"/>
                    <a:pt x="190" y="588"/>
                  </a:cubicBezTo>
                  <a:cubicBezTo>
                    <a:pt x="190" y="597"/>
                    <a:pt x="190" y="617"/>
                    <a:pt x="190" y="617"/>
                  </a:cubicBezTo>
                  <a:cubicBezTo>
                    <a:pt x="190" y="618"/>
                    <a:pt x="190" y="619"/>
                    <a:pt x="191" y="619"/>
                  </a:cubicBezTo>
                  <a:cubicBezTo>
                    <a:pt x="192" y="619"/>
                    <a:pt x="193" y="619"/>
                    <a:pt x="193" y="616"/>
                  </a:cubicBezTo>
                  <a:cubicBezTo>
                    <a:pt x="192" y="612"/>
                    <a:pt x="193" y="603"/>
                    <a:pt x="193" y="590"/>
                  </a:cubicBezTo>
                  <a:cubicBezTo>
                    <a:pt x="193" y="589"/>
                    <a:pt x="193" y="585"/>
                    <a:pt x="194" y="585"/>
                  </a:cubicBezTo>
                  <a:cubicBezTo>
                    <a:pt x="195" y="585"/>
                    <a:pt x="195" y="593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9"/>
                    <a:pt x="195" y="619"/>
                  </a:cubicBezTo>
                  <a:cubicBezTo>
                    <a:pt x="195" y="619"/>
                    <a:pt x="195" y="619"/>
                    <a:pt x="195" y="619"/>
                  </a:cubicBezTo>
                  <a:cubicBezTo>
                    <a:pt x="195" y="619"/>
                    <a:pt x="195" y="618"/>
                    <a:pt x="195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593"/>
                    <a:pt x="196" y="585"/>
                    <a:pt x="197" y="585"/>
                  </a:cubicBezTo>
                  <a:cubicBezTo>
                    <a:pt x="198" y="585"/>
                    <a:pt x="198" y="589"/>
                    <a:pt x="198" y="590"/>
                  </a:cubicBezTo>
                  <a:cubicBezTo>
                    <a:pt x="198" y="603"/>
                    <a:pt x="199" y="612"/>
                    <a:pt x="198" y="616"/>
                  </a:cubicBezTo>
                  <a:cubicBezTo>
                    <a:pt x="198" y="619"/>
                    <a:pt x="199" y="619"/>
                    <a:pt x="200" y="619"/>
                  </a:cubicBezTo>
                  <a:cubicBezTo>
                    <a:pt x="201" y="619"/>
                    <a:pt x="201" y="618"/>
                    <a:pt x="201" y="617"/>
                  </a:cubicBezTo>
                  <a:cubicBezTo>
                    <a:pt x="201" y="617"/>
                    <a:pt x="201" y="597"/>
                    <a:pt x="202" y="588"/>
                  </a:cubicBezTo>
                  <a:cubicBezTo>
                    <a:pt x="202" y="584"/>
                    <a:pt x="202" y="581"/>
                    <a:pt x="197" y="578"/>
                  </a:cubicBezTo>
                  <a:cubicBezTo>
                    <a:pt x="198" y="578"/>
                    <a:pt x="199" y="577"/>
                    <a:pt x="199" y="576"/>
                  </a:cubicBezTo>
                  <a:cubicBezTo>
                    <a:pt x="203" y="573"/>
                    <a:pt x="202" y="569"/>
                    <a:pt x="199" y="566"/>
                  </a:cubicBezTo>
                  <a:cubicBezTo>
                    <a:pt x="198" y="565"/>
                    <a:pt x="197" y="562"/>
                    <a:pt x="196" y="561"/>
                  </a:cubicBezTo>
                  <a:cubicBezTo>
                    <a:pt x="196" y="554"/>
                    <a:pt x="197" y="524"/>
                    <a:pt x="196" y="517"/>
                  </a:cubicBezTo>
                  <a:cubicBezTo>
                    <a:pt x="196" y="514"/>
                    <a:pt x="197" y="513"/>
                    <a:pt x="200" y="513"/>
                  </a:cubicBezTo>
                  <a:cubicBezTo>
                    <a:pt x="201" y="514"/>
                    <a:pt x="202" y="513"/>
                    <a:pt x="203" y="513"/>
                  </a:cubicBezTo>
                  <a:cubicBezTo>
                    <a:pt x="207" y="513"/>
                    <a:pt x="210" y="510"/>
                    <a:pt x="210" y="506"/>
                  </a:cubicBezTo>
                  <a:cubicBezTo>
                    <a:pt x="210" y="504"/>
                    <a:pt x="210" y="503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06" y="495"/>
                    <a:pt x="206" y="495"/>
                    <a:pt x="206" y="495"/>
                  </a:cubicBezTo>
                  <a:cubicBezTo>
                    <a:pt x="199" y="488"/>
                    <a:pt x="199" y="488"/>
                    <a:pt x="199" y="488"/>
                  </a:cubicBezTo>
                  <a:cubicBezTo>
                    <a:pt x="207" y="480"/>
                    <a:pt x="207" y="480"/>
                    <a:pt x="207" y="480"/>
                  </a:cubicBezTo>
                  <a:cubicBezTo>
                    <a:pt x="218" y="491"/>
                    <a:pt x="218" y="491"/>
                    <a:pt x="218" y="491"/>
                  </a:cubicBezTo>
                  <a:cubicBezTo>
                    <a:pt x="222" y="487"/>
                    <a:pt x="222" y="487"/>
                    <a:pt x="222" y="487"/>
                  </a:cubicBezTo>
                  <a:cubicBezTo>
                    <a:pt x="372" y="337"/>
                    <a:pt x="372" y="337"/>
                    <a:pt x="372" y="337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65" y="323"/>
                    <a:pt x="365" y="323"/>
                    <a:pt x="365" y="323"/>
                  </a:cubicBezTo>
                  <a:cubicBezTo>
                    <a:pt x="373" y="315"/>
                    <a:pt x="373" y="315"/>
                    <a:pt x="373" y="315"/>
                  </a:cubicBezTo>
                  <a:cubicBezTo>
                    <a:pt x="380" y="321"/>
                    <a:pt x="380" y="321"/>
                    <a:pt x="380" y="321"/>
                  </a:cubicBezTo>
                  <a:cubicBezTo>
                    <a:pt x="384" y="325"/>
                    <a:pt x="384" y="325"/>
                    <a:pt x="384" y="325"/>
                  </a:cubicBezTo>
                  <a:cubicBezTo>
                    <a:pt x="388" y="321"/>
                    <a:pt x="388" y="321"/>
                    <a:pt x="388" y="321"/>
                  </a:cubicBezTo>
                  <a:cubicBezTo>
                    <a:pt x="394" y="315"/>
                    <a:pt x="394" y="315"/>
                    <a:pt x="394" y="315"/>
                  </a:cubicBezTo>
                  <a:cubicBezTo>
                    <a:pt x="398" y="311"/>
                    <a:pt x="398" y="311"/>
                    <a:pt x="398" y="311"/>
                  </a:cubicBezTo>
                  <a:lnTo>
                    <a:pt x="394" y="307"/>
                  </a:lnTo>
                  <a:close/>
                  <a:moveTo>
                    <a:pt x="15" y="324"/>
                  </a:moveTo>
                  <a:cubicBezTo>
                    <a:pt x="8" y="318"/>
                    <a:pt x="8" y="318"/>
                    <a:pt x="8" y="318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21" y="318"/>
                    <a:pt x="21" y="318"/>
                    <a:pt x="21" y="318"/>
                  </a:cubicBezTo>
                  <a:lnTo>
                    <a:pt x="15" y="324"/>
                  </a:lnTo>
                  <a:close/>
                  <a:moveTo>
                    <a:pt x="196" y="618"/>
                  </a:move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lose/>
                  <a:moveTo>
                    <a:pt x="361" y="319"/>
                  </a:moveTo>
                  <a:cubicBezTo>
                    <a:pt x="357" y="323"/>
                    <a:pt x="357" y="323"/>
                    <a:pt x="357" y="323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218" y="483"/>
                    <a:pt x="218" y="483"/>
                    <a:pt x="218" y="483"/>
                  </a:cubicBezTo>
                  <a:cubicBezTo>
                    <a:pt x="211" y="476"/>
                    <a:pt x="211" y="476"/>
                    <a:pt x="211" y="476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3" y="476"/>
                    <a:pt x="203" y="476"/>
                    <a:pt x="203" y="476"/>
                  </a:cubicBezTo>
                  <a:cubicBezTo>
                    <a:pt x="196" y="484"/>
                    <a:pt x="196" y="484"/>
                    <a:pt x="196" y="484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184" y="473"/>
                    <a:pt x="184" y="473"/>
                    <a:pt x="184" y="473"/>
                  </a:cubicBezTo>
                  <a:cubicBezTo>
                    <a:pt x="183" y="472"/>
                    <a:pt x="183" y="472"/>
                    <a:pt x="183" y="472"/>
                  </a:cubicBezTo>
                  <a:cubicBezTo>
                    <a:pt x="173" y="483"/>
                    <a:pt x="173" y="483"/>
                    <a:pt x="173" y="483"/>
                  </a:cubicBezTo>
                  <a:cubicBezTo>
                    <a:pt x="31" y="340"/>
                    <a:pt x="31" y="340"/>
                    <a:pt x="31" y="34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0" y="329"/>
                    <a:pt x="40" y="329"/>
                    <a:pt x="40" y="329"/>
                  </a:cubicBezTo>
                  <a:cubicBezTo>
                    <a:pt x="37" y="326"/>
                    <a:pt x="37" y="326"/>
                    <a:pt x="37" y="326"/>
                  </a:cubicBezTo>
                  <a:cubicBezTo>
                    <a:pt x="29" y="318"/>
                    <a:pt x="29" y="318"/>
                    <a:pt x="29" y="318"/>
                  </a:cubicBezTo>
                  <a:cubicBezTo>
                    <a:pt x="37" y="310"/>
                    <a:pt x="37" y="310"/>
                    <a:pt x="37" y="310"/>
                  </a:cubicBezTo>
                  <a:cubicBezTo>
                    <a:pt x="41" y="306"/>
                    <a:pt x="41" y="306"/>
                    <a:pt x="41" y="306"/>
                  </a:cubicBezTo>
                  <a:cubicBezTo>
                    <a:pt x="37" y="302"/>
                    <a:pt x="37" y="302"/>
                    <a:pt x="37" y="302"/>
                  </a:cubicBezTo>
                  <a:cubicBezTo>
                    <a:pt x="30" y="295"/>
                    <a:pt x="30" y="295"/>
                    <a:pt x="30" y="295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91" y="156"/>
                    <a:pt x="191" y="156"/>
                    <a:pt x="191" y="156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4" y="156"/>
                    <a:pt x="214" y="156"/>
                    <a:pt x="214" y="156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26" y="146"/>
                    <a:pt x="226" y="146"/>
                    <a:pt x="226" y="146"/>
                  </a:cubicBezTo>
                  <a:cubicBezTo>
                    <a:pt x="358" y="278"/>
                    <a:pt x="358" y="278"/>
                    <a:pt x="358" y="27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57" y="299"/>
                    <a:pt x="357" y="299"/>
                    <a:pt x="357" y="299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61" y="303"/>
                    <a:pt x="361" y="303"/>
                    <a:pt x="361" y="303"/>
                  </a:cubicBezTo>
                  <a:cubicBezTo>
                    <a:pt x="369" y="311"/>
                    <a:pt x="369" y="311"/>
                    <a:pt x="369" y="311"/>
                  </a:cubicBezTo>
                  <a:lnTo>
                    <a:pt x="361" y="319"/>
                  </a:lnTo>
                  <a:close/>
                  <a:moveTo>
                    <a:pt x="384" y="317"/>
                  </a:moveTo>
                  <a:cubicBezTo>
                    <a:pt x="377" y="311"/>
                    <a:pt x="377" y="311"/>
                    <a:pt x="377" y="311"/>
                  </a:cubicBezTo>
                  <a:cubicBezTo>
                    <a:pt x="384" y="304"/>
                    <a:pt x="384" y="304"/>
                    <a:pt x="384" y="304"/>
                  </a:cubicBezTo>
                  <a:cubicBezTo>
                    <a:pt x="390" y="311"/>
                    <a:pt x="390" y="311"/>
                    <a:pt x="390" y="311"/>
                  </a:cubicBezTo>
                  <a:lnTo>
                    <a:pt x="384" y="31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Oval 87"/>
            <p:cNvSpPr>
              <a:spLocks noChangeArrowheads="1"/>
            </p:cNvSpPr>
            <p:nvPr/>
          </p:nvSpPr>
          <p:spPr bwMode="auto">
            <a:xfrm>
              <a:off x="488638" y="930780"/>
              <a:ext cx="1087064" cy="1082117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8"/>
            <p:cNvSpPr>
              <a:spLocks noEditPoints="1"/>
            </p:cNvSpPr>
            <p:nvPr/>
          </p:nvSpPr>
          <p:spPr bwMode="auto">
            <a:xfrm>
              <a:off x="691068" y="1086075"/>
              <a:ext cx="728093" cy="832184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10673255" y="1"/>
            <a:ext cx="1518745" cy="2362403"/>
            <a:chOff x="98918" y="1"/>
            <a:chExt cx="1871450" cy="2911035"/>
          </a:xfrm>
        </p:grpSpPr>
        <p:sp>
          <p:nvSpPr>
            <p:cNvPr id="155" name="Freeform 84"/>
            <p:cNvSpPr>
              <a:spLocks noEditPoints="1"/>
            </p:cNvSpPr>
            <p:nvPr/>
          </p:nvSpPr>
          <p:spPr bwMode="auto">
            <a:xfrm>
              <a:off x="98918" y="566442"/>
              <a:ext cx="1871450" cy="1871450"/>
            </a:xfrm>
            <a:custGeom>
              <a:avLst/>
              <a:gdLst>
                <a:gd name="T0" fmla="*/ 1825 w 1892"/>
                <a:gd name="T1" fmla="*/ 860 h 1892"/>
                <a:gd name="T2" fmla="*/ 1768 w 1892"/>
                <a:gd name="T3" fmla="*/ 841 h 1892"/>
                <a:gd name="T4" fmla="*/ 1783 w 1892"/>
                <a:gd name="T5" fmla="*/ 822 h 1892"/>
                <a:gd name="T6" fmla="*/ 1583 w 1892"/>
                <a:gd name="T7" fmla="*/ 499 h 1892"/>
                <a:gd name="T8" fmla="*/ 1583 w 1892"/>
                <a:gd name="T9" fmla="*/ 423 h 1892"/>
                <a:gd name="T10" fmla="*/ 1583 w 1892"/>
                <a:gd name="T11" fmla="*/ 333 h 1892"/>
                <a:gd name="T12" fmla="*/ 1493 w 1892"/>
                <a:gd name="T13" fmla="*/ 356 h 1892"/>
                <a:gd name="T14" fmla="*/ 1445 w 1892"/>
                <a:gd name="T15" fmla="*/ 356 h 1892"/>
                <a:gd name="T16" fmla="*/ 1293 w 1892"/>
                <a:gd name="T17" fmla="*/ 333 h 1892"/>
                <a:gd name="T18" fmla="*/ 1022 w 1892"/>
                <a:gd name="T19" fmla="*/ 161 h 1892"/>
                <a:gd name="T20" fmla="*/ 1012 w 1892"/>
                <a:gd name="T21" fmla="*/ 52 h 1892"/>
                <a:gd name="T22" fmla="*/ 913 w 1892"/>
                <a:gd name="T23" fmla="*/ 52 h 1892"/>
                <a:gd name="T24" fmla="*/ 908 w 1892"/>
                <a:gd name="T25" fmla="*/ 157 h 1892"/>
                <a:gd name="T26" fmla="*/ 855 w 1892"/>
                <a:gd name="T27" fmla="*/ 109 h 1892"/>
                <a:gd name="T28" fmla="*/ 447 w 1892"/>
                <a:gd name="T29" fmla="*/ 333 h 1892"/>
                <a:gd name="T30" fmla="*/ 399 w 1892"/>
                <a:gd name="T31" fmla="*/ 333 h 1892"/>
                <a:gd name="T32" fmla="*/ 309 w 1892"/>
                <a:gd name="T33" fmla="*/ 356 h 1892"/>
                <a:gd name="T34" fmla="*/ 375 w 1892"/>
                <a:gd name="T35" fmla="*/ 423 h 1892"/>
                <a:gd name="T36" fmla="*/ 309 w 1892"/>
                <a:gd name="T37" fmla="*/ 656 h 1892"/>
                <a:gd name="T38" fmla="*/ 119 w 1892"/>
                <a:gd name="T39" fmla="*/ 946 h 1892"/>
                <a:gd name="T40" fmla="*/ 19 w 1892"/>
                <a:gd name="T41" fmla="*/ 946 h 1892"/>
                <a:gd name="T42" fmla="*/ 66 w 1892"/>
                <a:gd name="T43" fmla="*/ 1031 h 1892"/>
                <a:gd name="T44" fmla="*/ 109 w 1892"/>
                <a:gd name="T45" fmla="*/ 1070 h 1892"/>
                <a:gd name="T46" fmla="*/ 309 w 1892"/>
                <a:gd name="T47" fmla="*/ 1421 h 1892"/>
                <a:gd name="T48" fmla="*/ 375 w 1892"/>
                <a:gd name="T49" fmla="*/ 1421 h 1892"/>
                <a:gd name="T50" fmla="*/ 309 w 1892"/>
                <a:gd name="T51" fmla="*/ 1497 h 1892"/>
                <a:gd name="T52" fmla="*/ 375 w 1892"/>
                <a:gd name="T53" fmla="*/ 1564 h 1892"/>
                <a:gd name="T54" fmla="*/ 447 w 1892"/>
                <a:gd name="T55" fmla="*/ 1497 h 1892"/>
                <a:gd name="T56" fmla="*/ 803 w 1892"/>
                <a:gd name="T57" fmla="*/ 1768 h 1892"/>
                <a:gd name="T58" fmla="*/ 841 w 1892"/>
                <a:gd name="T59" fmla="*/ 1768 h 1892"/>
                <a:gd name="T60" fmla="*/ 865 w 1892"/>
                <a:gd name="T61" fmla="*/ 1830 h 1892"/>
                <a:gd name="T62" fmla="*/ 946 w 1892"/>
                <a:gd name="T63" fmla="*/ 1873 h 1892"/>
                <a:gd name="T64" fmla="*/ 946 w 1892"/>
                <a:gd name="T65" fmla="*/ 1773 h 1892"/>
                <a:gd name="T66" fmla="*/ 1260 w 1892"/>
                <a:gd name="T67" fmla="*/ 1564 h 1892"/>
                <a:gd name="T68" fmla="*/ 1445 w 1892"/>
                <a:gd name="T69" fmla="*/ 1540 h 1892"/>
                <a:gd name="T70" fmla="*/ 1493 w 1892"/>
                <a:gd name="T71" fmla="*/ 1540 h 1892"/>
                <a:gd name="T72" fmla="*/ 1583 w 1892"/>
                <a:gd name="T73" fmla="*/ 1564 h 1892"/>
                <a:gd name="T74" fmla="*/ 1583 w 1892"/>
                <a:gd name="T75" fmla="*/ 1474 h 1892"/>
                <a:gd name="T76" fmla="*/ 1559 w 1892"/>
                <a:gd name="T77" fmla="*/ 1421 h 1892"/>
                <a:gd name="T78" fmla="*/ 1583 w 1892"/>
                <a:gd name="T79" fmla="*/ 1398 h 1892"/>
                <a:gd name="T80" fmla="*/ 1787 w 1892"/>
                <a:gd name="T81" fmla="*/ 1036 h 1892"/>
                <a:gd name="T82" fmla="*/ 1735 w 1892"/>
                <a:gd name="T83" fmla="*/ 989 h 1892"/>
                <a:gd name="T84" fmla="*/ 1844 w 1892"/>
                <a:gd name="T85" fmla="*/ 979 h 1892"/>
                <a:gd name="T86" fmla="*/ 1516 w 1892"/>
                <a:gd name="T87" fmla="*/ 356 h 1892"/>
                <a:gd name="T88" fmla="*/ 1516 w 1892"/>
                <a:gd name="T89" fmla="*/ 356 h 1892"/>
                <a:gd name="T90" fmla="*/ 375 w 1892"/>
                <a:gd name="T91" fmla="*/ 1497 h 1892"/>
                <a:gd name="T92" fmla="*/ 1417 w 1892"/>
                <a:gd name="T93" fmla="*/ 423 h 1892"/>
                <a:gd name="T94" fmla="*/ 1493 w 1892"/>
                <a:gd name="T95" fmla="*/ 494 h 1892"/>
                <a:gd name="T96" fmla="*/ 1317 w 1892"/>
                <a:gd name="T97" fmla="*/ 356 h 1892"/>
                <a:gd name="T98" fmla="*/ 375 w 1892"/>
                <a:gd name="T99" fmla="*/ 356 h 1892"/>
                <a:gd name="T100" fmla="*/ 399 w 1892"/>
                <a:gd name="T101" fmla="*/ 499 h 1892"/>
                <a:gd name="T102" fmla="*/ 447 w 1892"/>
                <a:gd name="T103" fmla="*/ 423 h 1892"/>
                <a:gd name="T104" fmla="*/ 608 w 1892"/>
                <a:gd name="T105" fmla="*/ 356 h 1892"/>
                <a:gd name="T106" fmla="*/ 475 w 1892"/>
                <a:gd name="T107" fmla="*/ 1497 h 1892"/>
                <a:gd name="T108" fmla="*/ 399 w 1892"/>
                <a:gd name="T109" fmla="*/ 1421 h 1892"/>
                <a:gd name="T110" fmla="*/ 332 w 1892"/>
                <a:gd name="T111" fmla="*/ 1298 h 1892"/>
                <a:gd name="T112" fmla="*/ 1559 w 1892"/>
                <a:gd name="T113" fmla="*/ 1540 h 1892"/>
                <a:gd name="T114" fmla="*/ 1559 w 1892"/>
                <a:gd name="T115" fmla="*/ 1331 h 1892"/>
                <a:gd name="T116" fmla="*/ 1493 w 1892"/>
                <a:gd name="T117" fmla="*/ 1421 h 1892"/>
                <a:gd name="T118" fmla="*/ 1417 w 1892"/>
                <a:gd name="T119" fmla="*/ 1497 h 1892"/>
                <a:gd name="T120" fmla="*/ 1559 w 1892"/>
                <a:gd name="T121" fmla="*/ 1331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2" h="1892">
                  <a:moveTo>
                    <a:pt x="1873" y="913"/>
                  </a:moveTo>
                  <a:lnTo>
                    <a:pt x="1844" y="879"/>
                  </a:lnTo>
                  <a:lnTo>
                    <a:pt x="1825" y="865"/>
                  </a:lnTo>
                  <a:lnTo>
                    <a:pt x="1825" y="860"/>
                  </a:lnTo>
                  <a:lnTo>
                    <a:pt x="1773" y="913"/>
                  </a:lnTo>
                  <a:lnTo>
                    <a:pt x="1735" y="875"/>
                  </a:lnTo>
                  <a:lnTo>
                    <a:pt x="1764" y="841"/>
                  </a:lnTo>
                  <a:lnTo>
                    <a:pt x="1768" y="841"/>
                  </a:lnTo>
                  <a:lnTo>
                    <a:pt x="1783" y="822"/>
                  </a:lnTo>
                  <a:lnTo>
                    <a:pt x="1783" y="822"/>
                  </a:lnTo>
                  <a:lnTo>
                    <a:pt x="1764" y="803"/>
                  </a:lnTo>
                  <a:lnTo>
                    <a:pt x="1783" y="822"/>
                  </a:lnTo>
                  <a:lnTo>
                    <a:pt x="1716" y="756"/>
                  </a:lnTo>
                  <a:lnTo>
                    <a:pt x="1583" y="623"/>
                  </a:lnTo>
                  <a:lnTo>
                    <a:pt x="1583" y="499"/>
                  </a:lnTo>
                  <a:lnTo>
                    <a:pt x="1583" y="499"/>
                  </a:lnTo>
                  <a:lnTo>
                    <a:pt x="1583" y="475"/>
                  </a:lnTo>
                  <a:lnTo>
                    <a:pt x="1516" y="475"/>
                  </a:lnTo>
                  <a:lnTo>
                    <a:pt x="1516" y="423"/>
                  </a:lnTo>
                  <a:lnTo>
                    <a:pt x="1583" y="423"/>
                  </a:lnTo>
                  <a:lnTo>
                    <a:pt x="1583" y="418"/>
                  </a:lnTo>
                  <a:lnTo>
                    <a:pt x="1583" y="399"/>
                  </a:lnTo>
                  <a:lnTo>
                    <a:pt x="1583" y="356"/>
                  </a:lnTo>
                  <a:lnTo>
                    <a:pt x="1583" y="333"/>
                  </a:lnTo>
                  <a:lnTo>
                    <a:pt x="1559" y="333"/>
                  </a:lnTo>
                  <a:lnTo>
                    <a:pt x="1516" y="333"/>
                  </a:lnTo>
                  <a:lnTo>
                    <a:pt x="1493" y="333"/>
                  </a:lnTo>
                  <a:lnTo>
                    <a:pt x="1493" y="356"/>
                  </a:lnTo>
                  <a:lnTo>
                    <a:pt x="1493" y="399"/>
                  </a:lnTo>
                  <a:lnTo>
                    <a:pt x="1445" y="399"/>
                  </a:lnTo>
                  <a:lnTo>
                    <a:pt x="1445" y="356"/>
                  </a:lnTo>
                  <a:lnTo>
                    <a:pt x="1445" y="356"/>
                  </a:lnTo>
                  <a:lnTo>
                    <a:pt x="1445" y="333"/>
                  </a:lnTo>
                  <a:lnTo>
                    <a:pt x="1445" y="333"/>
                  </a:lnTo>
                  <a:lnTo>
                    <a:pt x="1417" y="333"/>
                  </a:lnTo>
                  <a:lnTo>
                    <a:pt x="1293" y="333"/>
                  </a:lnTo>
                  <a:lnTo>
                    <a:pt x="1088" y="128"/>
                  </a:lnTo>
                  <a:lnTo>
                    <a:pt x="1088" y="128"/>
                  </a:lnTo>
                  <a:lnTo>
                    <a:pt x="1069" y="109"/>
                  </a:lnTo>
                  <a:lnTo>
                    <a:pt x="1022" y="161"/>
                  </a:lnTo>
                  <a:lnTo>
                    <a:pt x="984" y="119"/>
                  </a:lnTo>
                  <a:lnTo>
                    <a:pt x="1031" y="71"/>
                  </a:lnTo>
                  <a:lnTo>
                    <a:pt x="1027" y="66"/>
                  </a:lnTo>
                  <a:lnTo>
                    <a:pt x="1012" y="52"/>
                  </a:lnTo>
                  <a:lnTo>
                    <a:pt x="984" y="19"/>
                  </a:lnTo>
                  <a:lnTo>
                    <a:pt x="965" y="0"/>
                  </a:lnTo>
                  <a:lnTo>
                    <a:pt x="946" y="19"/>
                  </a:lnTo>
                  <a:lnTo>
                    <a:pt x="913" y="52"/>
                  </a:lnTo>
                  <a:lnTo>
                    <a:pt x="894" y="71"/>
                  </a:lnTo>
                  <a:lnTo>
                    <a:pt x="913" y="90"/>
                  </a:lnTo>
                  <a:lnTo>
                    <a:pt x="946" y="119"/>
                  </a:lnTo>
                  <a:lnTo>
                    <a:pt x="908" y="157"/>
                  </a:lnTo>
                  <a:lnTo>
                    <a:pt x="874" y="128"/>
                  </a:lnTo>
                  <a:lnTo>
                    <a:pt x="874" y="128"/>
                  </a:lnTo>
                  <a:lnTo>
                    <a:pt x="855" y="109"/>
                  </a:lnTo>
                  <a:lnTo>
                    <a:pt x="855" y="109"/>
                  </a:lnTo>
                  <a:lnTo>
                    <a:pt x="836" y="128"/>
                  </a:lnTo>
                  <a:lnTo>
                    <a:pt x="632" y="333"/>
                  </a:lnTo>
                  <a:lnTo>
                    <a:pt x="475" y="333"/>
                  </a:lnTo>
                  <a:lnTo>
                    <a:pt x="447" y="333"/>
                  </a:lnTo>
                  <a:lnTo>
                    <a:pt x="447" y="399"/>
                  </a:lnTo>
                  <a:lnTo>
                    <a:pt x="399" y="399"/>
                  </a:lnTo>
                  <a:lnTo>
                    <a:pt x="399" y="356"/>
                  </a:lnTo>
                  <a:lnTo>
                    <a:pt x="399" y="333"/>
                  </a:lnTo>
                  <a:lnTo>
                    <a:pt x="375" y="333"/>
                  </a:lnTo>
                  <a:lnTo>
                    <a:pt x="332" y="333"/>
                  </a:lnTo>
                  <a:lnTo>
                    <a:pt x="309" y="333"/>
                  </a:lnTo>
                  <a:lnTo>
                    <a:pt x="309" y="356"/>
                  </a:lnTo>
                  <a:lnTo>
                    <a:pt x="309" y="399"/>
                  </a:lnTo>
                  <a:lnTo>
                    <a:pt x="309" y="418"/>
                  </a:lnTo>
                  <a:lnTo>
                    <a:pt x="309" y="423"/>
                  </a:lnTo>
                  <a:lnTo>
                    <a:pt x="375" y="423"/>
                  </a:lnTo>
                  <a:lnTo>
                    <a:pt x="375" y="475"/>
                  </a:lnTo>
                  <a:lnTo>
                    <a:pt x="309" y="475"/>
                  </a:lnTo>
                  <a:lnTo>
                    <a:pt x="309" y="499"/>
                  </a:lnTo>
                  <a:lnTo>
                    <a:pt x="309" y="656"/>
                  </a:lnTo>
                  <a:lnTo>
                    <a:pt x="123" y="841"/>
                  </a:lnTo>
                  <a:lnTo>
                    <a:pt x="109" y="860"/>
                  </a:lnTo>
                  <a:lnTo>
                    <a:pt x="157" y="908"/>
                  </a:lnTo>
                  <a:lnTo>
                    <a:pt x="119" y="946"/>
                  </a:lnTo>
                  <a:lnTo>
                    <a:pt x="85" y="913"/>
                  </a:lnTo>
                  <a:lnTo>
                    <a:pt x="71" y="894"/>
                  </a:lnTo>
                  <a:lnTo>
                    <a:pt x="52" y="913"/>
                  </a:lnTo>
                  <a:lnTo>
                    <a:pt x="19" y="946"/>
                  </a:lnTo>
                  <a:lnTo>
                    <a:pt x="0" y="965"/>
                  </a:lnTo>
                  <a:lnTo>
                    <a:pt x="19" y="984"/>
                  </a:lnTo>
                  <a:lnTo>
                    <a:pt x="52" y="1012"/>
                  </a:lnTo>
                  <a:lnTo>
                    <a:pt x="66" y="1031"/>
                  </a:lnTo>
                  <a:lnTo>
                    <a:pt x="71" y="1031"/>
                  </a:lnTo>
                  <a:lnTo>
                    <a:pt x="119" y="984"/>
                  </a:lnTo>
                  <a:lnTo>
                    <a:pt x="157" y="1022"/>
                  </a:lnTo>
                  <a:lnTo>
                    <a:pt x="109" y="1070"/>
                  </a:lnTo>
                  <a:lnTo>
                    <a:pt x="128" y="1089"/>
                  </a:lnTo>
                  <a:lnTo>
                    <a:pt x="309" y="1269"/>
                  </a:lnTo>
                  <a:lnTo>
                    <a:pt x="309" y="1398"/>
                  </a:lnTo>
                  <a:lnTo>
                    <a:pt x="309" y="1421"/>
                  </a:lnTo>
                  <a:lnTo>
                    <a:pt x="309" y="1421"/>
                  </a:lnTo>
                  <a:lnTo>
                    <a:pt x="332" y="1421"/>
                  </a:lnTo>
                  <a:lnTo>
                    <a:pt x="332" y="1421"/>
                  </a:lnTo>
                  <a:lnTo>
                    <a:pt x="375" y="1421"/>
                  </a:lnTo>
                  <a:lnTo>
                    <a:pt x="375" y="1474"/>
                  </a:lnTo>
                  <a:lnTo>
                    <a:pt x="309" y="1474"/>
                  </a:lnTo>
                  <a:lnTo>
                    <a:pt x="309" y="1478"/>
                  </a:lnTo>
                  <a:lnTo>
                    <a:pt x="309" y="1497"/>
                  </a:lnTo>
                  <a:lnTo>
                    <a:pt x="309" y="1540"/>
                  </a:lnTo>
                  <a:lnTo>
                    <a:pt x="309" y="1564"/>
                  </a:lnTo>
                  <a:lnTo>
                    <a:pt x="332" y="1564"/>
                  </a:lnTo>
                  <a:lnTo>
                    <a:pt x="375" y="1564"/>
                  </a:lnTo>
                  <a:lnTo>
                    <a:pt x="399" y="1564"/>
                  </a:lnTo>
                  <a:lnTo>
                    <a:pt x="399" y="1540"/>
                  </a:lnTo>
                  <a:lnTo>
                    <a:pt x="399" y="1497"/>
                  </a:lnTo>
                  <a:lnTo>
                    <a:pt x="447" y="1497"/>
                  </a:lnTo>
                  <a:lnTo>
                    <a:pt x="447" y="1564"/>
                  </a:lnTo>
                  <a:lnTo>
                    <a:pt x="475" y="1564"/>
                  </a:lnTo>
                  <a:lnTo>
                    <a:pt x="599" y="1564"/>
                  </a:lnTo>
                  <a:lnTo>
                    <a:pt x="803" y="1768"/>
                  </a:lnTo>
                  <a:lnTo>
                    <a:pt x="822" y="1787"/>
                  </a:lnTo>
                  <a:lnTo>
                    <a:pt x="822" y="1787"/>
                  </a:lnTo>
                  <a:lnTo>
                    <a:pt x="841" y="1768"/>
                  </a:lnTo>
                  <a:lnTo>
                    <a:pt x="841" y="1768"/>
                  </a:lnTo>
                  <a:lnTo>
                    <a:pt x="870" y="1735"/>
                  </a:lnTo>
                  <a:lnTo>
                    <a:pt x="913" y="1773"/>
                  </a:lnTo>
                  <a:lnTo>
                    <a:pt x="860" y="1825"/>
                  </a:lnTo>
                  <a:lnTo>
                    <a:pt x="865" y="1830"/>
                  </a:lnTo>
                  <a:lnTo>
                    <a:pt x="879" y="1845"/>
                  </a:lnTo>
                  <a:lnTo>
                    <a:pt x="913" y="1873"/>
                  </a:lnTo>
                  <a:lnTo>
                    <a:pt x="932" y="1892"/>
                  </a:lnTo>
                  <a:lnTo>
                    <a:pt x="946" y="1873"/>
                  </a:lnTo>
                  <a:lnTo>
                    <a:pt x="979" y="1845"/>
                  </a:lnTo>
                  <a:lnTo>
                    <a:pt x="998" y="1825"/>
                  </a:lnTo>
                  <a:lnTo>
                    <a:pt x="979" y="1806"/>
                  </a:lnTo>
                  <a:lnTo>
                    <a:pt x="946" y="1773"/>
                  </a:lnTo>
                  <a:lnTo>
                    <a:pt x="984" y="1735"/>
                  </a:lnTo>
                  <a:lnTo>
                    <a:pt x="1036" y="1787"/>
                  </a:lnTo>
                  <a:lnTo>
                    <a:pt x="1055" y="1768"/>
                  </a:lnTo>
                  <a:lnTo>
                    <a:pt x="1260" y="1564"/>
                  </a:lnTo>
                  <a:lnTo>
                    <a:pt x="1417" y="1564"/>
                  </a:lnTo>
                  <a:lnTo>
                    <a:pt x="1445" y="1564"/>
                  </a:lnTo>
                  <a:lnTo>
                    <a:pt x="1445" y="1564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497"/>
                  </a:lnTo>
                  <a:lnTo>
                    <a:pt x="1493" y="1497"/>
                  </a:lnTo>
                  <a:lnTo>
                    <a:pt x="1493" y="1540"/>
                  </a:lnTo>
                  <a:lnTo>
                    <a:pt x="1493" y="1564"/>
                  </a:lnTo>
                  <a:lnTo>
                    <a:pt x="1516" y="1564"/>
                  </a:lnTo>
                  <a:lnTo>
                    <a:pt x="1559" y="1564"/>
                  </a:lnTo>
                  <a:lnTo>
                    <a:pt x="1583" y="1564"/>
                  </a:lnTo>
                  <a:lnTo>
                    <a:pt x="1583" y="1540"/>
                  </a:lnTo>
                  <a:lnTo>
                    <a:pt x="1583" y="1497"/>
                  </a:lnTo>
                  <a:lnTo>
                    <a:pt x="1583" y="1478"/>
                  </a:lnTo>
                  <a:lnTo>
                    <a:pt x="1583" y="1474"/>
                  </a:lnTo>
                  <a:lnTo>
                    <a:pt x="1516" y="1474"/>
                  </a:lnTo>
                  <a:lnTo>
                    <a:pt x="1516" y="1421"/>
                  </a:lnTo>
                  <a:lnTo>
                    <a:pt x="1559" y="1421"/>
                  </a:lnTo>
                  <a:lnTo>
                    <a:pt x="1559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398"/>
                  </a:lnTo>
                  <a:lnTo>
                    <a:pt x="1583" y="1331"/>
                  </a:lnTo>
                  <a:lnTo>
                    <a:pt x="1583" y="1236"/>
                  </a:lnTo>
                  <a:lnTo>
                    <a:pt x="1768" y="1055"/>
                  </a:lnTo>
                  <a:lnTo>
                    <a:pt x="1787" y="1036"/>
                  </a:lnTo>
                  <a:lnTo>
                    <a:pt x="1787" y="1036"/>
                  </a:lnTo>
                  <a:lnTo>
                    <a:pt x="1768" y="1017"/>
                  </a:lnTo>
                  <a:lnTo>
                    <a:pt x="1768" y="1017"/>
                  </a:lnTo>
                  <a:lnTo>
                    <a:pt x="1735" y="989"/>
                  </a:lnTo>
                  <a:lnTo>
                    <a:pt x="1773" y="951"/>
                  </a:lnTo>
                  <a:lnTo>
                    <a:pt x="1806" y="979"/>
                  </a:lnTo>
                  <a:lnTo>
                    <a:pt x="1825" y="998"/>
                  </a:lnTo>
                  <a:lnTo>
                    <a:pt x="1844" y="979"/>
                  </a:lnTo>
                  <a:lnTo>
                    <a:pt x="1873" y="951"/>
                  </a:lnTo>
                  <a:lnTo>
                    <a:pt x="1892" y="932"/>
                  </a:lnTo>
                  <a:lnTo>
                    <a:pt x="1873" y="913"/>
                  </a:lnTo>
                  <a:close/>
                  <a:moveTo>
                    <a:pt x="1516" y="356"/>
                  </a:moveTo>
                  <a:lnTo>
                    <a:pt x="1559" y="356"/>
                  </a:lnTo>
                  <a:lnTo>
                    <a:pt x="1559" y="399"/>
                  </a:lnTo>
                  <a:lnTo>
                    <a:pt x="1516" y="399"/>
                  </a:lnTo>
                  <a:lnTo>
                    <a:pt x="1516" y="356"/>
                  </a:lnTo>
                  <a:close/>
                  <a:moveTo>
                    <a:pt x="375" y="1540"/>
                  </a:moveTo>
                  <a:lnTo>
                    <a:pt x="332" y="1540"/>
                  </a:lnTo>
                  <a:lnTo>
                    <a:pt x="332" y="1497"/>
                  </a:lnTo>
                  <a:lnTo>
                    <a:pt x="375" y="1497"/>
                  </a:lnTo>
                  <a:lnTo>
                    <a:pt x="375" y="1540"/>
                  </a:lnTo>
                  <a:close/>
                  <a:moveTo>
                    <a:pt x="1417" y="356"/>
                  </a:moveTo>
                  <a:lnTo>
                    <a:pt x="1417" y="399"/>
                  </a:lnTo>
                  <a:lnTo>
                    <a:pt x="1417" y="423"/>
                  </a:lnTo>
                  <a:lnTo>
                    <a:pt x="1445" y="423"/>
                  </a:lnTo>
                  <a:lnTo>
                    <a:pt x="1493" y="423"/>
                  </a:lnTo>
                  <a:lnTo>
                    <a:pt x="1493" y="475"/>
                  </a:lnTo>
                  <a:lnTo>
                    <a:pt x="1493" y="494"/>
                  </a:lnTo>
                  <a:lnTo>
                    <a:pt x="1493" y="499"/>
                  </a:lnTo>
                  <a:lnTo>
                    <a:pt x="1559" y="499"/>
                  </a:lnTo>
                  <a:lnTo>
                    <a:pt x="1559" y="599"/>
                  </a:lnTo>
                  <a:lnTo>
                    <a:pt x="1317" y="356"/>
                  </a:lnTo>
                  <a:lnTo>
                    <a:pt x="1417" y="356"/>
                  </a:lnTo>
                  <a:close/>
                  <a:moveTo>
                    <a:pt x="332" y="399"/>
                  </a:moveTo>
                  <a:lnTo>
                    <a:pt x="332" y="356"/>
                  </a:lnTo>
                  <a:lnTo>
                    <a:pt x="375" y="356"/>
                  </a:lnTo>
                  <a:lnTo>
                    <a:pt x="375" y="399"/>
                  </a:lnTo>
                  <a:lnTo>
                    <a:pt x="332" y="399"/>
                  </a:lnTo>
                  <a:close/>
                  <a:moveTo>
                    <a:pt x="332" y="499"/>
                  </a:moveTo>
                  <a:lnTo>
                    <a:pt x="399" y="499"/>
                  </a:lnTo>
                  <a:lnTo>
                    <a:pt x="399" y="494"/>
                  </a:lnTo>
                  <a:lnTo>
                    <a:pt x="399" y="475"/>
                  </a:lnTo>
                  <a:lnTo>
                    <a:pt x="399" y="423"/>
                  </a:lnTo>
                  <a:lnTo>
                    <a:pt x="447" y="423"/>
                  </a:lnTo>
                  <a:lnTo>
                    <a:pt x="475" y="423"/>
                  </a:lnTo>
                  <a:lnTo>
                    <a:pt x="475" y="399"/>
                  </a:lnTo>
                  <a:lnTo>
                    <a:pt x="475" y="356"/>
                  </a:lnTo>
                  <a:lnTo>
                    <a:pt x="608" y="356"/>
                  </a:lnTo>
                  <a:lnTo>
                    <a:pt x="332" y="632"/>
                  </a:lnTo>
                  <a:lnTo>
                    <a:pt x="332" y="499"/>
                  </a:lnTo>
                  <a:close/>
                  <a:moveTo>
                    <a:pt x="475" y="1540"/>
                  </a:moveTo>
                  <a:lnTo>
                    <a:pt x="475" y="1497"/>
                  </a:lnTo>
                  <a:lnTo>
                    <a:pt x="475" y="1474"/>
                  </a:lnTo>
                  <a:lnTo>
                    <a:pt x="447" y="1474"/>
                  </a:lnTo>
                  <a:lnTo>
                    <a:pt x="399" y="1474"/>
                  </a:lnTo>
                  <a:lnTo>
                    <a:pt x="399" y="1421"/>
                  </a:lnTo>
                  <a:lnTo>
                    <a:pt x="399" y="1402"/>
                  </a:lnTo>
                  <a:lnTo>
                    <a:pt x="399" y="1398"/>
                  </a:lnTo>
                  <a:lnTo>
                    <a:pt x="332" y="1398"/>
                  </a:lnTo>
                  <a:lnTo>
                    <a:pt x="332" y="1298"/>
                  </a:lnTo>
                  <a:lnTo>
                    <a:pt x="575" y="1540"/>
                  </a:lnTo>
                  <a:lnTo>
                    <a:pt x="475" y="1540"/>
                  </a:lnTo>
                  <a:close/>
                  <a:moveTo>
                    <a:pt x="1559" y="1497"/>
                  </a:moveTo>
                  <a:lnTo>
                    <a:pt x="1559" y="1540"/>
                  </a:lnTo>
                  <a:lnTo>
                    <a:pt x="1516" y="1540"/>
                  </a:lnTo>
                  <a:lnTo>
                    <a:pt x="1516" y="1497"/>
                  </a:lnTo>
                  <a:lnTo>
                    <a:pt x="1559" y="1497"/>
                  </a:lnTo>
                  <a:close/>
                  <a:moveTo>
                    <a:pt x="1559" y="1331"/>
                  </a:moveTo>
                  <a:lnTo>
                    <a:pt x="1559" y="1398"/>
                  </a:lnTo>
                  <a:lnTo>
                    <a:pt x="1493" y="1398"/>
                  </a:lnTo>
                  <a:lnTo>
                    <a:pt x="1493" y="1402"/>
                  </a:lnTo>
                  <a:lnTo>
                    <a:pt x="1493" y="1421"/>
                  </a:lnTo>
                  <a:lnTo>
                    <a:pt x="1493" y="1474"/>
                  </a:lnTo>
                  <a:lnTo>
                    <a:pt x="1445" y="1474"/>
                  </a:lnTo>
                  <a:lnTo>
                    <a:pt x="1417" y="1474"/>
                  </a:lnTo>
                  <a:lnTo>
                    <a:pt x="1417" y="1497"/>
                  </a:lnTo>
                  <a:lnTo>
                    <a:pt x="1417" y="1540"/>
                  </a:lnTo>
                  <a:lnTo>
                    <a:pt x="1283" y="1540"/>
                  </a:lnTo>
                  <a:lnTo>
                    <a:pt x="1559" y="1264"/>
                  </a:lnTo>
                  <a:lnTo>
                    <a:pt x="1559" y="1331"/>
                  </a:lnTo>
                  <a:close/>
                </a:path>
              </a:pathLst>
            </a:custGeom>
            <a:solidFill>
              <a:srgbClr val="AF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85"/>
            <p:cNvSpPr>
              <a:spLocks noEditPoints="1"/>
            </p:cNvSpPr>
            <p:nvPr/>
          </p:nvSpPr>
          <p:spPr bwMode="auto">
            <a:xfrm>
              <a:off x="98918" y="1"/>
              <a:ext cx="1871450" cy="2911035"/>
            </a:xfrm>
            <a:custGeom>
              <a:avLst/>
              <a:gdLst>
                <a:gd name="T0" fmla="*/ 384 w 398"/>
                <a:gd name="T1" fmla="*/ 297 h 619"/>
                <a:gd name="T2" fmla="*/ 365 w 398"/>
                <a:gd name="T3" fmla="*/ 299 h 619"/>
                <a:gd name="T4" fmla="*/ 375 w 398"/>
                <a:gd name="T5" fmla="*/ 288 h 619"/>
                <a:gd name="T6" fmla="*/ 361 w 398"/>
                <a:gd name="T7" fmla="*/ 274 h 619"/>
                <a:gd name="T8" fmla="*/ 225 w 398"/>
                <a:gd name="T9" fmla="*/ 138 h 619"/>
                <a:gd name="T10" fmla="*/ 217 w 398"/>
                <a:gd name="T11" fmla="*/ 130 h 619"/>
                <a:gd name="T12" fmla="*/ 204 w 398"/>
                <a:gd name="T13" fmla="*/ 111 h 619"/>
                <a:gd name="T14" fmla="*/ 201 w 398"/>
                <a:gd name="T15" fmla="*/ 1 h 619"/>
                <a:gd name="T16" fmla="*/ 188 w 398"/>
                <a:gd name="T17" fmla="*/ 120 h 619"/>
                <a:gd name="T18" fmla="*/ 188 w 398"/>
                <a:gd name="T19" fmla="*/ 130 h 619"/>
                <a:gd name="T20" fmla="*/ 192 w 398"/>
                <a:gd name="T21" fmla="*/ 134 h 619"/>
                <a:gd name="T22" fmla="*/ 184 w 398"/>
                <a:gd name="T23" fmla="*/ 142 h 619"/>
                <a:gd name="T24" fmla="*/ 180 w 398"/>
                <a:gd name="T25" fmla="*/ 138 h 619"/>
                <a:gd name="T26" fmla="*/ 23 w 398"/>
                <a:gd name="T27" fmla="*/ 296 h 619"/>
                <a:gd name="T28" fmla="*/ 18 w 398"/>
                <a:gd name="T29" fmla="*/ 307 h 619"/>
                <a:gd name="T30" fmla="*/ 4 w 398"/>
                <a:gd name="T31" fmla="*/ 314 h 619"/>
                <a:gd name="T32" fmla="*/ 11 w 398"/>
                <a:gd name="T33" fmla="*/ 328 h 619"/>
                <a:gd name="T34" fmla="*/ 25 w 398"/>
                <a:gd name="T35" fmla="*/ 322 h 619"/>
                <a:gd name="T36" fmla="*/ 27 w 398"/>
                <a:gd name="T37" fmla="*/ 344 h 619"/>
                <a:gd name="T38" fmla="*/ 173 w 398"/>
                <a:gd name="T39" fmla="*/ 491 h 619"/>
                <a:gd name="T40" fmla="*/ 183 w 398"/>
                <a:gd name="T41" fmla="*/ 480 h 619"/>
                <a:gd name="T42" fmla="*/ 181 w 398"/>
                <a:gd name="T43" fmla="*/ 499 h 619"/>
                <a:gd name="T44" fmla="*/ 181 w 398"/>
                <a:gd name="T45" fmla="*/ 499 h 619"/>
                <a:gd name="T46" fmla="*/ 191 w 398"/>
                <a:gd name="T47" fmla="*/ 513 h 619"/>
                <a:gd name="T48" fmla="*/ 192 w 398"/>
                <a:gd name="T49" fmla="*/ 566 h 619"/>
                <a:gd name="T50" fmla="*/ 190 w 398"/>
                <a:gd name="T51" fmla="*/ 588 h 619"/>
                <a:gd name="T52" fmla="*/ 193 w 398"/>
                <a:gd name="T53" fmla="*/ 616 h 619"/>
                <a:gd name="T54" fmla="*/ 195 w 398"/>
                <a:gd name="T55" fmla="*/ 618 h 619"/>
                <a:gd name="T56" fmla="*/ 195 w 398"/>
                <a:gd name="T57" fmla="*/ 618 h 619"/>
                <a:gd name="T58" fmla="*/ 195 w 398"/>
                <a:gd name="T59" fmla="*/ 618 h 619"/>
                <a:gd name="T60" fmla="*/ 196 w 398"/>
                <a:gd name="T61" fmla="*/ 619 h 619"/>
                <a:gd name="T62" fmla="*/ 196 w 398"/>
                <a:gd name="T63" fmla="*/ 618 h 619"/>
                <a:gd name="T64" fmla="*/ 196 w 398"/>
                <a:gd name="T65" fmla="*/ 618 h 619"/>
                <a:gd name="T66" fmla="*/ 197 w 398"/>
                <a:gd name="T67" fmla="*/ 585 h 619"/>
                <a:gd name="T68" fmla="*/ 200 w 398"/>
                <a:gd name="T69" fmla="*/ 619 h 619"/>
                <a:gd name="T70" fmla="*/ 197 w 398"/>
                <a:gd name="T71" fmla="*/ 578 h 619"/>
                <a:gd name="T72" fmla="*/ 196 w 398"/>
                <a:gd name="T73" fmla="*/ 561 h 619"/>
                <a:gd name="T74" fmla="*/ 203 w 398"/>
                <a:gd name="T75" fmla="*/ 513 h 619"/>
                <a:gd name="T76" fmla="*/ 210 w 398"/>
                <a:gd name="T77" fmla="*/ 499 h 619"/>
                <a:gd name="T78" fmla="*/ 210 w 398"/>
                <a:gd name="T79" fmla="*/ 499 h 619"/>
                <a:gd name="T80" fmla="*/ 207 w 398"/>
                <a:gd name="T81" fmla="*/ 480 h 619"/>
                <a:gd name="T82" fmla="*/ 372 w 398"/>
                <a:gd name="T83" fmla="*/ 337 h 619"/>
                <a:gd name="T84" fmla="*/ 372 w 398"/>
                <a:gd name="T85" fmla="*/ 329 h 619"/>
                <a:gd name="T86" fmla="*/ 373 w 398"/>
                <a:gd name="T87" fmla="*/ 315 h 619"/>
                <a:gd name="T88" fmla="*/ 388 w 398"/>
                <a:gd name="T89" fmla="*/ 321 h 619"/>
                <a:gd name="T90" fmla="*/ 394 w 398"/>
                <a:gd name="T91" fmla="*/ 307 h 619"/>
                <a:gd name="T92" fmla="*/ 15 w 398"/>
                <a:gd name="T93" fmla="*/ 311 h 619"/>
                <a:gd name="T94" fmla="*/ 196 w 398"/>
                <a:gd name="T95" fmla="*/ 618 h 619"/>
                <a:gd name="T96" fmla="*/ 361 w 398"/>
                <a:gd name="T97" fmla="*/ 319 h 619"/>
                <a:gd name="T98" fmla="*/ 368 w 398"/>
                <a:gd name="T99" fmla="*/ 333 h 619"/>
                <a:gd name="T100" fmla="*/ 207 w 398"/>
                <a:gd name="T101" fmla="*/ 472 h 619"/>
                <a:gd name="T102" fmla="*/ 187 w 398"/>
                <a:gd name="T103" fmla="*/ 476 h 619"/>
                <a:gd name="T104" fmla="*/ 173 w 398"/>
                <a:gd name="T105" fmla="*/ 483 h 619"/>
                <a:gd name="T106" fmla="*/ 40 w 398"/>
                <a:gd name="T107" fmla="*/ 329 h 619"/>
                <a:gd name="T108" fmla="*/ 37 w 398"/>
                <a:gd name="T109" fmla="*/ 310 h 619"/>
                <a:gd name="T110" fmla="*/ 30 w 398"/>
                <a:gd name="T111" fmla="*/ 295 h 619"/>
                <a:gd name="T112" fmla="*/ 191 w 398"/>
                <a:gd name="T113" fmla="*/ 156 h 619"/>
                <a:gd name="T114" fmla="*/ 211 w 398"/>
                <a:gd name="T115" fmla="*/ 153 h 619"/>
                <a:gd name="T116" fmla="*/ 226 w 398"/>
                <a:gd name="T117" fmla="*/ 146 h 619"/>
                <a:gd name="T118" fmla="*/ 357 w 398"/>
                <a:gd name="T119" fmla="*/ 299 h 619"/>
                <a:gd name="T120" fmla="*/ 369 w 398"/>
                <a:gd name="T121" fmla="*/ 311 h 619"/>
                <a:gd name="T122" fmla="*/ 377 w 398"/>
                <a:gd name="T123" fmla="*/ 311 h 619"/>
                <a:gd name="T124" fmla="*/ 384 w 398"/>
                <a:gd name="T125" fmla="*/ 31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8" h="619">
                  <a:moveTo>
                    <a:pt x="394" y="307"/>
                  </a:moveTo>
                  <a:cubicBezTo>
                    <a:pt x="388" y="300"/>
                    <a:pt x="388" y="300"/>
                    <a:pt x="388" y="300"/>
                  </a:cubicBezTo>
                  <a:cubicBezTo>
                    <a:pt x="384" y="297"/>
                    <a:pt x="384" y="297"/>
                    <a:pt x="384" y="297"/>
                  </a:cubicBezTo>
                  <a:cubicBezTo>
                    <a:pt x="384" y="296"/>
                    <a:pt x="384" y="296"/>
                    <a:pt x="384" y="296"/>
                  </a:cubicBezTo>
                  <a:cubicBezTo>
                    <a:pt x="373" y="307"/>
                    <a:pt x="373" y="307"/>
                    <a:pt x="373" y="307"/>
                  </a:cubicBezTo>
                  <a:cubicBezTo>
                    <a:pt x="365" y="299"/>
                    <a:pt x="365" y="299"/>
                    <a:pt x="365" y="299"/>
                  </a:cubicBezTo>
                  <a:cubicBezTo>
                    <a:pt x="371" y="292"/>
                    <a:pt x="371" y="292"/>
                    <a:pt x="371" y="292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61" y="274"/>
                    <a:pt x="361" y="274"/>
                    <a:pt x="361" y="274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5" y="138"/>
                    <a:pt x="225" y="138"/>
                    <a:pt x="225" y="138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07" y="140"/>
                    <a:pt x="207" y="140"/>
                    <a:pt x="207" y="14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9" y="118"/>
                    <a:pt x="217" y="115"/>
                    <a:pt x="208" y="116"/>
                  </a:cubicBezTo>
                  <a:cubicBezTo>
                    <a:pt x="204" y="117"/>
                    <a:pt x="204" y="113"/>
                    <a:pt x="204" y="111"/>
                  </a:cubicBezTo>
                  <a:cubicBezTo>
                    <a:pt x="204" y="74"/>
                    <a:pt x="205" y="35"/>
                    <a:pt x="20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1"/>
                    <a:pt x="201" y="1"/>
                  </a:cubicBezTo>
                  <a:cubicBezTo>
                    <a:pt x="201" y="37"/>
                    <a:pt x="201" y="74"/>
                    <a:pt x="201" y="110"/>
                  </a:cubicBezTo>
                  <a:cubicBezTo>
                    <a:pt x="201" y="114"/>
                    <a:pt x="200" y="116"/>
                    <a:pt x="196" y="115"/>
                  </a:cubicBezTo>
                  <a:cubicBezTo>
                    <a:pt x="193" y="115"/>
                    <a:pt x="189" y="116"/>
                    <a:pt x="188" y="120"/>
                  </a:cubicBezTo>
                  <a:cubicBezTo>
                    <a:pt x="188" y="123"/>
                    <a:pt x="188" y="126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191" y="148"/>
                    <a:pt x="191" y="148"/>
                    <a:pt x="191" y="148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26" y="292"/>
                    <a:pt x="26" y="292"/>
                    <a:pt x="26" y="292"/>
                  </a:cubicBezTo>
                  <a:cubicBezTo>
                    <a:pt x="23" y="296"/>
                    <a:pt x="23" y="296"/>
                    <a:pt x="23" y="296"/>
                  </a:cubicBezTo>
                  <a:cubicBezTo>
                    <a:pt x="33" y="306"/>
                    <a:pt x="33" y="306"/>
                    <a:pt x="33" y="306"/>
                  </a:cubicBezTo>
                  <a:cubicBezTo>
                    <a:pt x="25" y="314"/>
                    <a:pt x="25" y="314"/>
                    <a:pt x="25" y="314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5" y="303"/>
                    <a:pt x="15" y="303"/>
                    <a:pt x="15" y="303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4" y="322"/>
                    <a:pt x="4" y="322"/>
                    <a:pt x="4" y="322"/>
                  </a:cubicBezTo>
                  <a:cubicBezTo>
                    <a:pt x="11" y="328"/>
                    <a:pt x="11" y="328"/>
                    <a:pt x="11" y="328"/>
                  </a:cubicBezTo>
                  <a:cubicBezTo>
                    <a:pt x="14" y="332"/>
                    <a:pt x="14" y="332"/>
                    <a:pt x="14" y="332"/>
                  </a:cubicBezTo>
                  <a:cubicBezTo>
                    <a:pt x="15" y="332"/>
                    <a:pt x="15" y="332"/>
                    <a:pt x="15" y="33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23" y="340"/>
                    <a:pt x="23" y="340"/>
                    <a:pt x="23" y="340"/>
                  </a:cubicBezTo>
                  <a:cubicBezTo>
                    <a:pt x="27" y="344"/>
                    <a:pt x="27" y="344"/>
                    <a:pt x="27" y="344"/>
                  </a:cubicBezTo>
                  <a:cubicBezTo>
                    <a:pt x="169" y="487"/>
                    <a:pt x="169" y="487"/>
                    <a:pt x="169" y="487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83" y="480"/>
                    <a:pt x="183" y="480"/>
                    <a:pt x="183" y="480"/>
                  </a:cubicBezTo>
                  <a:cubicBezTo>
                    <a:pt x="192" y="488"/>
                    <a:pt x="192" y="488"/>
                    <a:pt x="192" y="488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503"/>
                    <a:pt x="181" y="504"/>
                    <a:pt x="181" y="506"/>
                  </a:cubicBezTo>
                  <a:cubicBezTo>
                    <a:pt x="181" y="510"/>
                    <a:pt x="184" y="513"/>
                    <a:pt x="188" y="513"/>
                  </a:cubicBezTo>
                  <a:cubicBezTo>
                    <a:pt x="189" y="513"/>
                    <a:pt x="190" y="513"/>
                    <a:pt x="191" y="513"/>
                  </a:cubicBezTo>
                  <a:cubicBezTo>
                    <a:pt x="194" y="513"/>
                    <a:pt x="195" y="514"/>
                    <a:pt x="195" y="517"/>
                  </a:cubicBezTo>
                  <a:cubicBezTo>
                    <a:pt x="195" y="524"/>
                    <a:pt x="195" y="554"/>
                    <a:pt x="195" y="561"/>
                  </a:cubicBezTo>
                  <a:cubicBezTo>
                    <a:pt x="194" y="562"/>
                    <a:pt x="193" y="565"/>
                    <a:pt x="192" y="566"/>
                  </a:cubicBezTo>
                  <a:cubicBezTo>
                    <a:pt x="189" y="569"/>
                    <a:pt x="188" y="573"/>
                    <a:pt x="192" y="576"/>
                  </a:cubicBezTo>
                  <a:cubicBezTo>
                    <a:pt x="192" y="577"/>
                    <a:pt x="193" y="578"/>
                    <a:pt x="194" y="578"/>
                  </a:cubicBezTo>
                  <a:cubicBezTo>
                    <a:pt x="189" y="581"/>
                    <a:pt x="189" y="584"/>
                    <a:pt x="190" y="588"/>
                  </a:cubicBezTo>
                  <a:cubicBezTo>
                    <a:pt x="190" y="597"/>
                    <a:pt x="190" y="617"/>
                    <a:pt x="190" y="617"/>
                  </a:cubicBezTo>
                  <a:cubicBezTo>
                    <a:pt x="190" y="618"/>
                    <a:pt x="190" y="619"/>
                    <a:pt x="191" y="619"/>
                  </a:cubicBezTo>
                  <a:cubicBezTo>
                    <a:pt x="192" y="619"/>
                    <a:pt x="193" y="619"/>
                    <a:pt x="193" y="616"/>
                  </a:cubicBezTo>
                  <a:cubicBezTo>
                    <a:pt x="192" y="612"/>
                    <a:pt x="193" y="603"/>
                    <a:pt x="193" y="590"/>
                  </a:cubicBezTo>
                  <a:cubicBezTo>
                    <a:pt x="193" y="589"/>
                    <a:pt x="193" y="585"/>
                    <a:pt x="194" y="585"/>
                  </a:cubicBezTo>
                  <a:cubicBezTo>
                    <a:pt x="195" y="585"/>
                    <a:pt x="195" y="593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9"/>
                    <a:pt x="195" y="619"/>
                  </a:cubicBezTo>
                  <a:cubicBezTo>
                    <a:pt x="195" y="619"/>
                    <a:pt x="195" y="619"/>
                    <a:pt x="195" y="619"/>
                  </a:cubicBezTo>
                  <a:cubicBezTo>
                    <a:pt x="195" y="619"/>
                    <a:pt x="195" y="618"/>
                    <a:pt x="195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593"/>
                    <a:pt x="196" y="585"/>
                    <a:pt x="197" y="585"/>
                  </a:cubicBezTo>
                  <a:cubicBezTo>
                    <a:pt x="198" y="585"/>
                    <a:pt x="198" y="589"/>
                    <a:pt x="198" y="590"/>
                  </a:cubicBezTo>
                  <a:cubicBezTo>
                    <a:pt x="198" y="603"/>
                    <a:pt x="199" y="612"/>
                    <a:pt x="198" y="616"/>
                  </a:cubicBezTo>
                  <a:cubicBezTo>
                    <a:pt x="198" y="619"/>
                    <a:pt x="199" y="619"/>
                    <a:pt x="200" y="619"/>
                  </a:cubicBezTo>
                  <a:cubicBezTo>
                    <a:pt x="201" y="619"/>
                    <a:pt x="201" y="618"/>
                    <a:pt x="201" y="617"/>
                  </a:cubicBezTo>
                  <a:cubicBezTo>
                    <a:pt x="201" y="617"/>
                    <a:pt x="201" y="597"/>
                    <a:pt x="202" y="588"/>
                  </a:cubicBezTo>
                  <a:cubicBezTo>
                    <a:pt x="202" y="584"/>
                    <a:pt x="202" y="581"/>
                    <a:pt x="197" y="578"/>
                  </a:cubicBezTo>
                  <a:cubicBezTo>
                    <a:pt x="198" y="578"/>
                    <a:pt x="199" y="577"/>
                    <a:pt x="199" y="576"/>
                  </a:cubicBezTo>
                  <a:cubicBezTo>
                    <a:pt x="203" y="573"/>
                    <a:pt x="202" y="569"/>
                    <a:pt x="199" y="566"/>
                  </a:cubicBezTo>
                  <a:cubicBezTo>
                    <a:pt x="198" y="565"/>
                    <a:pt x="197" y="562"/>
                    <a:pt x="196" y="561"/>
                  </a:cubicBezTo>
                  <a:cubicBezTo>
                    <a:pt x="196" y="554"/>
                    <a:pt x="197" y="524"/>
                    <a:pt x="196" y="517"/>
                  </a:cubicBezTo>
                  <a:cubicBezTo>
                    <a:pt x="196" y="514"/>
                    <a:pt x="197" y="513"/>
                    <a:pt x="200" y="513"/>
                  </a:cubicBezTo>
                  <a:cubicBezTo>
                    <a:pt x="201" y="514"/>
                    <a:pt x="202" y="513"/>
                    <a:pt x="203" y="513"/>
                  </a:cubicBezTo>
                  <a:cubicBezTo>
                    <a:pt x="207" y="513"/>
                    <a:pt x="210" y="510"/>
                    <a:pt x="210" y="506"/>
                  </a:cubicBezTo>
                  <a:cubicBezTo>
                    <a:pt x="210" y="504"/>
                    <a:pt x="210" y="503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06" y="495"/>
                    <a:pt x="206" y="495"/>
                    <a:pt x="206" y="495"/>
                  </a:cubicBezTo>
                  <a:cubicBezTo>
                    <a:pt x="199" y="488"/>
                    <a:pt x="199" y="488"/>
                    <a:pt x="199" y="488"/>
                  </a:cubicBezTo>
                  <a:cubicBezTo>
                    <a:pt x="207" y="480"/>
                    <a:pt x="207" y="480"/>
                    <a:pt x="207" y="480"/>
                  </a:cubicBezTo>
                  <a:cubicBezTo>
                    <a:pt x="218" y="491"/>
                    <a:pt x="218" y="491"/>
                    <a:pt x="218" y="491"/>
                  </a:cubicBezTo>
                  <a:cubicBezTo>
                    <a:pt x="222" y="487"/>
                    <a:pt x="222" y="487"/>
                    <a:pt x="222" y="487"/>
                  </a:cubicBezTo>
                  <a:cubicBezTo>
                    <a:pt x="372" y="337"/>
                    <a:pt x="372" y="337"/>
                    <a:pt x="372" y="337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65" y="323"/>
                    <a:pt x="365" y="323"/>
                    <a:pt x="365" y="323"/>
                  </a:cubicBezTo>
                  <a:cubicBezTo>
                    <a:pt x="373" y="315"/>
                    <a:pt x="373" y="315"/>
                    <a:pt x="373" y="315"/>
                  </a:cubicBezTo>
                  <a:cubicBezTo>
                    <a:pt x="380" y="321"/>
                    <a:pt x="380" y="321"/>
                    <a:pt x="380" y="321"/>
                  </a:cubicBezTo>
                  <a:cubicBezTo>
                    <a:pt x="384" y="325"/>
                    <a:pt x="384" y="325"/>
                    <a:pt x="384" y="325"/>
                  </a:cubicBezTo>
                  <a:cubicBezTo>
                    <a:pt x="388" y="321"/>
                    <a:pt x="388" y="321"/>
                    <a:pt x="388" y="321"/>
                  </a:cubicBezTo>
                  <a:cubicBezTo>
                    <a:pt x="394" y="315"/>
                    <a:pt x="394" y="315"/>
                    <a:pt x="394" y="315"/>
                  </a:cubicBezTo>
                  <a:cubicBezTo>
                    <a:pt x="398" y="311"/>
                    <a:pt x="398" y="311"/>
                    <a:pt x="398" y="311"/>
                  </a:cubicBezTo>
                  <a:lnTo>
                    <a:pt x="394" y="307"/>
                  </a:lnTo>
                  <a:close/>
                  <a:moveTo>
                    <a:pt x="15" y="324"/>
                  </a:moveTo>
                  <a:cubicBezTo>
                    <a:pt x="8" y="318"/>
                    <a:pt x="8" y="318"/>
                    <a:pt x="8" y="318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21" y="318"/>
                    <a:pt x="21" y="318"/>
                    <a:pt x="21" y="318"/>
                  </a:cubicBezTo>
                  <a:lnTo>
                    <a:pt x="15" y="324"/>
                  </a:lnTo>
                  <a:close/>
                  <a:moveTo>
                    <a:pt x="196" y="618"/>
                  </a:move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lose/>
                  <a:moveTo>
                    <a:pt x="361" y="319"/>
                  </a:moveTo>
                  <a:cubicBezTo>
                    <a:pt x="357" y="323"/>
                    <a:pt x="357" y="323"/>
                    <a:pt x="357" y="323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218" y="483"/>
                    <a:pt x="218" y="483"/>
                    <a:pt x="218" y="483"/>
                  </a:cubicBezTo>
                  <a:cubicBezTo>
                    <a:pt x="211" y="476"/>
                    <a:pt x="211" y="476"/>
                    <a:pt x="211" y="476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3" y="476"/>
                    <a:pt x="203" y="476"/>
                    <a:pt x="203" y="476"/>
                  </a:cubicBezTo>
                  <a:cubicBezTo>
                    <a:pt x="196" y="484"/>
                    <a:pt x="196" y="484"/>
                    <a:pt x="196" y="484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184" y="473"/>
                    <a:pt x="184" y="473"/>
                    <a:pt x="184" y="473"/>
                  </a:cubicBezTo>
                  <a:cubicBezTo>
                    <a:pt x="183" y="472"/>
                    <a:pt x="183" y="472"/>
                    <a:pt x="183" y="472"/>
                  </a:cubicBezTo>
                  <a:cubicBezTo>
                    <a:pt x="173" y="483"/>
                    <a:pt x="173" y="483"/>
                    <a:pt x="173" y="483"/>
                  </a:cubicBezTo>
                  <a:cubicBezTo>
                    <a:pt x="31" y="340"/>
                    <a:pt x="31" y="340"/>
                    <a:pt x="31" y="34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0" y="329"/>
                    <a:pt x="40" y="329"/>
                    <a:pt x="40" y="329"/>
                  </a:cubicBezTo>
                  <a:cubicBezTo>
                    <a:pt x="37" y="326"/>
                    <a:pt x="37" y="326"/>
                    <a:pt x="37" y="326"/>
                  </a:cubicBezTo>
                  <a:cubicBezTo>
                    <a:pt x="29" y="318"/>
                    <a:pt x="29" y="318"/>
                    <a:pt x="29" y="318"/>
                  </a:cubicBezTo>
                  <a:cubicBezTo>
                    <a:pt x="37" y="310"/>
                    <a:pt x="37" y="310"/>
                    <a:pt x="37" y="310"/>
                  </a:cubicBezTo>
                  <a:cubicBezTo>
                    <a:pt x="41" y="306"/>
                    <a:pt x="41" y="306"/>
                    <a:pt x="41" y="306"/>
                  </a:cubicBezTo>
                  <a:cubicBezTo>
                    <a:pt x="37" y="302"/>
                    <a:pt x="37" y="302"/>
                    <a:pt x="37" y="302"/>
                  </a:cubicBezTo>
                  <a:cubicBezTo>
                    <a:pt x="30" y="295"/>
                    <a:pt x="30" y="295"/>
                    <a:pt x="30" y="295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91" y="156"/>
                    <a:pt x="191" y="156"/>
                    <a:pt x="191" y="156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4" y="156"/>
                    <a:pt x="214" y="156"/>
                    <a:pt x="214" y="156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26" y="146"/>
                    <a:pt x="226" y="146"/>
                    <a:pt x="226" y="146"/>
                  </a:cubicBezTo>
                  <a:cubicBezTo>
                    <a:pt x="358" y="278"/>
                    <a:pt x="358" y="278"/>
                    <a:pt x="358" y="27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57" y="299"/>
                    <a:pt x="357" y="299"/>
                    <a:pt x="357" y="299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61" y="303"/>
                    <a:pt x="361" y="303"/>
                    <a:pt x="361" y="303"/>
                  </a:cubicBezTo>
                  <a:cubicBezTo>
                    <a:pt x="369" y="311"/>
                    <a:pt x="369" y="311"/>
                    <a:pt x="369" y="311"/>
                  </a:cubicBezTo>
                  <a:lnTo>
                    <a:pt x="361" y="319"/>
                  </a:lnTo>
                  <a:close/>
                  <a:moveTo>
                    <a:pt x="384" y="317"/>
                  </a:moveTo>
                  <a:cubicBezTo>
                    <a:pt x="377" y="311"/>
                    <a:pt x="377" y="311"/>
                    <a:pt x="377" y="311"/>
                  </a:cubicBezTo>
                  <a:cubicBezTo>
                    <a:pt x="384" y="304"/>
                    <a:pt x="384" y="304"/>
                    <a:pt x="384" y="304"/>
                  </a:cubicBezTo>
                  <a:cubicBezTo>
                    <a:pt x="390" y="311"/>
                    <a:pt x="390" y="311"/>
                    <a:pt x="390" y="311"/>
                  </a:cubicBezTo>
                  <a:lnTo>
                    <a:pt x="384" y="31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Oval 87"/>
            <p:cNvSpPr>
              <a:spLocks noChangeArrowheads="1"/>
            </p:cNvSpPr>
            <p:nvPr/>
          </p:nvSpPr>
          <p:spPr bwMode="auto">
            <a:xfrm>
              <a:off x="488638" y="930780"/>
              <a:ext cx="1087064" cy="1082117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8"/>
            <p:cNvSpPr>
              <a:spLocks noEditPoints="1"/>
            </p:cNvSpPr>
            <p:nvPr/>
          </p:nvSpPr>
          <p:spPr bwMode="auto">
            <a:xfrm>
              <a:off x="691068" y="1086075"/>
              <a:ext cx="728093" cy="832184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3700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3"/>
          <p:cNvSpPr>
            <a:spLocks noChangeArrowheads="1"/>
          </p:cNvSpPr>
          <p:nvPr/>
        </p:nvSpPr>
        <p:spPr bwMode="auto">
          <a:xfrm>
            <a:off x="8611078" y="3682195"/>
            <a:ext cx="56369" cy="70147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Oval 40"/>
          <p:cNvSpPr>
            <a:spLocks noChangeArrowheads="1"/>
          </p:cNvSpPr>
          <p:nvPr/>
        </p:nvSpPr>
        <p:spPr bwMode="auto">
          <a:xfrm>
            <a:off x="7537580" y="3141061"/>
            <a:ext cx="56369" cy="7014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10"/>
          <p:cNvSpPr/>
          <p:nvPr/>
        </p:nvSpPr>
        <p:spPr bwMode="auto">
          <a:xfrm>
            <a:off x="3927199" y="1553156"/>
            <a:ext cx="3606109" cy="4204892"/>
          </a:xfrm>
          <a:custGeom>
            <a:avLst/>
            <a:gdLst>
              <a:gd name="T0" fmla="*/ 432 w 680"/>
              <a:gd name="T1" fmla="*/ 430 h 794"/>
              <a:gd name="T2" fmla="*/ 461 w 680"/>
              <a:gd name="T3" fmla="*/ 417 h 794"/>
              <a:gd name="T4" fmla="*/ 573 w 680"/>
              <a:gd name="T5" fmla="*/ 504 h 794"/>
              <a:gd name="T6" fmla="*/ 573 w 680"/>
              <a:gd name="T7" fmla="*/ 290 h 794"/>
              <a:gd name="T8" fmla="*/ 461 w 680"/>
              <a:gd name="T9" fmla="*/ 377 h 794"/>
              <a:gd name="T10" fmla="*/ 432 w 680"/>
              <a:gd name="T11" fmla="*/ 365 h 794"/>
              <a:gd name="T12" fmla="*/ 355 w 680"/>
              <a:gd name="T13" fmla="*/ 336 h 794"/>
              <a:gd name="T14" fmla="*/ 369 w 680"/>
              <a:gd name="T15" fmla="*/ 253 h 794"/>
              <a:gd name="T16" fmla="*/ 356 w 680"/>
              <a:gd name="T17" fmla="*/ 169 h 794"/>
              <a:gd name="T18" fmla="*/ 432 w 680"/>
              <a:gd name="T19" fmla="*/ 140 h 794"/>
              <a:gd name="T20" fmla="*/ 461 w 680"/>
              <a:gd name="T21" fmla="*/ 128 h 794"/>
              <a:gd name="T22" fmla="*/ 573 w 680"/>
              <a:gd name="T23" fmla="*/ 215 h 794"/>
              <a:gd name="T24" fmla="*/ 573 w 680"/>
              <a:gd name="T25" fmla="*/ 0 h 794"/>
              <a:gd name="T26" fmla="*/ 461 w 680"/>
              <a:gd name="T27" fmla="*/ 87 h 794"/>
              <a:gd name="T28" fmla="*/ 432 w 680"/>
              <a:gd name="T29" fmla="*/ 75 h 794"/>
              <a:gd name="T30" fmla="*/ 311 w 680"/>
              <a:gd name="T31" fmla="*/ 107 h 794"/>
              <a:gd name="T32" fmla="*/ 325 w 680"/>
              <a:gd name="T33" fmla="*/ 191 h 794"/>
              <a:gd name="T34" fmla="*/ 248 w 680"/>
              <a:gd name="T35" fmla="*/ 220 h 794"/>
              <a:gd name="T36" fmla="*/ 219 w 680"/>
              <a:gd name="T37" fmla="*/ 233 h 794"/>
              <a:gd name="T38" fmla="*/ 107 w 680"/>
              <a:gd name="T39" fmla="*/ 146 h 794"/>
              <a:gd name="T40" fmla="*/ 107 w 680"/>
              <a:gd name="T41" fmla="*/ 360 h 794"/>
              <a:gd name="T42" fmla="*/ 219 w 680"/>
              <a:gd name="T43" fmla="*/ 273 h 794"/>
              <a:gd name="T44" fmla="*/ 248 w 680"/>
              <a:gd name="T45" fmla="*/ 286 h 794"/>
              <a:gd name="T46" fmla="*/ 324 w 680"/>
              <a:gd name="T47" fmla="*/ 315 h 794"/>
              <a:gd name="T48" fmla="*/ 311 w 680"/>
              <a:gd name="T49" fmla="*/ 397 h 794"/>
              <a:gd name="T50" fmla="*/ 325 w 680"/>
              <a:gd name="T51" fmla="*/ 481 h 794"/>
              <a:gd name="T52" fmla="*/ 248 w 680"/>
              <a:gd name="T53" fmla="*/ 510 h 794"/>
              <a:gd name="T54" fmla="*/ 219 w 680"/>
              <a:gd name="T55" fmla="*/ 522 h 794"/>
              <a:gd name="T56" fmla="*/ 107 w 680"/>
              <a:gd name="T57" fmla="*/ 435 h 794"/>
              <a:gd name="T58" fmla="*/ 107 w 680"/>
              <a:gd name="T59" fmla="*/ 649 h 794"/>
              <a:gd name="T60" fmla="*/ 219 w 680"/>
              <a:gd name="T61" fmla="*/ 562 h 794"/>
              <a:gd name="T62" fmla="*/ 248 w 680"/>
              <a:gd name="T63" fmla="*/ 575 h 794"/>
              <a:gd name="T64" fmla="*/ 324 w 680"/>
              <a:gd name="T65" fmla="*/ 604 h 794"/>
              <a:gd name="T66" fmla="*/ 311 w 680"/>
              <a:gd name="T67" fmla="*/ 687 h 794"/>
              <a:gd name="T68" fmla="*/ 432 w 680"/>
              <a:gd name="T69" fmla="*/ 719 h 794"/>
              <a:gd name="T70" fmla="*/ 461 w 680"/>
              <a:gd name="T71" fmla="*/ 707 h 794"/>
              <a:gd name="T72" fmla="*/ 573 w 680"/>
              <a:gd name="T73" fmla="*/ 794 h 794"/>
              <a:gd name="T74" fmla="*/ 573 w 680"/>
              <a:gd name="T75" fmla="*/ 580 h 794"/>
              <a:gd name="T76" fmla="*/ 461 w 680"/>
              <a:gd name="T77" fmla="*/ 667 h 794"/>
              <a:gd name="T78" fmla="*/ 432 w 680"/>
              <a:gd name="T79" fmla="*/ 654 h 794"/>
              <a:gd name="T80" fmla="*/ 355 w 680"/>
              <a:gd name="T81" fmla="*/ 625 h 794"/>
              <a:gd name="T82" fmla="*/ 369 w 680"/>
              <a:gd name="T83" fmla="*/ 542 h 794"/>
              <a:gd name="T84" fmla="*/ 356 w 680"/>
              <a:gd name="T85" fmla="*/ 459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80" h="794">
                <a:moveTo>
                  <a:pt x="376" y="462"/>
                </a:moveTo>
                <a:cubicBezTo>
                  <a:pt x="400" y="462"/>
                  <a:pt x="421" y="449"/>
                  <a:pt x="432" y="430"/>
                </a:cubicBezTo>
                <a:cubicBezTo>
                  <a:pt x="432" y="430"/>
                  <a:pt x="439" y="417"/>
                  <a:pt x="445" y="417"/>
                </a:cubicBezTo>
                <a:cubicBezTo>
                  <a:pt x="461" y="417"/>
                  <a:pt x="461" y="417"/>
                  <a:pt x="461" y="417"/>
                </a:cubicBezTo>
                <a:cubicBezTo>
                  <a:pt x="468" y="417"/>
                  <a:pt x="472" y="434"/>
                  <a:pt x="472" y="434"/>
                </a:cubicBezTo>
                <a:cubicBezTo>
                  <a:pt x="487" y="475"/>
                  <a:pt x="527" y="504"/>
                  <a:pt x="573" y="504"/>
                </a:cubicBezTo>
                <a:cubicBezTo>
                  <a:pt x="632" y="504"/>
                  <a:pt x="680" y="456"/>
                  <a:pt x="680" y="397"/>
                </a:cubicBezTo>
                <a:cubicBezTo>
                  <a:pt x="680" y="338"/>
                  <a:pt x="632" y="290"/>
                  <a:pt x="573" y="290"/>
                </a:cubicBezTo>
                <a:cubicBezTo>
                  <a:pt x="527" y="290"/>
                  <a:pt x="487" y="319"/>
                  <a:pt x="472" y="361"/>
                </a:cubicBezTo>
                <a:cubicBezTo>
                  <a:pt x="472" y="361"/>
                  <a:pt x="468" y="377"/>
                  <a:pt x="461" y="377"/>
                </a:cubicBezTo>
                <a:cubicBezTo>
                  <a:pt x="445" y="377"/>
                  <a:pt x="445" y="377"/>
                  <a:pt x="445" y="377"/>
                </a:cubicBezTo>
                <a:cubicBezTo>
                  <a:pt x="439" y="377"/>
                  <a:pt x="432" y="365"/>
                  <a:pt x="432" y="365"/>
                </a:cubicBezTo>
                <a:cubicBezTo>
                  <a:pt x="421" y="345"/>
                  <a:pt x="400" y="332"/>
                  <a:pt x="376" y="332"/>
                </a:cubicBezTo>
                <a:cubicBezTo>
                  <a:pt x="369" y="332"/>
                  <a:pt x="362" y="334"/>
                  <a:pt x="355" y="336"/>
                </a:cubicBezTo>
                <a:cubicBezTo>
                  <a:pt x="340" y="307"/>
                  <a:pt x="340" y="307"/>
                  <a:pt x="340" y="307"/>
                </a:cubicBezTo>
                <a:cubicBezTo>
                  <a:pt x="358" y="295"/>
                  <a:pt x="369" y="276"/>
                  <a:pt x="369" y="253"/>
                </a:cubicBezTo>
                <a:cubicBezTo>
                  <a:pt x="369" y="231"/>
                  <a:pt x="358" y="211"/>
                  <a:pt x="341" y="199"/>
                </a:cubicBezTo>
                <a:cubicBezTo>
                  <a:pt x="356" y="169"/>
                  <a:pt x="356" y="169"/>
                  <a:pt x="356" y="169"/>
                </a:cubicBezTo>
                <a:cubicBezTo>
                  <a:pt x="362" y="171"/>
                  <a:pt x="369" y="172"/>
                  <a:pt x="376" y="172"/>
                </a:cubicBezTo>
                <a:cubicBezTo>
                  <a:pt x="400" y="172"/>
                  <a:pt x="421" y="160"/>
                  <a:pt x="432" y="140"/>
                </a:cubicBezTo>
                <a:cubicBezTo>
                  <a:pt x="432" y="140"/>
                  <a:pt x="439" y="128"/>
                  <a:pt x="445" y="128"/>
                </a:cubicBezTo>
                <a:cubicBezTo>
                  <a:pt x="461" y="128"/>
                  <a:pt x="461" y="128"/>
                  <a:pt x="461" y="128"/>
                </a:cubicBezTo>
                <a:cubicBezTo>
                  <a:pt x="468" y="128"/>
                  <a:pt x="472" y="144"/>
                  <a:pt x="472" y="144"/>
                </a:cubicBezTo>
                <a:cubicBezTo>
                  <a:pt x="487" y="185"/>
                  <a:pt x="527" y="215"/>
                  <a:pt x="573" y="215"/>
                </a:cubicBezTo>
                <a:cubicBezTo>
                  <a:pt x="632" y="215"/>
                  <a:pt x="680" y="167"/>
                  <a:pt x="680" y="107"/>
                </a:cubicBezTo>
                <a:cubicBezTo>
                  <a:pt x="680" y="48"/>
                  <a:pt x="632" y="0"/>
                  <a:pt x="573" y="0"/>
                </a:cubicBezTo>
                <a:cubicBezTo>
                  <a:pt x="527" y="0"/>
                  <a:pt x="487" y="30"/>
                  <a:pt x="472" y="71"/>
                </a:cubicBezTo>
                <a:cubicBezTo>
                  <a:pt x="472" y="71"/>
                  <a:pt x="468" y="87"/>
                  <a:pt x="461" y="87"/>
                </a:cubicBezTo>
                <a:cubicBezTo>
                  <a:pt x="445" y="87"/>
                  <a:pt x="445" y="87"/>
                  <a:pt x="445" y="87"/>
                </a:cubicBezTo>
                <a:cubicBezTo>
                  <a:pt x="439" y="87"/>
                  <a:pt x="432" y="75"/>
                  <a:pt x="432" y="75"/>
                </a:cubicBezTo>
                <a:cubicBezTo>
                  <a:pt x="421" y="55"/>
                  <a:pt x="400" y="42"/>
                  <a:pt x="376" y="42"/>
                </a:cubicBezTo>
                <a:cubicBezTo>
                  <a:pt x="340" y="42"/>
                  <a:pt x="311" y="72"/>
                  <a:pt x="311" y="107"/>
                </a:cubicBezTo>
                <a:cubicBezTo>
                  <a:pt x="311" y="130"/>
                  <a:pt x="322" y="150"/>
                  <a:pt x="340" y="162"/>
                </a:cubicBezTo>
                <a:cubicBezTo>
                  <a:pt x="325" y="191"/>
                  <a:pt x="325" y="191"/>
                  <a:pt x="325" y="191"/>
                </a:cubicBezTo>
                <a:cubicBezTo>
                  <a:pt x="318" y="189"/>
                  <a:pt x="311" y="188"/>
                  <a:pt x="304" y="188"/>
                </a:cubicBezTo>
                <a:cubicBezTo>
                  <a:pt x="280" y="188"/>
                  <a:pt x="259" y="201"/>
                  <a:pt x="248" y="220"/>
                </a:cubicBezTo>
                <a:cubicBezTo>
                  <a:pt x="248" y="220"/>
                  <a:pt x="242" y="233"/>
                  <a:pt x="235" y="233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12" y="233"/>
                  <a:pt x="208" y="216"/>
                  <a:pt x="208" y="216"/>
                </a:cubicBezTo>
                <a:cubicBezTo>
                  <a:pt x="193" y="175"/>
                  <a:pt x="154" y="146"/>
                  <a:pt x="107" y="146"/>
                </a:cubicBezTo>
                <a:cubicBezTo>
                  <a:pt x="48" y="146"/>
                  <a:pt x="0" y="194"/>
                  <a:pt x="0" y="253"/>
                </a:cubicBezTo>
                <a:cubicBezTo>
                  <a:pt x="0" y="312"/>
                  <a:pt x="48" y="360"/>
                  <a:pt x="107" y="360"/>
                </a:cubicBezTo>
                <a:cubicBezTo>
                  <a:pt x="154" y="360"/>
                  <a:pt x="193" y="331"/>
                  <a:pt x="208" y="290"/>
                </a:cubicBezTo>
                <a:cubicBezTo>
                  <a:pt x="208" y="290"/>
                  <a:pt x="212" y="273"/>
                  <a:pt x="219" y="273"/>
                </a:cubicBezTo>
                <a:cubicBezTo>
                  <a:pt x="235" y="273"/>
                  <a:pt x="235" y="273"/>
                  <a:pt x="235" y="273"/>
                </a:cubicBezTo>
                <a:cubicBezTo>
                  <a:pt x="242" y="273"/>
                  <a:pt x="248" y="286"/>
                  <a:pt x="248" y="286"/>
                </a:cubicBezTo>
                <a:cubicBezTo>
                  <a:pt x="259" y="305"/>
                  <a:pt x="280" y="318"/>
                  <a:pt x="304" y="318"/>
                </a:cubicBezTo>
                <a:cubicBezTo>
                  <a:pt x="311" y="318"/>
                  <a:pt x="318" y="317"/>
                  <a:pt x="324" y="315"/>
                </a:cubicBezTo>
                <a:cubicBezTo>
                  <a:pt x="339" y="344"/>
                  <a:pt x="339" y="344"/>
                  <a:pt x="339" y="344"/>
                </a:cubicBezTo>
                <a:cubicBezTo>
                  <a:pt x="322" y="356"/>
                  <a:pt x="311" y="375"/>
                  <a:pt x="311" y="397"/>
                </a:cubicBezTo>
                <a:cubicBezTo>
                  <a:pt x="311" y="420"/>
                  <a:pt x="322" y="440"/>
                  <a:pt x="340" y="451"/>
                </a:cubicBezTo>
                <a:cubicBezTo>
                  <a:pt x="325" y="481"/>
                  <a:pt x="325" y="481"/>
                  <a:pt x="325" y="481"/>
                </a:cubicBezTo>
                <a:cubicBezTo>
                  <a:pt x="318" y="479"/>
                  <a:pt x="311" y="477"/>
                  <a:pt x="304" y="477"/>
                </a:cubicBezTo>
                <a:cubicBezTo>
                  <a:pt x="280" y="477"/>
                  <a:pt x="259" y="490"/>
                  <a:pt x="248" y="510"/>
                </a:cubicBezTo>
                <a:cubicBezTo>
                  <a:pt x="248" y="510"/>
                  <a:pt x="242" y="522"/>
                  <a:pt x="235" y="522"/>
                </a:cubicBezTo>
                <a:cubicBezTo>
                  <a:pt x="219" y="522"/>
                  <a:pt x="219" y="522"/>
                  <a:pt x="219" y="522"/>
                </a:cubicBezTo>
                <a:cubicBezTo>
                  <a:pt x="212" y="522"/>
                  <a:pt x="208" y="506"/>
                  <a:pt x="208" y="506"/>
                </a:cubicBezTo>
                <a:cubicBezTo>
                  <a:pt x="193" y="464"/>
                  <a:pt x="154" y="435"/>
                  <a:pt x="107" y="435"/>
                </a:cubicBezTo>
                <a:cubicBezTo>
                  <a:pt x="48" y="435"/>
                  <a:pt x="0" y="483"/>
                  <a:pt x="0" y="542"/>
                </a:cubicBezTo>
                <a:cubicBezTo>
                  <a:pt x="0" y="602"/>
                  <a:pt x="48" y="649"/>
                  <a:pt x="107" y="649"/>
                </a:cubicBezTo>
                <a:cubicBezTo>
                  <a:pt x="154" y="649"/>
                  <a:pt x="193" y="620"/>
                  <a:pt x="208" y="579"/>
                </a:cubicBezTo>
                <a:cubicBezTo>
                  <a:pt x="208" y="579"/>
                  <a:pt x="212" y="562"/>
                  <a:pt x="219" y="562"/>
                </a:cubicBezTo>
                <a:cubicBezTo>
                  <a:pt x="235" y="562"/>
                  <a:pt x="235" y="562"/>
                  <a:pt x="235" y="562"/>
                </a:cubicBezTo>
                <a:cubicBezTo>
                  <a:pt x="242" y="562"/>
                  <a:pt x="248" y="575"/>
                  <a:pt x="248" y="575"/>
                </a:cubicBezTo>
                <a:cubicBezTo>
                  <a:pt x="259" y="594"/>
                  <a:pt x="280" y="607"/>
                  <a:pt x="304" y="607"/>
                </a:cubicBezTo>
                <a:cubicBezTo>
                  <a:pt x="311" y="607"/>
                  <a:pt x="318" y="606"/>
                  <a:pt x="324" y="604"/>
                </a:cubicBezTo>
                <a:cubicBezTo>
                  <a:pt x="339" y="633"/>
                  <a:pt x="339" y="633"/>
                  <a:pt x="339" y="633"/>
                </a:cubicBezTo>
                <a:cubicBezTo>
                  <a:pt x="322" y="645"/>
                  <a:pt x="311" y="665"/>
                  <a:pt x="311" y="687"/>
                </a:cubicBezTo>
                <a:cubicBezTo>
                  <a:pt x="311" y="723"/>
                  <a:pt x="340" y="752"/>
                  <a:pt x="376" y="752"/>
                </a:cubicBezTo>
                <a:cubicBezTo>
                  <a:pt x="400" y="752"/>
                  <a:pt x="421" y="739"/>
                  <a:pt x="432" y="719"/>
                </a:cubicBezTo>
                <a:cubicBezTo>
                  <a:pt x="432" y="719"/>
                  <a:pt x="439" y="707"/>
                  <a:pt x="445" y="707"/>
                </a:cubicBezTo>
                <a:cubicBezTo>
                  <a:pt x="461" y="707"/>
                  <a:pt x="461" y="707"/>
                  <a:pt x="461" y="707"/>
                </a:cubicBezTo>
                <a:cubicBezTo>
                  <a:pt x="468" y="707"/>
                  <a:pt x="472" y="723"/>
                  <a:pt x="472" y="723"/>
                </a:cubicBezTo>
                <a:cubicBezTo>
                  <a:pt x="487" y="764"/>
                  <a:pt x="527" y="794"/>
                  <a:pt x="573" y="794"/>
                </a:cubicBezTo>
                <a:cubicBezTo>
                  <a:pt x="632" y="794"/>
                  <a:pt x="680" y="746"/>
                  <a:pt x="680" y="687"/>
                </a:cubicBezTo>
                <a:cubicBezTo>
                  <a:pt x="680" y="628"/>
                  <a:pt x="632" y="580"/>
                  <a:pt x="573" y="580"/>
                </a:cubicBezTo>
                <a:cubicBezTo>
                  <a:pt x="527" y="580"/>
                  <a:pt x="487" y="609"/>
                  <a:pt x="472" y="650"/>
                </a:cubicBezTo>
                <a:cubicBezTo>
                  <a:pt x="472" y="650"/>
                  <a:pt x="468" y="667"/>
                  <a:pt x="461" y="667"/>
                </a:cubicBezTo>
                <a:cubicBezTo>
                  <a:pt x="445" y="667"/>
                  <a:pt x="445" y="667"/>
                  <a:pt x="445" y="667"/>
                </a:cubicBezTo>
                <a:cubicBezTo>
                  <a:pt x="439" y="667"/>
                  <a:pt x="432" y="654"/>
                  <a:pt x="432" y="654"/>
                </a:cubicBezTo>
                <a:cubicBezTo>
                  <a:pt x="421" y="635"/>
                  <a:pt x="400" y="622"/>
                  <a:pt x="376" y="622"/>
                </a:cubicBezTo>
                <a:cubicBezTo>
                  <a:pt x="369" y="622"/>
                  <a:pt x="361" y="623"/>
                  <a:pt x="355" y="625"/>
                </a:cubicBezTo>
                <a:cubicBezTo>
                  <a:pt x="340" y="596"/>
                  <a:pt x="340" y="596"/>
                  <a:pt x="340" y="596"/>
                </a:cubicBezTo>
                <a:cubicBezTo>
                  <a:pt x="358" y="585"/>
                  <a:pt x="369" y="565"/>
                  <a:pt x="369" y="542"/>
                </a:cubicBezTo>
                <a:cubicBezTo>
                  <a:pt x="369" y="520"/>
                  <a:pt x="358" y="500"/>
                  <a:pt x="341" y="489"/>
                </a:cubicBezTo>
                <a:cubicBezTo>
                  <a:pt x="356" y="459"/>
                  <a:pt x="356" y="459"/>
                  <a:pt x="356" y="459"/>
                </a:cubicBezTo>
                <a:cubicBezTo>
                  <a:pt x="362" y="461"/>
                  <a:pt x="369" y="462"/>
                  <a:pt x="376" y="462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  <a:effectLst>
            <a:outerShdw blurRad="279400" dist="2540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6429" tIns="48214" rIns="96429" bIns="4821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5657835" y="1854891"/>
            <a:ext cx="524181" cy="524181"/>
          </a:xfrm>
          <a:prstGeom prst="ellipse">
            <a:avLst/>
          </a:prstGeom>
          <a:solidFill>
            <a:srgbClr val="1C50A2"/>
          </a:solidFill>
          <a:ln w="28575" cap="flat" cmpd="sng" algn="ctr">
            <a:solidFill>
              <a:srgbClr val="1C50A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5657835" y="3393511"/>
            <a:ext cx="524181" cy="524181"/>
          </a:xfrm>
          <a:prstGeom prst="ellipse">
            <a:avLst/>
          </a:prstGeom>
          <a:solidFill>
            <a:srgbClr val="1C50A2"/>
          </a:solidFill>
          <a:ln w="28575" cap="flat" cmpd="sng" algn="ctr">
            <a:solidFill>
              <a:srgbClr val="1C50A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5657835" y="4932132"/>
            <a:ext cx="524181" cy="524181"/>
          </a:xfrm>
          <a:prstGeom prst="ellipse">
            <a:avLst/>
          </a:prstGeom>
          <a:solidFill>
            <a:srgbClr val="1C50A2"/>
          </a:solidFill>
          <a:ln w="28575" cap="flat" cmpd="sng" algn="ctr">
            <a:solidFill>
              <a:srgbClr val="1C50A2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5275049" y="2624201"/>
            <a:ext cx="524181" cy="524181"/>
          </a:xfrm>
          <a:prstGeom prst="ellipse">
            <a:avLst/>
          </a:prstGeom>
          <a:solidFill>
            <a:srgbClr val="1C50A2"/>
          </a:solidFill>
          <a:ln w="28575" cap="flat" cmpd="sng" algn="ctr">
            <a:solidFill>
              <a:srgbClr val="1C50A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5275049" y="4162822"/>
            <a:ext cx="524181" cy="524181"/>
          </a:xfrm>
          <a:prstGeom prst="ellipse">
            <a:avLst/>
          </a:prstGeom>
          <a:solidFill>
            <a:srgbClr val="1C50A2"/>
          </a:solidFill>
          <a:ln w="28575" cap="flat" cmpd="sng" algn="ctr">
            <a:solidFill>
              <a:srgbClr val="1C50A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6530864" y="1677428"/>
            <a:ext cx="879108" cy="879108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4066693" y="2446738"/>
            <a:ext cx="879108" cy="879108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4066693" y="3985358"/>
            <a:ext cx="879108" cy="879108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6530864" y="3216048"/>
            <a:ext cx="879108" cy="879108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6530864" y="4753585"/>
            <a:ext cx="879108" cy="879108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5" name="TextBox 73"/>
          <p:cNvSpPr txBox="1"/>
          <p:nvPr/>
        </p:nvSpPr>
        <p:spPr>
          <a:xfrm>
            <a:off x="5660046" y="188977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6" name="TextBox 74"/>
          <p:cNvSpPr txBox="1"/>
          <p:nvPr/>
        </p:nvSpPr>
        <p:spPr>
          <a:xfrm>
            <a:off x="5284922" y="2654926"/>
            <a:ext cx="527709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7" name="TextBox 75"/>
          <p:cNvSpPr txBox="1"/>
          <p:nvPr/>
        </p:nvSpPr>
        <p:spPr>
          <a:xfrm>
            <a:off x="5642687" y="3414099"/>
            <a:ext cx="527709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8" name="TextBox 76"/>
          <p:cNvSpPr txBox="1"/>
          <p:nvPr/>
        </p:nvSpPr>
        <p:spPr>
          <a:xfrm>
            <a:off x="5237543" y="419007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9" name="TextBox 77"/>
          <p:cNvSpPr txBox="1"/>
          <p:nvPr/>
        </p:nvSpPr>
        <p:spPr>
          <a:xfrm>
            <a:off x="5642687" y="4974062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05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20" name="Group 23"/>
          <p:cNvGrpSpPr/>
          <p:nvPr/>
        </p:nvGrpSpPr>
        <p:grpSpPr>
          <a:xfrm>
            <a:off x="6775103" y="3456069"/>
            <a:ext cx="398385" cy="399066"/>
            <a:chOff x="7287419" y="3505994"/>
            <a:chExt cx="464344" cy="465138"/>
          </a:xfrm>
          <a:solidFill>
            <a:srgbClr val="1C50A2"/>
          </a:solidFill>
        </p:grpSpPr>
        <p:sp>
          <p:nvSpPr>
            <p:cNvPr id="121" name="AutoShape 37"/>
            <p:cNvSpPr/>
            <p:nvPr/>
          </p:nvSpPr>
          <p:spPr bwMode="auto">
            <a:xfrm>
              <a:off x="7287419" y="354965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38"/>
            <p:cNvSpPr/>
            <p:nvPr/>
          </p:nvSpPr>
          <p:spPr bwMode="auto">
            <a:xfrm>
              <a:off x="7490619" y="373856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39"/>
            <p:cNvSpPr/>
            <p:nvPr/>
          </p:nvSpPr>
          <p:spPr bwMode="auto">
            <a:xfrm>
              <a:off x="7679532" y="350599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40"/>
            <p:cNvSpPr/>
            <p:nvPr/>
          </p:nvSpPr>
          <p:spPr bwMode="auto">
            <a:xfrm>
              <a:off x="7403307" y="372427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AutoShape 41"/>
            <p:cNvSpPr/>
            <p:nvPr/>
          </p:nvSpPr>
          <p:spPr bwMode="auto">
            <a:xfrm>
              <a:off x="7461250" y="382587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AutoShape 42"/>
            <p:cNvSpPr/>
            <p:nvPr/>
          </p:nvSpPr>
          <p:spPr bwMode="auto">
            <a:xfrm>
              <a:off x="7693819" y="360759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7" name="Group 30"/>
          <p:cNvGrpSpPr/>
          <p:nvPr/>
        </p:nvGrpSpPr>
        <p:grpSpPr>
          <a:xfrm>
            <a:off x="6796034" y="4993946"/>
            <a:ext cx="348672" cy="398385"/>
            <a:chOff x="9174163" y="2577307"/>
            <a:chExt cx="406400" cy="464344"/>
          </a:xfrm>
          <a:solidFill>
            <a:srgbClr val="1C50A2"/>
          </a:solidFill>
        </p:grpSpPr>
        <p:sp>
          <p:nvSpPr>
            <p:cNvPr id="128" name="AutoShape 48"/>
            <p:cNvSpPr/>
            <p:nvPr/>
          </p:nvSpPr>
          <p:spPr bwMode="auto">
            <a:xfrm>
              <a:off x="9174163" y="257730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AutoShape 49"/>
            <p:cNvSpPr/>
            <p:nvPr/>
          </p:nvSpPr>
          <p:spPr bwMode="auto">
            <a:xfrm>
              <a:off x="9493250" y="294005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0" name="AutoShape 50"/>
            <p:cNvSpPr/>
            <p:nvPr/>
          </p:nvSpPr>
          <p:spPr bwMode="auto">
            <a:xfrm>
              <a:off x="9493250" y="285273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1" name="AutoShape 51"/>
            <p:cNvSpPr/>
            <p:nvPr/>
          </p:nvSpPr>
          <p:spPr bwMode="auto">
            <a:xfrm>
              <a:off x="9493250" y="276542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35"/>
          <p:cNvGrpSpPr/>
          <p:nvPr/>
        </p:nvGrpSpPr>
        <p:grpSpPr>
          <a:xfrm>
            <a:off x="6771177" y="1912513"/>
            <a:ext cx="398385" cy="398385"/>
            <a:chOff x="7287419" y="2577307"/>
            <a:chExt cx="464344" cy="464344"/>
          </a:xfrm>
          <a:solidFill>
            <a:srgbClr val="1C50A2"/>
          </a:solidFill>
        </p:grpSpPr>
        <p:sp>
          <p:nvSpPr>
            <p:cNvPr id="133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6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7" name="Group 39"/>
          <p:cNvGrpSpPr/>
          <p:nvPr/>
        </p:nvGrpSpPr>
        <p:grpSpPr>
          <a:xfrm>
            <a:off x="4319652" y="2693392"/>
            <a:ext cx="373188" cy="398385"/>
            <a:chOff x="9159875" y="1647825"/>
            <a:chExt cx="434975" cy="464344"/>
          </a:xfrm>
          <a:solidFill>
            <a:srgbClr val="1C50A2"/>
          </a:solidFill>
        </p:grpSpPr>
        <p:sp>
          <p:nvSpPr>
            <p:cNvPr id="138" name="AutoShape 78"/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9" name="AutoShape 79"/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0" name="AutoShape 80"/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43"/>
          <p:cNvGrpSpPr/>
          <p:nvPr/>
        </p:nvGrpSpPr>
        <p:grpSpPr>
          <a:xfrm>
            <a:off x="4304473" y="4266818"/>
            <a:ext cx="398385" cy="311217"/>
            <a:chOff x="2581275" y="1710532"/>
            <a:chExt cx="464344" cy="362744"/>
          </a:xfrm>
          <a:solidFill>
            <a:srgbClr val="1C50A2"/>
          </a:solidFill>
        </p:grpSpPr>
        <p:sp>
          <p:nvSpPr>
            <p:cNvPr id="142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89" tIns="20089" rIns="20089" bIns="2008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1566175" y="2624201"/>
            <a:ext cx="2108063" cy="882390"/>
            <a:chOff x="1068797" y="2701101"/>
            <a:chExt cx="2108063" cy="882390"/>
          </a:xfrm>
        </p:grpSpPr>
        <p:sp>
          <p:nvSpPr>
            <p:cNvPr id="150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51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566175" y="4012216"/>
            <a:ext cx="2108063" cy="882390"/>
            <a:chOff x="1068797" y="2701101"/>
            <a:chExt cx="2108063" cy="882390"/>
          </a:xfrm>
        </p:grpSpPr>
        <p:sp>
          <p:nvSpPr>
            <p:cNvPr id="153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54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8028910" y="1772536"/>
            <a:ext cx="2108063" cy="882390"/>
            <a:chOff x="1068797" y="2701101"/>
            <a:chExt cx="2108063" cy="882390"/>
          </a:xfrm>
        </p:grpSpPr>
        <p:sp>
          <p:nvSpPr>
            <p:cNvPr id="156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57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8028910" y="3333160"/>
            <a:ext cx="2108063" cy="882390"/>
            <a:chOff x="1068797" y="2701101"/>
            <a:chExt cx="2108063" cy="882390"/>
          </a:xfrm>
        </p:grpSpPr>
        <p:sp>
          <p:nvSpPr>
            <p:cNvPr id="159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60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028910" y="4893784"/>
            <a:ext cx="2108063" cy="882390"/>
            <a:chOff x="1068797" y="2701101"/>
            <a:chExt cx="2108063" cy="882390"/>
          </a:xfrm>
        </p:grpSpPr>
        <p:sp>
          <p:nvSpPr>
            <p:cNvPr id="162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63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98918" y="1"/>
            <a:ext cx="1518745" cy="2362403"/>
            <a:chOff x="98918" y="1"/>
            <a:chExt cx="1871450" cy="2911035"/>
          </a:xfrm>
        </p:grpSpPr>
        <p:sp>
          <p:nvSpPr>
            <p:cNvPr id="165" name="Freeform 84"/>
            <p:cNvSpPr>
              <a:spLocks noEditPoints="1"/>
            </p:cNvSpPr>
            <p:nvPr/>
          </p:nvSpPr>
          <p:spPr bwMode="auto">
            <a:xfrm>
              <a:off x="98918" y="566442"/>
              <a:ext cx="1871450" cy="1871450"/>
            </a:xfrm>
            <a:custGeom>
              <a:avLst/>
              <a:gdLst>
                <a:gd name="T0" fmla="*/ 1825 w 1892"/>
                <a:gd name="T1" fmla="*/ 860 h 1892"/>
                <a:gd name="T2" fmla="*/ 1768 w 1892"/>
                <a:gd name="T3" fmla="*/ 841 h 1892"/>
                <a:gd name="T4" fmla="*/ 1783 w 1892"/>
                <a:gd name="T5" fmla="*/ 822 h 1892"/>
                <a:gd name="T6" fmla="*/ 1583 w 1892"/>
                <a:gd name="T7" fmla="*/ 499 h 1892"/>
                <a:gd name="T8" fmla="*/ 1583 w 1892"/>
                <a:gd name="T9" fmla="*/ 423 h 1892"/>
                <a:gd name="T10" fmla="*/ 1583 w 1892"/>
                <a:gd name="T11" fmla="*/ 333 h 1892"/>
                <a:gd name="T12" fmla="*/ 1493 w 1892"/>
                <a:gd name="T13" fmla="*/ 356 h 1892"/>
                <a:gd name="T14" fmla="*/ 1445 w 1892"/>
                <a:gd name="T15" fmla="*/ 356 h 1892"/>
                <a:gd name="T16" fmla="*/ 1293 w 1892"/>
                <a:gd name="T17" fmla="*/ 333 h 1892"/>
                <a:gd name="T18" fmla="*/ 1022 w 1892"/>
                <a:gd name="T19" fmla="*/ 161 h 1892"/>
                <a:gd name="T20" fmla="*/ 1012 w 1892"/>
                <a:gd name="T21" fmla="*/ 52 h 1892"/>
                <a:gd name="T22" fmla="*/ 913 w 1892"/>
                <a:gd name="T23" fmla="*/ 52 h 1892"/>
                <a:gd name="T24" fmla="*/ 908 w 1892"/>
                <a:gd name="T25" fmla="*/ 157 h 1892"/>
                <a:gd name="T26" fmla="*/ 855 w 1892"/>
                <a:gd name="T27" fmla="*/ 109 h 1892"/>
                <a:gd name="T28" fmla="*/ 447 w 1892"/>
                <a:gd name="T29" fmla="*/ 333 h 1892"/>
                <a:gd name="T30" fmla="*/ 399 w 1892"/>
                <a:gd name="T31" fmla="*/ 333 h 1892"/>
                <a:gd name="T32" fmla="*/ 309 w 1892"/>
                <a:gd name="T33" fmla="*/ 356 h 1892"/>
                <a:gd name="T34" fmla="*/ 375 w 1892"/>
                <a:gd name="T35" fmla="*/ 423 h 1892"/>
                <a:gd name="T36" fmla="*/ 309 w 1892"/>
                <a:gd name="T37" fmla="*/ 656 h 1892"/>
                <a:gd name="T38" fmla="*/ 119 w 1892"/>
                <a:gd name="T39" fmla="*/ 946 h 1892"/>
                <a:gd name="T40" fmla="*/ 19 w 1892"/>
                <a:gd name="T41" fmla="*/ 946 h 1892"/>
                <a:gd name="T42" fmla="*/ 66 w 1892"/>
                <a:gd name="T43" fmla="*/ 1031 h 1892"/>
                <a:gd name="T44" fmla="*/ 109 w 1892"/>
                <a:gd name="T45" fmla="*/ 1070 h 1892"/>
                <a:gd name="T46" fmla="*/ 309 w 1892"/>
                <a:gd name="T47" fmla="*/ 1421 h 1892"/>
                <a:gd name="T48" fmla="*/ 375 w 1892"/>
                <a:gd name="T49" fmla="*/ 1421 h 1892"/>
                <a:gd name="T50" fmla="*/ 309 w 1892"/>
                <a:gd name="T51" fmla="*/ 1497 h 1892"/>
                <a:gd name="T52" fmla="*/ 375 w 1892"/>
                <a:gd name="T53" fmla="*/ 1564 h 1892"/>
                <a:gd name="T54" fmla="*/ 447 w 1892"/>
                <a:gd name="T55" fmla="*/ 1497 h 1892"/>
                <a:gd name="T56" fmla="*/ 803 w 1892"/>
                <a:gd name="T57" fmla="*/ 1768 h 1892"/>
                <a:gd name="T58" fmla="*/ 841 w 1892"/>
                <a:gd name="T59" fmla="*/ 1768 h 1892"/>
                <a:gd name="T60" fmla="*/ 865 w 1892"/>
                <a:gd name="T61" fmla="*/ 1830 h 1892"/>
                <a:gd name="T62" fmla="*/ 946 w 1892"/>
                <a:gd name="T63" fmla="*/ 1873 h 1892"/>
                <a:gd name="T64" fmla="*/ 946 w 1892"/>
                <a:gd name="T65" fmla="*/ 1773 h 1892"/>
                <a:gd name="T66" fmla="*/ 1260 w 1892"/>
                <a:gd name="T67" fmla="*/ 1564 h 1892"/>
                <a:gd name="T68" fmla="*/ 1445 w 1892"/>
                <a:gd name="T69" fmla="*/ 1540 h 1892"/>
                <a:gd name="T70" fmla="*/ 1493 w 1892"/>
                <a:gd name="T71" fmla="*/ 1540 h 1892"/>
                <a:gd name="T72" fmla="*/ 1583 w 1892"/>
                <a:gd name="T73" fmla="*/ 1564 h 1892"/>
                <a:gd name="T74" fmla="*/ 1583 w 1892"/>
                <a:gd name="T75" fmla="*/ 1474 h 1892"/>
                <a:gd name="T76" fmla="*/ 1559 w 1892"/>
                <a:gd name="T77" fmla="*/ 1421 h 1892"/>
                <a:gd name="T78" fmla="*/ 1583 w 1892"/>
                <a:gd name="T79" fmla="*/ 1398 h 1892"/>
                <a:gd name="T80" fmla="*/ 1787 w 1892"/>
                <a:gd name="T81" fmla="*/ 1036 h 1892"/>
                <a:gd name="T82" fmla="*/ 1735 w 1892"/>
                <a:gd name="T83" fmla="*/ 989 h 1892"/>
                <a:gd name="T84" fmla="*/ 1844 w 1892"/>
                <a:gd name="T85" fmla="*/ 979 h 1892"/>
                <a:gd name="T86" fmla="*/ 1516 w 1892"/>
                <a:gd name="T87" fmla="*/ 356 h 1892"/>
                <a:gd name="T88" fmla="*/ 1516 w 1892"/>
                <a:gd name="T89" fmla="*/ 356 h 1892"/>
                <a:gd name="T90" fmla="*/ 375 w 1892"/>
                <a:gd name="T91" fmla="*/ 1497 h 1892"/>
                <a:gd name="T92" fmla="*/ 1417 w 1892"/>
                <a:gd name="T93" fmla="*/ 423 h 1892"/>
                <a:gd name="T94" fmla="*/ 1493 w 1892"/>
                <a:gd name="T95" fmla="*/ 494 h 1892"/>
                <a:gd name="T96" fmla="*/ 1317 w 1892"/>
                <a:gd name="T97" fmla="*/ 356 h 1892"/>
                <a:gd name="T98" fmla="*/ 375 w 1892"/>
                <a:gd name="T99" fmla="*/ 356 h 1892"/>
                <a:gd name="T100" fmla="*/ 399 w 1892"/>
                <a:gd name="T101" fmla="*/ 499 h 1892"/>
                <a:gd name="T102" fmla="*/ 447 w 1892"/>
                <a:gd name="T103" fmla="*/ 423 h 1892"/>
                <a:gd name="T104" fmla="*/ 608 w 1892"/>
                <a:gd name="T105" fmla="*/ 356 h 1892"/>
                <a:gd name="T106" fmla="*/ 475 w 1892"/>
                <a:gd name="T107" fmla="*/ 1497 h 1892"/>
                <a:gd name="T108" fmla="*/ 399 w 1892"/>
                <a:gd name="T109" fmla="*/ 1421 h 1892"/>
                <a:gd name="T110" fmla="*/ 332 w 1892"/>
                <a:gd name="T111" fmla="*/ 1298 h 1892"/>
                <a:gd name="T112" fmla="*/ 1559 w 1892"/>
                <a:gd name="T113" fmla="*/ 1540 h 1892"/>
                <a:gd name="T114" fmla="*/ 1559 w 1892"/>
                <a:gd name="T115" fmla="*/ 1331 h 1892"/>
                <a:gd name="T116" fmla="*/ 1493 w 1892"/>
                <a:gd name="T117" fmla="*/ 1421 h 1892"/>
                <a:gd name="T118" fmla="*/ 1417 w 1892"/>
                <a:gd name="T119" fmla="*/ 1497 h 1892"/>
                <a:gd name="T120" fmla="*/ 1559 w 1892"/>
                <a:gd name="T121" fmla="*/ 1331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2" h="1892">
                  <a:moveTo>
                    <a:pt x="1873" y="913"/>
                  </a:moveTo>
                  <a:lnTo>
                    <a:pt x="1844" y="879"/>
                  </a:lnTo>
                  <a:lnTo>
                    <a:pt x="1825" y="865"/>
                  </a:lnTo>
                  <a:lnTo>
                    <a:pt x="1825" y="860"/>
                  </a:lnTo>
                  <a:lnTo>
                    <a:pt x="1773" y="913"/>
                  </a:lnTo>
                  <a:lnTo>
                    <a:pt x="1735" y="875"/>
                  </a:lnTo>
                  <a:lnTo>
                    <a:pt x="1764" y="841"/>
                  </a:lnTo>
                  <a:lnTo>
                    <a:pt x="1768" y="841"/>
                  </a:lnTo>
                  <a:lnTo>
                    <a:pt x="1783" y="822"/>
                  </a:lnTo>
                  <a:lnTo>
                    <a:pt x="1783" y="822"/>
                  </a:lnTo>
                  <a:lnTo>
                    <a:pt x="1764" y="803"/>
                  </a:lnTo>
                  <a:lnTo>
                    <a:pt x="1783" y="822"/>
                  </a:lnTo>
                  <a:lnTo>
                    <a:pt x="1716" y="756"/>
                  </a:lnTo>
                  <a:lnTo>
                    <a:pt x="1583" y="623"/>
                  </a:lnTo>
                  <a:lnTo>
                    <a:pt x="1583" y="499"/>
                  </a:lnTo>
                  <a:lnTo>
                    <a:pt x="1583" y="499"/>
                  </a:lnTo>
                  <a:lnTo>
                    <a:pt x="1583" y="475"/>
                  </a:lnTo>
                  <a:lnTo>
                    <a:pt x="1516" y="475"/>
                  </a:lnTo>
                  <a:lnTo>
                    <a:pt x="1516" y="423"/>
                  </a:lnTo>
                  <a:lnTo>
                    <a:pt x="1583" y="423"/>
                  </a:lnTo>
                  <a:lnTo>
                    <a:pt x="1583" y="418"/>
                  </a:lnTo>
                  <a:lnTo>
                    <a:pt x="1583" y="399"/>
                  </a:lnTo>
                  <a:lnTo>
                    <a:pt x="1583" y="356"/>
                  </a:lnTo>
                  <a:lnTo>
                    <a:pt x="1583" y="333"/>
                  </a:lnTo>
                  <a:lnTo>
                    <a:pt x="1559" y="333"/>
                  </a:lnTo>
                  <a:lnTo>
                    <a:pt x="1516" y="333"/>
                  </a:lnTo>
                  <a:lnTo>
                    <a:pt x="1493" y="333"/>
                  </a:lnTo>
                  <a:lnTo>
                    <a:pt x="1493" y="356"/>
                  </a:lnTo>
                  <a:lnTo>
                    <a:pt x="1493" y="399"/>
                  </a:lnTo>
                  <a:lnTo>
                    <a:pt x="1445" y="399"/>
                  </a:lnTo>
                  <a:lnTo>
                    <a:pt x="1445" y="356"/>
                  </a:lnTo>
                  <a:lnTo>
                    <a:pt x="1445" y="356"/>
                  </a:lnTo>
                  <a:lnTo>
                    <a:pt x="1445" y="333"/>
                  </a:lnTo>
                  <a:lnTo>
                    <a:pt x="1445" y="333"/>
                  </a:lnTo>
                  <a:lnTo>
                    <a:pt x="1417" y="333"/>
                  </a:lnTo>
                  <a:lnTo>
                    <a:pt x="1293" y="333"/>
                  </a:lnTo>
                  <a:lnTo>
                    <a:pt x="1088" y="128"/>
                  </a:lnTo>
                  <a:lnTo>
                    <a:pt x="1088" y="128"/>
                  </a:lnTo>
                  <a:lnTo>
                    <a:pt x="1069" y="109"/>
                  </a:lnTo>
                  <a:lnTo>
                    <a:pt x="1022" y="161"/>
                  </a:lnTo>
                  <a:lnTo>
                    <a:pt x="984" y="119"/>
                  </a:lnTo>
                  <a:lnTo>
                    <a:pt x="1031" y="71"/>
                  </a:lnTo>
                  <a:lnTo>
                    <a:pt x="1027" y="66"/>
                  </a:lnTo>
                  <a:lnTo>
                    <a:pt x="1012" y="52"/>
                  </a:lnTo>
                  <a:lnTo>
                    <a:pt x="984" y="19"/>
                  </a:lnTo>
                  <a:lnTo>
                    <a:pt x="965" y="0"/>
                  </a:lnTo>
                  <a:lnTo>
                    <a:pt x="946" y="19"/>
                  </a:lnTo>
                  <a:lnTo>
                    <a:pt x="913" y="52"/>
                  </a:lnTo>
                  <a:lnTo>
                    <a:pt x="894" y="71"/>
                  </a:lnTo>
                  <a:lnTo>
                    <a:pt x="913" y="90"/>
                  </a:lnTo>
                  <a:lnTo>
                    <a:pt x="946" y="119"/>
                  </a:lnTo>
                  <a:lnTo>
                    <a:pt x="908" y="157"/>
                  </a:lnTo>
                  <a:lnTo>
                    <a:pt x="874" y="128"/>
                  </a:lnTo>
                  <a:lnTo>
                    <a:pt x="874" y="128"/>
                  </a:lnTo>
                  <a:lnTo>
                    <a:pt x="855" y="109"/>
                  </a:lnTo>
                  <a:lnTo>
                    <a:pt x="855" y="109"/>
                  </a:lnTo>
                  <a:lnTo>
                    <a:pt x="836" y="128"/>
                  </a:lnTo>
                  <a:lnTo>
                    <a:pt x="632" y="333"/>
                  </a:lnTo>
                  <a:lnTo>
                    <a:pt x="475" y="333"/>
                  </a:lnTo>
                  <a:lnTo>
                    <a:pt x="447" y="333"/>
                  </a:lnTo>
                  <a:lnTo>
                    <a:pt x="447" y="399"/>
                  </a:lnTo>
                  <a:lnTo>
                    <a:pt x="399" y="399"/>
                  </a:lnTo>
                  <a:lnTo>
                    <a:pt x="399" y="356"/>
                  </a:lnTo>
                  <a:lnTo>
                    <a:pt x="399" y="333"/>
                  </a:lnTo>
                  <a:lnTo>
                    <a:pt x="375" y="333"/>
                  </a:lnTo>
                  <a:lnTo>
                    <a:pt x="332" y="333"/>
                  </a:lnTo>
                  <a:lnTo>
                    <a:pt x="309" y="333"/>
                  </a:lnTo>
                  <a:lnTo>
                    <a:pt x="309" y="356"/>
                  </a:lnTo>
                  <a:lnTo>
                    <a:pt x="309" y="399"/>
                  </a:lnTo>
                  <a:lnTo>
                    <a:pt x="309" y="418"/>
                  </a:lnTo>
                  <a:lnTo>
                    <a:pt x="309" y="423"/>
                  </a:lnTo>
                  <a:lnTo>
                    <a:pt x="375" y="423"/>
                  </a:lnTo>
                  <a:lnTo>
                    <a:pt x="375" y="475"/>
                  </a:lnTo>
                  <a:lnTo>
                    <a:pt x="309" y="475"/>
                  </a:lnTo>
                  <a:lnTo>
                    <a:pt x="309" y="499"/>
                  </a:lnTo>
                  <a:lnTo>
                    <a:pt x="309" y="656"/>
                  </a:lnTo>
                  <a:lnTo>
                    <a:pt x="123" y="841"/>
                  </a:lnTo>
                  <a:lnTo>
                    <a:pt x="109" y="860"/>
                  </a:lnTo>
                  <a:lnTo>
                    <a:pt x="157" y="908"/>
                  </a:lnTo>
                  <a:lnTo>
                    <a:pt x="119" y="946"/>
                  </a:lnTo>
                  <a:lnTo>
                    <a:pt x="85" y="913"/>
                  </a:lnTo>
                  <a:lnTo>
                    <a:pt x="71" y="894"/>
                  </a:lnTo>
                  <a:lnTo>
                    <a:pt x="52" y="913"/>
                  </a:lnTo>
                  <a:lnTo>
                    <a:pt x="19" y="946"/>
                  </a:lnTo>
                  <a:lnTo>
                    <a:pt x="0" y="965"/>
                  </a:lnTo>
                  <a:lnTo>
                    <a:pt x="19" y="984"/>
                  </a:lnTo>
                  <a:lnTo>
                    <a:pt x="52" y="1012"/>
                  </a:lnTo>
                  <a:lnTo>
                    <a:pt x="66" y="1031"/>
                  </a:lnTo>
                  <a:lnTo>
                    <a:pt x="71" y="1031"/>
                  </a:lnTo>
                  <a:lnTo>
                    <a:pt x="119" y="984"/>
                  </a:lnTo>
                  <a:lnTo>
                    <a:pt x="157" y="1022"/>
                  </a:lnTo>
                  <a:lnTo>
                    <a:pt x="109" y="1070"/>
                  </a:lnTo>
                  <a:lnTo>
                    <a:pt x="128" y="1089"/>
                  </a:lnTo>
                  <a:lnTo>
                    <a:pt x="309" y="1269"/>
                  </a:lnTo>
                  <a:lnTo>
                    <a:pt x="309" y="1398"/>
                  </a:lnTo>
                  <a:lnTo>
                    <a:pt x="309" y="1421"/>
                  </a:lnTo>
                  <a:lnTo>
                    <a:pt x="309" y="1421"/>
                  </a:lnTo>
                  <a:lnTo>
                    <a:pt x="332" y="1421"/>
                  </a:lnTo>
                  <a:lnTo>
                    <a:pt x="332" y="1421"/>
                  </a:lnTo>
                  <a:lnTo>
                    <a:pt x="375" y="1421"/>
                  </a:lnTo>
                  <a:lnTo>
                    <a:pt x="375" y="1474"/>
                  </a:lnTo>
                  <a:lnTo>
                    <a:pt x="309" y="1474"/>
                  </a:lnTo>
                  <a:lnTo>
                    <a:pt x="309" y="1478"/>
                  </a:lnTo>
                  <a:lnTo>
                    <a:pt x="309" y="1497"/>
                  </a:lnTo>
                  <a:lnTo>
                    <a:pt x="309" y="1540"/>
                  </a:lnTo>
                  <a:lnTo>
                    <a:pt x="309" y="1564"/>
                  </a:lnTo>
                  <a:lnTo>
                    <a:pt x="332" y="1564"/>
                  </a:lnTo>
                  <a:lnTo>
                    <a:pt x="375" y="1564"/>
                  </a:lnTo>
                  <a:lnTo>
                    <a:pt x="399" y="1564"/>
                  </a:lnTo>
                  <a:lnTo>
                    <a:pt x="399" y="1540"/>
                  </a:lnTo>
                  <a:lnTo>
                    <a:pt x="399" y="1497"/>
                  </a:lnTo>
                  <a:lnTo>
                    <a:pt x="447" y="1497"/>
                  </a:lnTo>
                  <a:lnTo>
                    <a:pt x="447" y="1564"/>
                  </a:lnTo>
                  <a:lnTo>
                    <a:pt x="475" y="1564"/>
                  </a:lnTo>
                  <a:lnTo>
                    <a:pt x="599" y="1564"/>
                  </a:lnTo>
                  <a:lnTo>
                    <a:pt x="803" y="1768"/>
                  </a:lnTo>
                  <a:lnTo>
                    <a:pt x="822" y="1787"/>
                  </a:lnTo>
                  <a:lnTo>
                    <a:pt x="822" y="1787"/>
                  </a:lnTo>
                  <a:lnTo>
                    <a:pt x="841" y="1768"/>
                  </a:lnTo>
                  <a:lnTo>
                    <a:pt x="841" y="1768"/>
                  </a:lnTo>
                  <a:lnTo>
                    <a:pt x="870" y="1735"/>
                  </a:lnTo>
                  <a:lnTo>
                    <a:pt x="913" y="1773"/>
                  </a:lnTo>
                  <a:lnTo>
                    <a:pt x="860" y="1825"/>
                  </a:lnTo>
                  <a:lnTo>
                    <a:pt x="865" y="1830"/>
                  </a:lnTo>
                  <a:lnTo>
                    <a:pt x="879" y="1845"/>
                  </a:lnTo>
                  <a:lnTo>
                    <a:pt x="913" y="1873"/>
                  </a:lnTo>
                  <a:lnTo>
                    <a:pt x="932" y="1892"/>
                  </a:lnTo>
                  <a:lnTo>
                    <a:pt x="946" y="1873"/>
                  </a:lnTo>
                  <a:lnTo>
                    <a:pt x="979" y="1845"/>
                  </a:lnTo>
                  <a:lnTo>
                    <a:pt x="998" y="1825"/>
                  </a:lnTo>
                  <a:lnTo>
                    <a:pt x="979" y="1806"/>
                  </a:lnTo>
                  <a:lnTo>
                    <a:pt x="946" y="1773"/>
                  </a:lnTo>
                  <a:lnTo>
                    <a:pt x="984" y="1735"/>
                  </a:lnTo>
                  <a:lnTo>
                    <a:pt x="1036" y="1787"/>
                  </a:lnTo>
                  <a:lnTo>
                    <a:pt x="1055" y="1768"/>
                  </a:lnTo>
                  <a:lnTo>
                    <a:pt x="1260" y="1564"/>
                  </a:lnTo>
                  <a:lnTo>
                    <a:pt x="1417" y="1564"/>
                  </a:lnTo>
                  <a:lnTo>
                    <a:pt x="1445" y="1564"/>
                  </a:lnTo>
                  <a:lnTo>
                    <a:pt x="1445" y="1564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497"/>
                  </a:lnTo>
                  <a:lnTo>
                    <a:pt x="1493" y="1497"/>
                  </a:lnTo>
                  <a:lnTo>
                    <a:pt x="1493" y="1540"/>
                  </a:lnTo>
                  <a:lnTo>
                    <a:pt x="1493" y="1564"/>
                  </a:lnTo>
                  <a:lnTo>
                    <a:pt x="1516" y="1564"/>
                  </a:lnTo>
                  <a:lnTo>
                    <a:pt x="1559" y="1564"/>
                  </a:lnTo>
                  <a:lnTo>
                    <a:pt x="1583" y="1564"/>
                  </a:lnTo>
                  <a:lnTo>
                    <a:pt x="1583" y="1540"/>
                  </a:lnTo>
                  <a:lnTo>
                    <a:pt x="1583" y="1497"/>
                  </a:lnTo>
                  <a:lnTo>
                    <a:pt x="1583" y="1478"/>
                  </a:lnTo>
                  <a:lnTo>
                    <a:pt x="1583" y="1474"/>
                  </a:lnTo>
                  <a:lnTo>
                    <a:pt x="1516" y="1474"/>
                  </a:lnTo>
                  <a:lnTo>
                    <a:pt x="1516" y="1421"/>
                  </a:lnTo>
                  <a:lnTo>
                    <a:pt x="1559" y="1421"/>
                  </a:lnTo>
                  <a:lnTo>
                    <a:pt x="1559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398"/>
                  </a:lnTo>
                  <a:lnTo>
                    <a:pt x="1583" y="1331"/>
                  </a:lnTo>
                  <a:lnTo>
                    <a:pt x="1583" y="1236"/>
                  </a:lnTo>
                  <a:lnTo>
                    <a:pt x="1768" y="1055"/>
                  </a:lnTo>
                  <a:lnTo>
                    <a:pt x="1787" y="1036"/>
                  </a:lnTo>
                  <a:lnTo>
                    <a:pt x="1787" y="1036"/>
                  </a:lnTo>
                  <a:lnTo>
                    <a:pt x="1768" y="1017"/>
                  </a:lnTo>
                  <a:lnTo>
                    <a:pt x="1768" y="1017"/>
                  </a:lnTo>
                  <a:lnTo>
                    <a:pt x="1735" y="989"/>
                  </a:lnTo>
                  <a:lnTo>
                    <a:pt x="1773" y="951"/>
                  </a:lnTo>
                  <a:lnTo>
                    <a:pt x="1806" y="979"/>
                  </a:lnTo>
                  <a:lnTo>
                    <a:pt x="1825" y="998"/>
                  </a:lnTo>
                  <a:lnTo>
                    <a:pt x="1844" y="979"/>
                  </a:lnTo>
                  <a:lnTo>
                    <a:pt x="1873" y="951"/>
                  </a:lnTo>
                  <a:lnTo>
                    <a:pt x="1892" y="932"/>
                  </a:lnTo>
                  <a:lnTo>
                    <a:pt x="1873" y="913"/>
                  </a:lnTo>
                  <a:close/>
                  <a:moveTo>
                    <a:pt x="1516" y="356"/>
                  </a:moveTo>
                  <a:lnTo>
                    <a:pt x="1559" y="356"/>
                  </a:lnTo>
                  <a:lnTo>
                    <a:pt x="1559" y="399"/>
                  </a:lnTo>
                  <a:lnTo>
                    <a:pt x="1516" y="399"/>
                  </a:lnTo>
                  <a:lnTo>
                    <a:pt x="1516" y="356"/>
                  </a:lnTo>
                  <a:close/>
                  <a:moveTo>
                    <a:pt x="375" y="1540"/>
                  </a:moveTo>
                  <a:lnTo>
                    <a:pt x="332" y="1540"/>
                  </a:lnTo>
                  <a:lnTo>
                    <a:pt x="332" y="1497"/>
                  </a:lnTo>
                  <a:lnTo>
                    <a:pt x="375" y="1497"/>
                  </a:lnTo>
                  <a:lnTo>
                    <a:pt x="375" y="1540"/>
                  </a:lnTo>
                  <a:close/>
                  <a:moveTo>
                    <a:pt x="1417" y="356"/>
                  </a:moveTo>
                  <a:lnTo>
                    <a:pt x="1417" y="399"/>
                  </a:lnTo>
                  <a:lnTo>
                    <a:pt x="1417" y="423"/>
                  </a:lnTo>
                  <a:lnTo>
                    <a:pt x="1445" y="423"/>
                  </a:lnTo>
                  <a:lnTo>
                    <a:pt x="1493" y="423"/>
                  </a:lnTo>
                  <a:lnTo>
                    <a:pt x="1493" y="475"/>
                  </a:lnTo>
                  <a:lnTo>
                    <a:pt x="1493" y="494"/>
                  </a:lnTo>
                  <a:lnTo>
                    <a:pt x="1493" y="499"/>
                  </a:lnTo>
                  <a:lnTo>
                    <a:pt x="1559" y="499"/>
                  </a:lnTo>
                  <a:lnTo>
                    <a:pt x="1559" y="599"/>
                  </a:lnTo>
                  <a:lnTo>
                    <a:pt x="1317" y="356"/>
                  </a:lnTo>
                  <a:lnTo>
                    <a:pt x="1417" y="356"/>
                  </a:lnTo>
                  <a:close/>
                  <a:moveTo>
                    <a:pt x="332" y="399"/>
                  </a:moveTo>
                  <a:lnTo>
                    <a:pt x="332" y="356"/>
                  </a:lnTo>
                  <a:lnTo>
                    <a:pt x="375" y="356"/>
                  </a:lnTo>
                  <a:lnTo>
                    <a:pt x="375" y="399"/>
                  </a:lnTo>
                  <a:lnTo>
                    <a:pt x="332" y="399"/>
                  </a:lnTo>
                  <a:close/>
                  <a:moveTo>
                    <a:pt x="332" y="499"/>
                  </a:moveTo>
                  <a:lnTo>
                    <a:pt x="399" y="499"/>
                  </a:lnTo>
                  <a:lnTo>
                    <a:pt x="399" y="494"/>
                  </a:lnTo>
                  <a:lnTo>
                    <a:pt x="399" y="475"/>
                  </a:lnTo>
                  <a:lnTo>
                    <a:pt x="399" y="423"/>
                  </a:lnTo>
                  <a:lnTo>
                    <a:pt x="447" y="423"/>
                  </a:lnTo>
                  <a:lnTo>
                    <a:pt x="475" y="423"/>
                  </a:lnTo>
                  <a:lnTo>
                    <a:pt x="475" y="399"/>
                  </a:lnTo>
                  <a:lnTo>
                    <a:pt x="475" y="356"/>
                  </a:lnTo>
                  <a:lnTo>
                    <a:pt x="608" y="356"/>
                  </a:lnTo>
                  <a:lnTo>
                    <a:pt x="332" y="632"/>
                  </a:lnTo>
                  <a:lnTo>
                    <a:pt x="332" y="499"/>
                  </a:lnTo>
                  <a:close/>
                  <a:moveTo>
                    <a:pt x="475" y="1540"/>
                  </a:moveTo>
                  <a:lnTo>
                    <a:pt x="475" y="1497"/>
                  </a:lnTo>
                  <a:lnTo>
                    <a:pt x="475" y="1474"/>
                  </a:lnTo>
                  <a:lnTo>
                    <a:pt x="447" y="1474"/>
                  </a:lnTo>
                  <a:lnTo>
                    <a:pt x="399" y="1474"/>
                  </a:lnTo>
                  <a:lnTo>
                    <a:pt x="399" y="1421"/>
                  </a:lnTo>
                  <a:lnTo>
                    <a:pt x="399" y="1402"/>
                  </a:lnTo>
                  <a:lnTo>
                    <a:pt x="399" y="1398"/>
                  </a:lnTo>
                  <a:lnTo>
                    <a:pt x="332" y="1398"/>
                  </a:lnTo>
                  <a:lnTo>
                    <a:pt x="332" y="1298"/>
                  </a:lnTo>
                  <a:lnTo>
                    <a:pt x="575" y="1540"/>
                  </a:lnTo>
                  <a:lnTo>
                    <a:pt x="475" y="1540"/>
                  </a:lnTo>
                  <a:close/>
                  <a:moveTo>
                    <a:pt x="1559" y="1497"/>
                  </a:moveTo>
                  <a:lnTo>
                    <a:pt x="1559" y="1540"/>
                  </a:lnTo>
                  <a:lnTo>
                    <a:pt x="1516" y="1540"/>
                  </a:lnTo>
                  <a:lnTo>
                    <a:pt x="1516" y="1497"/>
                  </a:lnTo>
                  <a:lnTo>
                    <a:pt x="1559" y="1497"/>
                  </a:lnTo>
                  <a:close/>
                  <a:moveTo>
                    <a:pt x="1559" y="1331"/>
                  </a:moveTo>
                  <a:lnTo>
                    <a:pt x="1559" y="1398"/>
                  </a:lnTo>
                  <a:lnTo>
                    <a:pt x="1493" y="1398"/>
                  </a:lnTo>
                  <a:lnTo>
                    <a:pt x="1493" y="1402"/>
                  </a:lnTo>
                  <a:lnTo>
                    <a:pt x="1493" y="1421"/>
                  </a:lnTo>
                  <a:lnTo>
                    <a:pt x="1493" y="1474"/>
                  </a:lnTo>
                  <a:lnTo>
                    <a:pt x="1445" y="1474"/>
                  </a:lnTo>
                  <a:lnTo>
                    <a:pt x="1417" y="1474"/>
                  </a:lnTo>
                  <a:lnTo>
                    <a:pt x="1417" y="1497"/>
                  </a:lnTo>
                  <a:lnTo>
                    <a:pt x="1417" y="1540"/>
                  </a:lnTo>
                  <a:lnTo>
                    <a:pt x="1283" y="1540"/>
                  </a:lnTo>
                  <a:lnTo>
                    <a:pt x="1559" y="1264"/>
                  </a:lnTo>
                  <a:lnTo>
                    <a:pt x="1559" y="1331"/>
                  </a:lnTo>
                  <a:close/>
                </a:path>
              </a:pathLst>
            </a:custGeom>
            <a:solidFill>
              <a:srgbClr val="AF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85"/>
            <p:cNvSpPr>
              <a:spLocks noEditPoints="1"/>
            </p:cNvSpPr>
            <p:nvPr/>
          </p:nvSpPr>
          <p:spPr bwMode="auto">
            <a:xfrm>
              <a:off x="98918" y="1"/>
              <a:ext cx="1871450" cy="2911035"/>
            </a:xfrm>
            <a:custGeom>
              <a:avLst/>
              <a:gdLst>
                <a:gd name="T0" fmla="*/ 384 w 398"/>
                <a:gd name="T1" fmla="*/ 297 h 619"/>
                <a:gd name="T2" fmla="*/ 365 w 398"/>
                <a:gd name="T3" fmla="*/ 299 h 619"/>
                <a:gd name="T4" fmla="*/ 375 w 398"/>
                <a:gd name="T5" fmla="*/ 288 h 619"/>
                <a:gd name="T6" fmla="*/ 361 w 398"/>
                <a:gd name="T7" fmla="*/ 274 h 619"/>
                <a:gd name="T8" fmla="*/ 225 w 398"/>
                <a:gd name="T9" fmla="*/ 138 h 619"/>
                <a:gd name="T10" fmla="*/ 217 w 398"/>
                <a:gd name="T11" fmla="*/ 130 h 619"/>
                <a:gd name="T12" fmla="*/ 204 w 398"/>
                <a:gd name="T13" fmla="*/ 111 h 619"/>
                <a:gd name="T14" fmla="*/ 201 w 398"/>
                <a:gd name="T15" fmla="*/ 1 h 619"/>
                <a:gd name="T16" fmla="*/ 188 w 398"/>
                <a:gd name="T17" fmla="*/ 120 h 619"/>
                <a:gd name="T18" fmla="*/ 188 w 398"/>
                <a:gd name="T19" fmla="*/ 130 h 619"/>
                <a:gd name="T20" fmla="*/ 192 w 398"/>
                <a:gd name="T21" fmla="*/ 134 h 619"/>
                <a:gd name="T22" fmla="*/ 184 w 398"/>
                <a:gd name="T23" fmla="*/ 142 h 619"/>
                <a:gd name="T24" fmla="*/ 180 w 398"/>
                <a:gd name="T25" fmla="*/ 138 h 619"/>
                <a:gd name="T26" fmla="*/ 23 w 398"/>
                <a:gd name="T27" fmla="*/ 296 h 619"/>
                <a:gd name="T28" fmla="*/ 18 w 398"/>
                <a:gd name="T29" fmla="*/ 307 h 619"/>
                <a:gd name="T30" fmla="*/ 4 w 398"/>
                <a:gd name="T31" fmla="*/ 314 h 619"/>
                <a:gd name="T32" fmla="*/ 11 w 398"/>
                <a:gd name="T33" fmla="*/ 328 h 619"/>
                <a:gd name="T34" fmla="*/ 25 w 398"/>
                <a:gd name="T35" fmla="*/ 322 h 619"/>
                <a:gd name="T36" fmla="*/ 27 w 398"/>
                <a:gd name="T37" fmla="*/ 344 h 619"/>
                <a:gd name="T38" fmla="*/ 173 w 398"/>
                <a:gd name="T39" fmla="*/ 491 h 619"/>
                <a:gd name="T40" fmla="*/ 183 w 398"/>
                <a:gd name="T41" fmla="*/ 480 h 619"/>
                <a:gd name="T42" fmla="*/ 181 w 398"/>
                <a:gd name="T43" fmla="*/ 499 h 619"/>
                <a:gd name="T44" fmla="*/ 181 w 398"/>
                <a:gd name="T45" fmla="*/ 499 h 619"/>
                <a:gd name="T46" fmla="*/ 191 w 398"/>
                <a:gd name="T47" fmla="*/ 513 h 619"/>
                <a:gd name="T48" fmla="*/ 192 w 398"/>
                <a:gd name="T49" fmla="*/ 566 h 619"/>
                <a:gd name="T50" fmla="*/ 190 w 398"/>
                <a:gd name="T51" fmla="*/ 588 h 619"/>
                <a:gd name="T52" fmla="*/ 193 w 398"/>
                <a:gd name="T53" fmla="*/ 616 h 619"/>
                <a:gd name="T54" fmla="*/ 195 w 398"/>
                <a:gd name="T55" fmla="*/ 618 h 619"/>
                <a:gd name="T56" fmla="*/ 195 w 398"/>
                <a:gd name="T57" fmla="*/ 618 h 619"/>
                <a:gd name="T58" fmla="*/ 195 w 398"/>
                <a:gd name="T59" fmla="*/ 618 h 619"/>
                <a:gd name="T60" fmla="*/ 196 w 398"/>
                <a:gd name="T61" fmla="*/ 619 h 619"/>
                <a:gd name="T62" fmla="*/ 196 w 398"/>
                <a:gd name="T63" fmla="*/ 618 h 619"/>
                <a:gd name="T64" fmla="*/ 196 w 398"/>
                <a:gd name="T65" fmla="*/ 618 h 619"/>
                <a:gd name="T66" fmla="*/ 197 w 398"/>
                <a:gd name="T67" fmla="*/ 585 h 619"/>
                <a:gd name="T68" fmla="*/ 200 w 398"/>
                <a:gd name="T69" fmla="*/ 619 h 619"/>
                <a:gd name="T70" fmla="*/ 197 w 398"/>
                <a:gd name="T71" fmla="*/ 578 h 619"/>
                <a:gd name="T72" fmla="*/ 196 w 398"/>
                <a:gd name="T73" fmla="*/ 561 h 619"/>
                <a:gd name="T74" fmla="*/ 203 w 398"/>
                <a:gd name="T75" fmla="*/ 513 h 619"/>
                <a:gd name="T76" fmla="*/ 210 w 398"/>
                <a:gd name="T77" fmla="*/ 499 h 619"/>
                <a:gd name="T78" fmla="*/ 210 w 398"/>
                <a:gd name="T79" fmla="*/ 499 h 619"/>
                <a:gd name="T80" fmla="*/ 207 w 398"/>
                <a:gd name="T81" fmla="*/ 480 h 619"/>
                <a:gd name="T82" fmla="*/ 372 w 398"/>
                <a:gd name="T83" fmla="*/ 337 h 619"/>
                <a:gd name="T84" fmla="*/ 372 w 398"/>
                <a:gd name="T85" fmla="*/ 329 h 619"/>
                <a:gd name="T86" fmla="*/ 373 w 398"/>
                <a:gd name="T87" fmla="*/ 315 h 619"/>
                <a:gd name="T88" fmla="*/ 388 w 398"/>
                <a:gd name="T89" fmla="*/ 321 h 619"/>
                <a:gd name="T90" fmla="*/ 394 w 398"/>
                <a:gd name="T91" fmla="*/ 307 h 619"/>
                <a:gd name="T92" fmla="*/ 15 w 398"/>
                <a:gd name="T93" fmla="*/ 311 h 619"/>
                <a:gd name="T94" fmla="*/ 196 w 398"/>
                <a:gd name="T95" fmla="*/ 618 h 619"/>
                <a:gd name="T96" fmla="*/ 361 w 398"/>
                <a:gd name="T97" fmla="*/ 319 h 619"/>
                <a:gd name="T98" fmla="*/ 368 w 398"/>
                <a:gd name="T99" fmla="*/ 333 h 619"/>
                <a:gd name="T100" fmla="*/ 207 w 398"/>
                <a:gd name="T101" fmla="*/ 472 h 619"/>
                <a:gd name="T102" fmla="*/ 187 w 398"/>
                <a:gd name="T103" fmla="*/ 476 h 619"/>
                <a:gd name="T104" fmla="*/ 173 w 398"/>
                <a:gd name="T105" fmla="*/ 483 h 619"/>
                <a:gd name="T106" fmla="*/ 40 w 398"/>
                <a:gd name="T107" fmla="*/ 329 h 619"/>
                <a:gd name="T108" fmla="*/ 37 w 398"/>
                <a:gd name="T109" fmla="*/ 310 h 619"/>
                <a:gd name="T110" fmla="*/ 30 w 398"/>
                <a:gd name="T111" fmla="*/ 295 h 619"/>
                <a:gd name="T112" fmla="*/ 191 w 398"/>
                <a:gd name="T113" fmla="*/ 156 h 619"/>
                <a:gd name="T114" fmla="*/ 211 w 398"/>
                <a:gd name="T115" fmla="*/ 153 h 619"/>
                <a:gd name="T116" fmla="*/ 226 w 398"/>
                <a:gd name="T117" fmla="*/ 146 h 619"/>
                <a:gd name="T118" fmla="*/ 357 w 398"/>
                <a:gd name="T119" fmla="*/ 299 h 619"/>
                <a:gd name="T120" fmla="*/ 369 w 398"/>
                <a:gd name="T121" fmla="*/ 311 h 619"/>
                <a:gd name="T122" fmla="*/ 377 w 398"/>
                <a:gd name="T123" fmla="*/ 311 h 619"/>
                <a:gd name="T124" fmla="*/ 384 w 398"/>
                <a:gd name="T125" fmla="*/ 31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8" h="619">
                  <a:moveTo>
                    <a:pt x="394" y="307"/>
                  </a:moveTo>
                  <a:cubicBezTo>
                    <a:pt x="388" y="300"/>
                    <a:pt x="388" y="300"/>
                    <a:pt x="388" y="300"/>
                  </a:cubicBezTo>
                  <a:cubicBezTo>
                    <a:pt x="384" y="297"/>
                    <a:pt x="384" y="297"/>
                    <a:pt x="384" y="297"/>
                  </a:cubicBezTo>
                  <a:cubicBezTo>
                    <a:pt x="384" y="296"/>
                    <a:pt x="384" y="296"/>
                    <a:pt x="384" y="296"/>
                  </a:cubicBezTo>
                  <a:cubicBezTo>
                    <a:pt x="373" y="307"/>
                    <a:pt x="373" y="307"/>
                    <a:pt x="373" y="307"/>
                  </a:cubicBezTo>
                  <a:cubicBezTo>
                    <a:pt x="365" y="299"/>
                    <a:pt x="365" y="299"/>
                    <a:pt x="365" y="299"/>
                  </a:cubicBezTo>
                  <a:cubicBezTo>
                    <a:pt x="371" y="292"/>
                    <a:pt x="371" y="292"/>
                    <a:pt x="371" y="292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61" y="274"/>
                    <a:pt x="361" y="274"/>
                    <a:pt x="361" y="274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5" y="138"/>
                    <a:pt x="225" y="138"/>
                    <a:pt x="225" y="138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07" y="140"/>
                    <a:pt x="207" y="140"/>
                    <a:pt x="207" y="14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9" y="118"/>
                    <a:pt x="217" y="115"/>
                    <a:pt x="208" y="116"/>
                  </a:cubicBezTo>
                  <a:cubicBezTo>
                    <a:pt x="204" y="117"/>
                    <a:pt x="204" y="113"/>
                    <a:pt x="204" y="111"/>
                  </a:cubicBezTo>
                  <a:cubicBezTo>
                    <a:pt x="204" y="74"/>
                    <a:pt x="205" y="35"/>
                    <a:pt x="20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1"/>
                    <a:pt x="201" y="1"/>
                  </a:cubicBezTo>
                  <a:cubicBezTo>
                    <a:pt x="201" y="37"/>
                    <a:pt x="201" y="74"/>
                    <a:pt x="201" y="110"/>
                  </a:cubicBezTo>
                  <a:cubicBezTo>
                    <a:pt x="201" y="114"/>
                    <a:pt x="200" y="116"/>
                    <a:pt x="196" y="115"/>
                  </a:cubicBezTo>
                  <a:cubicBezTo>
                    <a:pt x="193" y="115"/>
                    <a:pt x="189" y="116"/>
                    <a:pt x="188" y="120"/>
                  </a:cubicBezTo>
                  <a:cubicBezTo>
                    <a:pt x="188" y="123"/>
                    <a:pt x="188" y="126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191" y="148"/>
                    <a:pt x="191" y="148"/>
                    <a:pt x="191" y="148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26" y="292"/>
                    <a:pt x="26" y="292"/>
                    <a:pt x="26" y="292"/>
                  </a:cubicBezTo>
                  <a:cubicBezTo>
                    <a:pt x="23" y="296"/>
                    <a:pt x="23" y="296"/>
                    <a:pt x="23" y="296"/>
                  </a:cubicBezTo>
                  <a:cubicBezTo>
                    <a:pt x="33" y="306"/>
                    <a:pt x="33" y="306"/>
                    <a:pt x="33" y="306"/>
                  </a:cubicBezTo>
                  <a:cubicBezTo>
                    <a:pt x="25" y="314"/>
                    <a:pt x="25" y="314"/>
                    <a:pt x="25" y="314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5" y="303"/>
                    <a:pt x="15" y="303"/>
                    <a:pt x="15" y="303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4" y="322"/>
                    <a:pt x="4" y="322"/>
                    <a:pt x="4" y="322"/>
                  </a:cubicBezTo>
                  <a:cubicBezTo>
                    <a:pt x="11" y="328"/>
                    <a:pt x="11" y="328"/>
                    <a:pt x="11" y="328"/>
                  </a:cubicBezTo>
                  <a:cubicBezTo>
                    <a:pt x="14" y="332"/>
                    <a:pt x="14" y="332"/>
                    <a:pt x="14" y="332"/>
                  </a:cubicBezTo>
                  <a:cubicBezTo>
                    <a:pt x="15" y="332"/>
                    <a:pt x="15" y="332"/>
                    <a:pt x="15" y="33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23" y="340"/>
                    <a:pt x="23" y="340"/>
                    <a:pt x="23" y="340"/>
                  </a:cubicBezTo>
                  <a:cubicBezTo>
                    <a:pt x="27" y="344"/>
                    <a:pt x="27" y="344"/>
                    <a:pt x="27" y="344"/>
                  </a:cubicBezTo>
                  <a:cubicBezTo>
                    <a:pt x="169" y="487"/>
                    <a:pt x="169" y="487"/>
                    <a:pt x="169" y="487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83" y="480"/>
                    <a:pt x="183" y="480"/>
                    <a:pt x="183" y="480"/>
                  </a:cubicBezTo>
                  <a:cubicBezTo>
                    <a:pt x="192" y="488"/>
                    <a:pt x="192" y="488"/>
                    <a:pt x="192" y="488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503"/>
                    <a:pt x="181" y="504"/>
                    <a:pt x="181" y="506"/>
                  </a:cubicBezTo>
                  <a:cubicBezTo>
                    <a:pt x="181" y="510"/>
                    <a:pt x="184" y="513"/>
                    <a:pt x="188" y="513"/>
                  </a:cubicBezTo>
                  <a:cubicBezTo>
                    <a:pt x="189" y="513"/>
                    <a:pt x="190" y="513"/>
                    <a:pt x="191" y="513"/>
                  </a:cubicBezTo>
                  <a:cubicBezTo>
                    <a:pt x="194" y="513"/>
                    <a:pt x="195" y="514"/>
                    <a:pt x="195" y="517"/>
                  </a:cubicBezTo>
                  <a:cubicBezTo>
                    <a:pt x="195" y="524"/>
                    <a:pt x="195" y="554"/>
                    <a:pt x="195" y="561"/>
                  </a:cubicBezTo>
                  <a:cubicBezTo>
                    <a:pt x="194" y="562"/>
                    <a:pt x="193" y="565"/>
                    <a:pt x="192" y="566"/>
                  </a:cubicBezTo>
                  <a:cubicBezTo>
                    <a:pt x="189" y="569"/>
                    <a:pt x="188" y="573"/>
                    <a:pt x="192" y="576"/>
                  </a:cubicBezTo>
                  <a:cubicBezTo>
                    <a:pt x="192" y="577"/>
                    <a:pt x="193" y="578"/>
                    <a:pt x="194" y="578"/>
                  </a:cubicBezTo>
                  <a:cubicBezTo>
                    <a:pt x="189" y="581"/>
                    <a:pt x="189" y="584"/>
                    <a:pt x="190" y="588"/>
                  </a:cubicBezTo>
                  <a:cubicBezTo>
                    <a:pt x="190" y="597"/>
                    <a:pt x="190" y="617"/>
                    <a:pt x="190" y="617"/>
                  </a:cubicBezTo>
                  <a:cubicBezTo>
                    <a:pt x="190" y="618"/>
                    <a:pt x="190" y="619"/>
                    <a:pt x="191" y="619"/>
                  </a:cubicBezTo>
                  <a:cubicBezTo>
                    <a:pt x="192" y="619"/>
                    <a:pt x="193" y="619"/>
                    <a:pt x="193" y="616"/>
                  </a:cubicBezTo>
                  <a:cubicBezTo>
                    <a:pt x="192" y="612"/>
                    <a:pt x="193" y="603"/>
                    <a:pt x="193" y="590"/>
                  </a:cubicBezTo>
                  <a:cubicBezTo>
                    <a:pt x="193" y="589"/>
                    <a:pt x="193" y="585"/>
                    <a:pt x="194" y="585"/>
                  </a:cubicBezTo>
                  <a:cubicBezTo>
                    <a:pt x="195" y="585"/>
                    <a:pt x="195" y="593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9"/>
                    <a:pt x="195" y="619"/>
                  </a:cubicBezTo>
                  <a:cubicBezTo>
                    <a:pt x="195" y="619"/>
                    <a:pt x="195" y="619"/>
                    <a:pt x="195" y="619"/>
                  </a:cubicBezTo>
                  <a:cubicBezTo>
                    <a:pt x="195" y="619"/>
                    <a:pt x="195" y="618"/>
                    <a:pt x="195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593"/>
                    <a:pt x="196" y="585"/>
                    <a:pt x="197" y="585"/>
                  </a:cubicBezTo>
                  <a:cubicBezTo>
                    <a:pt x="198" y="585"/>
                    <a:pt x="198" y="589"/>
                    <a:pt x="198" y="590"/>
                  </a:cubicBezTo>
                  <a:cubicBezTo>
                    <a:pt x="198" y="603"/>
                    <a:pt x="199" y="612"/>
                    <a:pt x="198" y="616"/>
                  </a:cubicBezTo>
                  <a:cubicBezTo>
                    <a:pt x="198" y="619"/>
                    <a:pt x="199" y="619"/>
                    <a:pt x="200" y="619"/>
                  </a:cubicBezTo>
                  <a:cubicBezTo>
                    <a:pt x="201" y="619"/>
                    <a:pt x="201" y="618"/>
                    <a:pt x="201" y="617"/>
                  </a:cubicBezTo>
                  <a:cubicBezTo>
                    <a:pt x="201" y="617"/>
                    <a:pt x="201" y="597"/>
                    <a:pt x="202" y="588"/>
                  </a:cubicBezTo>
                  <a:cubicBezTo>
                    <a:pt x="202" y="584"/>
                    <a:pt x="202" y="581"/>
                    <a:pt x="197" y="578"/>
                  </a:cubicBezTo>
                  <a:cubicBezTo>
                    <a:pt x="198" y="578"/>
                    <a:pt x="199" y="577"/>
                    <a:pt x="199" y="576"/>
                  </a:cubicBezTo>
                  <a:cubicBezTo>
                    <a:pt x="203" y="573"/>
                    <a:pt x="202" y="569"/>
                    <a:pt x="199" y="566"/>
                  </a:cubicBezTo>
                  <a:cubicBezTo>
                    <a:pt x="198" y="565"/>
                    <a:pt x="197" y="562"/>
                    <a:pt x="196" y="561"/>
                  </a:cubicBezTo>
                  <a:cubicBezTo>
                    <a:pt x="196" y="554"/>
                    <a:pt x="197" y="524"/>
                    <a:pt x="196" y="517"/>
                  </a:cubicBezTo>
                  <a:cubicBezTo>
                    <a:pt x="196" y="514"/>
                    <a:pt x="197" y="513"/>
                    <a:pt x="200" y="513"/>
                  </a:cubicBezTo>
                  <a:cubicBezTo>
                    <a:pt x="201" y="514"/>
                    <a:pt x="202" y="513"/>
                    <a:pt x="203" y="513"/>
                  </a:cubicBezTo>
                  <a:cubicBezTo>
                    <a:pt x="207" y="513"/>
                    <a:pt x="210" y="510"/>
                    <a:pt x="210" y="506"/>
                  </a:cubicBezTo>
                  <a:cubicBezTo>
                    <a:pt x="210" y="504"/>
                    <a:pt x="210" y="503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06" y="495"/>
                    <a:pt x="206" y="495"/>
                    <a:pt x="206" y="495"/>
                  </a:cubicBezTo>
                  <a:cubicBezTo>
                    <a:pt x="199" y="488"/>
                    <a:pt x="199" y="488"/>
                    <a:pt x="199" y="488"/>
                  </a:cubicBezTo>
                  <a:cubicBezTo>
                    <a:pt x="207" y="480"/>
                    <a:pt x="207" y="480"/>
                    <a:pt x="207" y="480"/>
                  </a:cubicBezTo>
                  <a:cubicBezTo>
                    <a:pt x="218" y="491"/>
                    <a:pt x="218" y="491"/>
                    <a:pt x="218" y="491"/>
                  </a:cubicBezTo>
                  <a:cubicBezTo>
                    <a:pt x="222" y="487"/>
                    <a:pt x="222" y="487"/>
                    <a:pt x="222" y="487"/>
                  </a:cubicBezTo>
                  <a:cubicBezTo>
                    <a:pt x="372" y="337"/>
                    <a:pt x="372" y="337"/>
                    <a:pt x="372" y="337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65" y="323"/>
                    <a:pt x="365" y="323"/>
                    <a:pt x="365" y="323"/>
                  </a:cubicBezTo>
                  <a:cubicBezTo>
                    <a:pt x="373" y="315"/>
                    <a:pt x="373" y="315"/>
                    <a:pt x="373" y="315"/>
                  </a:cubicBezTo>
                  <a:cubicBezTo>
                    <a:pt x="380" y="321"/>
                    <a:pt x="380" y="321"/>
                    <a:pt x="380" y="321"/>
                  </a:cubicBezTo>
                  <a:cubicBezTo>
                    <a:pt x="384" y="325"/>
                    <a:pt x="384" y="325"/>
                    <a:pt x="384" y="325"/>
                  </a:cubicBezTo>
                  <a:cubicBezTo>
                    <a:pt x="388" y="321"/>
                    <a:pt x="388" y="321"/>
                    <a:pt x="388" y="321"/>
                  </a:cubicBezTo>
                  <a:cubicBezTo>
                    <a:pt x="394" y="315"/>
                    <a:pt x="394" y="315"/>
                    <a:pt x="394" y="315"/>
                  </a:cubicBezTo>
                  <a:cubicBezTo>
                    <a:pt x="398" y="311"/>
                    <a:pt x="398" y="311"/>
                    <a:pt x="398" y="311"/>
                  </a:cubicBezTo>
                  <a:lnTo>
                    <a:pt x="394" y="307"/>
                  </a:lnTo>
                  <a:close/>
                  <a:moveTo>
                    <a:pt x="15" y="324"/>
                  </a:moveTo>
                  <a:cubicBezTo>
                    <a:pt x="8" y="318"/>
                    <a:pt x="8" y="318"/>
                    <a:pt x="8" y="318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21" y="318"/>
                    <a:pt x="21" y="318"/>
                    <a:pt x="21" y="318"/>
                  </a:cubicBezTo>
                  <a:lnTo>
                    <a:pt x="15" y="324"/>
                  </a:lnTo>
                  <a:close/>
                  <a:moveTo>
                    <a:pt x="196" y="618"/>
                  </a:move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lose/>
                  <a:moveTo>
                    <a:pt x="361" y="319"/>
                  </a:moveTo>
                  <a:cubicBezTo>
                    <a:pt x="357" y="323"/>
                    <a:pt x="357" y="323"/>
                    <a:pt x="357" y="323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218" y="483"/>
                    <a:pt x="218" y="483"/>
                    <a:pt x="218" y="483"/>
                  </a:cubicBezTo>
                  <a:cubicBezTo>
                    <a:pt x="211" y="476"/>
                    <a:pt x="211" y="476"/>
                    <a:pt x="211" y="476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3" y="476"/>
                    <a:pt x="203" y="476"/>
                    <a:pt x="203" y="476"/>
                  </a:cubicBezTo>
                  <a:cubicBezTo>
                    <a:pt x="196" y="484"/>
                    <a:pt x="196" y="484"/>
                    <a:pt x="196" y="484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184" y="473"/>
                    <a:pt x="184" y="473"/>
                    <a:pt x="184" y="473"/>
                  </a:cubicBezTo>
                  <a:cubicBezTo>
                    <a:pt x="183" y="472"/>
                    <a:pt x="183" y="472"/>
                    <a:pt x="183" y="472"/>
                  </a:cubicBezTo>
                  <a:cubicBezTo>
                    <a:pt x="173" y="483"/>
                    <a:pt x="173" y="483"/>
                    <a:pt x="173" y="483"/>
                  </a:cubicBezTo>
                  <a:cubicBezTo>
                    <a:pt x="31" y="340"/>
                    <a:pt x="31" y="340"/>
                    <a:pt x="31" y="34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0" y="329"/>
                    <a:pt x="40" y="329"/>
                    <a:pt x="40" y="329"/>
                  </a:cubicBezTo>
                  <a:cubicBezTo>
                    <a:pt x="37" y="326"/>
                    <a:pt x="37" y="326"/>
                    <a:pt x="37" y="326"/>
                  </a:cubicBezTo>
                  <a:cubicBezTo>
                    <a:pt x="29" y="318"/>
                    <a:pt x="29" y="318"/>
                    <a:pt x="29" y="318"/>
                  </a:cubicBezTo>
                  <a:cubicBezTo>
                    <a:pt x="37" y="310"/>
                    <a:pt x="37" y="310"/>
                    <a:pt x="37" y="310"/>
                  </a:cubicBezTo>
                  <a:cubicBezTo>
                    <a:pt x="41" y="306"/>
                    <a:pt x="41" y="306"/>
                    <a:pt x="41" y="306"/>
                  </a:cubicBezTo>
                  <a:cubicBezTo>
                    <a:pt x="37" y="302"/>
                    <a:pt x="37" y="302"/>
                    <a:pt x="37" y="302"/>
                  </a:cubicBezTo>
                  <a:cubicBezTo>
                    <a:pt x="30" y="295"/>
                    <a:pt x="30" y="295"/>
                    <a:pt x="30" y="295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91" y="156"/>
                    <a:pt x="191" y="156"/>
                    <a:pt x="191" y="156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4" y="156"/>
                    <a:pt x="214" y="156"/>
                    <a:pt x="214" y="156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26" y="146"/>
                    <a:pt x="226" y="146"/>
                    <a:pt x="226" y="146"/>
                  </a:cubicBezTo>
                  <a:cubicBezTo>
                    <a:pt x="358" y="278"/>
                    <a:pt x="358" y="278"/>
                    <a:pt x="358" y="27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57" y="299"/>
                    <a:pt x="357" y="299"/>
                    <a:pt x="357" y="299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61" y="303"/>
                    <a:pt x="361" y="303"/>
                    <a:pt x="361" y="303"/>
                  </a:cubicBezTo>
                  <a:cubicBezTo>
                    <a:pt x="369" y="311"/>
                    <a:pt x="369" y="311"/>
                    <a:pt x="369" y="311"/>
                  </a:cubicBezTo>
                  <a:lnTo>
                    <a:pt x="361" y="319"/>
                  </a:lnTo>
                  <a:close/>
                  <a:moveTo>
                    <a:pt x="384" y="317"/>
                  </a:moveTo>
                  <a:cubicBezTo>
                    <a:pt x="377" y="311"/>
                    <a:pt x="377" y="311"/>
                    <a:pt x="377" y="311"/>
                  </a:cubicBezTo>
                  <a:cubicBezTo>
                    <a:pt x="384" y="304"/>
                    <a:pt x="384" y="304"/>
                    <a:pt x="384" y="304"/>
                  </a:cubicBezTo>
                  <a:cubicBezTo>
                    <a:pt x="390" y="311"/>
                    <a:pt x="390" y="311"/>
                    <a:pt x="390" y="311"/>
                  </a:cubicBezTo>
                  <a:lnTo>
                    <a:pt x="384" y="31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Oval 87"/>
            <p:cNvSpPr>
              <a:spLocks noChangeArrowheads="1"/>
            </p:cNvSpPr>
            <p:nvPr/>
          </p:nvSpPr>
          <p:spPr bwMode="auto">
            <a:xfrm>
              <a:off x="488638" y="930780"/>
              <a:ext cx="1087064" cy="1082117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8"/>
            <p:cNvSpPr>
              <a:spLocks noEditPoints="1"/>
            </p:cNvSpPr>
            <p:nvPr/>
          </p:nvSpPr>
          <p:spPr bwMode="auto">
            <a:xfrm>
              <a:off x="691068" y="1086075"/>
              <a:ext cx="728093" cy="832184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10673255" y="1"/>
            <a:ext cx="1518745" cy="2362403"/>
            <a:chOff x="98918" y="1"/>
            <a:chExt cx="1871450" cy="2911035"/>
          </a:xfrm>
        </p:grpSpPr>
        <p:sp>
          <p:nvSpPr>
            <p:cNvPr id="170" name="Freeform 84"/>
            <p:cNvSpPr>
              <a:spLocks noEditPoints="1"/>
            </p:cNvSpPr>
            <p:nvPr/>
          </p:nvSpPr>
          <p:spPr bwMode="auto">
            <a:xfrm>
              <a:off x="98918" y="566442"/>
              <a:ext cx="1871450" cy="1871450"/>
            </a:xfrm>
            <a:custGeom>
              <a:avLst/>
              <a:gdLst>
                <a:gd name="T0" fmla="*/ 1825 w 1892"/>
                <a:gd name="T1" fmla="*/ 860 h 1892"/>
                <a:gd name="T2" fmla="*/ 1768 w 1892"/>
                <a:gd name="T3" fmla="*/ 841 h 1892"/>
                <a:gd name="T4" fmla="*/ 1783 w 1892"/>
                <a:gd name="T5" fmla="*/ 822 h 1892"/>
                <a:gd name="T6" fmla="*/ 1583 w 1892"/>
                <a:gd name="T7" fmla="*/ 499 h 1892"/>
                <a:gd name="T8" fmla="*/ 1583 w 1892"/>
                <a:gd name="T9" fmla="*/ 423 h 1892"/>
                <a:gd name="T10" fmla="*/ 1583 w 1892"/>
                <a:gd name="T11" fmla="*/ 333 h 1892"/>
                <a:gd name="T12" fmla="*/ 1493 w 1892"/>
                <a:gd name="T13" fmla="*/ 356 h 1892"/>
                <a:gd name="T14" fmla="*/ 1445 w 1892"/>
                <a:gd name="T15" fmla="*/ 356 h 1892"/>
                <a:gd name="T16" fmla="*/ 1293 w 1892"/>
                <a:gd name="T17" fmla="*/ 333 h 1892"/>
                <a:gd name="T18" fmla="*/ 1022 w 1892"/>
                <a:gd name="T19" fmla="*/ 161 h 1892"/>
                <a:gd name="T20" fmla="*/ 1012 w 1892"/>
                <a:gd name="T21" fmla="*/ 52 h 1892"/>
                <a:gd name="T22" fmla="*/ 913 w 1892"/>
                <a:gd name="T23" fmla="*/ 52 h 1892"/>
                <a:gd name="T24" fmla="*/ 908 w 1892"/>
                <a:gd name="T25" fmla="*/ 157 h 1892"/>
                <a:gd name="T26" fmla="*/ 855 w 1892"/>
                <a:gd name="T27" fmla="*/ 109 h 1892"/>
                <a:gd name="T28" fmla="*/ 447 w 1892"/>
                <a:gd name="T29" fmla="*/ 333 h 1892"/>
                <a:gd name="T30" fmla="*/ 399 w 1892"/>
                <a:gd name="T31" fmla="*/ 333 h 1892"/>
                <a:gd name="T32" fmla="*/ 309 w 1892"/>
                <a:gd name="T33" fmla="*/ 356 h 1892"/>
                <a:gd name="T34" fmla="*/ 375 w 1892"/>
                <a:gd name="T35" fmla="*/ 423 h 1892"/>
                <a:gd name="T36" fmla="*/ 309 w 1892"/>
                <a:gd name="T37" fmla="*/ 656 h 1892"/>
                <a:gd name="T38" fmla="*/ 119 w 1892"/>
                <a:gd name="T39" fmla="*/ 946 h 1892"/>
                <a:gd name="T40" fmla="*/ 19 w 1892"/>
                <a:gd name="T41" fmla="*/ 946 h 1892"/>
                <a:gd name="T42" fmla="*/ 66 w 1892"/>
                <a:gd name="T43" fmla="*/ 1031 h 1892"/>
                <a:gd name="T44" fmla="*/ 109 w 1892"/>
                <a:gd name="T45" fmla="*/ 1070 h 1892"/>
                <a:gd name="T46" fmla="*/ 309 w 1892"/>
                <a:gd name="T47" fmla="*/ 1421 h 1892"/>
                <a:gd name="T48" fmla="*/ 375 w 1892"/>
                <a:gd name="T49" fmla="*/ 1421 h 1892"/>
                <a:gd name="T50" fmla="*/ 309 w 1892"/>
                <a:gd name="T51" fmla="*/ 1497 h 1892"/>
                <a:gd name="T52" fmla="*/ 375 w 1892"/>
                <a:gd name="T53" fmla="*/ 1564 h 1892"/>
                <a:gd name="T54" fmla="*/ 447 w 1892"/>
                <a:gd name="T55" fmla="*/ 1497 h 1892"/>
                <a:gd name="T56" fmla="*/ 803 w 1892"/>
                <a:gd name="T57" fmla="*/ 1768 h 1892"/>
                <a:gd name="T58" fmla="*/ 841 w 1892"/>
                <a:gd name="T59" fmla="*/ 1768 h 1892"/>
                <a:gd name="T60" fmla="*/ 865 w 1892"/>
                <a:gd name="T61" fmla="*/ 1830 h 1892"/>
                <a:gd name="T62" fmla="*/ 946 w 1892"/>
                <a:gd name="T63" fmla="*/ 1873 h 1892"/>
                <a:gd name="T64" fmla="*/ 946 w 1892"/>
                <a:gd name="T65" fmla="*/ 1773 h 1892"/>
                <a:gd name="T66" fmla="*/ 1260 w 1892"/>
                <a:gd name="T67" fmla="*/ 1564 h 1892"/>
                <a:gd name="T68" fmla="*/ 1445 w 1892"/>
                <a:gd name="T69" fmla="*/ 1540 h 1892"/>
                <a:gd name="T70" fmla="*/ 1493 w 1892"/>
                <a:gd name="T71" fmla="*/ 1540 h 1892"/>
                <a:gd name="T72" fmla="*/ 1583 w 1892"/>
                <a:gd name="T73" fmla="*/ 1564 h 1892"/>
                <a:gd name="T74" fmla="*/ 1583 w 1892"/>
                <a:gd name="T75" fmla="*/ 1474 h 1892"/>
                <a:gd name="T76" fmla="*/ 1559 w 1892"/>
                <a:gd name="T77" fmla="*/ 1421 h 1892"/>
                <a:gd name="T78" fmla="*/ 1583 w 1892"/>
                <a:gd name="T79" fmla="*/ 1398 h 1892"/>
                <a:gd name="T80" fmla="*/ 1787 w 1892"/>
                <a:gd name="T81" fmla="*/ 1036 h 1892"/>
                <a:gd name="T82" fmla="*/ 1735 w 1892"/>
                <a:gd name="T83" fmla="*/ 989 h 1892"/>
                <a:gd name="T84" fmla="*/ 1844 w 1892"/>
                <a:gd name="T85" fmla="*/ 979 h 1892"/>
                <a:gd name="T86" fmla="*/ 1516 w 1892"/>
                <a:gd name="T87" fmla="*/ 356 h 1892"/>
                <a:gd name="T88" fmla="*/ 1516 w 1892"/>
                <a:gd name="T89" fmla="*/ 356 h 1892"/>
                <a:gd name="T90" fmla="*/ 375 w 1892"/>
                <a:gd name="T91" fmla="*/ 1497 h 1892"/>
                <a:gd name="T92" fmla="*/ 1417 w 1892"/>
                <a:gd name="T93" fmla="*/ 423 h 1892"/>
                <a:gd name="T94" fmla="*/ 1493 w 1892"/>
                <a:gd name="T95" fmla="*/ 494 h 1892"/>
                <a:gd name="T96" fmla="*/ 1317 w 1892"/>
                <a:gd name="T97" fmla="*/ 356 h 1892"/>
                <a:gd name="T98" fmla="*/ 375 w 1892"/>
                <a:gd name="T99" fmla="*/ 356 h 1892"/>
                <a:gd name="T100" fmla="*/ 399 w 1892"/>
                <a:gd name="T101" fmla="*/ 499 h 1892"/>
                <a:gd name="T102" fmla="*/ 447 w 1892"/>
                <a:gd name="T103" fmla="*/ 423 h 1892"/>
                <a:gd name="T104" fmla="*/ 608 w 1892"/>
                <a:gd name="T105" fmla="*/ 356 h 1892"/>
                <a:gd name="T106" fmla="*/ 475 w 1892"/>
                <a:gd name="T107" fmla="*/ 1497 h 1892"/>
                <a:gd name="T108" fmla="*/ 399 w 1892"/>
                <a:gd name="T109" fmla="*/ 1421 h 1892"/>
                <a:gd name="T110" fmla="*/ 332 w 1892"/>
                <a:gd name="T111" fmla="*/ 1298 h 1892"/>
                <a:gd name="T112" fmla="*/ 1559 w 1892"/>
                <a:gd name="T113" fmla="*/ 1540 h 1892"/>
                <a:gd name="T114" fmla="*/ 1559 w 1892"/>
                <a:gd name="T115" fmla="*/ 1331 h 1892"/>
                <a:gd name="T116" fmla="*/ 1493 w 1892"/>
                <a:gd name="T117" fmla="*/ 1421 h 1892"/>
                <a:gd name="T118" fmla="*/ 1417 w 1892"/>
                <a:gd name="T119" fmla="*/ 1497 h 1892"/>
                <a:gd name="T120" fmla="*/ 1559 w 1892"/>
                <a:gd name="T121" fmla="*/ 1331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2" h="1892">
                  <a:moveTo>
                    <a:pt x="1873" y="913"/>
                  </a:moveTo>
                  <a:lnTo>
                    <a:pt x="1844" y="879"/>
                  </a:lnTo>
                  <a:lnTo>
                    <a:pt x="1825" y="865"/>
                  </a:lnTo>
                  <a:lnTo>
                    <a:pt x="1825" y="860"/>
                  </a:lnTo>
                  <a:lnTo>
                    <a:pt x="1773" y="913"/>
                  </a:lnTo>
                  <a:lnTo>
                    <a:pt x="1735" y="875"/>
                  </a:lnTo>
                  <a:lnTo>
                    <a:pt x="1764" y="841"/>
                  </a:lnTo>
                  <a:lnTo>
                    <a:pt x="1768" y="841"/>
                  </a:lnTo>
                  <a:lnTo>
                    <a:pt x="1783" y="822"/>
                  </a:lnTo>
                  <a:lnTo>
                    <a:pt x="1783" y="822"/>
                  </a:lnTo>
                  <a:lnTo>
                    <a:pt x="1764" y="803"/>
                  </a:lnTo>
                  <a:lnTo>
                    <a:pt x="1783" y="822"/>
                  </a:lnTo>
                  <a:lnTo>
                    <a:pt x="1716" y="756"/>
                  </a:lnTo>
                  <a:lnTo>
                    <a:pt x="1583" y="623"/>
                  </a:lnTo>
                  <a:lnTo>
                    <a:pt x="1583" y="499"/>
                  </a:lnTo>
                  <a:lnTo>
                    <a:pt x="1583" y="499"/>
                  </a:lnTo>
                  <a:lnTo>
                    <a:pt x="1583" y="475"/>
                  </a:lnTo>
                  <a:lnTo>
                    <a:pt x="1516" y="475"/>
                  </a:lnTo>
                  <a:lnTo>
                    <a:pt x="1516" y="423"/>
                  </a:lnTo>
                  <a:lnTo>
                    <a:pt x="1583" y="423"/>
                  </a:lnTo>
                  <a:lnTo>
                    <a:pt x="1583" y="418"/>
                  </a:lnTo>
                  <a:lnTo>
                    <a:pt x="1583" y="399"/>
                  </a:lnTo>
                  <a:lnTo>
                    <a:pt x="1583" y="356"/>
                  </a:lnTo>
                  <a:lnTo>
                    <a:pt x="1583" y="333"/>
                  </a:lnTo>
                  <a:lnTo>
                    <a:pt x="1559" y="333"/>
                  </a:lnTo>
                  <a:lnTo>
                    <a:pt x="1516" y="333"/>
                  </a:lnTo>
                  <a:lnTo>
                    <a:pt x="1493" y="333"/>
                  </a:lnTo>
                  <a:lnTo>
                    <a:pt x="1493" y="356"/>
                  </a:lnTo>
                  <a:lnTo>
                    <a:pt x="1493" y="399"/>
                  </a:lnTo>
                  <a:lnTo>
                    <a:pt x="1445" y="399"/>
                  </a:lnTo>
                  <a:lnTo>
                    <a:pt x="1445" y="356"/>
                  </a:lnTo>
                  <a:lnTo>
                    <a:pt x="1445" y="356"/>
                  </a:lnTo>
                  <a:lnTo>
                    <a:pt x="1445" y="333"/>
                  </a:lnTo>
                  <a:lnTo>
                    <a:pt x="1445" y="333"/>
                  </a:lnTo>
                  <a:lnTo>
                    <a:pt x="1417" y="333"/>
                  </a:lnTo>
                  <a:lnTo>
                    <a:pt x="1293" y="333"/>
                  </a:lnTo>
                  <a:lnTo>
                    <a:pt x="1088" y="128"/>
                  </a:lnTo>
                  <a:lnTo>
                    <a:pt x="1088" y="128"/>
                  </a:lnTo>
                  <a:lnTo>
                    <a:pt x="1069" y="109"/>
                  </a:lnTo>
                  <a:lnTo>
                    <a:pt x="1022" y="161"/>
                  </a:lnTo>
                  <a:lnTo>
                    <a:pt x="984" y="119"/>
                  </a:lnTo>
                  <a:lnTo>
                    <a:pt x="1031" y="71"/>
                  </a:lnTo>
                  <a:lnTo>
                    <a:pt x="1027" y="66"/>
                  </a:lnTo>
                  <a:lnTo>
                    <a:pt x="1012" y="52"/>
                  </a:lnTo>
                  <a:lnTo>
                    <a:pt x="984" y="19"/>
                  </a:lnTo>
                  <a:lnTo>
                    <a:pt x="965" y="0"/>
                  </a:lnTo>
                  <a:lnTo>
                    <a:pt x="946" y="19"/>
                  </a:lnTo>
                  <a:lnTo>
                    <a:pt x="913" y="52"/>
                  </a:lnTo>
                  <a:lnTo>
                    <a:pt x="894" y="71"/>
                  </a:lnTo>
                  <a:lnTo>
                    <a:pt x="913" y="90"/>
                  </a:lnTo>
                  <a:lnTo>
                    <a:pt x="946" y="119"/>
                  </a:lnTo>
                  <a:lnTo>
                    <a:pt x="908" y="157"/>
                  </a:lnTo>
                  <a:lnTo>
                    <a:pt x="874" y="128"/>
                  </a:lnTo>
                  <a:lnTo>
                    <a:pt x="874" y="128"/>
                  </a:lnTo>
                  <a:lnTo>
                    <a:pt x="855" y="109"/>
                  </a:lnTo>
                  <a:lnTo>
                    <a:pt x="855" y="109"/>
                  </a:lnTo>
                  <a:lnTo>
                    <a:pt x="836" y="128"/>
                  </a:lnTo>
                  <a:lnTo>
                    <a:pt x="632" y="333"/>
                  </a:lnTo>
                  <a:lnTo>
                    <a:pt x="475" y="333"/>
                  </a:lnTo>
                  <a:lnTo>
                    <a:pt x="447" y="333"/>
                  </a:lnTo>
                  <a:lnTo>
                    <a:pt x="447" y="399"/>
                  </a:lnTo>
                  <a:lnTo>
                    <a:pt x="399" y="399"/>
                  </a:lnTo>
                  <a:lnTo>
                    <a:pt x="399" y="356"/>
                  </a:lnTo>
                  <a:lnTo>
                    <a:pt x="399" y="333"/>
                  </a:lnTo>
                  <a:lnTo>
                    <a:pt x="375" y="333"/>
                  </a:lnTo>
                  <a:lnTo>
                    <a:pt x="332" y="333"/>
                  </a:lnTo>
                  <a:lnTo>
                    <a:pt x="309" y="333"/>
                  </a:lnTo>
                  <a:lnTo>
                    <a:pt x="309" y="356"/>
                  </a:lnTo>
                  <a:lnTo>
                    <a:pt x="309" y="399"/>
                  </a:lnTo>
                  <a:lnTo>
                    <a:pt x="309" y="418"/>
                  </a:lnTo>
                  <a:lnTo>
                    <a:pt x="309" y="423"/>
                  </a:lnTo>
                  <a:lnTo>
                    <a:pt x="375" y="423"/>
                  </a:lnTo>
                  <a:lnTo>
                    <a:pt x="375" y="475"/>
                  </a:lnTo>
                  <a:lnTo>
                    <a:pt x="309" y="475"/>
                  </a:lnTo>
                  <a:lnTo>
                    <a:pt x="309" y="499"/>
                  </a:lnTo>
                  <a:lnTo>
                    <a:pt x="309" y="656"/>
                  </a:lnTo>
                  <a:lnTo>
                    <a:pt x="123" y="841"/>
                  </a:lnTo>
                  <a:lnTo>
                    <a:pt x="109" y="860"/>
                  </a:lnTo>
                  <a:lnTo>
                    <a:pt x="157" y="908"/>
                  </a:lnTo>
                  <a:lnTo>
                    <a:pt x="119" y="946"/>
                  </a:lnTo>
                  <a:lnTo>
                    <a:pt x="85" y="913"/>
                  </a:lnTo>
                  <a:lnTo>
                    <a:pt x="71" y="894"/>
                  </a:lnTo>
                  <a:lnTo>
                    <a:pt x="52" y="913"/>
                  </a:lnTo>
                  <a:lnTo>
                    <a:pt x="19" y="946"/>
                  </a:lnTo>
                  <a:lnTo>
                    <a:pt x="0" y="965"/>
                  </a:lnTo>
                  <a:lnTo>
                    <a:pt x="19" y="984"/>
                  </a:lnTo>
                  <a:lnTo>
                    <a:pt x="52" y="1012"/>
                  </a:lnTo>
                  <a:lnTo>
                    <a:pt x="66" y="1031"/>
                  </a:lnTo>
                  <a:lnTo>
                    <a:pt x="71" y="1031"/>
                  </a:lnTo>
                  <a:lnTo>
                    <a:pt x="119" y="984"/>
                  </a:lnTo>
                  <a:lnTo>
                    <a:pt x="157" y="1022"/>
                  </a:lnTo>
                  <a:lnTo>
                    <a:pt x="109" y="1070"/>
                  </a:lnTo>
                  <a:lnTo>
                    <a:pt x="128" y="1089"/>
                  </a:lnTo>
                  <a:lnTo>
                    <a:pt x="309" y="1269"/>
                  </a:lnTo>
                  <a:lnTo>
                    <a:pt x="309" y="1398"/>
                  </a:lnTo>
                  <a:lnTo>
                    <a:pt x="309" y="1421"/>
                  </a:lnTo>
                  <a:lnTo>
                    <a:pt x="309" y="1421"/>
                  </a:lnTo>
                  <a:lnTo>
                    <a:pt x="332" y="1421"/>
                  </a:lnTo>
                  <a:lnTo>
                    <a:pt x="332" y="1421"/>
                  </a:lnTo>
                  <a:lnTo>
                    <a:pt x="375" y="1421"/>
                  </a:lnTo>
                  <a:lnTo>
                    <a:pt x="375" y="1474"/>
                  </a:lnTo>
                  <a:lnTo>
                    <a:pt x="309" y="1474"/>
                  </a:lnTo>
                  <a:lnTo>
                    <a:pt x="309" y="1478"/>
                  </a:lnTo>
                  <a:lnTo>
                    <a:pt x="309" y="1497"/>
                  </a:lnTo>
                  <a:lnTo>
                    <a:pt x="309" y="1540"/>
                  </a:lnTo>
                  <a:lnTo>
                    <a:pt x="309" y="1564"/>
                  </a:lnTo>
                  <a:lnTo>
                    <a:pt x="332" y="1564"/>
                  </a:lnTo>
                  <a:lnTo>
                    <a:pt x="375" y="1564"/>
                  </a:lnTo>
                  <a:lnTo>
                    <a:pt x="399" y="1564"/>
                  </a:lnTo>
                  <a:lnTo>
                    <a:pt x="399" y="1540"/>
                  </a:lnTo>
                  <a:lnTo>
                    <a:pt x="399" y="1497"/>
                  </a:lnTo>
                  <a:lnTo>
                    <a:pt x="447" y="1497"/>
                  </a:lnTo>
                  <a:lnTo>
                    <a:pt x="447" y="1564"/>
                  </a:lnTo>
                  <a:lnTo>
                    <a:pt x="475" y="1564"/>
                  </a:lnTo>
                  <a:lnTo>
                    <a:pt x="599" y="1564"/>
                  </a:lnTo>
                  <a:lnTo>
                    <a:pt x="803" y="1768"/>
                  </a:lnTo>
                  <a:lnTo>
                    <a:pt x="822" y="1787"/>
                  </a:lnTo>
                  <a:lnTo>
                    <a:pt x="822" y="1787"/>
                  </a:lnTo>
                  <a:lnTo>
                    <a:pt x="841" y="1768"/>
                  </a:lnTo>
                  <a:lnTo>
                    <a:pt x="841" y="1768"/>
                  </a:lnTo>
                  <a:lnTo>
                    <a:pt x="870" y="1735"/>
                  </a:lnTo>
                  <a:lnTo>
                    <a:pt x="913" y="1773"/>
                  </a:lnTo>
                  <a:lnTo>
                    <a:pt x="860" y="1825"/>
                  </a:lnTo>
                  <a:lnTo>
                    <a:pt x="865" y="1830"/>
                  </a:lnTo>
                  <a:lnTo>
                    <a:pt x="879" y="1845"/>
                  </a:lnTo>
                  <a:lnTo>
                    <a:pt x="913" y="1873"/>
                  </a:lnTo>
                  <a:lnTo>
                    <a:pt x="932" y="1892"/>
                  </a:lnTo>
                  <a:lnTo>
                    <a:pt x="946" y="1873"/>
                  </a:lnTo>
                  <a:lnTo>
                    <a:pt x="979" y="1845"/>
                  </a:lnTo>
                  <a:lnTo>
                    <a:pt x="998" y="1825"/>
                  </a:lnTo>
                  <a:lnTo>
                    <a:pt x="979" y="1806"/>
                  </a:lnTo>
                  <a:lnTo>
                    <a:pt x="946" y="1773"/>
                  </a:lnTo>
                  <a:lnTo>
                    <a:pt x="984" y="1735"/>
                  </a:lnTo>
                  <a:lnTo>
                    <a:pt x="1036" y="1787"/>
                  </a:lnTo>
                  <a:lnTo>
                    <a:pt x="1055" y="1768"/>
                  </a:lnTo>
                  <a:lnTo>
                    <a:pt x="1260" y="1564"/>
                  </a:lnTo>
                  <a:lnTo>
                    <a:pt x="1417" y="1564"/>
                  </a:lnTo>
                  <a:lnTo>
                    <a:pt x="1445" y="1564"/>
                  </a:lnTo>
                  <a:lnTo>
                    <a:pt x="1445" y="1564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497"/>
                  </a:lnTo>
                  <a:lnTo>
                    <a:pt x="1493" y="1497"/>
                  </a:lnTo>
                  <a:lnTo>
                    <a:pt x="1493" y="1540"/>
                  </a:lnTo>
                  <a:lnTo>
                    <a:pt x="1493" y="1564"/>
                  </a:lnTo>
                  <a:lnTo>
                    <a:pt x="1516" y="1564"/>
                  </a:lnTo>
                  <a:lnTo>
                    <a:pt x="1559" y="1564"/>
                  </a:lnTo>
                  <a:lnTo>
                    <a:pt x="1583" y="1564"/>
                  </a:lnTo>
                  <a:lnTo>
                    <a:pt x="1583" y="1540"/>
                  </a:lnTo>
                  <a:lnTo>
                    <a:pt x="1583" y="1497"/>
                  </a:lnTo>
                  <a:lnTo>
                    <a:pt x="1583" y="1478"/>
                  </a:lnTo>
                  <a:lnTo>
                    <a:pt x="1583" y="1474"/>
                  </a:lnTo>
                  <a:lnTo>
                    <a:pt x="1516" y="1474"/>
                  </a:lnTo>
                  <a:lnTo>
                    <a:pt x="1516" y="1421"/>
                  </a:lnTo>
                  <a:lnTo>
                    <a:pt x="1559" y="1421"/>
                  </a:lnTo>
                  <a:lnTo>
                    <a:pt x="1559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398"/>
                  </a:lnTo>
                  <a:lnTo>
                    <a:pt x="1583" y="1331"/>
                  </a:lnTo>
                  <a:lnTo>
                    <a:pt x="1583" y="1236"/>
                  </a:lnTo>
                  <a:lnTo>
                    <a:pt x="1768" y="1055"/>
                  </a:lnTo>
                  <a:lnTo>
                    <a:pt x="1787" y="1036"/>
                  </a:lnTo>
                  <a:lnTo>
                    <a:pt x="1787" y="1036"/>
                  </a:lnTo>
                  <a:lnTo>
                    <a:pt x="1768" y="1017"/>
                  </a:lnTo>
                  <a:lnTo>
                    <a:pt x="1768" y="1017"/>
                  </a:lnTo>
                  <a:lnTo>
                    <a:pt x="1735" y="989"/>
                  </a:lnTo>
                  <a:lnTo>
                    <a:pt x="1773" y="951"/>
                  </a:lnTo>
                  <a:lnTo>
                    <a:pt x="1806" y="979"/>
                  </a:lnTo>
                  <a:lnTo>
                    <a:pt x="1825" y="998"/>
                  </a:lnTo>
                  <a:lnTo>
                    <a:pt x="1844" y="979"/>
                  </a:lnTo>
                  <a:lnTo>
                    <a:pt x="1873" y="951"/>
                  </a:lnTo>
                  <a:lnTo>
                    <a:pt x="1892" y="932"/>
                  </a:lnTo>
                  <a:lnTo>
                    <a:pt x="1873" y="913"/>
                  </a:lnTo>
                  <a:close/>
                  <a:moveTo>
                    <a:pt x="1516" y="356"/>
                  </a:moveTo>
                  <a:lnTo>
                    <a:pt x="1559" y="356"/>
                  </a:lnTo>
                  <a:lnTo>
                    <a:pt x="1559" y="399"/>
                  </a:lnTo>
                  <a:lnTo>
                    <a:pt x="1516" y="399"/>
                  </a:lnTo>
                  <a:lnTo>
                    <a:pt x="1516" y="356"/>
                  </a:lnTo>
                  <a:close/>
                  <a:moveTo>
                    <a:pt x="375" y="1540"/>
                  </a:moveTo>
                  <a:lnTo>
                    <a:pt x="332" y="1540"/>
                  </a:lnTo>
                  <a:lnTo>
                    <a:pt x="332" y="1497"/>
                  </a:lnTo>
                  <a:lnTo>
                    <a:pt x="375" y="1497"/>
                  </a:lnTo>
                  <a:lnTo>
                    <a:pt x="375" y="1540"/>
                  </a:lnTo>
                  <a:close/>
                  <a:moveTo>
                    <a:pt x="1417" y="356"/>
                  </a:moveTo>
                  <a:lnTo>
                    <a:pt x="1417" y="399"/>
                  </a:lnTo>
                  <a:lnTo>
                    <a:pt x="1417" y="423"/>
                  </a:lnTo>
                  <a:lnTo>
                    <a:pt x="1445" y="423"/>
                  </a:lnTo>
                  <a:lnTo>
                    <a:pt x="1493" y="423"/>
                  </a:lnTo>
                  <a:lnTo>
                    <a:pt x="1493" y="475"/>
                  </a:lnTo>
                  <a:lnTo>
                    <a:pt x="1493" y="494"/>
                  </a:lnTo>
                  <a:lnTo>
                    <a:pt x="1493" y="499"/>
                  </a:lnTo>
                  <a:lnTo>
                    <a:pt x="1559" y="499"/>
                  </a:lnTo>
                  <a:lnTo>
                    <a:pt x="1559" y="599"/>
                  </a:lnTo>
                  <a:lnTo>
                    <a:pt x="1317" y="356"/>
                  </a:lnTo>
                  <a:lnTo>
                    <a:pt x="1417" y="356"/>
                  </a:lnTo>
                  <a:close/>
                  <a:moveTo>
                    <a:pt x="332" y="399"/>
                  </a:moveTo>
                  <a:lnTo>
                    <a:pt x="332" y="356"/>
                  </a:lnTo>
                  <a:lnTo>
                    <a:pt x="375" y="356"/>
                  </a:lnTo>
                  <a:lnTo>
                    <a:pt x="375" y="399"/>
                  </a:lnTo>
                  <a:lnTo>
                    <a:pt x="332" y="399"/>
                  </a:lnTo>
                  <a:close/>
                  <a:moveTo>
                    <a:pt x="332" y="499"/>
                  </a:moveTo>
                  <a:lnTo>
                    <a:pt x="399" y="499"/>
                  </a:lnTo>
                  <a:lnTo>
                    <a:pt x="399" y="494"/>
                  </a:lnTo>
                  <a:lnTo>
                    <a:pt x="399" y="475"/>
                  </a:lnTo>
                  <a:lnTo>
                    <a:pt x="399" y="423"/>
                  </a:lnTo>
                  <a:lnTo>
                    <a:pt x="447" y="423"/>
                  </a:lnTo>
                  <a:lnTo>
                    <a:pt x="475" y="423"/>
                  </a:lnTo>
                  <a:lnTo>
                    <a:pt x="475" y="399"/>
                  </a:lnTo>
                  <a:lnTo>
                    <a:pt x="475" y="356"/>
                  </a:lnTo>
                  <a:lnTo>
                    <a:pt x="608" y="356"/>
                  </a:lnTo>
                  <a:lnTo>
                    <a:pt x="332" y="632"/>
                  </a:lnTo>
                  <a:lnTo>
                    <a:pt x="332" y="499"/>
                  </a:lnTo>
                  <a:close/>
                  <a:moveTo>
                    <a:pt x="475" y="1540"/>
                  </a:moveTo>
                  <a:lnTo>
                    <a:pt x="475" y="1497"/>
                  </a:lnTo>
                  <a:lnTo>
                    <a:pt x="475" y="1474"/>
                  </a:lnTo>
                  <a:lnTo>
                    <a:pt x="447" y="1474"/>
                  </a:lnTo>
                  <a:lnTo>
                    <a:pt x="399" y="1474"/>
                  </a:lnTo>
                  <a:lnTo>
                    <a:pt x="399" y="1421"/>
                  </a:lnTo>
                  <a:lnTo>
                    <a:pt x="399" y="1402"/>
                  </a:lnTo>
                  <a:lnTo>
                    <a:pt x="399" y="1398"/>
                  </a:lnTo>
                  <a:lnTo>
                    <a:pt x="332" y="1398"/>
                  </a:lnTo>
                  <a:lnTo>
                    <a:pt x="332" y="1298"/>
                  </a:lnTo>
                  <a:lnTo>
                    <a:pt x="575" y="1540"/>
                  </a:lnTo>
                  <a:lnTo>
                    <a:pt x="475" y="1540"/>
                  </a:lnTo>
                  <a:close/>
                  <a:moveTo>
                    <a:pt x="1559" y="1497"/>
                  </a:moveTo>
                  <a:lnTo>
                    <a:pt x="1559" y="1540"/>
                  </a:lnTo>
                  <a:lnTo>
                    <a:pt x="1516" y="1540"/>
                  </a:lnTo>
                  <a:lnTo>
                    <a:pt x="1516" y="1497"/>
                  </a:lnTo>
                  <a:lnTo>
                    <a:pt x="1559" y="1497"/>
                  </a:lnTo>
                  <a:close/>
                  <a:moveTo>
                    <a:pt x="1559" y="1331"/>
                  </a:moveTo>
                  <a:lnTo>
                    <a:pt x="1559" y="1398"/>
                  </a:lnTo>
                  <a:lnTo>
                    <a:pt x="1493" y="1398"/>
                  </a:lnTo>
                  <a:lnTo>
                    <a:pt x="1493" y="1402"/>
                  </a:lnTo>
                  <a:lnTo>
                    <a:pt x="1493" y="1421"/>
                  </a:lnTo>
                  <a:lnTo>
                    <a:pt x="1493" y="1474"/>
                  </a:lnTo>
                  <a:lnTo>
                    <a:pt x="1445" y="1474"/>
                  </a:lnTo>
                  <a:lnTo>
                    <a:pt x="1417" y="1474"/>
                  </a:lnTo>
                  <a:lnTo>
                    <a:pt x="1417" y="1497"/>
                  </a:lnTo>
                  <a:lnTo>
                    <a:pt x="1417" y="1540"/>
                  </a:lnTo>
                  <a:lnTo>
                    <a:pt x="1283" y="1540"/>
                  </a:lnTo>
                  <a:lnTo>
                    <a:pt x="1559" y="1264"/>
                  </a:lnTo>
                  <a:lnTo>
                    <a:pt x="1559" y="1331"/>
                  </a:lnTo>
                  <a:close/>
                </a:path>
              </a:pathLst>
            </a:custGeom>
            <a:solidFill>
              <a:srgbClr val="AF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85"/>
            <p:cNvSpPr>
              <a:spLocks noEditPoints="1"/>
            </p:cNvSpPr>
            <p:nvPr/>
          </p:nvSpPr>
          <p:spPr bwMode="auto">
            <a:xfrm>
              <a:off x="98918" y="1"/>
              <a:ext cx="1871450" cy="2911035"/>
            </a:xfrm>
            <a:custGeom>
              <a:avLst/>
              <a:gdLst>
                <a:gd name="T0" fmla="*/ 384 w 398"/>
                <a:gd name="T1" fmla="*/ 297 h 619"/>
                <a:gd name="T2" fmla="*/ 365 w 398"/>
                <a:gd name="T3" fmla="*/ 299 h 619"/>
                <a:gd name="T4" fmla="*/ 375 w 398"/>
                <a:gd name="T5" fmla="*/ 288 h 619"/>
                <a:gd name="T6" fmla="*/ 361 w 398"/>
                <a:gd name="T7" fmla="*/ 274 h 619"/>
                <a:gd name="T8" fmla="*/ 225 w 398"/>
                <a:gd name="T9" fmla="*/ 138 h 619"/>
                <a:gd name="T10" fmla="*/ 217 w 398"/>
                <a:gd name="T11" fmla="*/ 130 h 619"/>
                <a:gd name="T12" fmla="*/ 204 w 398"/>
                <a:gd name="T13" fmla="*/ 111 h 619"/>
                <a:gd name="T14" fmla="*/ 201 w 398"/>
                <a:gd name="T15" fmla="*/ 1 h 619"/>
                <a:gd name="T16" fmla="*/ 188 w 398"/>
                <a:gd name="T17" fmla="*/ 120 h 619"/>
                <a:gd name="T18" fmla="*/ 188 w 398"/>
                <a:gd name="T19" fmla="*/ 130 h 619"/>
                <a:gd name="T20" fmla="*/ 192 w 398"/>
                <a:gd name="T21" fmla="*/ 134 h 619"/>
                <a:gd name="T22" fmla="*/ 184 w 398"/>
                <a:gd name="T23" fmla="*/ 142 h 619"/>
                <a:gd name="T24" fmla="*/ 180 w 398"/>
                <a:gd name="T25" fmla="*/ 138 h 619"/>
                <a:gd name="T26" fmla="*/ 23 w 398"/>
                <a:gd name="T27" fmla="*/ 296 h 619"/>
                <a:gd name="T28" fmla="*/ 18 w 398"/>
                <a:gd name="T29" fmla="*/ 307 h 619"/>
                <a:gd name="T30" fmla="*/ 4 w 398"/>
                <a:gd name="T31" fmla="*/ 314 h 619"/>
                <a:gd name="T32" fmla="*/ 11 w 398"/>
                <a:gd name="T33" fmla="*/ 328 h 619"/>
                <a:gd name="T34" fmla="*/ 25 w 398"/>
                <a:gd name="T35" fmla="*/ 322 h 619"/>
                <a:gd name="T36" fmla="*/ 27 w 398"/>
                <a:gd name="T37" fmla="*/ 344 h 619"/>
                <a:gd name="T38" fmla="*/ 173 w 398"/>
                <a:gd name="T39" fmla="*/ 491 h 619"/>
                <a:gd name="T40" fmla="*/ 183 w 398"/>
                <a:gd name="T41" fmla="*/ 480 h 619"/>
                <a:gd name="T42" fmla="*/ 181 w 398"/>
                <a:gd name="T43" fmla="*/ 499 h 619"/>
                <a:gd name="T44" fmla="*/ 181 w 398"/>
                <a:gd name="T45" fmla="*/ 499 h 619"/>
                <a:gd name="T46" fmla="*/ 191 w 398"/>
                <a:gd name="T47" fmla="*/ 513 h 619"/>
                <a:gd name="T48" fmla="*/ 192 w 398"/>
                <a:gd name="T49" fmla="*/ 566 h 619"/>
                <a:gd name="T50" fmla="*/ 190 w 398"/>
                <a:gd name="T51" fmla="*/ 588 h 619"/>
                <a:gd name="T52" fmla="*/ 193 w 398"/>
                <a:gd name="T53" fmla="*/ 616 h 619"/>
                <a:gd name="T54" fmla="*/ 195 w 398"/>
                <a:gd name="T55" fmla="*/ 618 h 619"/>
                <a:gd name="T56" fmla="*/ 195 w 398"/>
                <a:gd name="T57" fmla="*/ 618 h 619"/>
                <a:gd name="T58" fmla="*/ 195 w 398"/>
                <a:gd name="T59" fmla="*/ 618 h 619"/>
                <a:gd name="T60" fmla="*/ 196 w 398"/>
                <a:gd name="T61" fmla="*/ 619 h 619"/>
                <a:gd name="T62" fmla="*/ 196 w 398"/>
                <a:gd name="T63" fmla="*/ 618 h 619"/>
                <a:gd name="T64" fmla="*/ 196 w 398"/>
                <a:gd name="T65" fmla="*/ 618 h 619"/>
                <a:gd name="T66" fmla="*/ 197 w 398"/>
                <a:gd name="T67" fmla="*/ 585 h 619"/>
                <a:gd name="T68" fmla="*/ 200 w 398"/>
                <a:gd name="T69" fmla="*/ 619 h 619"/>
                <a:gd name="T70" fmla="*/ 197 w 398"/>
                <a:gd name="T71" fmla="*/ 578 h 619"/>
                <a:gd name="T72" fmla="*/ 196 w 398"/>
                <a:gd name="T73" fmla="*/ 561 h 619"/>
                <a:gd name="T74" fmla="*/ 203 w 398"/>
                <a:gd name="T75" fmla="*/ 513 h 619"/>
                <a:gd name="T76" fmla="*/ 210 w 398"/>
                <a:gd name="T77" fmla="*/ 499 h 619"/>
                <a:gd name="T78" fmla="*/ 210 w 398"/>
                <a:gd name="T79" fmla="*/ 499 h 619"/>
                <a:gd name="T80" fmla="*/ 207 w 398"/>
                <a:gd name="T81" fmla="*/ 480 h 619"/>
                <a:gd name="T82" fmla="*/ 372 w 398"/>
                <a:gd name="T83" fmla="*/ 337 h 619"/>
                <a:gd name="T84" fmla="*/ 372 w 398"/>
                <a:gd name="T85" fmla="*/ 329 h 619"/>
                <a:gd name="T86" fmla="*/ 373 w 398"/>
                <a:gd name="T87" fmla="*/ 315 h 619"/>
                <a:gd name="T88" fmla="*/ 388 w 398"/>
                <a:gd name="T89" fmla="*/ 321 h 619"/>
                <a:gd name="T90" fmla="*/ 394 w 398"/>
                <a:gd name="T91" fmla="*/ 307 h 619"/>
                <a:gd name="T92" fmla="*/ 15 w 398"/>
                <a:gd name="T93" fmla="*/ 311 h 619"/>
                <a:gd name="T94" fmla="*/ 196 w 398"/>
                <a:gd name="T95" fmla="*/ 618 h 619"/>
                <a:gd name="T96" fmla="*/ 361 w 398"/>
                <a:gd name="T97" fmla="*/ 319 h 619"/>
                <a:gd name="T98" fmla="*/ 368 w 398"/>
                <a:gd name="T99" fmla="*/ 333 h 619"/>
                <a:gd name="T100" fmla="*/ 207 w 398"/>
                <a:gd name="T101" fmla="*/ 472 h 619"/>
                <a:gd name="T102" fmla="*/ 187 w 398"/>
                <a:gd name="T103" fmla="*/ 476 h 619"/>
                <a:gd name="T104" fmla="*/ 173 w 398"/>
                <a:gd name="T105" fmla="*/ 483 h 619"/>
                <a:gd name="T106" fmla="*/ 40 w 398"/>
                <a:gd name="T107" fmla="*/ 329 h 619"/>
                <a:gd name="T108" fmla="*/ 37 w 398"/>
                <a:gd name="T109" fmla="*/ 310 h 619"/>
                <a:gd name="T110" fmla="*/ 30 w 398"/>
                <a:gd name="T111" fmla="*/ 295 h 619"/>
                <a:gd name="T112" fmla="*/ 191 w 398"/>
                <a:gd name="T113" fmla="*/ 156 h 619"/>
                <a:gd name="T114" fmla="*/ 211 w 398"/>
                <a:gd name="T115" fmla="*/ 153 h 619"/>
                <a:gd name="T116" fmla="*/ 226 w 398"/>
                <a:gd name="T117" fmla="*/ 146 h 619"/>
                <a:gd name="T118" fmla="*/ 357 w 398"/>
                <a:gd name="T119" fmla="*/ 299 h 619"/>
                <a:gd name="T120" fmla="*/ 369 w 398"/>
                <a:gd name="T121" fmla="*/ 311 h 619"/>
                <a:gd name="T122" fmla="*/ 377 w 398"/>
                <a:gd name="T123" fmla="*/ 311 h 619"/>
                <a:gd name="T124" fmla="*/ 384 w 398"/>
                <a:gd name="T125" fmla="*/ 31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8" h="619">
                  <a:moveTo>
                    <a:pt x="394" y="307"/>
                  </a:moveTo>
                  <a:cubicBezTo>
                    <a:pt x="388" y="300"/>
                    <a:pt x="388" y="300"/>
                    <a:pt x="388" y="300"/>
                  </a:cubicBezTo>
                  <a:cubicBezTo>
                    <a:pt x="384" y="297"/>
                    <a:pt x="384" y="297"/>
                    <a:pt x="384" y="297"/>
                  </a:cubicBezTo>
                  <a:cubicBezTo>
                    <a:pt x="384" y="296"/>
                    <a:pt x="384" y="296"/>
                    <a:pt x="384" y="296"/>
                  </a:cubicBezTo>
                  <a:cubicBezTo>
                    <a:pt x="373" y="307"/>
                    <a:pt x="373" y="307"/>
                    <a:pt x="373" y="307"/>
                  </a:cubicBezTo>
                  <a:cubicBezTo>
                    <a:pt x="365" y="299"/>
                    <a:pt x="365" y="299"/>
                    <a:pt x="365" y="299"/>
                  </a:cubicBezTo>
                  <a:cubicBezTo>
                    <a:pt x="371" y="292"/>
                    <a:pt x="371" y="292"/>
                    <a:pt x="371" y="292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61" y="274"/>
                    <a:pt x="361" y="274"/>
                    <a:pt x="361" y="274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5" y="138"/>
                    <a:pt x="225" y="138"/>
                    <a:pt x="225" y="138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07" y="140"/>
                    <a:pt x="207" y="140"/>
                    <a:pt x="207" y="14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9" y="118"/>
                    <a:pt x="217" y="115"/>
                    <a:pt x="208" y="116"/>
                  </a:cubicBezTo>
                  <a:cubicBezTo>
                    <a:pt x="204" y="117"/>
                    <a:pt x="204" y="113"/>
                    <a:pt x="204" y="111"/>
                  </a:cubicBezTo>
                  <a:cubicBezTo>
                    <a:pt x="204" y="74"/>
                    <a:pt x="205" y="35"/>
                    <a:pt x="20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1"/>
                    <a:pt x="201" y="1"/>
                  </a:cubicBezTo>
                  <a:cubicBezTo>
                    <a:pt x="201" y="37"/>
                    <a:pt x="201" y="74"/>
                    <a:pt x="201" y="110"/>
                  </a:cubicBezTo>
                  <a:cubicBezTo>
                    <a:pt x="201" y="114"/>
                    <a:pt x="200" y="116"/>
                    <a:pt x="196" y="115"/>
                  </a:cubicBezTo>
                  <a:cubicBezTo>
                    <a:pt x="193" y="115"/>
                    <a:pt x="189" y="116"/>
                    <a:pt x="188" y="120"/>
                  </a:cubicBezTo>
                  <a:cubicBezTo>
                    <a:pt x="188" y="123"/>
                    <a:pt x="188" y="126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191" y="148"/>
                    <a:pt x="191" y="148"/>
                    <a:pt x="191" y="148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26" y="292"/>
                    <a:pt x="26" y="292"/>
                    <a:pt x="26" y="292"/>
                  </a:cubicBezTo>
                  <a:cubicBezTo>
                    <a:pt x="23" y="296"/>
                    <a:pt x="23" y="296"/>
                    <a:pt x="23" y="296"/>
                  </a:cubicBezTo>
                  <a:cubicBezTo>
                    <a:pt x="33" y="306"/>
                    <a:pt x="33" y="306"/>
                    <a:pt x="33" y="306"/>
                  </a:cubicBezTo>
                  <a:cubicBezTo>
                    <a:pt x="25" y="314"/>
                    <a:pt x="25" y="314"/>
                    <a:pt x="25" y="314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5" y="303"/>
                    <a:pt x="15" y="303"/>
                    <a:pt x="15" y="303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4" y="322"/>
                    <a:pt x="4" y="322"/>
                    <a:pt x="4" y="322"/>
                  </a:cubicBezTo>
                  <a:cubicBezTo>
                    <a:pt x="11" y="328"/>
                    <a:pt x="11" y="328"/>
                    <a:pt x="11" y="328"/>
                  </a:cubicBezTo>
                  <a:cubicBezTo>
                    <a:pt x="14" y="332"/>
                    <a:pt x="14" y="332"/>
                    <a:pt x="14" y="332"/>
                  </a:cubicBezTo>
                  <a:cubicBezTo>
                    <a:pt x="15" y="332"/>
                    <a:pt x="15" y="332"/>
                    <a:pt x="15" y="33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23" y="340"/>
                    <a:pt x="23" y="340"/>
                    <a:pt x="23" y="340"/>
                  </a:cubicBezTo>
                  <a:cubicBezTo>
                    <a:pt x="27" y="344"/>
                    <a:pt x="27" y="344"/>
                    <a:pt x="27" y="344"/>
                  </a:cubicBezTo>
                  <a:cubicBezTo>
                    <a:pt x="169" y="487"/>
                    <a:pt x="169" y="487"/>
                    <a:pt x="169" y="487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83" y="480"/>
                    <a:pt x="183" y="480"/>
                    <a:pt x="183" y="480"/>
                  </a:cubicBezTo>
                  <a:cubicBezTo>
                    <a:pt x="192" y="488"/>
                    <a:pt x="192" y="488"/>
                    <a:pt x="192" y="488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503"/>
                    <a:pt x="181" y="504"/>
                    <a:pt x="181" y="506"/>
                  </a:cubicBezTo>
                  <a:cubicBezTo>
                    <a:pt x="181" y="510"/>
                    <a:pt x="184" y="513"/>
                    <a:pt x="188" y="513"/>
                  </a:cubicBezTo>
                  <a:cubicBezTo>
                    <a:pt x="189" y="513"/>
                    <a:pt x="190" y="513"/>
                    <a:pt x="191" y="513"/>
                  </a:cubicBezTo>
                  <a:cubicBezTo>
                    <a:pt x="194" y="513"/>
                    <a:pt x="195" y="514"/>
                    <a:pt x="195" y="517"/>
                  </a:cubicBezTo>
                  <a:cubicBezTo>
                    <a:pt x="195" y="524"/>
                    <a:pt x="195" y="554"/>
                    <a:pt x="195" y="561"/>
                  </a:cubicBezTo>
                  <a:cubicBezTo>
                    <a:pt x="194" y="562"/>
                    <a:pt x="193" y="565"/>
                    <a:pt x="192" y="566"/>
                  </a:cubicBezTo>
                  <a:cubicBezTo>
                    <a:pt x="189" y="569"/>
                    <a:pt x="188" y="573"/>
                    <a:pt x="192" y="576"/>
                  </a:cubicBezTo>
                  <a:cubicBezTo>
                    <a:pt x="192" y="577"/>
                    <a:pt x="193" y="578"/>
                    <a:pt x="194" y="578"/>
                  </a:cubicBezTo>
                  <a:cubicBezTo>
                    <a:pt x="189" y="581"/>
                    <a:pt x="189" y="584"/>
                    <a:pt x="190" y="588"/>
                  </a:cubicBezTo>
                  <a:cubicBezTo>
                    <a:pt x="190" y="597"/>
                    <a:pt x="190" y="617"/>
                    <a:pt x="190" y="617"/>
                  </a:cubicBezTo>
                  <a:cubicBezTo>
                    <a:pt x="190" y="618"/>
                    <a:pt x="190" y="619"/>
                    <a:pt x="191" y="619"/>
                  </a:cubicBezTo>
                  <a:cubicBezTo>
                    <a:pt x="192" y="619"/>
                    <a:pt x="193" y="619"/>
                    <a:pt x="193" y="616"/>
                  </a:cubicBezTo>
                  <a:cubicBezTo>
                    <a:pt x="192" y="612"/>
                    <a:pt x="193" y="603"/>
                    <a:pt x="193" y="590"/>
                  </a:cubicBezTo>
                  <a:cubicBezTo>
                    <a:pt x="193" y="589"/>
                    <a:pt x="193" y="585"/>
                    <a:pt x="194" y="585"/>
                  </a:cubicBezTo>
                  <a:cubicBezTo>
                    <a:pt x="195" y="585"/>
                    <a:pt x="195" y="593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9"/>
                    <a:pt x="195" y="619"/>
                  </a:cubicBezTo>
                  <a:cubicBezTo>
                    <a:pt x="195" y="619"/>
                    <a:pt x="195" y="619"/>
                    <a:pt x="195" y="619"/>
                  </a:cubicBezTo>
                  <a:cubicBezTo>
                    <a:pt x="195" y="619"/>
                    <a:pt x="195" y="618"/>
                    <a:pt x="195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593"/>
                    <a:pt x="196" y="585"/>
                    <a:pt x="197" y="585"/>
                  </a:cubicBezTo>
                  <a:cubicBezTo>
                    <a:pt x="198" y="585"/>
                    <a:pt x="198" y="589"/>
                    <a:pt x="198" y="590"/>
                  </a:cubicBezTo>
                  <a:cubicBezTo>
                    <a:pt x="198" y="603"/>
                    <a:pt x="199" y="612"/>
                    <a:pt x="198" y="616"/>
                  </a:cubicBezTo>
                  <a:cubicBezTo>
                    <a:pt x="198" y="619"/>
                    <a:pt x="199" y="619"/>
                    <a:pt x="200" y="619"/>
                  </a:cubicBezTo>
                  <a:cubicBezTo>
                    <a:pt x="201" y="619"/>
                    <a:pt x="201" y="618"/>
                    <a:pt x="201" y="617"/>
                  </a:cubicBezTo>
                  <a:cubicBezTo>
                    <a:pt x="201" y="617"/>
                    <a:pt x="201" y="597"/>
                    <a:pt x="202" y="588"/>
                  </a:cubicBezTo>
                  <a:cubicBezTo>
                    <a:pt x="202" y="584"/>
                    <a:pt x="202" y="581"/>
                    <a:pt x="197" y="578"/>
                  </a:cubicBezTo>
                  <a:cubicBezTo>
                    <a:pt x="198" y="578"/>
                    <a:pt x="199" y="577"/>
                    <a:pt x="199" y="576"/>
                  </a:cubicBezTo>
                  <a:cubicBezTo>
                    <a:pt x="203" y="573"/>
                    <a:pt x="202" y="569"/>
                    <a:pt x="199" y="566"/>
                  </a:cubicBezTo>
                  <a:cubicBezTo>
                    <a:pt x="198" y="565"/>
                    <a:pt x="197" y="562"/>
                    <a:pt x="196" y="561"/>
                  </a:cubicBezTo>
                  <a:cubicBezTo>
                    <a:pt x="196" y="554"/>
                    <a:pt x="197" y="524"/>
                    <a:pt x="196" y="517"/>
                  </a:cubicBezTo>
                  <a:cubicBezTo>
                    <a:pt x="196" y="514"/>
                    <a:pt x="197" y="513"/>
                    <a:pt x="200" y="513"/>
                  </a:cubicBezTo>
                  <a:cubicBezTo>
                    <a:pt x="201" y="514"/>
                    <a:pt x="202" y="513"/>
                    <a:pt x="203" y="513"/>
                  </a:cubicBezTo>
                  <a:cubicBezTo>
                    <a:pt x="207" y="513"/>
                    <a:pt x="210" y="510"/>
                    <a:pt x="210" y="506"/>
                  </a:cubicBezTo>
                  <a:cubicBezTo>
                    <a:pt x="210" y="504"/>
                    <a:pt x="210" y="503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06" y="495"/>
                    <a:pt x="206" y="495"/>
                    <a:pt x="206" y="495"/>
                  </a:cubicBezTo>
                  <a:cubicBezTo>
                    <a:pt x="199" y="488"/>
                    <a:pt x="199" y="488"/>
                    <a:pt x="199" y="488"/>
                  </a:cubicBezTo>
                  <a:cubicBezTo>
                    <a:pt x="207" y="480"/>
                    <a:pt x="207" y="480"/>
                    <a:pt x="207" y="480"/>
                  </a:cubicBezTo>
                  <a:cubicBezTo>
                    <a:pt x="218" y="491"/>
                    <a:pt x="218" y="491"/>
                    <a:pt x="218" y="491"/>
                  </a:cubicBezTo>
                  <a:cubicBezTo>
                    <a:pt x="222" y="487"/>
                    <a:pt x="222" y="487"/>
                    <a:pt x="222" y="487"/>
                  </a:cubicBezTo>
                  <a:cubicBezTo>
                    <a:pt x="372" y="337"/>
                    <a:pt x="372" y="337"/>
                    <a:pt x="372" y="337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65" y="323"/>
                    <a:pt x="365" y="323"/>
                    <a:pt x="365" y="323"/>
                  </a:cubicBezTo>
                  <a:cubicBezTo>
                    <a:pt x="373" y="315"/>
                    <a:pt x="373" y="315"/>
                    <a:pt x="373" y="315"/>
                  </a:cubicBezTo>
                  <a:cubicBezTo>
                    <a:pt x="380" y="321"/>
                    <a:pt x="380" y="321"/>
                    <a:pt x="380" y="321"/>
                  </a:cubicBezTo>
                  <a:cubicBezTo>
                    <a:pt x="384" y="325"/>
                    <a:pt x="384" y="325"/>
                    <a:pt x="384" y="325"/>
                  </a:cubicBezTo>
                  <a:cubicBezTo>
                    <a:pt x="388" y="321"/>
                    <a:pt x="388" y="321"/>
                    <a:pt x="388" y="321"/>
                  </a:cubicBezTo>
                  <a:cubicBezTo>
                    <a:pt x="394" y="315"/>
                    <a:pt x="394" y="315"/>
                    <a:pt x="394" y="315"/>
                  </a:cubicBezTo>
                  <a:cubicBezTo>
                    <a:pt x="398" y="311"/>
                    <a:pt x="398" y="311"/>
                    <a:pt x="398" y="311"/>
                  </a:cubicBezTo>
                  <a:lnTo>
                    <a:pt x="394" y="307"/>
                  </a:lnTo>
                  <a:close/>
                  <a:moveTo>
                    <a:pt x="15" y="324"/>
                  </a:moveTo>
                  <a:cubicBezTo>
                    <a:pt x="8" y="318"/>
                    <a:pt x="8" y="318"/>
                    <a:pt x="8" y="318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21" y="318"/>
                    <a:pt x="21" y="318"/>
                    <a:pt x="21" y="318"/>
                  </a:cubicBezTo>
                  <a:lnTo>
                    <a:pt x="15" y="324"/>
                  </a:lnTo>
                  <a:close/>
                  <a:moveTo>
                    <a:pt x="196" y="618"/>
                  </a:move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lose/>
                  <a:moveTo>
                    <a:pt x="361" y="319"/>
                  </a:moveTo>
                  <a:cubicBezTo>
                    <a:pt x="357" y="323"/>
                    <a:pt x="357" y="323"/>
                    <a:pt x="357" y="323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218" y="483"/>
                    <a:pt x="218" y="483"/>
                    <a:pt x="218" y="483"/>
                  </a:cubicBezTo>
                  <a:cubicBezTo>
                    <a:pt x="211" y="476"/>
                    <a:pt x="211" y="476"/>
                    <a:pt x="211" y="476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3" y="476"/>
                    <a:pt x="203" y="476"/>
                    <a:pt x="203" y="476"/>
                  </a:cubicBezTo>
                  <a:cubicBezTo>
                    <a:pt x="196" y="484"/>
                    <a:pt x="196" y="484"/>
                    <a:pt x="196" y="484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184" y="473"/>
                    <a:pt x="184" y="473"/>
                    <a:pt x="184" y="473"/>
                  </a:cubicBezTo>
                  <a:cubicBezTo>
                    <a:pt x="183" y="472"/>
                    <a:pt x="183" y="472"/>
                    <a:pt x="183" y="472"/>
                  </a:cubicBezTo>
                  <a:cubicBezTo>
                    <a:pt x="173" y="483"/>
                    <a:pt x="173" y="483"/>
                    <a:pt x="173" y="483"/>
                  </a:cubicBezTo>
                  <a:cubicBezTo>
                    <a:pt x="31" y="340"/>
                    <a:pt x="31" y="340"/>
                    <a:pt x="31" y="34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0" y="329"/>
                    <a:pt x="40" y="329"/>
                    <a:pt x="40" y="329"/>
                  </a:cubicBezTo>
                  <a:cubicBezTo>
                    <a:pt x="37" y="326"/>
                    <a:pt x="37" y="326"/>
                    <a:pt x="37" y="326"/>
                  </a:cubicBezTo>
                  <a:cubicBezTo>
                    <a:pt x="29" y="318"/>
                    <a:pt x="29" y="318"/>
                    <a:pt x="29" y="318"/>
                  </a:cubicBezTo>
                  <a:cubicBezTo>
                    <a:pt x="37" y="310"/>
                    <a:pt x="37" y="310"/>
                    <a:pt x="37" y="310"/>
                  </a:cubicBezTo>
                  <a:cubicBezTo>
                    <a:pt x="41" y="306"/>
                    <a:pt x="41" y="306"/>
                    <a:pt x="41" y="306"/>
                  </a:cubicBezTo>
                  <a:cubicBezTo>
                    <a:pt x="37" y="302"/>
                    <a:pt x="37" y="302"/>
                    <a:pt x="37" y="302"/>
                  </a:cubicBezTo>
                  <a:cubicBezTo>
                    <a:pt x="30" y="295"/>
                    <a:pt x="30" y="295"/>
                    <a:pt x="30" y="295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91" y="156"/>
                    <a:pt x="191" y="156"/>
                    <a:pt x="191" y="156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4" y="156"/>
                    <a:pt x="214" y="156"/>
                    <a:pt x="214" y="156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26" y="146"/>
                    <a:pt x="226" y="146"/>
                    <a:pt x="226" y="146"/>
                  </a:cubicBezTo>
                  <a:cubicBezTo>
                    <a:pt x="358" y="278"/>
                    <a:pt x="358" y="278"/>
                    <a:pt x="358" y="27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57" y="299"/>
                    <a:pt x="357" y="299"/>
                    <a:pt x="357" y="299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61" y="303"/>
                    <a:pt x="361" y="303"/>
                    <a:pt x="361" y="303"/>
                  </a:cubicBezTo>
                  <a:cubicBezTo>
                    <a:pt x="369" y="311"/>
                    <a:pt x="369" y="311"/>
                    <a:pt x="369" y="311"/>
                  </a:cubicBezTo>
                  <a:lnTo>
                    <a:pt x="361" y="319"/>
                  </a:lnTo>
                  <a:close/>
                  <a:moveTo>
                    <a:pt x="384" y="317"/>
                  </a:moveTo>
                  <a:cubicBezTo>
                    <a:pt x="377" y="311"/>
                    <a:pt x="377" y="311"/>
                    <a:pt x="377" y="311"/>
                  </a:cubicBezTo>
                  <a:cubicBezTo>
                    <a:pt x="384" y="304"/>
                    <a:pt x="384" y="304"/>
                    <a:pt x="384" y="304"/>
                  </a:cubicBezTo>
                  <a:cubicBezTo>
                    <a:pt x="390" y="311"/>
                    <a:pt x="390" y="311"/>
                    <a:pt x="390" y="311"/>
                  </a:cubicBezTo>
                  <a:lnTo>
                    <a:pt x="384" y="31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Oval 87"/>
            <p:cNvSpPr>
              <a:spLocks noChangeArrowheads="1"/>
            </p:cNvSpPr>
            <p:nvPr/>
          </p:nvSpPr>
          <p:spPr bwMode="auto">
            <a:xfrm>
              <a:off x="488638" y="930780"/>
              <a:ext cx="1087064" cy="1082117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8"/>
            <p:cNvSpPr>
              <a:spLocks noEditPoints="1"/>
            </p:cNvSpPr>
            <p:nvPr/>
          </p:nvSpPr>
          <p:spPr bwMode="auto">
            <a:xfrm>
              <a:off x="691068" y="1086075"/>
              <a:ext cx="728093" cy="832184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1198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3"/>
          <p:cNvSpPr>
            <a:spLocks noChangeArrowheads="1"/>
          </p:cNvSpPr>
          <p:nvPr/>
        </p:nvSpPr>
        <p:spPr bwMode="auto">
          <a:xfrm>
            <a:off x="8611078" y="3682195"/>
            <a:ext cx="56369" cy="70147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40"/>
          <p:cNvSpPr>
            <a:spLocks noChangeArrowheads="1"/>
          </p:cNvSpPr>
          <p:nvPr/>
        </p:nvSpPr>
        <p:spPr bwMode="auto">
          <a:xfrm>
            <a:off x="7537580" y="3141061"/>
            <a:ext cx="56369" cy="7014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8"/>
          <p:cNvSpPr/>
          <p:nvPr/>
        </p:nvSpPr>
        <p:spPr bwMode="auto">
          <a:xfrm>
            <a:off x="4022725" y="3564996"/>
            <a:ext cx="1582738" cy="792162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ea typeface="华文细黑" panose="02010600040101010101" pitchFamily="2" charset="-122"/>
            </a:endParaRPr>
          </a:p>
        </p:txBody>
      </p:sp>
      <p:sp>
        <p:nvSpPr>
          <p:cNvPr id="95" name="Freeform 9"/>
          <p:cNvSpPr/>
          <p:nvPr/>
        </p:nvSpPr>
        <p:spPr bwMode="auto">
          <a:xfrm>
            <a:off x="5303838" y="2772833"/>
            <a:ext cx="1584325" cy="792163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rgbClr val="1C50A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106" name="Freeform 10"/>
          <p:cNvSpPr/>
          <p:nvPr/>
        </p:nvSpPr>
        <p:spPr bwMode="auto">
          <a:xfrm>
            <a:off x="6586538" y="3564996"/>
            <a:ext cx="1582737" cy="792162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ea typeface="华文细黑" panose="02010600040101010101" pitchFamily="2" charset="-122"/>
            </a:endParaRPr>
          </a:p>
        </p:txBody>
      </p:sp>
      <p:sp>
        <p:nvSpPr>
          <p:cNvPr id="107" name="Freeform 11"/>
          <p:cNvSpPr/>
          <p:nvPr/>
        </p:nvSpPr>
        <p:spPr bwMode="auto">
          <a:xfrm>
            <a:off x="2740025" y="2772833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1C50A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108" name="Freeform 12"/>
          <p:cNvSpPr/>
          <p:nvPr/>
        </p:nvSpPr>
        <p:spPr bwMode="auto">
          <a:xfrm>
            <a:off x="7867650" y="2772833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1C50A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ea typeface="华文细黑" panose="02010600040101010101" pitchFamily="2" charset="-122"/>
              <a:cs typeface="+mn-cs"/>
            </a:endParaRPr>
          </a:p>
        </p:txBody>
      </p:sp>
      <p:grpSp>
        <p:nvGrpSpPr>
          <p:cNvPr id="115" name="Group 19"/>
          <p:cNvGrpSpPr/>
          <p:nvPr/>
        </p:nvGrpSpPr>
        <p:grpSpPr bwMode="auto">
          <a:xfrm>
            <a:off x="7235825" y="3422121"/>
            <a:ext cx="282575" cy="285750"/>
            <a:chOff x="0" y="0"/>
            <a:chExt cx="233" cy="236"/>
          </a:xfrm>
          <a:solidFill>
            <a:srgbClr val="1C50A2"/>
          </a:solidFill>
        </p:grpSpPr>
        <p:sp>
          <p:nvSpPr>
            <p:cNvPr id="116" name="Freeform 20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117" name="Freeform 21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</p:grpSp>
      <p:grpSp>
        <p:nvGrpSpPr>
          <p:cNvPr id="118" name="Group 22"/>
          <p:cNvGrpSpPr/>
          <p:nvPr/>
        </p:nvGrpSpPr>
        <p:grpSpPr bwMode="auto">
          <a:xfrm>
            <a:off x="5956300" y="3422121"/>
            <a:ext cx="279400" cy="285750"/>
            <a:chOff x="0" y="0"/>
            <a:chExt cx="232" cy="236"/>
          </a:xfrm>
          <a:solidFill>
            <a:srgbClr val="1C50A2"/>
          </a:solidFill>
        </p:grpSpPr>
        <p:sp>
          <p:nvSpPr>
            <p:cNvPr id="119" name="Freeform 23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120" name="Freeform 24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ea typeface="华文细黑" panose="02010600040101010101" pitchFamily="2" charset="-122"/>
                <a:cs typeface="+mn-cs"/>
              </a:endParaRPr>
            </a:p>
          </p:txBody>
        </p:sp>
      </p:grpSp>
      <p:grpSp>
        <p:nvGrpSpPr>
          <p:cNvPr id="121" name="Group 25"/>
          <p:cNvGrpSpPr/>
          <p:nvPr/>
        </p:nvGrpSpPr>
        <p:grpSpPr bwMode="auto">
          <a:xfrm>
            <a:off x="4686300" y="3444346"/>
            <a:ext cx="285750" cy="241300"/>
            <a:chOff x="0" y="0"/>
            <a:chExt cx="235" cy="200"/>
          </a:xfrm>
          <a:solidFill>
            <a:srgbClr val="1C50A2"/>
          </a:solidFill>
        </p:grpSpPr>
        <p:sp>
          <p:nvSpPr>
            <p:cNvPr id="122" name="Freeform 26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  <p:sp>
          <p:nvSpPr>
            <p:cNvPr id="123" name="Freeform 27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ea typeface="华文细黑" panose="02010600040101010101" pitchFamily="2" charset="-122"/>
              </a:endParaRPr>
            </a:p>
          </p:txBody>
        </p:sp>
      </p:grpSp>
      <p:grpSp>
        <p:nvGrpSpPr>
          <p:cNvPr id="124" name="Group 28"/>
          <p:cNvGrpSpPr/>
          <p:nvPr/>
        </p:nvGrpSpPr>
        <p:grpSpPr bwMode="auto">
          <a:xfrm>
            <a:off x="8520113" y="3426883"/>
            <a:ext cx="279400" cy="276225"/>
            <a:chOff x="0" y="0"/>
            <a:chExt cx="231" cy="230"/>
          </a:xfrm>
          <a:solidFill>
            <a:srgbClr val="1C50A2"/>
          </a:solidFill>
        </p:grpSpPr>
        <p:sp>
          <p:nvSpPr>
            <p:cNvPr id="125" name="Freeform 29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ea typeface="华文细黑" panose="02010600040101010101" pitchFamily="2" charset="-122"/>
                <a:cs typeface="+mn-cs"/>
              </a:endParaRPr>
            </a:p>
          </p:txBody>
        </p:sp>
        <p:sp>
          <p:nvSpPr>
            <p:cNvPr id="126" name="Freeform 30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ea typeface="华文细黑" panose="02010600040101010101" pitchFamily="2" charset="-122"/>
                <a:cs typeface="+mn-cs"/>
              </a:endParaRPr>
            </a:p>
          </p:txBody>
        </p:sp>
      </p:grpSp>
      <p:sp>
        <p:nvSpPr>
          <p:cNvPr id="128" name="Line 37"/>
          <p:cNvSpPr>
            <a:spLocks noChangeShapeType="1"/>
          </p:cNvSpPr>
          <p:nvPr/>
        </p:nvSpPr>
        <p:spPr bwMode="auto">
          <a:xfrm>
            <a:off x="4843463" y="2531533"/>
            <a:ext cx="0" cy="817563"/>
          </a:xfrm>
          <a:prstGeom prst="line">
            <a:avLst/>
          </a:prstGeom>
          <a:noFill/>
          <a:ln w="6350" cmpd="sng">
            <a:solidFill>
              <a:srgbClr val="1C50A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ea typeface="华文细黑" panose="02010600040101010101" pitchFamily="2" charset="-122"/>
            </a:endParaRPr>
          </a:p>
        </p:txBody>
      </p:sp>
      <p:sp>
        <p:nvSpPr>
          <p:cNvPr id="129" name="Line 38"/>
          <p:cNvSpPr>
            <a:spLocks noChangeShapeType="1"/>
          </p:cNvSpPr>
          <p:nvPr/>
        </p:nvSpPr>
        <p:spPr bwMode="auto">
          <a:xfrm>
            <a:off x="7386638" y="2531533"/>
            <a:ext cx="0" cy="817563"/>
          </a:xfrm>
          <a:prstGeom prst="line">
            <a:avLst/>
          </a:prstGeom>
          <a:noFill/>
          <a:ln w="6350" cmpd="sng">
            <a:solidFill>
              <a:srgbClr val="1C50A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ea typeface="华文细黑" panose="02010600040101010101" pitchFamily="2" charset="-122"/>
            </a:endParaRPr>
          </a:p>
        </p:txBody>
      </p:sp>
      <p:sp>
        <p:nvSpPr>
          <p:cNvPr id="130" name="Line 39"/>
          <p:cNvSpPr>
            <a:spLocks noChangeShapeType="1"/>
          </p:cNvSpPr>
          <p:nvPr/>
        </p:nvSpPr>
        <p:spPr bwMode="auto">
          <a:xfrm>
            <a:off x="6086475" y="3852333"/>
            <a:ext cx="0" cy="762000"/>
          </a:xfrm>
          <a:prstGeom prst="line">
            <a:avLst/>
          </a:prstGeom>
          <a:noFill/>
          <a:ln w="6350" cmpd="sng">
            <a:solidFill>
              <a:srgbClr val="1C50A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ea typeface="华文细黑" panose="02010600040101010101" pitchFamily="2" charset="-122"/>
            </a:endParaRPr>
          </a:p>
        </p:txBody>
      </p:sp>
      <p:sp>
        <p:nvSpPr>
          <p:cNvPr id="131" name="Line 40"/>
          <p:cNvSpPr>
            <a:spLocks noChangeShapeType="1"/>
          </p:cNvSpPr>
          <p:nvPr/>
        </p:nvSpPr>
        <p:spPr bwMode="auto">
          <a:xfrm>
            <a:off x="8667750" y="3852333"/>
            <a:ext cx="0" cy="762000"/>
          </a:xfrm>
          <a:prstGeom prst="line">
            <a:avLst/>
          </a:prstGeom>
          <a:noFill/>
          <a:ln w="6350" cmpd="sng">
            <a:solidFill>
              <a:srgbClr val="1C50A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ea typeface="华文细黑" panose="0201060004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3918018" y="1660126"/>
            <a:ext cx="2108063" cy="882390"/>
            <a:chOff x="1068797" y="2701101"/>
            <a:chExt cx="2108063" cy="882390"/>
          </a:xfrm>
        </p:grpSpPr>
        <p:sp>
          <p:nvSpPr>
            <p:cNvPr id="133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5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6367670" y="1660126"/>
            <a:ext cx="2108063" cy="882390"/>
            <a:chOff x="1068797" y="2701101"/>
            <a:chExt cx="2108063" cy="882390"/>
          </a:xfrm>
        </p:grpSpPr>
        <p:sp>
          <p:nvSpPr>
            <p:cNvPr id="137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8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2807228" y="4770038"/>
            <a:ext cx="2108063" cy="882390"/>
            <a:chOff x="1068797" y="2701101"/>
            <a:chExt cx="2108063" cy="882390"/>
          </a:xfrm>
        </p:grpSpPr>
        <p:sp>
          <p:nvSpPr>
            <p:cNvPr id="140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1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5256880" y="4770038"/>
            <a:ext cx="2108063" cy="882390"/>
            <a:chOff x="1068797" y="2701101"/>
            <a:chExt cx="2108063" cy="882390"/>
          </a:xfrm>
        </p:grpSpPr>
        <p:sp>
          <p:nvSpPr>
            <p:cNvPr id="143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4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7805347" y="4770038"/>
            <a:ext cx="2108063" cy="882390"/>
            <a:chOff x="1068797" y="2701101"/>
            <a:chExt cx="2108063" cy="882390"/>
          </a:xfrm>
        </p:grpSpPr>
        <p:sp>
          <p:nvSpPr>
            <p:cNvPr id="146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7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98918" y="1"/>
            <a:ext cx="1518745" cy="2362403"/>
            <a:chOff x="98918" y="1"/>
            <a:chExt cx="1871450" cy="2911035"/>
          </a:xfrm>
        </p:grpSpPr>
        <p:sp>
          <p:nvSpPr>
            <p:cNvPr id="149" name="Freeform 84"/>
            <p:cNvSpPr>
              <a:spLocks noEditPoints="1"/>
            </p:cNvSpPr>
            <p:nvPr/>
          </p:nvSpPr>
          <p:spPr bwMode="auto">
            <a:xfrm>
              <a:off x="98918" y="566442"/>
              <a:ext cx="1871450" cy="1871450"/>
            </a:xfrm>
            <a:custGeom>
              <a:avLst/>
              <a:gdLst>
                <a:gd name="T0" fmla="*/ 1825 w 1892"/>
                <a:gd name="T1" fmla="*/ 860 h 1892"/>
                <a:gd name="T2" fmla="*/ 1768 w 1892"/>
                <a:gd name="T3" fmla="*/ 841 h 1892"/>
                <a:gd name="T4" fmla="*/ 1783 w 1892"/>
                <a:gd name="T5" fmla="*/ 822 h 1892"/>
                <a:gd name="T6" fmla="*/ 1583 w 1892"/>
                <a:gd name="T7" fmla="*/ 499 h 1892"/>
                <a:gd name="T8" fmla="*/ 1583 w 1892"/>
                <a:gd name="T9" fmla="*/ 423 h 1892"/>
                <a:gd name="T10" fmla="*/ 1583 w 1892"/>
                <a:gd name="T11" fmla="*/ 333 h 1892"/>
                <a:gd name="T12" fmla="*/ 1493 w 1892"/>
                <a:gd name="T13" fmla="*/ 356 h 1892"/>
                <a:gd name="T14" fmla="*/ 1445 w 1892"/>
                <a:gd name="T15" fmla="*/ 356 h 1892"/>
                <a:gd name="T16" fmla="*/ 1293 w 1892"/>
                <a:gd name="T17" fmla="*/ 333 h 1892"/>
                <a:gd name="T18" fmla="*/ 1022 w 1892"/>
                <a:gd name="T19" fmla="*/ 161 h 1892"/>
                <a:gd name="T20" fmla="*/ 1012 w 1892"/>
                <a:gd name="T21" fmla="*/ 52 h 1892"/>
                <a:gd name="T22" fmla="*/ 913 w 1892"/>
                <a:gd name="T23" fmla="*/ 52 h 1892"/>
                <a:gd name="T24" fmla="*/ 908 w 1892"/>
                <a:gd name="T25" fmla="*/ 157 h 1892"/>
                <a:gd name="T26" fmla="*/ 855 w 1892"/>
                <a:gd name="T27" fmla="*/ 109 h 1892"/>
                <a:gd name="T28" fmla="*/ 447 w 1892"/>
                <a:gd name="T29" fmla="*/ 333 h 1892"/>
                <a:gd name="T30" fmla="*/ 399 w 1892"/>
                <a:gd name="T31" fmla="*/ 333 h 1892"/>
                <a:gd name="T32" fmla="*/ 309 w 1892"/>
                <a:gd name="T33" fmla="*/ 356 h 1892"/>
                <a:gd name="T34" fmla="*/ 375 w 1892"/>
                <a:gd name="T35" fmla="*/ 423 h 1892"/>
                <a:gd name="T36" fmla="*/ 309 w 1892"/>
                <a:gd name="T37" fmla="*/ 656 h 1892"/>
                <a:gd name="T38" fmla="*/ 119 w 1892"/>
                <a:gd name="T39" fmla="*/ 946 h 1892"/>
                <a:gd name="T40" fmla="*/ 19 w 1892"/>
                <a:gd name="T41" fmla="*/ 946 h 1892"/>
                <a:gd name="T42" fmla="*/ 66 w 1892"/>
                <a:gd name="T43" fmla="*/ 1031 h 1892"/>
                <a:gd name="T44" fmla="*/ 109 w 1892"/>
                <a:gd name="T45" fmla="*/ 1070 h 1892"/>
                <a:gd name="T46" fmla="*/ 309 w 1892"/>
                <a:gd name="T47" fmla="*/ 1421 h 1892"/>
                <a:gd name="T48" fmla="*/ 375 w 1892"/>
                <a:gd name="T49" fmla="*/ 1421 h 1892"/>
                <a:gd name="T50" fmla="*/ 309 w 1892"/>
                <a:gd name="T51" fmla="*/ 1497 h 1892"/>
                <a:gd name="T52" fmla="*/ 375 w 1892"/>
                <a:gd name="T53" fmla="*/ 1564 h 1892"/>
                <a:gd name="T54" fmla="*/ 447 w 1892"/>
                <a:gd name="T55" fmla="*/ 1497 h 1892"/>
                <a:gd name="T56" fmla="*/ 803 w 1892"/>
                <a:gd name="T57" fmla="*/ 1768 h 1892"/>
                <a:gd name="T58" fmla="*/ 841 w 1892"/>
                <a:gd name="T59" fmla="*/ 1768 h 1892"/>
                <a:gd name="T60" fmla="*/ 865 w 1892"/>
                <a:gd name="T61" fmla="*/ 1830 h 1892"/>
                <a:gd name="T62" fmla="*/ 946 w 1892"/>
                <a:gd name="T63" fmla="*/ 1873 h 1892"/>
                <a:gd name="T64" fmla="*/ 946 w 1892"/>
                <a:gd name="T65" fmla="*/ 1773 h 1892"/>
                <a:gd name="T66" fmla="*/ 1260 w 1892"/>
                <a:gd name="T67" fmla="*/ 1564 h 1892"/>
                <a:gd name="T68" fmla="*/ 1445 w 1892"/>
                <a:gd name="T69" fmla="*/ 1540 h 1892"/>
                <a:gd name="T70" fmla="*/ 1493 w 1892"/>
                <a:gd name="T71" fmla="*/ 1540 h 1892"/>
                <a:gd name="T72" fmla="*/ 1583 w 1892"/>
                <a:gd name="T73" fmla="*/ 1564 h 1892"/>
                <a:gd name="T74" fmla="*/ 1583 w 1892"/>
                <a:gd name="T75" fmla="*/ 1474 h 1892"/>
                <a:gd name="T76" fmla="*/ 1559 w 1892"/>
                <a:gd name="T77" fmla="*/ 1421 h 1892"/>
                <a:gd name="T78" fmla="*/ 1583 w 1892"/>
                <a:gd name="T79" fmla="*/ 1398 h 1892"/>
                <a:gd name="T80" fmla="*/ 1787 w 1892"/>
                <a:gd name="T81" fmla="*/ 1036 h 1892"/>
                <a:gd name="T82" fmla="*/ 1735 w 1892"/>
                <a:gd name="T83" fmla="*/ 989 h 1892"/>
                <a:gd name="T84" fmla="*/ 1844 w 1892"/>
                <a:gd name="T85" fmla="*/ 979 h 1892"/>
                <a:gd name="T86" fmla="*/ 1516 w 1892"/>
                <a:gd name="T87" fmla="*/ 356 h 1892"/>
                <a:gd name="T88" fmla="*/ 1516 w 1892"/>
                <a:gd name="T89" fmla="*/ 356 h 1892"/>
                <a:gd name="T90" fmla="*/ 375 w 1892"/>
                <a:gd name="T91" fmla="*/ 1497 h 1892"/>
                <a:gd name="T92" fmla="*/ 1417 w 1892"/>
                <a:gd name="T93" fmla="*/ 423 h 1892"/>
                <a:gd name="T94" fmla="*/ 1493 w 1892"/>
                <a:gd name="T95" fmla="*/ 494 h 1892"/>
                <a:gd name="T96" fmla="*/ 1317 w 1892"/>
                <a:gd name="T97" fmla="*/ 356 h 1892"/>
                <a:gd name="T98" fmla="*/ 375 w 1892"/>
                <a:gd name="T99" fmla="*/ 356 h 1892"/>
                <a:gd name="T100" fmla="*/ 399 w 1892"/>
                <a:gd name="T101" fmla="*/ 499 h 1892"/>
                <a:gd name="T102" fmla="*/ 447 w 1892"/>
                <a:gd name="T103" fmla="*/ 423 h 1892"/>
                <a:gd name="T104" fmla="*/ 608 w 1892"/>
                <a:gd name="T105" fmla="*/ 356 h 1892"/>
                <a:gd name="T106" fmla="*/ 475 w 1892"/>
                <a:gd name="T107" fmla="*/ 1497 h 1892"/>
                <a:gd name="T108" fmla="*/ 399 w 1892"/>
                <a:gd name="T109" fmla="*/ 1421 h 1892"/>
                <a:gd name="T110" fmla="*/ 332 w 1892"/>
                <a:gd name="T111" fmla="*/ 1298 h 1892"/>
                <a:gd name="T112" fmla="*/ 1559 w 1892"/>
                <a:gd name="T113" fmla="*/ 1540 h 1892"/>
                <a:gd name="T114" fmla="*/ 1559 w 1892"/>
                <a:gd name="T115" fmla="*/ 1331 h 1892"/>
                <a:gd name="T116" fmla="*/ 1493 w 1892"/>
                <a:gd name="T117" fmla="*/ 1421 h 1892"/>
                <a:gd name="T118" fmla="*/ 1417 w 1892"/>
                <a:gd name="T119" fmla="*/ 1497 h 1892"/>
                <a:gd name="T120" fmla="*/ 1559 w 1892"/>
                <a:gd name="T121" fmla="*/ 1331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2" h="1892">
                  <a:moveTo>
                    <a:pt x="1873" y="913"/>
                  </a:moveTo>
                  <a:lnTo>
                    <a:pt x="1844" y="879"/>
                  </a:lnTo>
                  <a:lnTo>
                    <a:pt x="1825" y="865"/>
                  </a:lnTo>
                  <a:lnTo>
                    <a:pt x="1825" y="860"/>
                  </a:lnTo>
                  <a:lnTo>
                    <a:pt x="1773" y="913"/>
                  </a:lnTo>
                  <a:lnTo>
                    <a:pt x="1735" y="875"/>
                  </a:lnTo>
                  <a:lnTo>
                    <a:pt x="1764" y="841"/>
                  </a:lnTo>
                  <a:lnTo>
                    <a:pt x="1768" y="841"/>
                  </a:lnTo>
                  <a:lnTo>
                    <a:pt x="1783" y="822"/>
                  </a:lnTo>
                  <a:lnTo>
                    <a:pt x="1783" y="822"/>
                  </a:lnTo>
                  <a:lnTo>
                    <a:pt x="1764" y="803"/>
                  </a:lnTo>
                  <a:lnTo>
                    <a:pt x="1783" y="822"/>
                  </a:lnTo>
                  <a:lnTo>
                    <a:pt x="1716" y="756"/>
                  </a:lnTo>
                  <a:lnTo>
                    <a:pt x="1583" y="623"/>
                  </a:lnTo>
                  <a:lnTo>
                    <a:pt x="1583" y="499"/>
                  </a:lnTo>
                  <a:lnTo>
                    <a:pt x="1583" y="499"/>
                  </a:lnTo>
                  <a:lnTo>
                    <a:pt x="1583" y="475"/>
                  </a:lnTo>
                  <a:lnTo>
                    <a:pt x="1516" y="475"/>
                  </a:lnTo>
                  <a:lnTo>
                    <a:pt x="1516" y="423"/>
                  </a:lnTo>
                  <a:lnTo>
                    <a:pt x="1583" y="423"/>
                  </a:lnTo>
                  <a:lnTo>
                    <a:pt x="1583" y="418"/>
                  </a:lnTo>
                  <a:lnTo>
                    <a:pt x="1583" y="399"/>
                  </a:lnTo>
                  <a:lnTo>
                    <a:pt x="1583" y="356"/>
                  </a:lnTo>
                  <a:lnTo>
                    <a:pt x="1583" y="333"/>
                  </a:lnTo>
                  <a:lnTo>
                    <a:pt x="1559" y="333"/>
                  </a:lnTo>
                  <a:lnTo>
                    <a:pt x="1516" y="333"/>
                  </a:lnTo>
                  <a:lnTo>
                    <a:pt x="1493" y="333"/>
                  </a:lnTo>
                  <a:lnTo>
                    <a:pt x="1493" y="356"/>
                  </a:lnTo>
                  <a:lnTo>
                    <a:pt x="1493" y="399"/>
                  </a:lnTo>
                  <a:lnTo>
                    <a:pt x="1445" y="399"/>
                  </a:lnTo>
                  <a:lnTo>
                    <a:pt x="1445" y="356"/>
                  </a:lnTo>
                  <a:lnTo>
                    <a:pt x="1445" y="356"/>
                  </a:lnTo>
                  <a:lnTo>
                    <a:pt x="1445" y="333"/>
                  </a:lnTo>
                  <a:lnTo>
                    <a:pt x="1445" y="333"/>
                  </a:lnTo>
                  <a:lnTo>
                    <a:pt x="1417" y="333"/>
                  </a:lnTo>
                  <a:lnTo>
                    <a:pt x="1293" y="333"/>
                  </a:lnTo>
                  <a:lnTo>
                    <a:pt x="1088" y="128"/>
                  </a:lnTo>
                  <a:lnTo>
                    <a:pt x="1088" y="128"/>
                  </a:lnTo>
                  <a:lnTo>
                    <a:pt x="1069" y="109"/>
                  </a:lnTo>
                  <a:lnTo>
                    <a:pt x="1022" y="161"/>
                  </a:lnTo>
                  <a:lnTo>
                    <a:pt x="984" y="119"/>
                  </a:lnTo>
                  <a:lnTo>
                    <a:pt x="1031" y="71"/>
                  </a:lnTo>
                  <a:lnTo>
                    <a:pt x="1027" y="66"/>
                  </a:lnTo>
                  <a:lnTo>
                    <a:pt x="1012" y="52"/>
                  </a:lnTo>
                  <a:lnTo>
                    <a:pt x="984" y="19"/>
                  </a:lnTo>
                  <a:lnTo>
                    <a:pt x="965" y="0"/>
                  </a:lnTo>
                  <a:lnTo>
                    <a:pt x="946" y="19"/>
                  </a:lnTo>
                  <a:lnTo>
                    <a:pt x="913" y="52"/>
                  </a:lnTo>
                  <a:lnTo>
                    <a:pt x="894" y="71"/>
                  </a:lnTo>
                  <a:lnTo>
                    <a:pt x="913" y="90"/>
                  </a:lnTo>
                  <a:lnTo>
                    <a:pt x="946" y="119"/>
                  </a:lnTo>
                  <a:lnTo>
                    <a:pt x="908" y="157"/>
                  </a:lnTo>
                  <a:lnTo>
                    <a:pt x="874" y="128"/>
                  </a:lnTo>
                  <a:lnTo>
                    <a:pt x="874" y="128"/>
                  </a:lnTo>
                  <a:lnTo>
                    <a:pt x="855" y="109"/>
                  </a:lnTo>
                  <a:lnTo>
                    <a:pt x="855" y="109"/>
                  </a:lnTo>
                  <a:lnTo>
                    <a:pt x="836" y="128"/>
                  </a:lnTo>
                  <a:lnTo>
                    <a:pt x="632" y="333"/>
                  </a:lnTo>
                  <a:lnTo>
                    <a:pt x="475" y="333"/>
                  </a:lnTo>
                  <a:lnTo>
                    <a:pt x="447" y="333"/>
                  </a:lnTo>
                  <a:lnTo>
                    <a:pt x="447" y="399"/>
                  </a:lnTo>
                  <a:lnTo>
                    <a:pt x="399" y="399"/>
                  </a:lnTo>
                  <a:lnTo>
                    <a:pt x="399" y="356"/>
                  </a:lnTo>
                  <a:lnTo>
                    <a:pt x="399" y="333"/>
                  </a:lnTo>
                  <a:lnTo>
                    <a:pt x="375" y="333"/>
                  </a:lnTo>
                  <a:lnTo>
                    <a:pt x="332" y="333"/>
                  </a:lnTo>
                  <a:lnTo>
                    <a:pt x="309" y="333"/>
                  </a:lnTo>
                  <a:lnTo>
                    <a:pt x="309" y="356"/>
                  </a:lnTo>
                  <a:lnTo>
                    <a:pt x="309" y="399"/>
                  </a:lnTo>
                  <a:lnTo>
                    <a:pt x="309" y="418"/>
                  </a:lnTo>
                  <a:lnTo>
                    <a:pt x="309" y="423"/>
                  </a:lnTo>
                  <a:lnTo>
                    <a:pt x="375" y="423"/>
                  </a:lnTo>
                  <a:lnTo>
                    <a:pt x="375" y="475"/>
                  </a:lnTo>
                  <a:lnTo>
                    <a:pt x="309" y="475"/>
                  </a:lnTo>
                  <a:lnTo>
                    <a:pt x="309" y="499"/>
                  </a:lnTo>
                  <a:lnTo>
                    <a:pt x="309" y="656"/>
                  </a:lnTo>
                  <a:lnTo>
                    <a:pt x="123" y="841"/>
                  </a:lnTo>
                  <a:lnTo>
                    <a:pt x="109" y="860"/>
                  </a:lnTo>
                  <a:lnTo>
                    <a:pt x="157" y="908"/>
                  </a:lnTo>
                  <a:lnTo>
                    <a:pt x="119" y="946"/>
                  </a:lnTo>
                  <a:lnTo>
                    <a:pt x="85" y="913"/>
                  </a:lnTo>
                  <a:lnTo>
                    <a:pt x="71" y="894"/>
                  </a:lnTo>
                  <a:lnTo>
                    <a:pt x="52" y="913"/>
                  </a:lnTo>
                  <a:lnTo>
                    <a:pt x="19" y="946"/>
                  </a:lnTo>
                  <a:lnTo>
                    <a:pt x="0" y="965"/>
                  </a:lnTo>
                  <a:lnTo>
                    <a:pt x="19" y="984"/>
                  </a:lnTo>
                  <a:lnTo>
                    <a:pt x="52" y="1012"/>
                  </a:lnTo>
                  <a:lnTo>
                    <a:pt x="66" y="1031"/>
                  </a:lnTo>
                  <a:lnTo>
                    <a:pt x="71" y="1031"/>
                  </a:lnTo>
                  <a:lnTo>
                    <a:pt x="119" y="984"/>
                  </a:lnTo>
                  <a:lnTo>
                    <a:pt x="157" y="1022"/>
                  </a:lnTo>
                  <a:lnTo>
                    <a:pt x="109" y="1070"/>
                  </a:lnTo>
                  <a:lnTo>
                    <a:pt x="128" y="1089"/>
                  </a:lnTo>
                  <a:lnTo>
                    <a:pt x="309" y="1269"/>
                  </a:lnTo>
                  <a:lnTo>
                    <a:pt x="309" y="1398"/>
                  </a:lnTo>
                  <a:lnTo>
                    <a:pt x="309" y="1421"/>
                  </a:lnTo>
                  <a:lnTo>
                    <a:pt x="309" y="1421"/>
                  </a:lnTo>
                  <a:lnTo>
                    <a:pt x="332" y="1421"/>
                  </a:lnTo>
                  <a:lnTo>
                    <a:pt x="332" y="1421"/>
                  </a:lnTo>
                  <a:lnTo>
                    <a:pt x="375" y="1421"/>
                  </a:lnTo>
                  <a:lnTo>
                    <a:pt x="375" y="1474"/>
                  </a:lnTo>
                  <a:lnTo>
                    <a:pt x="309" y="1474"/>
                  </a:lnTo>
                  <a:lnTo>
                    <a:pt x="309" y="1478"/>
                  </a:lnTo>
                  <a:lnTo>
                    <a:pt x="309" y="1497"/>
                  </a:lnTo>
                  <a:lnTo>
                    <a:pt x="309" y="1540"/>
                  </a:lnTo>
                  <a:lnTo>
                    <a:pt x="309" y="1564"/>
                  </a:lnTo>
                  <a:lnTo>
                    <a:pt x="332" y="1564"/>
                  </a:lnTo>
                  <a:lnTo>
                    <a:pt x="375" y="1564"/>
                  </a:lnTo>
                  <a:lnTo>
                    <a:pt x="399" y="1564"/>
                  </a:lnTo>
                  <a:lnTo>
                    <a:pt x="399" y="1540"/>
                  </a:lnTo>
                  <a:lnTo>
                    <a:pt x="399" y="1497"/>
                  </a:lnTo>
                  <a:lnTo>
                    <a:pt x="447" y="1497"/>
                  </a:lnTo>
                  <a:lnTo>
                    <a:pt x="447" y="1564"/>
                  </a:lnTo>
                  <a:lnTo>
                    <a:pt x="475" y="1564"/>
                  </a:lnTo>
                  <a:lnTo>
                    <a:pt x="599" y="1564"/>
                  </a:lnTo>
                  <a:lnTo>
                    <a:pt x="803" y="1768"/>
                  </a:lnTo>
                  <a:lnTo>
                    <a:pt x="822" y="1787"/>
                  </a:lnTo>
                  <a:lnTo>
                    <a:pt x="822" y="1787"/>
                  </a:lnTo>
                  <a:lnTo>
                    <a:pt x="841" y="1768"/>
                  </a:lnTo>
                  <a:lnTo>
                    <a:pt x="841" y="1768"/>
                  </a:lnTo>
                  <a:lnTo>
                    <a:pt x="870" y="1735"/>
                  </a:lnTo>
                  <a:lnTo>
                    <a:pt x="913" y="1773"/>
                  </a:lnTo>
                  <a:lnTo>
                    <a:pt x="860" y="1825"/>
                  </a:lnTo>
                  <a:lnTo>
                    <a:pt x="865" y="1830"/>
                  </a:lnTo>
                  <a:lnTo>
                    <a:pt x="879" y="1845"/>
                  </a:lnTo>
                  <a:lnTo>
                    <a:pt x="913" y="1873"/>
                  </a:lnTo>
                  <a:lnTo>
                    <a:pt x="932" y="1892"/>
                  </a:lnTo>
                  <a:lnTo>
                    <a:pt x="946" y="1873"/>
                  </a:lnTo>
                  <a:lnTo>
                    <a:pt x="979" y="1845"/>
                  </a:lnTo>
                  <a:lnTo>
                    <a:pt x="998" y="1825"/>
                  </a:lnTo>
                  <a:lnTo>
                    <a:pt x="979" y="1806"/>
                  </a:lnTo>
                  <a:lnTo>
                    <a:pt x="946" y="1773"/>
                  </a:lnTo>
                  <a:lnTo>
                    <a:pt x="984" y="1735"/>
                  </a:lnTo>
                  <a:lnTo>
                    <a:pt x="1036" y="1787"/>
                  </a:lnTo>
                  <a:lnTo>
                    <a:pt x="1055" y="1768"/>
                  </a:lnTo>
                  <a:lnTo>
                    <a:pt x="1260" y="1564"/>
                  </a:lnTo>
                  <a:lnTo>
                    <a:pt x="1417" y="1564"/>
                  </a:lnTo>
                  <a:lnTo>
                    <a:pt x="1445" y="1564"/>
                  </a:lnTo>
                  <a:lnTo>
                    <a:pt x="1445" y="1564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497"/>
                  </a:lnTo>
                  <a:lnTo>
                    <a:pt x="1493" y="1497"/>
                  </a:lnTo>
                  <a:lnTo>
                    <a:pt x="1493" y="1540"/>
                  </a:lnTo>
                  <a:lnTo>
                    <a:pt x="1493" y="1564"/>
                  </a:lnTo>
                  <a:lnTo>
                    <a:pt x="1516" y="1564"/>
                  </a:lnTo>
                  <a:lnTo>
                    <a:pt x="1559" y="1564"/>
                  </a:lnTo>
                  <a:lnTo>
                    <a:pt x="1583" y="1564"/>
                  </a:lnTo>
                  <a:lnTo>
                    <a:pt x="1583" y="1540"/>
                  </a:lnTo>
                  <a:lnTo>
                    <a:pt x="1583" y="1497"/>
                  </a:lnTo>
                  <a:lnTo>
                    <a:pt x="1583" y="1478"/>
                  </a:lnTo>
                  <a:lnTo>
                    <a:pt x="1583" y="1474"/>
                  </a:lnTo>
                  <a:lnTo>
                    <a:pt x="1516" y="1474"/>
                  </a:lnTo>
                  <a:lnTo>
                    <a:pt x="1516" y="1421"/>
                  </a:lnTo>
                  <a:lnTo>
                    <a:pt x="1559" y="1421"/>
                  </a:lnTo>
                  <a:lnTo>
                    <a:pt x="1559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398"/>
                  </a:lnTo>
                  <a:lnTo>
                    <a:pt x="1583" y="1331"/>
                  </a:lnTo>
                  <a:lnTo>
                    <a:pt x="1583" y="1236"/>
                  </a:lnTo>
                  <a:lnTo>
                    <a:pt x="1768" y="1055"/>
                  </a:lnTo>
                  <a:lnTo>
                    <a:pt x="1787" y="1036"/>
                  </a:lnTo>
                  <a:lnTo>
                    <a:pt x="1787" y="1036"/>
                  </a:lnTo>
                  <a:lnTo>
                    <a:pt x="1768" y="1017"/>
                  </a:lnTo>
                  <a:lnTo>
                    <a:pt x="1768" y="1017"/>
                  </a:lnTo>
                  <a:lnTo>
                    <a:pt x="1735" y="989"/>
                  </a:lnTo>
                  <a:lnTo>
                    <a:pt x="1773" y="951"/>
                  </a:lnTo>
                  <a:lnTo>
                    <a:pt x="1806" y="979"/>
                  </a:lnTo>
                  <a:lnTo>
                    <a:pt x="1825" y="998"/>
                  </a:lnTo>
                  <a:lnTo>
                    <a:pt x="1844" y="979"/>
                  </a:lnTo>
                  <a:lnTo>
                    <a:pt x="1873" y="951"/>
                  </a:lnTo>
                  <a:lnTo>
                    <a:pt x="1892" y="932"/>
                  </a:lnTo>
                  <a:lnTo>
                    <a:pt x="1873" y="913"/>
                  </a:lnTo>
                  <a:close/>
                  <a:moveTo>
                    <a:pt x="1516" y="356"/>
                  </a:moveTo>
                  <a:lnTo>
                    <a:pt x="1559" y="356"/>
                  </a:lnTo>
                  <a:lnTo>
                    <a:pt x="1559" y="399"/>
                  </a:lnTo>
                  <a:lnTo>
                    <a:pt x="1516" y="399"/>
                  </a:lnTo>
                  <a:lnTo>
                    <a:pt x="1516" y="356"/>
                  </a:lnTo>
                  <a:close/>
                  <a:moveTo>
                    <a:pt x="375" y="1540"/>
                  </a:moveTo>
                  <a:lnTo>
                    <a:pt x="332" y="1540"/>
                  </a:lnTo>
                  <a:lnTo>
                    <a:pt x="332" y="1497"/>
                  </a:lnTo>
                  <a:lnTo>
                    <a:pt x="375" y="1497"/>
                  </a:lnTo>
                  <a:lnTo>
                    <a:pt x="375" y="1540"/>
                  </a:lnTo>
                  <a:close/>
                  <a:moveTo>
                    <a:pt x="1417" y="356"/>
                  </a:moveTo>
                  <a:lnTo>
                    <a:pt x="1417" y="399"/>
                  </a:lnTo>
                  <a:lnTo>
                    <a:pt x="1417" y="423"/>
                  </a:lnTo>
                  <a:lnTo>
                    <a:pt x="1445" y="423"/>
                  </a:lnTo>
                  <a:lnTo>
                    <a:pt x="1493" y="423"/>
                  </a:lnTo>
                  <a:lnTo>
                    <a:pt x="1493" y="475"/>
                  </a:lnTo>
                  <a:lnTo>
                    <a:pt x="1493" y="494"/>
                  </a:lnTo>
                  <a:lnTo>
                    <a:pt x="1493" y="499"/>
                  </a:lnTo>
                  <a:lnTo>
                    <a:pt x="1559" y="499"/>
                  </a:lnTo>
                  <a:lnTo>
                    <a:pt x="1559" y="599"/>
                  </a:lnTo>
                  <a:lnTo>
                    <a:pt x="1317" y="356"/>
                  </a:lnTo>
                  <a:lnTo>
                    <a:pt x="1417" y="356"/>
                  </a:lnTo>
                  <a:close/>
                  <a:moveTo>
                    <a:pt x="332" y="399"/>
                  </a:moveTo>
                  <a:lnTo>
                    <a:pt x="332" y="356"/>
                  </a:lnTo>
                  <a:lnTo>
                    <a:pt x="375" y="356"/>
                  </a:lnTo>
                  <a:lnTo>
                    <a:pt x="375" y="399"/>
                  </a:lnTo>
                  <a:lnTo>
                    <a:pt x="332" y="399"/>
                  </a:lnTo>
                  <a:close/>
                  <a:moveTo>
                    <a:pt x="332" y="499"/>
                  </a:moveTo>
                  <a:lnTo>
                    <a:pt x="399" y="499"/>
                  </a:lnTo>
                  <a:lnTo>
                    <a:pt x="399" y="494"/>
                  </a:lnTo>
                  <a:lnTo>
                    <a:pt x="399" y="475"/>
                  </a:lnTo>
                  <a:lnTo>
                    <a:pt x="399" y="423"/>
                  </a:lnTo>
                  <a:lnTo>
                    <a:pt x="447" y="423"/>
                  </a:lnTo>
                  <a:lnTo>
                    <a:pt x="475" y="423"/>
                  </a:lnTo>
                  <a:lnTo>
                    <a:pt x="475" y="399"/>
                  </a:lnTo>
                  <a:lnTo>
                    <a:pt x="475" y="356"/>
                  </a:lnTo>
                  <a:lnTo>
                    <a:pt x="608" y="356"/>
                  </a:lnTo>
                  <a:lnTo>
                    <a:pt x="332" y="632"/>
                  </a:lnTo>
                  <a:lnTo>
                    <a:pt x="332" y="499"/>
                  </a:lnTo>
                  <a:close/>
                  <a:moveTo>
                    <a:pt x="475" y="1540"/>
                  </a:moveTo>
                  <a:lnTo>
                    <a:pt x="475" y="1497"/>
                  </a:lnTo>
                  <a:lnTo>
                    <a:pt x="475" y="1474"/>
                  </a:lnTo>
                  <a:lnTo>
                    <a:pt x="447" y="1474"/>
                  </a:lnTo>
                  <a:lnTo>
                    <a:pt x="399" y="1474"/>
                  </a:lnTo>
                  <a:lnTo>
                    <a:pt x="399" y="1421"/>
                  </a:lnTo>
                  <a:lnTo>
                    <a:pt x="399" y="1402"/>
                  </a:lnTo>
                  <a:lnTo>
                    <a:pt x="399" y="1398"/>
                  </a:lnTo>
                  <a:lnTo>
                    <a:pt x="332" y="1398"/>
                  </a:lnTo>
                  <a:lnTo>
                    <a:pt x="332" y="1298"/>
                  </a:lnTo>
                  <a:lnTo>
                    <a:pt x="575" y="1540"/>
                  </a:lnTo>
                  <a:lnTo>
                    <a:pt x="475" y="1540"/>
                  </a:lnTo>
                  <a:close/>
                  <a:moveTo>
                    <a:pt x="1559" y="1497"/>
                  </a:moveTo>
                  <a:lnTo>
                    <a:pt x="1559" y="1540"/>
                  </a:lnTo>
                  <a:lnTo>
                    <a:pt x="1516" y="1540"/>
                  </a:lnTo>
                  <a:lnTo>
                    <a:pt x="1516" y="1497"/>
                  </a:lnTo>
                  <a:lnTo>
                    <a:pt x="1559" y="1497"/>
                  </a:lnTo>
                  <a:close/>
                  <a:moveTo>
                    <a:pt x="1559" y="1331"/>
                  </a:moveTo>
                  <a:lnTo>
                    <a:pt x="1559" y="1398"/>
                  </a:lnTo>
                  <a:lnTo>
                    <a:pt x="1493" y="1398"/>
                  </a:lnTo>
                  <a:lnTo>
                    <a:pt x="1493" y="1402"/>
                  </a:lnTo>
                  <a:lnTo>
                    <a:pt x="1493" y="1421"/>
                  </a:lnTo>
                  <a:lnTo>
                    <a:pt x="1493" y="1474"/>
                  </a:lnTo>
                  <a:lnTo>
                    <a:pt x="1445" y="1474"/>
                  </a:lnTo>
                  <a:lnTo>
                    <a:pt x="1417" y="1474"/>
                  </a:lnTo>
                  <a:lnTo>
                    <a:pt x="1417" y="1497"/>
                  </a:lnTo>
                  <a:lnTo>
                    <a:pt x="1417" y="1540"/>
                  </a:lnTo>
                  <a:lnTo>
                    <a:pt x="1283" y="1540"/>
                  </a:lnTo>
                  <a:lnTo>
                    <a:pt x="1559" y="1264"/>
                  </a:lnTo>
                  <a:lnTo>
                    <a:pt x="1559" y="1331"/>
                  </a:lnTo>
                  <a:close/>
                </a:path>
              </a:pathLst>
            </a:custGeom>
            <a:solidFill>
              <a:srgbClr val="AF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85"/>
            <p:cNvSpPr>
              <a:spLocks noEditPoints="1"/>
            </p:cNvSpPr>
            <p:nvPr/>
          </p:nvSpPr>
          <p:spPr bwMode="auto">
            <a:xfrm>
              <a:off x="98918" y="1"/>
              <a:ext cx="1871450" cy="2911035"/>
            </a:xfrm>
            <a:custGeom>
              <a:avLst/>
              <a:gdLst>
                <a:gd name="T0" fmla="*/ 384 w 398"/>
                <a:gd name="T1" fmla="*/ 297 h 619"/>
                <a:gd name="T2" fmla="*/ 365 w 398"/>
                <a:gd name="T3" fmla="*/ 299 h 619"/>
                <a:gd name="T4" fmla="*/ 375 w 398"/>
                <a:gd name="T5" fmla="*/ 288 h 619"/>
                <a:gd name="T6" fmla="*/ 361 w 398"/>
                <a:gd name="T7" fmla="*/ 274 h 619"/>
                <a:gd name="T8" fmla="*/ 225 w 398"/>
                <a:gd name="T9" fmla="*/ 138 h 619"/>
                <a:gd name="T10" fmla="*/ 217 w 398"/>
                <a:gd name="T11" fmla="*/ 130 h 619"/>
                <a:gd name="T12" fmla="*/ 204 w 398"/>
                <a:gd name="T13" fmla="*/ 111 h 619"/>
                <a:gd name="T14" fmla="*/ 201 w 398"/>
                <a:gd name="T15" fmla="*/ 1 h 619"/>
                <a:gd name="T16" fmla="*/ 188 w 398"/>
                <a:gd name="T17" fmla="*/ 120 h 619"/>
                <a:gd name="T18" fmla="*/ 188 w 398"/>
                <a:gd name="T19" fmla="*/ 130 h 619"/>
                <a:gd name="T20" fmla="*/ 192 w 398"/>
                <a:gd name="T21" fmla="*/ 134 h 619"/>
                <a:gd name="T22" fmla="*/ 184 w 398"/>
                <a:gd name="T23" fmla="*/ 142 h 619"/>
                <a:gd name="T24" fmla="*/ 180 w 398"/>
                <a:gd name="T25" fmla="*/ 138 h 619"/>
                <a:gd name="T26" fmla="*/ 23 w 398"/>
                <a:gd name="T27" fmla="*/ 296 h 619"/>
                <a:gd name="T28" fmla="*/ 18 w 398"/>
                <a:gd name="T29" fmla="*/ 307 h 619"/>
                <a:gd name="T30" fmla="*/ 4 w 398"/>
                <a:gd name="T31" fmla="*/ 314 h 619"/>
                <a:gd name="T32" fmla="*/ 11 w 398"/>
                <a:gd name="T33" fmla="*/ 328 h 619"/>
                <a:gd name="T34" fmla="*/ 25 w 398"/>
                <a:gd name="T35" fmla="*/ 322 h 619"/>
                <a:gd name="T36" fmla="*/ 27 w 398"/>
                <a:gd name="T37" fmla="*/ 344 h 619"/>
                <a:gd name="T38" fmla="*/ 173 w 398"/>
                <a:gd name="T39" fmla="*/ 491 h 619"/>
                <a:gd name="T40" fmla="*/ 183 w 398"/>
                <a:gd name="T41" fmla="*/ 480 h 619"/>
                <a:gd name="T42" fmla="*/ 181 w 398"/>
                <a:gd name="T43" fmla="*/ 499 h 619"/>
                <a:gd name="T44" fmla="*/ 181 w 398"/>
                <a:gd name="T45" fmla="*/ 499 h 619"/>
                <a:gd name="T46" fmla="*/ 191 w 398"/>
                <a:gd name="T47" fmla="*/ 513 h 619"/>
                <a:gd name="T48" fmla="*/ 192 w 398"/>
                <a:gd name="T49" fmla="*/ 566 h 619"/>
                <a:gd name="T50" fmla="*/ 190 w 398"/>
                <a:gd name="T51" fmla="*/ 588 h 619"/>
                <a:gd name="T52" fmla="*/ 193 w 398"/>
                <a:gd name="T53" fmla="*/ 616 h 619"/>
                <a:gd name="T54" fmla="*/ 195 w 398"/>
                <a:gd name="T55" fmla="*/ 618 h 619"/>
                <a:gd name="T56" fmla="*/ 195 w 398"/>
                <a:gd name="T57" fmla="*/ 618 h 619"/>
                <a:gd name="T58" fmla="*/ 195 w 398"/>
                <a:gd name="T59" fmla="*/ 618 h 619"/>
                <a:gd name="T60" fmla="*/ 196 w 398"/>
                <a:gd name="T61" fmla="*/ 619 h 619"/>
                <a:gd name="T62" fmla="*/ 196 w 398"/>
                <a:gd name="T63" fmla="*/ 618 h 619"/>
                <a:gd name="T64" fmla="*/ 196 w 398"/>
                <a:gd name="T65" fmla="*/ 618 h 619"/>
                <a:gd name="T66" fmla="*/ 197 w 398"/>
                <a:gd name="T67" fmla="*/ 585 h 619"/>
                <a:gd name="T68" fmla="*/ 200 w 398"/>
                <a:gd name="T69" fmla="*/ 619 h 619"/>
                <a:gd name="T70" fmla="*/ 197 w 398"/>
                <a:gd name="T71" fmla="*/ 578 h 619"/>
                <a:gd name="T72" fmla="*/ 196 w 398"/>
                <a:gd name="T73" fmla="*/ 561 h 619"/>
                <a:gd name="T74" fmla="*/ 203 w 398"/>
                <a:gd name="T75" fmla="*/ 513 h 619"/>
                <a:gd name="T76" fmla="*/ 210 w 398"/>
                <a:gd name="T77" fmla="*/ 499 h 619"/>
                <a:gd name="T78" fmla="*/ 210 w 398"/>
                <a:gd name="T79" fmla="*/ 499 h 619"/>
                <a:gd name="T80" fmla="*/ 207 w 398"/>
                <a:gd name="T81" fmla="*/ 480 h 619"/>
                <a:gd name="T82" fmla="*/ 372 w 398"/>
                <a:gd name="T83" fmla="*/ 337 h 619"/>
                <a:gd name="T84" fmla="*/ 372 w 398"/>
                <a:gd name="T85" fmla="*/ 329 h 619"/>
                <a:gd name="T86" fmla="*/ 373 w 398"/>
                <a:gd name="T87" fmla="*/ 315 h 619"/>
                <a:gd name="T88" fmla="*/ 388 w 398"/>
                <a:gd name="T89" fmla="*/ 321 h 619"/>
                <a:gd name="T90" fmla="*/ 394 w 398"/>
                <a:gd name="T91" fmla="*/ 307 h 619"/>
                <a:gd name="T92" fmla="*/ 15 w 398"/>
                <a:gd name="T93" fmla="*/ 311 h 619"/>
                <a:gd name="T94" fmla="*/ 196 w 398"/>
                <a:gd name="T95" fmla="*/ 618 h 619"/>
                <a:gd name="T96" fmla="*/ 361 w 398"/>
                <a:gd name="T97" fmla="*/ 319 h 619"/>
                <a:gd name="T98" fmla="*/ 368 w 398"/>
                <a:gd name="T99" fmla="*/ 333 h 619"/>
                <a:gd name="T100" fmla="*/ 207 w 398"/>
                <a:gd name="T101" fmla="*/ 472 h 619"/>
                <a:gd name="T102" fmla="*/ 187 w 398"/>
                <a:gd name="T103" fmla="*/ 476 h 619"/>
                <a:gd name="T104" fmla="*/ 173 w 398"/>
                <a:gd name="T105" fmla="*/ 483 h 619"/>
                <a:gd name="T106" fmla="*/ 40 w 398"/>
                <a:gd name="T107" fmla="*/ 329 h 619"/>
                <a:gd name="T108" fmla="*/ 37 w 398"/>
                <a:gd name="T109" fmla="*/ 310 h 619"/>
                <a:gd name="T110" fmla="*/ 30 w 398"/>
                <a:gd name="T111" fmla="*/ 295 h 619"/>
                <a:gd name="T112" fmla="*/ 191 w 398"/>
                <a:gd name="T113" fmla="*/ 156 h 619"/>
                <a:gd name="T114" fmla="*/ 211 w 398"/>
                <a:gd name="T115" fmla="*/ 153 h 619"/>
                <a:gd name="T116" fmla="*/ 226 w 398"/>
                <a:gd name="T117" fmla="*/ 146 h 619"/>
                <a:gd name="T118" fmla="*/ 357 w 398"/>
                <a:gd name="T119" fmla="*/ 299 h 619"/>
                <a:gd name="T120" fmla="*/ 369 w 398"/>
                <a:gd name="T121" fmla="*/ 311 h 619"/>
                <a:gd name="T122" fmla="*/ 377 w 398"/>
                <a:gd name="T123" fmla="*/ 311 h 619"/>
                <a:gd name="T124" fmla="*/ 384 w 398"/>
                <a:gd name="T125" fmla="*/ 31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8" h="619">
                  <a:moveTo>
                    <a:pt x="394" y="307"/>
                  </a:moveTo>
                  <a:cubicBezTo>
                    <a:pt x="388" y="300"/>
                    <a:pt x="388" y="300"/>
                    <a:pt x="388" y="300"/>
                  </a:cubicBezTo>
                  <a:cubicBezTo>
                    <a:pt x="384" y="297"/>
                    <a:pt x="384" y="297"/>
                    <a:pt x="384" y="297"/>
                  </a:cubicBezTo>
                  <a:cubicBezTo>
                    <a:pt x="384" y="296"/>
                    <a:pt x="384" y="296"/>
                    <a:pt x="384" y="296"/>
                  </a:cubicBezTo>
                  <a:cubicBezTo>
                    <a:pt x="373" y="307"/>
                    <a:pt x="373" y="307"/>
                    <a:pt x="373" y="307"/>
                  </a:cubicBezTo>
                  <a:cubicBezTo>
                    <a:pt x="365" y="299"/>
                    <a:pt x="365" y="299"/>
                    <a:pt x="365" y="299"/>
                  </a:cubicBezTo>
                  <a:cubicBezTo>
                    <a:pt x="371" y="292"/>
                    <a:pt x="371" y="292"/>
                    <a:pt x="371" y="292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61" y="274"/>
                    <a:pt x="361" y="274"/>
                    <a:pt x="361" y="274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5" y="138"/>
                    <a:pt x="225" y="138"/>
                    <a:pt x="225" y="138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07" y="140"/>
                    <a:pt x="207" y="140"/>
                    <a:pt x="207" y="14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9" y="118"/>
                    <a:pt x="217" y="115"/>
                    <a:pt x="208" y="116"/>
                  </a:cubicBezTo>
                  <a:cubicBezTo>
                    <a:pt x="204" y="117"/>
                    <a:pt x="204" y="113"/>
                    <a:pt x="204" y="111"/>
                  </a:cubicBezTo>
                  <a:cubicBezTo>
                    <a:pt x="204" y="74"/>
                    <a:pt x="205" y="35"/>
                    <a:pt x="20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1"/>
                    <a:pt x="201" y="1"/>
                  </a:cubicBezTo>
                  <a:cubicBezTo>
                    <a:pt x="201" y="37"/>
                    <a:pt x="201" y="74"/>
                    <a:pt x="201" y="110"/>
                  </a:cubicBezTo>
                  <a:cubicBezTo>
                    <a:pt x="201" y="114"/>
                    <a:pt x="200" y="116"/>
                    <a:pt x="196" y="115"/>
                  </a:cubicBezTo>
                  <a:cubicBezTo>
                    <a:pt x="193" y="115"/>
                    <a:pt x="189" y="116"/>
                    <a:pt x="188" y="120"/>
                  </a:cubicBezTo>
                  <a:cubicBezTo>
                    <a:pt x="188" y="123"/>
                    <a:pt x="188" y="126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191" y="148"/>
                    <a:pt x="191" y="148"/>
                    <a:pt x="191" y="148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26" y="292"/>
                    <a:pt x="26" y="292"/>
                    <a:pt x="26" y="292"/>
                  </a:cubicBezTo>
                  <a:cubicBezTo>
                    <a:pt x="23" y="296"/>
                    <a:pt x="23" y="296"/>
                    <a:pt x="23" y="296"/>
                  </a:cubicBezTo>
                  <a:cubicBezTo>
                    <a:pt x="33" y="306"/>
                    <a:pt x="33" y="306"/>
                    <a:pt x="33" y="306"/>
                  </a:cubicBezTo>
                  <a:cubicBezTo>
                    <a:pt x="25" y="314"/>
                    <a:pt x="25" y="314"/>
                    <a:pt x="25" y="314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5" y="303"/>
                    <a:pt x="15" y="303"/>
                    <a:pt x="15" y="303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4" y="322"/>
                    <a:pt x="4" y="322"/>
                    <a:pt x="4" y="322"/>
                  </a:cubicBezTo>
                  <a:cubicBezTo>
                    <a:pt x="11" y="328"/>
                    <a:pt x="11" y="328"/>
                    <a:pt x="11" y="328"/>
                  </a:cubicBezTo>
                  <a:cubicBezTo>
                    <a:pt x="14" y="332"/>
                    <a:pt x="14" y="332"/>
                    <a:pt x="14" y="332"/>
                  </a:cubicBezTo>
                  <a:cubicBezTo>
                    <a:pt x="15" y="332"/>
                    <a:pt x="15" y="332"/>
                    <a:pt x="15" y="33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23" y="340"/>
                    <a:pt x="23" y="340"/>
                    <a:pt x="23" y="340"/>
                  </a:cubicBezTo>
                  <a:cubicBezTo>
                    <a:pt x="27" y="344"/>
                    <a:pt x="27" y="344"/>
                    <a:pt x="27" y="344"/>
                  </a:cubicBezTo>
                  <a:cubicBezTo>
                    <a:pt x="169" y="487"/>
                    <a:pt x="169" y="487"/>
                    <a:pt x="169" y="487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83" y="480"/>
                    <a:pt x="183" y="480"/>
                    <a:pt x="183" y="480"/>
                  </a:cubicBezTo>
                  <a:cubicBezTo>
                    <a:pt x="192" y="488"/>
                    <a:pt x="192" y="488"/>
                    <a:pt x="192" y="488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503"/>
                    <a:pt x="181" y="504"/>
                    <a:pt x="181" y="506"/>
                  </a:cubicBezTo>
                  <a:cubicBezTo>
                    <a:pt x="181" y="510"/>
                    <a:pt x="184" y="513"/>
                    <a:pt x="188" y="513"/>
                  </a:cubicBezTo>
                  <a:cubicBezTo>
                    <a:pt x="189" y="513"/>
                    <a:pt x="190" y="513"/>
                    <a:pt x="191" y="513"/>
                  </a:cubicBezTo>
                  <a:cubicBezTo>
                    <a:pt x="194" y="513"/>
                    <a:pt x="195" y="514"/>
                    <a:pt x="195" y="517"/>
                  </a:cubicBezTo>
                  <a:cubicBezTo>
                    <a:pt x="195" y="524"/>
                    <a:pt x="195" y="554"/>
                    <a:pt x="195" y="561"/>
                  </a:cubicBezTo>
                  <a:cubicBezTo>
                    <a:pt x="194" y="562"/>
                    <a:pt x="193" y="565"/>
                    <a:pt x="192" y="566"/>
                  </a:cubicBezTo>
                  <a:cubicBezTo>
                    <a:pt x="189" y="569"/>
                    <a:pt x="188" y="573"/>
                    <a:pt x="192" y="576"/>
                  </a:cubicBezTo>
                  <a:cubicBezTo>
                    <a:pt x="192" y="577"/>
                    <a:pt x="193" y="578"/>
                    <a:pt x="194" y="578"/>
                  </a:cubicBezTo>
                  <a:cubicBezTo>
                    <a:pt x="189" y="581"/>
                    <a:pt x="189" y="584"/>
                    <a:pt x="190" y="588"/>
                  </a:cubicBezTo>
                  <a:cubicBezTo>
                    <a:pt x="190" y="597"/>
                    <a:pt x="190" y="617"/>
                    <a:pt x="190" y="617"/>
                  </a:cubicBezTo>
                  <a:cubicBezTo>
                    <a:pt x="190" y="618"/>
                    <a:pt x="190" y="619"/>
                    <a:pt x="191" y="619"/>
                  </a:cubicBezTo>
                  <a:cubicBezTo>
                    <a:pt x="192" y="619"/>
                    <a:pt x="193" y="619"/>
                    <a:pt x="193" y="616"/>
                  </a:cubicBezTo>
                  <a:cubicBezTo>
                    <a:pt x="192" y="612"/>
                    <a:pt x="193" y="603"/>
                    <a:pt x="193" y="590"/>
                  </a:cubicBezTo>
                  <a:cubicBezTo>
                    <a:pt x="193" y="589"/>
                    <a:pt x="193" y="585"/>
                    <a:pt x="194" y="585"/>
                  </a:cubicBezTo>
                  <a:cubicBezTo>
                    <a:pt x="195" y="585"/>
                    <a:pt x="195" y="593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9"/>
                    <a:pt x="195" y="619"/>
                  </a:cubicBezTo>
                  <a:cubicBezTo>
                    <a:pt x="195" y="619"/>
                    <a:pt x="195" y="619"/>
                    <a:pt x="195" y="619"/>
                  </a:cubicBezTo>
                  <a:cubicBezTo>
                    <a:pt x="195" y="619"/>
                    <a:pt x="195" y="618"/>
                    <a:pt x="195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593"/>
                    <a:pt x="196" y="585"/>
                    <a:pt x="197" y="585"/>
                  </a:cubicBezTo>
                  <a:cubicBezTo>
                    <a:pt x="198" y="585"/>
                    <a:pt x="198" y="589"/>
                    <a:pt x="198" y="590"/>
                  </a:cubicBezTo>
                  <a:cubicBezTo>
                    <a:pt x="198" y="603"/>
                    <a:pt x="199" y="612"/>
                    <a:pt x="198" y="616"/>
                  </a:cubicBezTo>
                  <a:cubicBezTo>
                    <a:pt x="198" y="619"/>
                    <a:pt x="199" y="619"/>
                    <a:pt x="200" y="619"/>
                  </a:cubicBezTo>
                  <a:cubicBezTo>
                    <a:pt x="201" y="619"/>
                    <a:pt x="201" y="618"/>
                    <a:pt x="201" y="617"/>
                  </a:cubicBezTo>
                  <a:cubicBezTo>
                    <a:pt x="201" y="617"/>
                    <a:pt x="201" y="597"/>
                    <a:pt x="202" y="588"/>
                  </a:cubicBezTo>
                  <a:cubicBezTo>
                    <a:pt x="202" y="584"/>
                    <a:pt x="202" y="581"/>
                    <a:pt x="197" y="578"/>
                  </a:cubicBezTo>
                  <a:cubicBezTo>
                    <a:pt x="198" y="578"/>
                    <a:pt x="199" y="577"/>
                    <a:pt x="199" y="576"/>
                  </a:cubicBezTo>
                  <a:cubicBezTo>
                    <a:pt x="203" y="573"/>
                    <a:pt x="202" y="569"/>
                    <a:pt x="199" y="566"/>
                  </a:cubicBezTo>
                  <a:cubicBezTo>
                    <a:pt x="198" y="565"/>
                    <a:pt x="197" y="562"/>
                    <a:pt x="196" y="561"/>
                  </a:cubicBezTo>
                  <a:cubicBezTo>
                    <a:pt x="196" y="554"/>
                    <a:pt x="197" y="524"/>
                    <a:pt x="196" y="517"/>
                  </a:cubicBezTo>
                  <a:cubicBezTo>
                    <a:pt x="196" y="514"/>
                    <a:pt x="197" y="513"/>
                    <a:pt x="200" y="513"/>
                  </a:cubicBezTo>
                  <a:cubicBezTo>
                    <a:pt x="201" y="514"/>
                    <a:pt x="202" y="513"/>
                    <a:pt x="203" y="513"/>
                  </a:cubicBezTo>
                  <a:cubicBezTo>
                    <a:pt x="207" y="513"/>
                    <a:pt x="210" y="510"/>
                    <a:pt x="210" y="506"/>
                  </a:cubicBezTo>
                  <a:cubicBezTo>
                    <a:pt x="210" y="504"/>
                    <a:pt x="210" y="503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06" y="495"/>
                    <a:pt x="206" y="495"/>
                    <a:pt x="206" y="495"/>
                  </a:cubicBezTo>
                  <a:cubicBezTo>
                    <a:pt x="199" y="488"/>
                    <a:pt x="199" y="488"/>
                    <a:pt x="199" y="488"/>
                  </a:cubicBezTo>
                  <a:cubicBezTo>
                    <a:pt x="207" y="480"/>
                    <a:pt x="207" y="480"/>
                    <a:pt x="207" y="480"/>
                  </a:cubicBezTo>
                  <a:cubicBezTo>
                    <a:pt x="218" y="491"/>
                    <a:pt x="218" y="491"/>
                    <a:pt x="218" y="491"/>
                  </a:cubicBezTo>
                  <a:cubicBezTo>
                    <a:pt x="222" y="487"/>
                    <a:pt x="222" y="487"/>
                    <a:pt x="222" y="487"/>
                  </a:cubicBezTo>
                  <a:cubicBezTo>
                    <a:pt x="372" y="337"/>
                    <a:pt x="372" y="337"/>
                    <a:pt x="372" y="337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65" y="323"/>
                    <a:pt x="365" y="323"/>
                    <a:pt x="365" y="323"/>
                  </a:cubicBezTo>
                  <a:cubicBezTo>
                    <a:pt x="373" y="315"/>
                    <a:pt x="373" y="315"/>
                    <a:pt x="373" y="315"/>
                  </a:cubicBezTo>
                  <a:cubicBezTo>
                    <a:pt x="380" y="321"/>
                    <a:pt x="380" y="321"/>
                    <a:pt x="380" y="321"/>
                  </a:cubicBezTo>
                  <a:cubicBezTo>
                    <a:pt x="384" y="325"/>
                    <a:pt x="384" y="325"/>
                    <a:pt x="384" y="325"/>
                  </a:cubicBezTo>
                  <a:cubicBezTo>
                    <a:pt x="388" y="321"/>
                    <a:pt x="388" y="321"/>
                    <a:pt x="388" y="321"/>
                  </a:cubicBezTo>
                  <a:cubicBezTo>
                    <a:pt x="394" y="315"/>
                    <a:pt x="394" y="315"/>
                    <a:pt x="394" y="315"/>
                  </a:cubicBezTo>
                  <a:cubicBezTo>
                    <a:pt x="398" y="311"/>
                    <a:pt x="398" y="311"/>
                    <a:pt x="398" y="311"/>
                  </a:cubicBezTo>
                  <a:lnTo>
                    <a:pt x="394" y="307"/>
                  </a:lnTo>
                  <a:close/>
                  <a:moveTo>
                    <a:pt x="15" y="324"/>
                  </a:moveTo>
                  <a:cubicBezTo>
                    <a:pt x="8" y="318"/>
                    <a:pt x="8" y="318"/>
                    <a:pt x="8" y="318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21" y="318"/>
                    <a:pt x="21" y="318"/>
                    <a:pt x="21" y="318"/>
                  </a:cubicBezTo>
                  <a:lnTo>
                    <a:pt x="15" y="324"/>
                  </a:lnTo>
                  <a:close/>
                  <a:moveTo>
                    <a:pt x="196" y="618"/>
                  </a:move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lose/>
                  <a:moveTo>
                    <a:pt x="361" y="319"/>
                  </a:moveTo>
                  <a:cubicBezTo>
                    <a:pt x="357" y="323"/>
                    <a:pt x="357" y="323"/>
                    <a:pt x="357" y="323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218" y="483"/>
                    <a:pt x="218" y="483"/>
                    <a:pt x="218" y="483"/>
                  </a:cubicBezTo>
                  <a:cubicBezTo>
                    <a:pt x="211" y="476"/>
                    <a:pt x="211" y="476"/>
                    <a:pt x="211" y="476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3" y="476"/>
                    <a:pt x="203" y="476"/>
                    <a:pt x="203" y="476"/>
                  </a:cubicBezTo>
                  <a:cubicBezTo>
                    <a:pt x="196" y="484"/>
                    <a:pt x="196" y="484"/>
                    <a:pt x="196" y="484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184" y="473"/>
                    <a:pt x="184" y="473"/>
                    <a:pt x="184" y="473"/>
                  </a:cubicBezTo>
                  <a:cubicBezTo>
                    <a:pt x="183" y="472"/>
                    <a:pt x="183" y="472"/>
                    <a:pt x="183" y="472"/>
                  </a:cubicBezTo>
                  <a:cubicBezTo>
                    <a:pt x="173" y="483"/>
                    <a:pt x="173" y="483"/>
                    <a:pt x="173" y="483"/>
                  </a:cubicBezTo>
                  <a:cubicBezTo>
                    <a:pt x="31" y="340"/>
                    <a:pt x="31" y="340"/>
                    <a:pt x="31" y="34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0" y="329"/>
                    <a:pt x="40" y="329"/>
                    <a:pt x="40" y="329"/>
                  </a:cubicBezTo>
                  <a:cubicBezTo>
                    <a:pt x="37" y="326"/>
                    <a:pt x="37" y="326"/>
                    <a:pt x="37" y="326"/>
                  </a:cubicBezTo>
                  <a:cubicBezTo>
                    <a:pt x="29" y="318"/>
                    <a:pt x="29" y="318"/>
                    <a:pt x="29" y="318"/>
                  </a:cubicBezTo>
                  <a:cubicBezTo>
                    <a:pt x="37" y="310"/>
                    <a:pt x="37" y="310"/>
                    <a:pt x="37" y="310"/>
                  </a:cubicBezTo>
                  <a:cubicBezTo>
                    <a:pt x="41" y="306"/>
                    <a:pt x="41" y="306"/>
                    <a:pt x="41" y="306"/>
                  </a:cubicBezTo>
                  <a:cubicBezTo>
                    <a:pt x="37" y="302"/>
                    <a:pt x="37" y="302"/>
                    <a:pt x="37" y="302"/>
                  </a:cubicBezTo>
                  <a:cubicBezTo>
                    <a:pt x="30" y="295"/>
                    <a:pt x="30" y="295"/>
                    <a:pt x="30" y="295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91" y="156"/>
                    <a:pt x="191" y="156"/>
                    <a:pt x="191" y="156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4" y="156"/>
                    <a:pt x="214" y="156"/>
                    <a:pt x="214" y="156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26" y="146"/>
                    <a:pt x="226" y="146"/>
                    <a:pt x="226" y="146"/>
                  </a:cubicBezTo>
                  <a:cubicBezTo>
                    <a:pt x="358" y="278"/>
                    <a:pt x="358" y="278"/>
                    <a:pt x="358" y="27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57" y="299"/>
                    <a:pt x="357" y="299"/>
                    <a:pt x="357" y="299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61" y="303"/>
                    <a:pt x="361" y="303"/>
                    <a:pt x="361" y="303"/>
                  </a:cubicBezTo>
                  <a:cubicBezTo>
                    <a:pt x="369" y="311"/>
                    <a:pt x="369" y="311"/>
                    <a:pt x="369" y="311"/>
                  </a:cubicBezTo>
                  <a:lnTo>
                    <a:pt x="361" y="319"/>
                  </a:lnTo>
                  <a:close/>
                  <a:moveTo>
                    <a:pt x="384" y="317"/>
                  </a:moveTo>
                  <a:cubicBezTo>
                    <a:pt x="377" y="311"/>
                    <a:pt x="377" y="311"/>
                    <a:pt x="377" y="311"/>
                  </a:cubicBezTo>
                  <a:cubicBezTo>
                    <a:pt x="384" y="304"/>
                    <a:pt x="384" y="304"/>
                    <a:pt x="384" y="304"/>
                  </a:cubicBezTo>
                  <a:cubicBezTo>
                    <a:pt x="390" y="311"/>
                    <a:pt x="390" y="311"/>
                    <a:pt x="390" y="311"/>
                  </a:cubicBezTo>
                  <a:lnTo>
                    <a:pt x="384" y="31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Oval 87"/>
            <p:cNvSpPr>
              <a:spLocks noChangeArrowheads="1"/>
            </p:cNvSpPr>
            <p:nvPr/>
          </p:nvSpPr>
          <p:spPr bwMode="auto">
            <a:xfrm>
              <a:off x="488638" y="930780"/>
              <a:ext cx="1087064" cy="1082117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8"/>
            <p:cNvSpPr>
              <a:spLocks noEditPoints="1"/>
            </p:cNvSpPr>
            <p:nvPr/>
          </p:nvSpPr>
          <p:spPr bwMode="auto">
            <a:xfrm>
              <a:off x="691068" y="1086075"/>
              <a:ext cx="728093" cy="832184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10673255" y="1"/>
            <a:ext cx="1518745" cy="2362403"/>
            <a:chOff x="98918" y="1"/>
            <a:chExt cx="1871450" cy="2911035"/>
          </a:xfrm>
        </p:grpSpPr>
        <p:sp>
          <p:nvSpPr>
            <p:cNvPr id="154" name="Freeform 84"/>
            <p:cNvSpPr>
              <a:spLocks noEditPoints="1"/>
            </p:cNvSpPr>
            <p:nvPr/>
          </p:nvSpPr>
          <p:spPr bwMode="auto">
            <a:xfrm>
              <a:off x="98918" y="566442"/>
              <a:ext cx="1871450" cy="1871450"/>
            </a:xfrm>
            <a:custGeom>
              <a:avLst/>
              <a:gdLst>
                <a:gd name="T0" fmla="*/ 1825 w 1892"/>
                <a:gd name="T1" fmla="*/ 860 h 1892"/>
                <a:gd name="T2" fmla="*/ 1768 w 1892"/>
                <a:gd name="T3" fmla="*/ 841 h 1892"/>
                <a:gd name="T4" fmla="*/ 1783 w 1892"/>
                <a:gd name="T5" fmla="*/ 822 h 1892"/>
                <a:gd name="T6" fmla="*/ 1583 w 1892"/>
                <a:gd name="T7" fmla="*/ 499 h 1892"/>
                <a:gd name="T8" fmla="*/ 1583 w 1892"/>
                <a:gd name="T9" fmla="*/ 423 h 1892"/>
                <a:gd name="T10" fmla="*/ 1583 w 1892"/>
                <a:gd name="T11" fmla="*/ 333 h 1892"/>
                <a:gd name="T12" fmla="*/ 1493 w 1892"/>
                <a:gd name="T13" fmla="*/ 356 h 1892"/>
                <a:gd name="T14" fmla="*/ 1445 w 1892"/>
                <a:gd name="T15" fmla="*/ 356 h 1892"/>
                <a:gd name="T16" fmla="*/ 1293 w 1892"/>
                <a:gd name="T17" fmla="*/ 333 h 1892"/>
                <a:gd name="T18" fmla="*/ 1022 w 1892"/>
                <a:gd name="T19" fmla="*/ 161 h 1892"/>
                <a:gd name="T20" fmla="*/ 1012 w 1892"/>
                <a:gd name="T21" fmla="*/ 52 h 1892"/>
                <a:gd name="T22" fmla="*/ 913 w 1892"/>
                <a:gd name="T23" fmla="*/ 52 h 1892"/>
                <a:gd name="T24" fmla="*/ 908 w 1892"/>
                <a:gd name="T25" fmla="*/ 157 h 1892"/>
                <a:gd name="T26" fmla="*/ 855 w 1892"/>
                <a:gd name="T27" fmla="*/ 109 h 1892"/>
                <a:gd name="T28" fmla="*/ 447 w 1892"/>
                <a:gd name="T29" fmla="*/ 333 h 1892"/>
                <a:gd name="T30" fmla="*/ 399 w 1892"/>
                <a:gd name="T31" fmla="*/ 333 h 1892"/>
                <a:gd name="T32" fmla="*/ 309 w 1892"/>
                <a:gd name="T33" fmla="*/ 356 h 1892"/>
                <a:gd name="T34" fmla="*/ 375 w 1892"/>
                <a:gd name="T35" fmla="*/ 423 h 1892"/>
                <a:gd name="T36" fmla="*/ 309 w 1892"/>
                <a:gd name="T37" fmla="*/ 656 h 1892"/>
                <a:gd name="T38" fmla="*/ 119 w 1892"/>
                <a:gd name="T39" fmla="*/ 946 h 1892"/>
                <a:gd name="T40" fmla="*/ 19 w 1892"/>
                <a:gd name="T41" fmla="*/ 946 h 1892"/>
                <a:gd name="T42" fmla="*/ 66 w 1892"/>
                <a:gd name="T43" fmla="*/ 1031 h 1892"/>
                <a:gd name="T44" fmla="*/ 109 w 1892"/>
                <a:gd name="T45" fmla="*/ 1070 h 1892"/>
                <a:gd name="T46" fmla="*/ 309 w 1892"/>
                <a:gd name="T47" fmla="*/ 1421 h 1892"/>
                <a:gd name="T48" fmla="*/ 375 w 1892"/>
                <a:gd name="T49" fmla="*/ 1421 h 1892"/>
                <a:gd name="T50" fmla="*/ 309 w 1892"/>
                <a:gd name="T51" fmla="*/ 1497 h 1892"/>
                <a:gd name="T52" fmla="*/ 375 w 1892"/>
                <a:gd name="T53" fmla="*/ 1564 h 1892"/>
                <a:gd name="T54" fmla="*/ 447 w 1892"/>
                <a:gd name="T55" fmla="*/ 1497 h 1892"/>
                <a:gd name="T56" fmla="*/ 803 w 1892"/>
                <a:gd name="T57" fmla="*/ 1768 h 1892"/>
                <a:gd name="T58" fmla="*/ 841 w 1892"/>
                <a:gd name="T59" fmla="*/ 1768 h 1892"/>
                <a:gd name="T60" fmla="*/ 865 w 1892"/>
                <a:gd name="T61" fmla="*/ 1830 h 1892"/>
                <a:gd name="T62" fmla="*/ 946 w 1892"/>
                <a:gd name="T63" fmla="*/ 1873 h 1892"/>
                <a:gd name="T64" fmla="*/ 946 w 1892"/>
                <a:gd name="T65" fmla="*/ 1773 h 1892"/>
                <a:gd name="T66" fmla="*/ 1260 w 1892"/>
                <a:gd name="T67" fmla="*/ 1564 h 1892"/>
                <a:gd name="T68" fmla="*/ 1445 w 1892"/>
                <a:gd name="T69" fmla="*/ 1540 h 1892"/>
                <a:gd name="T70" fmla="*/ 1493 w 1892"/>
                <a:gd name="T71" fmla="*/ 1540 h 1892"/>
                <a:gd name="T72" fmla="*/ 1583 w 1892"/>
                <a:gd name="T73" fmla="*/ 1564 h 1892"/>
                <a:gd name="T74" fmla="*/ 1583 w 1892"/>
                <a:gd name="T75" fmla="*/ 1474 h 1892"/>
                <a:gd name="T76" fmla="*/ 1559 w 1892"/>
                <a:gd name="T77" fmla="*/ 1421 h 1892"/>
                <a:gd name="T78" fmla="*/ 1583 w 1892"/>
                <a:gd name="T79" fmla="*/ 1398 h 1892"/>
                <a:gd name="T80" fmla="*/ 1787 w 1892"/>
                <a:gd name="T81" fmla="*/ 1036 h 1892"/>
                <a:gd name="T82" fmla="*/ 1735 w 1892"/>
                <a:gd name="T83" fmla="*/ 989 h 1892"/>
                <a:gd name="T84" fmla="*/ 1844 w 1892"/>
                <a:gd name="T85" fmla="*/ 979 h 1892"/>
                <a:gd name="T86" fmla="*/ 1516 w 1892"/>
                <a:gd name="T87" fmla="*/ 356 h 1892"/>
                <a:gd name="T88" fmla="*/ 1516 w 1892"/>
                <a:gd name="T89" fmla="*/ 356 h 1892"/>
                <a:gd name="T90" fmla="*/ 375 w 1892"/>
                <a:gd name="T91" fmla="*/ 1497 h 1892"/>
                <a:gd name="T92" fmla="*/ 1417 w 1892"/>
                <a:gd name="T93" fmla="*/ 423 h 1892"/>
                <a:gd name="T94" fmla="*/ 1493 w 1892"/>
                <a:gd name="T95" fmla="*/ 494 h 1892"/>
                <a:gd name="T96" fmla="*/ 1317 w 1892"/>
                <a:gd name="T97" fmla="*/ 356 h 1892"/>
                <a:gd name="T98" fmla="*/ 375 w 1892"/>
                <a:gd name="T99" fmla="*/ 356 h 1892"/>
                <a:gd name="T100" fmla="*/ 399 w 1892"/>
                <a:gd name="T101" fmla="*/ 499 h 1892"/>
                <a:gd name="T102" fmla="*/ 447 w 1892"/>
                <a:gd name="T103" fmla="*/ 423 h 1892"/>
                <a:gd name="T104" fmla="*/ 608 w 1892"/>
                <a:gd name="T105" fmla="*/ 356 h 1892"/>
                <a:gd name="T106" fmla="*/ 475 w 1892"/>
                <a:gd name="T107" fmla="*/ 1497 h 1892"/>
                <a:gd name="T108" fmla="*/ 399 w 1892"/>
                <a:gd name="T109" fmla="*/ 1421 h 1892"/>
                <a:gd name="T110" fmla="*/ 332 w 1892"/>
                <a:gd name="T111" fmla="*/ 1298 h 1892"/>
                <a:gd name="T112" fmla="*/ 1559 w 1892"/>
                <a:gd name="T113" fmla="*/ 1540 h 1892"/>
                <a:gd name="T114" fmla="*/ 1559 w 1892"/>
                <a:gd name="T115" fmla="*/ 1331 h 1892"/>
                <a:gd name="T116" fmla="*/ 1493 w 1892"/>
                <a:gd name="T117" fmla="*/ 1421 h 1892"/>
                <a:gd name="T118" fmla="*/ 1417 w 1892"/>
                <a:gd name="T119" fmla="*/ 1497 h 1892"/>
                <a:gd name="T120" fmla="*/ 1559 w 1892"/>
                <a:gd name="T121" fmla="*/ 1331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2" h="1892">
                  <a:moveTo>
                    <a:pt x="1873" y="913"/>
                  </a:moveTo>
                  <a:lnTo>
                    <a:pt x="1844" y="879"/>
                  </a:lnTo>
                  <a:lnTo>
                    <a:pt x="1825" y="865"/>
                  </a:lnTo>
                  <a:lnTo>
                    <a:pt x="1825" y="860"/>
                  </a:lnTo>
                  <a:lnTo>
                    <a:pt x="1773" y="913"/>
                  </a:lnTo>
                  <a:lnTo>
                    <a:pt x="1735" y="875"/>
                  </a:lnTo>
                  <a:lnTo>
                    <a:pt x="1764" y="841"/>
                  </a:lnTo>
                  <a:lnTo>
                    <a:pt x="1768" y="841"/>
                  </a:lnTo>
                  <a:lnTo>
                    <a:pt x="1783" y="822"/>
                  </a:lnTo>
                  <a:lnTo>
                    <a:pt x="1783" y="822"/>
                  </a:lnTo>
                  <a:lnTo>
                    <a:pt x="1764" y="803"/>
                  </a:lnTo>
                  <a:lnTo>
                    <a:pt x="1783" y="822"/>
                  </a:lnTo>
                  <a:lnTo>
                    <a:pt x="1716" y="756"/>
                  </a:lnTo>
                  <a:lnTo>
                    <a:pt x="1583" y="623"/>
                  </a:lnTo>
                  <a:lnTo>
                    <a:pt x="1583" y="499"/>
                  </a:lnTo>
                  <a:lnTo>
                    <a:pt x="1583" y="499"/>
                  </a:lnTo>
                  <a:lnTo>
                    <a:pt x="1583" y="475"/>
                  </a:lnTo>
                  <a:lnTo>
                    <a:pt x="1516" y="475"/>
                  </a:lnTo>
                  <a:lnTo>
                    <a:pt x="1516" y="423"/>
                  </a:lnTo>
                  <a:lnTo>
                    <a:pt x="1583" y="423"/>
                  </a:lnTo>
                  <a:lnTo>
                    <a:pt x="1583" y="418"/>
                  </a:lnTo>
                  <a:lnTo>
                    <a:pt x="1583" y="399"/>
                  </a:lnTo>
                  <a:lnTo>
                    <a:pt x="1583" y="356"/>
                  </a:lnTo>
                  <a:lnTo>
                    <a:pt x="1583" y="333"/>
                  </a:lnTo>
                  <a:lnTo>
                    <a:pt x="1559" y="333"/>
                  </a:lnTo>
                  <a:lnTo>
                    <a:pt x="1516" y="333"/>
                  </a:lnTo>
                  <a:lnTo>
                    <a:pt x="1493" y="333"/>
                  </a:lnTo>
                  <a:lnTo>
                    <a:pt x="1493" y="356"/>
                  </a:lnTo>
                  <a:lnTo>
                    <a:pt x="1493" y="399"/>
                  </a:lnTo>
                  <a:lnTo>
                    <a:pt x="1445" y="399"/>
                  </a:lnTo>
                  <a:lnTo>
                    <a:pt x="1445" y="356"/>
                  </a:lnTo>
                  <a:lnTo>
                    <a:pt x="1445" y="356"/>
                  </a:lnTo>
                  <a:lnTo>
                    <a:pt x="1445" y="333"/>
                  </a:lnTo>
                  <a:lnTo>
                    <a:pt x="1445" y="333"/>
                  </a:lnTo>
                  <a:lnTo>
                    <a:pt x="1417" y="333"/>
                  </a:lnTo>
                  <a:lnTo>
                    <a:pt x="1293" y="333"/>
                  </a:lnTo>
                  <a:lnTo>
                    <a:pt x="1088" y="128"/>
                  </a:lnTo>
                  <a:lnTo>
                    <a:pt x="1088" y="128"/>
                  </a:lnTo>
                  <a:lnTo>
                    <a:pt x="1069" y="109"/>
                  </a:lnTo>
                  <a:lnTo>
                    <a:pt x="1022" y="161"/>
                  </a:lnTo>
                  <a:lnTo>
                    <a:pt x="984" y="119"/>
                  </a:lnTo>
                  <a:lnTo>
                    <a:pt x="1031" y="71"/>
                  </a:lnTo>
                  <a:lnTo>
                    <a:pt x="1027" y="66"/>
                  </a:lnTo>
                  <a:lnTo>
                    <a:pt x="1012" y="52"/>
                  </a:lnTo>
                  <a:lnTo>
                    <a:pt x="984" y="19"/>
                  </a:lnTo>
                  <a:lnTo>
                    <a:pt x="965" y="0"/>
                  </a:lnTo>
                  <a:lnTo>
                    <a:pt x="946" y="19"/>
                  </a:lnTo>
                  <a:lnTo>
                    <a:pt x="913" y="52"/>
                  </a:lnTo>
                  <a:lnTo>
                    <a:pt x="894" y="71"/>
                  </a:lnTo>
                  <a:lnTo>
                    <a:pt x="913" y="90"/>
                  </a:lnTo>
                  <a:lnTo>
                    <a:pt x="946" y="119"/>
                  </a:lnTo>
                  <a:lnTo>
                    <a:pt x="908" y="157"/>
                  </a:lnTo>
                  <a:lnTo>
                    <a:pt x="874" y="128"/>
                  </a:lnTo>
                  <a:lnTo>
                    <a:pt x="874" y="128"/>
                  </a:lnTo>
                  <a:lnTo>
                    <a:pt x="855" y="109"/>
                  </a:lnTo>
                  <a:lnTo>
                    <a:pt x="855" y="109"/>
                  </a:lnTo>
                  <a:lnTo>
                    <a:pt x="836" y="128"/>
                  </a:lnTo>
                  <a:lnTo>
                    <a:pt x="632" y="333"/>
                  </a:lnTo>
                  <a:lnTo>
                    <a:pt x="475" y="333"/>
                  </a:lnTo>
                  <a:lnTo>
                    <a:pt x="447" y="333"/>
                  </a:lnTo>
                  <a:lnTo>
                    <a:pt x="447" y="399"/>
                  </a:lnTo>
                  <a:lnTo>
                    <a:pt x="399" y="399"/>
                  </a:lnTo>
                  <a:lnTo>
                    <a:pt x="399" y="356"/>
                  </a:lnTo>
                  <a:lnTo>
                    <a:pt x="399" y="333"/>
                  </a:lnTo>
                  <a:lnTo>
                    <a:pt x="375" y="333"/>
                  </a:lnTo>
                  <a:lnTo>
                    <a:pt x="332" y="333"/>
                  </a:lnTo>
                  <a:lnTo>
                    <a:pt x="309" y="333"/>
                  </a:lnTo>
                  <a:lnTo>
                    <a:pt x="309" y="356"/>
                  </a:lnTo>
                  <a:lnTo>
                    <a:pt x="309" y="399"/>
                  </a:lnTo>
                  <a:lnTo>
                    <a:pt x="309" y="418"/>
                  </a:lnTo>
                  <a:lnTo>
                    <a:pt x="309" y="423"/>
                  </a:lnTo>
                  <a:lnTo>
                    <a:pt x="375" y="423"/>
                  </a:lnTo>
                  <a:lnTo>
                    <a:pt x="375" y="475"/>
                  </a:lnTo>
                  <a:lnTo>
                    <a:pt x="309" y="475"/>
                  </a:lnTo>
                  <a:lnTo>
                    <a:pt x="309" y="499"/>
                  </a:lnTo>
                  <a:lnTo>
                    <a:pt x="309" y="656"/>
                  </a:lnTo>
                  <a:lnTo>
                    <a:pt x="123" y="841"/>
                  </a:lnTo>
                  <a:lnTo>
                    <a:pt x="109" y="860"/>
                  </a:lnTo>
                  <a:lnTo>
                    <a:pt x="157" y="908"/>
                  </a:lnTo>
                  <a:lnTo>
                    <a:pt x="119" y="946"/>
                  </a:lnTo>
                  <a:lnTo>
                    <a:pt x="85" y="913"/>
                  </a:lnTo>
                  <a:lnTo>
                    <a:pt x="71" y="894"/>
                  </a:lnTo>
                  <a:lnTo>
                    <a:pt x="52" y="913"/>
                  </a:lnTo>
                  <a:lnTo>
                    <a:pt x="19" y="946"/>
                  </a:lnTo>
                  <a:lnTo>
                    <a:pt x="0" y="965"/>
                  </a:lnTo>
                  <a:lnTo>
                    <a:pt x="19" y="984"/>
                  </a:lnTo>
                  <a:lnTo>
                    <a:pt x="52" y="1012"/>
                  </a:lnTo>
                  <a:lnTo>
                    <a:pt x="66" y="1031"/>
                  </a:lnTo>
                  <a:lnTo>
                    <a:pt x="71" y="1031"/>
                  </a:lnTo>
                  <a:lnTo>
                    <a:pt x="119" y="984"/>
                  </a:lnTo>
                  <a:lnTo>
                    <a:pt x="157" y="1022"/>
                  </a:lnTo>
                  <a:lnTo>
                    <a:pt x="109" y="1070"/>
                  </a:lnTo>
                  <a:lnTo>
                    <a:pt x="128" y="1089"/>
                  </a:lnTo>
                  <a:lnTo>
                    <a:pt x="309" y="1269"/>
                  </a:lnTo>
                  <a:lnTo>
                    <a:pt x="309" y="1398"/>
                  </a:lnTo>
                  <a:lnTo>
                    <a:pt x="309" y="1421"/>
                  </a:lnTo>
                  <a:lnTo>
                    <a:pt x="309" y="1421"/>
                  </a:lnTo>
                  <a:lnTo>
                    <a:pt x="332" y="1421"/>
                  </a:lnTo>
                  <a:lnTo>
                    <a:pt x="332" y="1421"/>
                  </a:lnTo>
                  <a:lnTo>
                    <a:pt x="375" y="1421"/>
                  </a:lnTo>
                  <a:lnTo>
                    <a:pt x="375" y="1474"/>
                  </a:lnTo>
                  <a:lnTo>
                    <a:pt x="309" y="1474"/>
                  </a:lnTo>
                  <a:lnTo>
                    <a:pt x="309" y="1478"/>
                  </a:lnTo>
                  <a:lnTo>
                    <a:pt x="309" y="1497"/>
                  </a:lnTo>
                  <a:lnTo>
                    <a:pt x="309" y="1540"/>
                  </a:lnTo>
                  <a:lnTo>
                    <a:pt x="309" y="1564"/>
                  </a:lnTo>
                  <a:lnTo>
                    <a:pt x="332" y="1564"/>
                  </a:lnTo>
                  <a:lnTo>
                    <a:pt x="375" y="1564"/>
                  </a:lnTo>
                  <a:lnTo>
                    <a:pt x="399" y="1564"/>
                  </a:lnTo>
                  <a:lnTo>
                    <a:pt x="399" y="1540"/>
                  </a:lnTo>
                  <a:lnTo>
                    <a:pt x="399" y="1497"/>
                  </a:lnTo>
                  <a:lnTo>
                    <a:pt x="447" y="1497"/>
                  </a:lnTo>
                  <a:lnTo>
                    <a:pt x="447" y="1564"/>
                  </a:lnTo>
                  <a:lnTo>
                    <a:pt x="475" y="1564"/>
                  </a:lnTo>
                  <a:lnTo>
                    <a:pt x="599" y="1564"/>
                  </a:lnTo>
                  <a:lnTo>
                    <a:pt x="803" y="1768"/>
                  </a:lnTo>
                  <a:lnTo>
                    <a:pt x="822" y="1787"/>
                  </a:lnTo>
                  <a:lnTo>
                    <a:pt x="822" y="1787"/>
                  </a:lnTo>
                  <a:lnTo>
                    <a:pt x="841" y="1768"/>
                  </a:lnTo>
                  <a:lnTo>
                    <a:pt x="841" y="1768"/>
                  </a:lnTo>
                  <a:lnTo>
                    <a:pt x="870" y="1735"/>
                  </a:lnTo>
                  <a:lnTo>
                    <a:pt x="913" y="1773"/>
                  </a:lnTo>
                  <a:lnTo>
                    <a:pt x="860" y="1825"/>
                  </a:lnTo>
                  <a:lnTo>
                    <a:pt x="865" y="1830"/>
                  </a:lnTo>
                  <a:lnTo>
                    <a:pt x="879" y="1845"/>
                  </a:lnTo>
                  <a:lnTo>
                    <a:pt x="913" y="1873"/>
                  </a:lnTo>
                  <a:lnTo>
                    <a:pt x="932" y="1892"/>
                  </a:lnTo>
                  <a:lnTo>
                    <a:pt x="946" y="1873"/>
                  </a:lnTo>
                  <a:lnTo>
                    <a:pt x="979" y="1845"/>
                  </a:lnTo>
                  <a:lnTo>
                    <a:pt x="998" y="1825"/>
                  </a:lnTo>
                  <a:lnTo>
                    <a:pt x="979" y="1806"/>
                  </a:lnTo>
                  <a:lnTo>
                    <a:pt x="946" y="1773"/>
                  </a:lnTo>
                  <a:lnTo>
                    <a:pt x="984" y="1735"/>
                  </a:lnTo>
                  <a:lnTo>
                    <a:pt x="1036" y="1787"/>
                  </a:lnTo>
                  <a:lnTo>
                    <a:pt x="1055" y="1768"/>
                  </a:lnTo>
                  <a:lnTo>
                    <a:pt x="1260" y="1564"/>
                  </a:lnTo>
                  <a:lnTo>
                    <a:pt x="1417" y="1564"/>
                  </a:lnTo>
                  <a:lnTo>
                    <a:pt x="1445" y="1564"/>
                  </a:lnTo>
                  <a:lnTo>
                    <a:pt x="1445" y="1564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497"/>
                  </a:lnTo>
                  <a:lnTo>
                    <a:pt x="1493" y="1497"/>
                  </a:lnTo>
                  <a:lnTo>
                    <a:pt x="1493" y="1540"/>
                  </a:lnTo>
                  <a:lnTo>
                    <a:pt x="1493" y="1564"/>
                  </a:lnTo>
                  <a:lnTo>
                    <a:pt x="1516" y="1564"/>
                  </a:lnTo>
                  <a:lnTo>
                    <a:pt x="1559" y="1564"/>
                  </a:lnTo>
                  <a:lnTo>
                    <a:pt x="1583" y="1564"/>
                  </a:lnTo>
                  <a:lnTo>
                    <a:pt x="1583" y="1540"/>
                  </a:lnTo>
                  <a:lnTo>
                    <a:pt x="1583" y="1497"/>
                  </a:lnTo>
                  <a:lnTo>
                    <a:pt x="1583" y="1478"/>
                  </a:lnTo>
                  <a:lnTo>
                    <a:pt x="1583" y="1474"/>
                  </a:lnTo>
                  <a:lnTo>
                    <a:pt x="1516" y="1474"/>
                  </a:lnTo>
                  <a:lnTo>
                    <a:pt x="1516" y="1421"/>
                  </a:lnTo>
                  <a:lnTo>
                    <a:pt x="1559" y="1421"/>
                  </a:lnTo>
                  <a:lnTo>
                    <a:pt x="1559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398"/>
                  </a:lnTo>
                  <a:lnTo>
                    <a:pt x="1583" y="1331"/>
                  </a:lnTo>
                  <a:lnTo>
                    <a:pt x="1583" y="1236"/>
                  </a:lnTo>
                  <a:lnTo>
                    <a:pt x="1768" y="1055"/>
                  </a:lnTo>
                  <a:lnTo>
                    <a:pt x="1787" y="1036"/>
                  </a:lnTo>
                  <a:lnTo>
                    <a:pt x="1787" y="1036"/>
                  </a:lnTo>
                  <a:lnTo>
                    <a:pt x="1768" y="1017"/>
                  </a:lnTo>
                  <a:lnTo>
                    <a:pt x="1768" y="1017"/>
                  </a:lnTo>
                  <a:lnTo>
                    <a:pt x="1735" y="989"/>
                  </a:lnTo>
                  <a:lnTo>
                    <a:pt x="1773" y="951"/>
                  </a:lnTo>
                  <a:lnTo>
                    <a:pt x="1806" y="979"/>
                  </a:lnTo>
                  <a:lnTo>
                    <a:pt x="1825" y="998"/>
                  </a:lnTo>
                  <a:lnTo>
                    <a:pt x="1844" y="979"/>
                  </a:lnTo>
                  <a:lnTo>
                    <a:pt x="1873" y="951"/>
                  </a:lnTo>
                  <a:lnTo>
                    <a:pt x="1892" y="932"/>
                  </a:lnTo>
                  <a:lnTo>
                    <a:pt x="1873" y="913"/>
                  </a:lnTo>
                  <a:close/>
                  <a:moveTo>
                    <a:pt x="1516" y="356"/>
                  </a:moveTo>
                  <a:lnTo>
                    <a:pt x="1559" y="356"/>
                  </a:lnTo>
                  <a:lnTo>
                    <a:pt x="1559" y="399"/>
                  </a:lnTo>
                  <a:lnTo>
                    <a:pt x="1516" y="399"/>
                  </a:lnTo>
                  <a:lnTo>
                    <a:pt x="1516" y="356"/>
                  </a:lnTo>
                  <a:close/>
                  <a:moveTo>
                    <a:pt x="375" y="1540"/>
                  </a:moveTo>
                  <a:lnTo>
                    <a:pt x="332" y="1540"/>
                  </a:lnTo>
                  <a:lnTo>
                    <a:pt x="332" y="1497"/>
                  </a:lnTo>
                  <a:lnTo>
                    <a:pt x="375" y="1497"/>
                  </a:lnTo>
                  <a:lnTo>
                    <a:pt x="375" y="1540"/>
                  </a:lnTo>
                  <a:close/>
                  <a:moveTo>
                    <a:pt x="1417" y="356"/>
                  </a:moveTo>
                  <a:lnTo>
                    <a:pt x="1417" y="399"/>
                  </a:lnTo>
                  <a:lnTo>
                    <a:pt x="1417" y="423"/>
                  </a:lnTo>
                  <a:lnTo>
                    <a:pt x="1445" y="423"/>
                  </a:lnTo>
                  <a:lnTo>
                    <a:pt x="1493" y="423"/>
                  </a:lnTo>
                  <a:lnTo>
                    <a:pt x="1493" y="475"/>
                  </a:lnTo>
                  <a:lnTo>
                    <a:pt x="1493" y="494"/>
                  </a:lnTo>
                  <a:lnTo>
                    <a:pt x="1493" y="499"/>
                  </a:lnTo>
                  <a:lnTo>
                    <a:pt x="1559" y="499"/>
                  </a:lnTo>
                  <a:lnTo>
                    <a:pt x="1559" y="599"/>
                  </a:lnTo>
                  <a:lnTo>
                    <a:pt x="1317" y="356"/>
                  </a:lnTo>
                  <a:lnTo>
                    <a:pt x="1417" y="356"/>
                  </a:lnTo>
                  <a:close/>
                  <a:moveTo>
                    <a:pt x="332" y="399"/>
                  </a:moveTo>
                  <a:lnTo>
                    <a:pt x="332" y="356"/>
                  </a:lnTo>
                  <a:lnTo>
                    <a:pt x="375" y="356"/>
                  </a:lnTo>
                  <a:lnTo>
                    <a:pt x="375" y="399"/>
                  </a:lnTo>
                  <a:lnTo>
                    <a:pt x="332" y="399"/>
                  </a:lnTo>
                  <a:close/>
                  <a:moveTo>
                    <a:pt x="332" y="499"/>
                  </a:moveTo>
                  <a:lnTo>
                    <a:pt x="399" y="499"/>
                  </a:lnTo>
                  <a:lnTo>
                    <a:pt x="399" y="494"/>
                  </a:lnTo>
                  <a:lnTo>
                    <a:pt x="399" y="475"/>
                  </a:lnTo>
                  <a:lnTo>
                    <a:pt x="399" y="423"/>
                  </a:lnTo>
                  <a:lnTo>
                    <a:pt x="447" y="423"/>
                  </a:lnTo>
                  <a:lnTo>
                    <a:pt x="475" y="423"/>
                  </a:lnTo>
                  <a:lnTo>
                    <a:pt x="475" y="399"/>
                  </a:lnTo>
                  <a:lnTo>
                    <a:pt x="475" y="356"/>
                  </a:lnTo>
                  <a:lnTo>
                    <a:pt x="608" y="356"/>
                  </a:lnTo>
                  <a:lnTo>
                    <a:pt x="332" y="632"/>
                  </a:lnTo>
                  <a:lnTo>
                    <a:pt x="332" y="499"/>
                  </a:lnTo>
                  <a:close/>
                  <a:moveTo>
                    <a:pt x="475" y="1540"/>
                  </a:moveTo>
                  <a:lnTo>
                    <a:pt x="475" y="1497"/>
                  </a:lnTo>
                  <a:lnTo>
                    <a:pt x="475" y="1474"/>
                  </a:lnTo>
                  <a:lnTo>
                    <a:pt x="447" y="1474"/>
                  </a:lnTo>
                  <a:lnTo>
                    <a:pt x="399" y="1474"/>
                  </a:lnTo>
                  <a:lnTo>
                    <a:pt x="399" y="1421"/>
                  </a:lnTo>
                  <a:lnTo>
                    <a:pt x="399" y="1402"/>
                  </a:lnTo>
                  <a:lnTo>
                    <a:pt x="399" y="1398"/>
                  </a:lnTo>
                  <a:lnTo>
                    <a:pt x="332" y="1398"/>
                  </a:lnTo>
                  <a:lnTo>
                    <a:pt x="332" y="1298"/>
                  </a:lnTo>
                  <a:lnTo>
                    <a:pt x="575" y="1540"/>
                  </a:lnTo>
                  <a:lnTo>
                    <a:pt x="475" y="1540"/>
                  </a:lnTo>
                  <a:close/>
                  <a:moveTo>
                    <a:pt x="1559" y="1497"/>
                  </a:moveTo>
                  <a:lnTo>
                    <a:pt x="1559" y="1540"/>
                  </a:lnTo>
                  <a:lnTo>
                    <a:pt x="1516" y="1540"/>
                  </a:lnTo>
                  <a:lnTo>
                    <a:pt x="1516" y="1497"/>
                  </a:lnTo>
                  <a:lnTo>
                    <a:pt x="1559" y="1497"/>
                  </a:lnTo>
                  <a:close/>
                  <a:moveTo>
                    <a:pt x="1559" y="1331"/>
                  </a:moveTo>
                  <a:lnTo>
                    <a:pt x="1559" y="1398"/>
                  </a:lnTo>
                  <a:lnTo>
                    <a:pt x="1493" y="1398"/>
                  </a:lnTo>
                  <a:lnTo>
                    <a:pt x="1493" y="1402"/>
                  </a:lnTo>
                  <a:lnTo>
                    <a:pt x="1493" y="1421"/>
                  </a:lnTo>
                  <a:lnTo>
                    <a:pt x="1493" y="1474"/>
                  </a:lnTo>
                  <a:lnTo>
                    <a:pt x="1445" y="1474"/>
                  </a:lnTo>
                  <a:lnTo>
                    <a:pt x="1417" y="1474"/>
                  </a:lnTo>
                  <a:lnTo>
                    <a:pt x="1417" y="1497"/>
                  </a:lnTo>
                  <a:lnTo>
                    <a:pt x="1417" y="1540"/>
                  </a:lnTo>
                  <a:lnTo>
                    <a:pt x="1283" y="1540"/>
                  </a:lnTo>
                  <a:lnTo>
                    <a:pt x="1559" y="1264"/>
                  </a:lnTo>
                  <a:lnTo>
                    <a:pt x="1559" y="1331"/>
                  </a:lnTo>
                  <a:close/>
                </a:path>
              </a:pathLst>
            </a:custGeom>
            <a:solidFill>
              <a:srgbClr val="AF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85"/>
            <p:cNvSpPr>
              <a:spLocks noEditPoints="1"/>
            </p:cNvSpPr>
            <p:nvPr/>
          </p:nvSpPr>
          <p:spPr bwMode="auto">
            <a:xfrm>
              <a:off x="98918" y="1"/>
              <a:ext cx="1871450" cy="2911035"/>
            </a:xfrm>
            <a:custGeom>
              <a:avLst/>
              <a:gdLst>
                <a:gd name="T0" fmla="*/ 384 w 398"/>
                <a:gd name="T1" fmla="*/ 297 h 619"/>
                <a:gd name="T2" fmla="*/ 365 w 398"/>
                <a:gd name="T3" fmla="*/ 299 h 619"/>
                <a:gd name="T4" fmla="*/ 375 w 398"/>
                <a:gd name="T5" fmla="*/ 288 h 619"/>
                <a:gd name="T6" fmla="*/ 361 w 398"/>
                <a:gd name="T7" fmla="*/ 274 h 619"/>
                <a:gd name="T8" fmla="*/ 225 w 398"/>
                <a:gd name="T9" fmla="*/ 138 h 619"/>
                <a:gd name="T10" fmla="*/ 217 w 398"/>
                <a:gd name="T11" fmla="*/ 130 h 619"/>
                <a:gd name="T12" fmla="*/ 204 w 398"/>
                <a:gd name="T13" fmla="*/ 111 h 619"/>
                <a:gd name="T14" fmla="*/ 201 w 398"/>
                <a:gd name="T15" fmla="*/ 1 h 619"/>
                <a:gd name="T16" fmla="*/ 188 w 398"/>
                <a:gd name="T17" fmla="*/ 120 h 619"/>
                <a:gd name="T18" fmla="*/ 188 w 398"/>
                <a:gd name="T19" fmla="*/ 130 h 619"/>
                <a:gd name="T20" fmla="*/ 192 w 398"/>
                <a:gd name="T21" fmla="*/ 134 h 619"/>
                <a:gd name="T22" fmla="*/ 184 w 398"/>
                <a:gd name="T23" fmla="*/ 142 h 619"/>
                <a:gd name="T24" fmla="*/ 180 w 398"/>
                <a:gd name="T25" fmla="*/ 138 h 619"/>
                <a:gd name="T26" fmla="*/ 23 w 398"/>
                <a:gd name="T27" fmla="*/ 296 h 619"/>
                <a:gd name="T28" fmla="*/ 18 w 398"/>
                <a:gd name="T29" fmla="*/ 307 h 619"/>
                <a:gd name="T30" fmla="*/ 4 w 398"/>
                <a:gd name="T31" fmla="*/ 314 h 619"/>
                <a:gd name="T32" fmla="*/ 11 w 398"/>
                <a:gd name="T33" fmla="*/ 328 h 619"/>
                <a:gd name="T34" fmla="*/ 25 w 398"/>
                <a:gd name="T35" fmla="*/ 322 h 619"/>
                <a:gd name="T36" fmla="*/ 27 w 398"/>
                <a:gd name="T37" fmla="*/ 344 h 619"/>
                <a:gd name="T38" fmla="*/ 173 w 398"/>
                <a:gd name="T39" fmla="*/ 491 h 619"/>
                <a:gd name="T40" fmla="*/ 183 w 398"/>
                <a:gd name="T41" fmla="*/ 480 h 619"/>
                <a:gd name="T42" fmla="*/ 181 w 398"/>
                <a:gd name="T43" fmla="*/ 499 h 619"/>
                <a:gd name="T44" fmla="*/ 181 w 398"/>
                <a:gd name="T45" fmla="*/ 499 h 619"/>
                <a:gd name="T46" fmla="*/ 191 w 398"/>
                <a:gd name="T47" fmla="*/ 513 h 619"/>
                <a:gd name="T48" fmla="*/ 192 w 398"/>
                <a:gd name="T49" fmla="*/ 566 h 619"/>
                <a:gd name="T50" fmla="*/ 190 w 398"/>
                <a:gd name="T51" fmla="*/ 588 h 619"/>
                <a:gd name="T52" fmla="*/ 193 w 398"/>
                <a:gd name="T53" fmla="*/ 616 h 619"/>
                <a:gd name="T54" fmla="*/ 195 w 398"/>
                <a:gd name="T55" fmla="*/ 618 h 619"/>
                <a:gd name="T56" fmla="*/ 195 w 398"/>
                <a:gd name="T57" fmla="*/ 618 h 619"/>
                <a:gd name="T58" fmla="*/ 195 w 398"/>
                <a:gd name="T59" fmla="*/ 618 h 619"/>
                <a:gd name="T60" fmla="*/ 196 w 398"/>
                <a:gd name="T61" fmla="*/ 619 h 619"/>
                <a:gd name="T62" fmla="*/ 196 w 398"/>
                <a:gd name="T63" fmla="*/ 618 h 619"/>
                <a:gd name="T64" fmla="*/ 196 w 398"/>
                <a:gd name="T65" fmla="*/ 618 h 619"/>
                <a:gd name="T66" fmla="*/ 197 w 398"/>
                <a:gd name="T67" fmla="*/ 585 h 619"/>
                <a:gd name="T68" fmla="*/ 200 w 398"/>
                <a:gd name="T69" fmla="*/ 619 h 619"/>
                <a:gd name="T70" fmla="*/ 197 w 398"/>
                <a:gd name="T71" fmla="*/ 578 h 619"/>
                <a:gd name="T72" fmla="*/ 196 w 398"/>
                <a:gd name="T73" fmla="*/ 561 h 619"/>
                <a:gd name="T74" fmla="*/ 203 w 398"/>
                <a:gd name="T75" fmla="*/ 513 h 619"/>
                <a:gd name="T76" fmla="*/ 210 w 398"/>
                <a:gd name="T77" fmla="*/ 499 h 619"/>
                <a:gd name="T78" fmla="*/ 210 w 398"/>
                <a:gd name="T79" fmla="*/ 499 h 619"/>
                <a:gd name="T80" fmla="*/ 207 w 398"/>
                <a:gd name="T81" fmla="*/ 480 h 619"/>
                <a:gd name="T82" fmla="*/ 372 w 398"/>
                <a:gd name="T83" fmla="*/ 337 h 619"/>
                <a:gd name="T84" fmla="*/ 372 w 398"/>
                <a:gd name="T85" fmla="*/ 329 h 619"/>
                <a:gd name="T86" fmla="*/ 373 w 398"/>
                <a:gd name="T87" fmla="*/ 315 h 619"/>
                <a:gd name="T88" fmla="*/ 388 w 398"/>
                <a:gd name="T89" fmla="*/ 321 h 619"/>
                <a:gd name="T90" fmla="*/ 394 w 398"/>
                <a:gd name="T91" fmla="*/ 307 h 619"/>
                <a:gd name="T92" fmla="*/ 15 w 398"/>
                <a:gd name="T93" fmla="*/ 311 h 619"/>
                <a:gd name="T94" fmla="*/ 196 w 398"/>
                <a:gd name="T95" fmla="*/ 618 h 619"/>
                <a:gd name="T96" fmla="*/ 361 w 398"/>
                <a:gd name="T97" fmla="*/ 319 h 619"/>
                <a:gd name="T98" fmla="*/ 368 w 398"/>
                <a:gd name="T99" fmla="*/ 333 h 619"/>
                <a:gd name="T100" fmla="*/ 207 w 398"/>
                <a:gd name="T101" fmla="*/ 472 h 619"/>
                <a:gd name="T102" fmla="*/ 187 w 398"/>
                <a:gd name="T103" fmla="*/ 476 h 619"/>
                <a:gd name="T104" fmla="*/ 173 w 398"/>
                <a:gd name="T105" fmla="*/ 483 h 619"/>
                <a:gd name="T106" fmla="*/ 40 w 398"/>
                <a:gd name="T107" fmla="*/ 329 h 619"/>
                <a:gd name="T108" fmla="*/ 37 w 398"/>
                <a:gd name="T109" fmla="*/ 310 h 619"/>
                <a:gd name="T110" fmla="*/ 30 w 398"/>
                <a:gd name="T111" fmla="*/ 295 h 619"/>
                <a:gd name="T112" fmla="*/ 191 w 398"/>
                <a:gd name="T113" fmla="*/ 156 h 619"/>
                <a:gd name="T114" fmla="*/ 211 w 398"/>
                <a:gd name="T115" fmla="*/ 153 h 619"/>
                <a:gd name="T116" fmla="*/ 226 w 398"/>
                <a:gd name="T117" fmla="*/ 146 h 619"/>
                <a:gd name="T118" fmla="*/ 357 w 398"/>
                <a:gd name="T119" fmla="*/ 299 h 619"/>
                <a:gd name="T120" fmla="*/ 369 w 398"/>
                <a:gd name="T121" fmla="*/ 311 h 619"/>
                <a:gd name="T122" fmla="*/ 377 w 398"/>
                <a:gd name="T123" fmla="*/ 311 h 619"/>
                <a:gd name="T124" fmla="*/ 384 w 398"/>
                <a:gd name="T125" fmla="*/ 31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8" h="619">
                  <a:moveTo>
                    <a:pt x="394" y="307"/>
                  </a:moveTo>
                  <a:cubicBezTo>
                    <a:pt x="388" y="300"/>
                    <a:pt x="388" y="300"/>
                    <a:pt x="388" y="300"/>
                  </a:cubicBezTo>
                  <a:cubicBezTo>
                    <a:pt x="384" y="297"/>
                    <a:pt x="384" y="297"/>
                    <a:pt x="384" y="297"/>
                  </a:cubicBezTo>
                  <a:cubicBezTo>
                    <a:pt x="384" y="296"/>
                    <a:pt x="384" y="296"/>
                    <a:pt x="384" y="296"/>
                  </a:cubicBezTo>
                  <a:cubicBezTo>
                    <a:pt x="373" y="307"/>
                    <a:pt x="373" y="307"/>
                    <a:pt x="373" y="307"/>
                  </a:cubicBezTo>
                  <a:cubicBezTo>
                    <a:pt x="365" y="299"/>
                    <a:pt x="365" y="299"/>
                    <a:pt x="365" y="299"/>
                  </a:cubicBezTo>
                  <a:cubicBezTo>
                    <a:pt x="371" y="292"/>
                    <a:pt x="371" y="292"/>
                    <a:pt x="371" y="292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61" y="274"/>
                    <a:pt x="361" y="274"/>
                    <a:pt x="361" y="274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5" y="138"/>
                    <a:pt x="225" y="138"/>
                    <a:pt x="225" y="138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07" y="140"/>
                    <a:pt x="207" y="140"/>
                    <a:pt x="207" y="14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9" y="118"/>
                    <a:pt x="217" y="115"/>
                    <a:pt x="208" y="116"/>
                  </a:cubicBezTo>
                  <a:cubicBezTo>
                    <a:pt x="204" y="117"/>
                    <a:pt x="204" y="113"/>
                    <a:pt x="204" y="111"/>
                  </a:cubicBezTo>
                  <a:cubicBezTo>
                    <a:pt x="204" y="74"/>
                    <a:pt x="205" y="35"/>
                    <a:pt x="20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1"/>
                    <a:pt x="201" y="1"/>
                  </a:cubicBezTo>
                  <a:cubicBezTo>
                    <a:pt x="201" y="37"/>
                    <a:pt x="201" y="74"/>
                    <a:pt x="201" y="110"/>
                  </a:cubicBezTo>
                  <a:cubicBezTo>
                    <a:pt x="201" y="114"/>
                    <a:pt x="200" y="116"/>
                    <a:pt x="196" y="115"/>
                  </a:cubicBezTo>
                  <a:cubicBezTo>
                    <a:pt x="193" y="115"/>
                    <a:pt x="189" y="116"/>
                    <a:pt x="188" y="120"/>
                  </a:cubicBezTo>
                  <a:cubicBezTo>
                    <a:pt x="188" y="123"/>
                    <a:pt x="188" y="126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191" y="148"/>
                    <a:pt x="191" y="148"/>
                    <a:pt x="191" y="148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26" y="292"/>
                    <a:pt x="26" y="292"/>
                    <a:pt x="26" y="292"/>
                  </a:cubicBezTo>
                  <a:cubicBezTo>
                    <a:pt x="23" y="296"/>
                    <a:pt x="23" y="296"/>
                    <a:pt x="23" y="296"/>
                  </a:cubicBezTo>
                  <a:cubicBezTo>
                    <a:pt x="33" y="306"/>
                    <a:pt x="33" y="306"/>
                    <a:pt x="33" y="306"/>
                  </a:cubicBezTo>
                  <a:cubicBezTo>
                    <a:pt x="25" y="314"/>
                    <a:pt x="25" y="314"/>
                    <a:pt x="25" y="314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5" y="303"/>
                    <a:pt x="15" y="303"/>
                    <a:pt x="15" y="303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4" y="322"/>
                    <a:pt x="4" y="322"/>
                    <a:pt x="4" y="322"/>
                  </a:cubicBezTo>
                  <a:cubicBezTo>
                    <a:pt x="11" y="328"/>
                    <a:pt x="11" y="328"/>
                    <a:pt x="11" y="328"/>
                  </a:cubicBezTo>
                  <a:cubicBezTo>
                    <a:pt x="14" y="332"/>
                    <a:pt x="14" y="332"/>
                    <a:pt x="14" y="332"/>
                  </a:cubicBezTo>
                  <a:cubicBezTo>
                    <a:pt x="15" y="332"/>
                    <a:pt x="15" y="332"/>
                    <a:pt x="15" y="33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23" y="340"/>
                    <a:pt x="23" y="340"/>
                    <a:pt x="23" y="340"/>
                  </a:cubicBezTo>
                  <a:cubicBezTo>
                    <a:pt x="27" y="344"/>
                    <a:pt x="27" y="344"/>
                    <a:pt x="27" y="344"/>
                  </a:cubicBezTo>
                  <a:cubicBezTo>
                    <a:pt x="169" y="487"/>
                    <a:pt x="169" y="487"/>
                    <a:pt x="169" y="487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83" y="480"/>
                    <a:pt x="183" y="480"/>
                    <a:pt x="183" y="480"/>
                  </a:cubicBezTo>
                  <a:cubicBezTo>
                    <a:pt x="192" y="488"/>
                    <a:pt x="192" y="488"/>
                    <a:pt x="192" y="488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503"/>
                    <a:pt x="181" y="504"/>
                    <a:pt x="181" y="506"/>
                  </a:cubicBezTo>
                  <a:cubicBezTo>
                    <a:pt x="181" y="510"/>
                    <a:pt x="184" y="513"/>
                    <a:pt x="188" y="513"/>
                  </a:cubicBezTo>
                  <a:cubicBezTo>
                    <a:pt x="189" y="513"/>
                    <a:pt x="190" y="513"/>
                    <a:pt x="191" y="513"/>
                  </a:cubicBezTo>
                  <a:cubicBezTo>
                    <a:pt x="194" y="513"/>
                    <a:pt x="195" y="514"/>
                    <a:pt x="195" y="517"/>
                  </a:cubicBezTo>
                  <a:cubicBezTo>
                    <a:pt x="195" y="524"/>
                    <a:pt x="195" y="554"/>
                    <a:pt x="195" y="561"/>
                  </a:cubicBezTo>
                  <a:cubicBezTo>
                    <a:pt x="194" y="562"/>
                    <a:pt x="193" y="565"/>
                    <a:pt x="192" y="566"/>
                  </a:cubicBezTo>
                  <a:cubicBezTo>
                    <a:pt x="189" y="569"/>
                    <a:pt x="188" y="573"/>
                    <a:pt x="192" y="576"/>
                  </a:cubicBezTo>
                  <a:cubicBezTo>
                    <a:pt x="192" y="577"/>
                    <a:pt x="193" y="578"/>
                    <a:pt x="194" y="578"/>
                  </a:cubicBezTo>
                  <a:cubicBezTo>
                    <a:pt x="189" y="581"/>
                    <a:pt x="189" y="584"/>
                    <a:pt x="190" y="588"/>
                  </a:cubicBezTo>
                  <a:cubicBezTo>
                    <a:pt x="190" y="597"/>
                    <a:pt x="190" y="617"/>
                    <a:pt x="190" y="617"/>
                  </a:cubicBezTo>
                  <a:cubicBezTo>
                    <a:pt x="190" y="618"/>
                    <a:pt x="190" y="619"/>
                    <a:pt x="191" y="619"/>
                  </a:cubicBezTo>
                  <a:cubicBezTo>
                    <a:pt x="192" y="619"/>
                    <a:pt x="193" y="619"/>
                    <a:pt x="193" y="616"/>
                  </a:cubicBezTo>
                  <a:cubicBezTo>
                    <a:pt x="192" y="612"/>
                    <a:pt x="193" y="603"/>
                    <a:pt x="193" y="590"/>
                  </a:cubicBezTo>
                  <a:cubicBezTo>
                    <a:pt x="193" y="589"/>
                    <a:pt x="193" y="585"/>
                    <a:pt x="194" y="585"/>
                  </a:cubicBezTo>
                  <a:cubicBezTo>
                    <a:pt x="195" y="585"/>
                    <a:pt x="195" y="593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9"/>
                    <a:pt x="195" y="619"/>
                  </a:cubicBezTo>
                  <a:cubicBezTo>
                    <a:pt x="195" y="619"/>
                    <a:pt x="195" y="619"/>
                    <a:pt x="195" y="619"/>
                  </a:cubicBezTo>
                  <a:cubicBezTo>
                    <a:pt x="195" y="619"/>
                    <a:pt x="195" y="618"/>
                    <a:pt x="195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593"/>
                    <a:pt x="196" y="585"/>
                    <a:pt x="197" y="585"/>
                  </a:cubicBezTo>
                  <a:cubicBezTo>
                    <a:pt x="198" y="585"/>
                    <a:pt x="198" y="589"/>
                    <a:pt x="198" y="590"/>
                  </a:cubicBezTo>
                  <a:cubicBezTo>
                    <a:pt x="198" y="603"/>
                    <a:pt x="199" y="612"/>
                    <a:pt x="198" y="616"/>
                  </a:cubicBezTo>
                  <a:cubicBezTo>
                    <a:pt x="198" y="619"/>
                    <a:pt x="199" y="619"/>
                    <a:pt x="200" y="619"/>
                  </a:cubicBezTo>
                  <a:cubicBezTo>
                    <a:pt x="201" y="619"/>
                    <a:pt x="201" y="618"/>
                    <a:pt x="201" y="617"/>
                  </a:cubicBezTo>
                  <a:cubicBezTo>
                    <a:pt x="201" y="617"/>
                    <a:pt x="201" y="597"/>
                    <a:pt x="202" y="588"/>
                  </a:cubicBezTo>
                  <a:cubicBezTo>
                    <a:pt x="202" y="584"/>
                    <a:pt x="202" y="581"/>
                    <a:pt x="197" y="578"/>
                  </a:cubicBezTo>
                  <a:cubicBezTo>
                    <a:pt x="198" y="578"/>
                    <a:pt x="199" y="577"/>
                    <a:pt x="199" y="576"/>
                  </a:cubicBezTo>
                  <a:cubicBezTo>
                    <a:pt x="203" y="573"/>
                    <a:pt x="202" y="569"/>
                    <a:pt x="199" y="566"/>
                  </a:cubicBezTo>
                  <a:cubicBezTo>
                    <a:pt x="198" y="565"/>
                    <a:pt x="197" y="562"/>
                    <a:pt x="196" y="561"/>
                  </a:cubicBezTo>
                  <a:cubicBezTo>
                    <a:pt x="196" y="554"/>
                    <a:pt x="197" y="524"/>
                    <a:pt x="196" y="517"/>
                  </a:cubicBezTo>
                  <a:cubicBezTo>
                    <a:pt x="196" y="514"/>
                    <a:pt x="197" y="513"/>
                    <a:pt x="200" y="513"/>
                  </a:cubicBezTo>
                  <a:cubicBezTo>
                    <a:pt x="201" y="514"/>
                    <a:pt x="202" y="513"/>
                    <a:pt x="203" y="513"/>
                  </a:cubicBezTo>
                  <a:cubicBezTo>
                    <a:pt x="207" y="513"/>
                    <a:pt x="210" y="510"/>
                    <a:pt x="210" y="506"/>
                  </a:cubicBezTo>
                  <a:cubicBezTo>
                    <a:pt x="210" y="504"/>
                    <a:pt x="210" y="503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06" y="495"/>
                    <a:pt x="206" y="495"/>
                    <a:pt x="206" y="495"/>
                  </a:cubicBezTo>
                  <a:cubicBezTo>
                    <a:pt x="199" y="488"/>
                    <a:pt x="199" y="488"/>
                    <a:pt x="199" y="488"/>
                  </a:cubicBezTo>
                  <a:cubicBezTo>
                    <a:pt x="207" y="480"/>
                    <a:pt x="207" y="480"/>
                    <a:pt x="207" y="480"/>
                  </a:cubicBezTo>
                  <a:cubicBezTo>
                    <a:pt x="218" y="491"/>
                    <a:pt x="218" y="491"/>
                    <a:pt x="218" y="491"/>
                  </a:cubicBezTo>
                  <a:cubicBezTo>
                    <a:pt x="222" y="487"/>
                    <a:pt x="222" y="487"/>
                    <a:pt x="222" y="487"/>
                  </a:cubicBezTo>
                  <a:cubicBezTo>
                    <a:pt x="372" y="337"/>
                    <a:pt x="372" y="337"/>
                    <a:pt x="372" y="337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65" y="323"/>
                    <a:pt x="365" y="323"/>
                    <a:pt x="365" y="323"/>
                  </a:cubicBezTo>
                  <a:cubicBezTo>
                    <a:pt x="373" y="315"/>
                    <a:pt x="373" y="315"/>
                    <a:pt x="373" y="315"/>
                  </a:cubicBezTo>
                  <a:cubicBezTo>
                    <a:pt x="380" y="321"/>
                    <a:pt x="380" y="321"/>
                    <a:pt x="380" y="321"/>
                  </a:cubicBezTo>
                  <a:cubicBezTo>
                    <a:pt x="384" y="325"/>
                    <a:pt x="384" y="325"/>
                    <a:pt x="384" y="325"/>
                  </a:cubicBezTo>
                  <a:cubicBezTo>
                    <a:pt x="388" y="321"/>
                    <a:pt x="388" y="321"/>
                    <a:pt x="388" y="321"/>
                  </a:cubicBezTo>
                  <a:cubicBezTo>
                    <a:pt x="394" y="315"/>
                    <a:pt x="394" y="315"/>
                    <a:pt x="394" y="315"/>
                  </a:cubicBezTo>
                  <a:cubicBezTo>
                    <a:pt x="398" y="311"/>
                    <a:pt x="398" y="311"/>
                    <a:pt x="398" y="311"/>
                  </a:cubicBezTo>
                  <a:lnTo>
                    <a:pt x="394" y="307"/>
                  </a:lnTo>
                  <a:close/>
                  <a:moveTo>
                    <a:pt x="15" y="324"/>
                  </a:moveTo>
                  <a:cubicBezTo>
                    <a:pt x="8" y="318"/>
                    <a:pt x="8" y="318"/>
                    <a:pt x="8" y="318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21" y="318"/>
                    <a:pt x="21" y="318"/>
                    <a:pt x="21" y="318"/>
                  </a:cubicBezTo>
                  <a:lnTo>
                    <a:pt x="15" y="324"/>
                  </a:lnTo>
                  <a:close/>
                  <a:moveTo>
                    <a:pt x="196" y="618"/>
                  </a:move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lose/>
                  <a:moveTo>
                    <a:pt x="361" y="319"/>
                  </a:moveTo>
                  <a:cubicBezTo>
                    <a:pt x="357" y="323"/>
                    <a:pt x="357" y="323"/>
                    <a:pt x="357" y="323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218" y="483"/>
                    <a:pt x="218" y="483"/>
                    <a:pt x="218" y="483"/>
                  </a:cubicBezTo>
                  <a:cubicBezTo>
                    <a:pt x="211" y="476"/>
                    <a:pt x="211" y="476"/>
                    <a:pt x="211" y="476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3" y="476"/>
                    <a:pt x="203" y="476"/>
                    <a:pt x="203" y="476"/>
                  </a:cubicBezTo>
                  <a:cubicBezTo>
                    <a:pt x="196" y="484"/>
                    <a:pt x="196" y="484"/>
                    <a:pt x="196" y="484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184" y="473"/>
                    <a:pt x="184" y="473"/>
                    <a:pt x="184" y="473"/>
                  </a:cubicBezTo>
                  <a:cubicBezTo>
                    <a:pt x="183" y="472"/>
                    <a:pt x="183" y="472"/>
                    <a:pt x="183" y="472"/>
                  </a:cubicBezTo>
                  <a:cubicBezTo>
                    <a:pt x="173" y="483"/>
                    <a:pt x="173" y="483"/>
                    <a:pt x="173" y="483"/>
                  </a:cubicBezTo>
                  <a:cubicBezTo>
                    <a:pt x="31" y="340"/>
                    <a:pt x="31" y="340"/>
                    <a:pt x="31" y="34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0" y="329"/>
                    <a:pt x="40" y="329"/>
                    <a:pt x="40" y="329"/>
                  </a:cubicBezTo>
                  <a:cubicBezTo>
                    <a:pt x="37" y="326"/>
                    <a:pt x="37" y="326"/>
                    <a:pt x="37" y="326"/>
                  </a:cubicBezTo>
                  <a:cubicBezTo>
                    <a:pt x="29" y="318"/>
                    <a:pt x="29" y="318"/>
                    <a:pt x="29" y="318"/>
                  </a:cubicBezTo>
                  <a:cubicBezTo>
                    <a:pt x="37" y="310"/>
                    <a:pt x="37" y="310"/>
                    <a:pt x="37" y="310"/>
                  </a:cubicBezTo>
                  <a:cubicBezTo>
                    <a:pt x="41" y="306"/>
                    <a:pt x="41" y="306"/>
                    <a:pt x="41" y="306"/>
                  </a:cubicBezTo>
                  <a:cubicBezTo>
                    <a:pt x="37" y="302"/>
                    <a:pt x="37" y="302"/>
                    <a:pt x="37" y="302"/>
                  </a:cubicBezTo>
                  <a:cubicBezTo>
                    <a:pt x="30" y="295"/>
                    <a:pt x="30" y="295"/>
                    <a:pt x="30" y="295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91" y="156"/>
                    <a:pt x="191" y="156"/>
                    <a:pt x="191" y="156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4" y="156"/>
                    <a:pt x="214" y="156"/>
                    <a:pt x="214" y="156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26" y="146"/>
                    <a:pt x="226" y="146"/>
                    <a:pt x="226" y="146"/>
                  </a:cubicBezTo>
                  <a:cubicBezTo>
                    <a:pt x="358" y="278"/>
                    <a:pt x="358" y="278"/>
                    <a:pt x="358" y="27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57" y="299"/>
                    <a:pt x="357" y="299"/>
                    <a:pt x="357" y="299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61" y="303"/>
                    <a:pt x="361" y="303"/>
                    <a:pt x="361" y="303"/>
                  </a:cubicBezTo>
                  <a:cubicBezTo>
                    <a:pt x="369" y="311"/>
                    <a:pt x="369" y="311"/>
                    <a:pt x="369" y="311"/>
                  </a:cubicBezTo>
                  <a:lnTo>
                    <a:pt x="361" y="319"/>
                  </a:lnTo>
                  <a:close/>
                  <a:moveTo>
                    <a:pt x="384" y="317"/>
                  </a:moveTo>
                  <a:cubicBezTo>
                    <a:pt x="377" y="311"/>
                    <a:pt x="377" y="311"/>
                    <a:pt x="377" y="311"/>
                  </a:cubicBezTo>
                  <a:cubicBezTo>
                    <a:pt x="384" y="304"/>
                    <a:pt x="384" y="304"/>
                    <a:pt x="384" y="304"/>
                  </a:cubicBezTo>
                  <a:cubicBezTo>
                    <a:pt x="390" y="311"/>
                    <a:pt x="390" y="311"/>
                    <a:pt x="390" y="311"/>
                  </a:cubicBezTo>
                  <a:lnTo>
                    <a:pt x="384" y="31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Oval 87"/>
            <p:cNvSpPr>
              <a:spLocks noChangeArrowheads="1"/>
            </p:cNvSpPr>
            <p:nvPr/>
          </p:nvSpPr>
          <p:spPr bwMode="auto">
            <a:xfrm>
              <a:off x="488638" y="930780"/>
              <a:ext cx="1087064" cy="1082117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8"/>
            <p:cNvSpPr>
              <a:spLocks noEditPoints="1"/>
            </p:cNvSpPr>
            <p:nvPr/>
          </p:nvSpPr>
          <p:spPr bwMode="auto">
            <a:xfrm>
              <a:off x="691068" y="1086075"/>
              <a:ext cx="728093" cy="832184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9217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3"/>
          <p:cNvSpPr>
            <a:spLocks noChangeArrowheads="1"/>
          </p:cNvSpPr>
          <p:nvPr/>
        </p:nvSpPr>
        <p:spPr bwMode="auto">
          <a:xfrm>
            <a:off x="8611078" y="3682195"/>
            <a:ext cx="56369" cy="70147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40"/>
          <p:cNvSpPr>
            <a:spLocks noChangeArrowheads="1"/>
          </p:cNvSpPr>
          <p:nvPr/>
        </p:nvSpPr>
        <p:spPr bwMode="auto">
          <a:xfrm>
            <a:off x="7537580" y="3141061"/>
            <a:ext cx="56369" cy="7014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4" name="组合 93"/>
          <p:cNvGrpSpPr/>
          <p:nvPr/>
        </p:nvGrpSpPr>
        <p:grpSpPr>
          <a:xfrm>
            <a:off x="4535133" y="1568023"/>
            <a:ext cx="3884604" cy="3896620"/>
            <a:chOff x="4562710" y="1890966"/>
            <a:chExt cx="3066580" cy="3076066"/>
          </a:xfrm>
        </p:grpSpPr>
        <p:sp>
          <p:nvSpPr>
            <p:cNvPr id="95" name="Block Arc 6"/>
            <p:cNvSpPr/>
            <p:nvPr/>
          </p:nvSpPr>
          <p:spPr>
            <a:xfrm>
              <a:off x="4562710" y="1890966"/>
              <a:ext cx="1130435" cy="1130435"/>
            </a:xfrm>
            <a:prstGeom prst="blockArc">
              <a:avLst>
                <a:gd name="adj1" fmla="val 10800000"/>
                <a:gd name="adj2" fmla="val 5445255"/>
                <a:gd name="adj3" fmla="val 14593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6" name="Block Arc 7"/>
            <p:cNvSpPr/>
            <p:nvPr/>
          </p:nvSpPr>
          <p:spPr>
            <a:xfrm rot="10800000">
              <a:off x="4562711" y="2852744"/>
              <a:ext cx="1130435" cy="1130435"/>
            </a:xfrm>
            <a:prstGeom prst="blockArc">
              <a:avLst>
                <a:gd name="adj1" fmla="val 10800000"/>
                <a:gd name="adj2" fmla="val 5445255"/>
                <a:gd name="adj3" fmla="val 14593"/>
              </a:avLst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7" name="Block Arc 8"/>
            <p:cNvSpPr/>
            <p:nvPr/>
          </p:nvSpPr>
          <p:spPr>
            <a:xfrm>
              <a:off x="5534293" y="2859766"/>
              <a:ext cx="1130435" cy="1130435"/>
            </a:xfrm>
            <a:prstGeom prst="blockArc">
              <a:avLst>
                <a:gd name="adj1" fmla="val 10800000"/>
                <a:gd name="adj2" fmla="val 5445255"/>
                <a:gd name="adj3" fmla="val 14593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8" name="Block Arc 9"/>
            <p:cNvSpPr/>
            <p:nvPr/>
          </p:nvSpPr>
          <p:spPr>
            <a:xfrm rot="10800000">
              <a:off x="5534294" y="3829576"/>
              <a:ext cx="1130435" cy="1130435"/>
            </a:xfrm>
            <a:prstGeom prst="blockArc">
              <a:avLst>
                <a:gd name="adj1" fmla="val 10800000"/>
                <a:gd name="adj2" fmla="val 5445255"/>
                <a:gd name="adj3" fmla="val 14593"/>
              </a:avLst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9" name="Block Arc 10"/>
            <p:cNvSpPr/>
            <p:nvPr/>
          </p:nvSpPr>
          <p:spPr>
            <a:xfrm>
              <a:off x="6498855" y="3836597"/>
              <a:ext cx="1130435" cy="1130435"/>
            </a:xfrm>
            <a:prstGeom prst="blockArc">
              <a:avLst>
                <a:gd name="adj1" fmla="val 10800000"/>
                <a:gd name="adj2" fmla="val 5445255"/>
                <a:gd name="adj3" fmla="val 14593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0" name="Oval 11"/>
            <p:cNvSpPr/>
            <p:nvPr/>
          </p:nvSpPr>
          <p:spPr>
            <a:xfrm>
              <a:off x="4861117" y="2189372"/>
              <a:ext cx="533621" cy="533621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905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A</a:t>
              </a:r>
            </a:p>
          </p:txBody>
        </p:sp>
        <p:sp>
          <p:nvSpPr>
            <p:cNvPr id="111" name="Oval 12"/>
            <p:cNvSpPr/>
            <p:nvPr/>
          </p:nvSpPr>
          <p:spPr>
            <a:xfrm>
              <a:off x="4864627" y="3151151"/>
              <a:ext cx="533621" cy="53362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905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B</a:t>
              </a:r>
            </a:p>
          </p:txBody>
        </p:sp>
        <p:sp>
          <p:nvSpPr>
            <p:cNvPr id="112" name="Oval 13"/>
            <p:cNvSpPr/>
            <p:nvPr/>
          </p:nvSpPr>
          <p:spPr>
            <a:xfrm>
              <a:off x="5836210" y="3158172"/>
              <a:ext cx="533621" cy="533621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905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C</a:t>
              </a:r>
            </a:p>
          </p:txBody>
        </p:sp>
        <p:sp>
          <p:nvSpPr>
            <p:cNvPr id="113" name="Oval 14"/>
            <p:cNvSpPr/>
            <p:nvPr/>
          </p:nvSpPr>
          <p:spPr>
            <a:xfrm>
              <a:off x="5836210" y="4135004"/>
              <a:ext cx="533621" cy="53362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905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D</a:t>
              </a:r>
            </a:p>
          </p:txBody>
        </p:sp>
        <p:sp>
          <p:nvSpPr>
            <p:cNvPr id="114" name="Oval 15"/>
            <p:cNvSpPr/>
            <p:nvPr/>
          </p:nvSpPr>
          <p:spPr>
            <a:xfrm>
              <a:off x="6793753" y="4127982"/>
              <a:ext cx="533621" cy="533621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905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E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2340902" y="2117616"/>
            <a:ext cx="2108063" cy="882390"/>
            <a:chOff x="1068797" y="2701101"/>
            <a:chExt cx="2108063" cy="882390"/>
          </a:xfrm>
        </p:grpSpPr>
        <p:sp>
          <p:nvSpPr>
            <p:cNvPr id="116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17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743938" y="4800908"/>
            <a:ext cx="2108063" cy="882390"/>
            <a:chOff x="1068797" y="2701101"/>
            <a:chExt cx="2108063" cy="882390"/>
          </a:xfrm>
        </p:grpSpPr>
        <p:sp>
          <p:nvSpPr>
            <p:cNvPr id="119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20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299207" y="3360204"/>
            <a:ext cx="2108063" cy="882390"/>
            <a:chOff x="1068797" y="2701101"/>
            <a:chExt cx="2108063" cy="882390"/>
          </a:xfrm>
        </p:grpSpPr>
        <p:sp>
          <p:nvSpPr>
            <p:cNvPr id="122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23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7379101" y="2763367"/>
            <a:ext cx="2108063" cy="882390"/>
            <a:chOff x="1068797" y="2701101"/>
            <a:chExt cx="2108063" cy="882390"/>
          </a:xfrm>
        </p:grpSpPr>
        <p:sp>
          <p:nvSpPr>
            <p:cNvPr id="125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26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98918" y="1"/>
            <a:ext cx="1518745" cy="2362403"/>
            <a:chOff x="98918" y="1"/>
            <a:chExt cx="1871450" cy="2911035"/>
          </a:xfrm>
        </p:grpSpPr>
        <p:sp>
          <p:nvSpPr>
            <p:cNvPr id="131" name="Freeform 84"/>
            <p:cNvSpPr>
              <a:spLocks noEditPoints="1"/>
            </p:cNvSpPr>
            <p:nvPr/>
          </p:nvSpPr>
          <p:spPr bwMode="auto">
            <a:xfrm>
              <a:off x="98918" y="566442"/>
              <a:ext cx="1871450" cy="1871450"/>
            </a:xfrm>
            <a:custGeom>
              <a:avLst/>
              <a:gdLst>
                <a:gd name="T0" fmla="*/ 1825 w 1892"/>
                <a:gd name="T1" fmla="*/ 860 h 1892"/>
                <a:gd name="T2" fmla="*/ 1768 w 1892"/>
                <a:gd name="T3" fmla="*/ 841 h 1892"/>
                <a:gd name="T4" fmla="*/ 1783 w 1892"/>
                <a:gd name="T5" fmla="*/ 822 h 1892"/>
                <a:gd name="T6" fmla="*/ 1583 w 1892"/>
                <a:gd name="T7" fmla="*/ 499 h 1892"/>
                <a:gd name="T8" fmla="*/ 1583 w 1892"/>
                <a:gd name="T9" fmla="*/ 423 h 1892"/>
                <a:gd name="T10" fmla="*/ 1583 w 1892"/>
                <a:gd name="T11" fmla="*/ 333 h 1892"/>
                <a:gd name="T12" fmla="*/ 1493 w 1892"/>
                <a:gd name="T13" fmla="*/ 356 h 1892"/>
                <a:gd name="T14" fmla="*/ 1445 w 1892"/>
                <a:gd name="T15" fmla="*/ 356 h 1892"/>
                <a:gd name="T16" fmla="*/ 1293 w 1892"/>
                <a:gd name="T17" fmla="*/ 333 h 1892"/>
                <a:gd name="T18" fmla="*/ 1022 w 1892"/>
                <a:gd name="T19" fmla="*/ 161 h 1892"/>
                <a:gd name="T20" fmla="*/ 1012 w 1892"/>
                <a:gd name="T21" fmla="*/ 52 h 1892"/>
                <a:gd name="T22" fmla="*/ 913 w 1892"/>
                <a:gd name="T23" fmla="*/ 52 h 1892"/>
                <a:gd name="T24" fmla="*/ 908 w 1892"/>
                <a:gd name="T25" fmla="*/ 157 h 1892"/>
                <a:gd name="T26" fmla="*/ 855 w 1892"/>
                <a:gd name="T27" fmla="*/ 109 h 1892"/>
                <a:gd name="T28" fmla="*/ 447 w 1892"/>
                <a:gd name="T29" fmla="*/ 333 h 1892"/>
                <a:gd name="T30" fmla="*/ 399 w 1892"/>
                <a:gd name="T31" fmla="*/ 333 h 1892"/>
                <a:gd name="T32" fmla="*/ 309 w 1892"/>
                <a:gd name="T33" fmla="*/ 356 h 1892"/>
                <a:gd name="T34" fmla="*/ 375 w 1892"/>
                <a:gd name="T35" fmla="*/ 423 h 1892"/>
                <a:gd name="T36" fmla="*/ 309 w 1892"/>
                <a:gd name="T37" fmla="*/ 656 h 1892"/>
                <a:gd name="T38" fmla="*/ 119 w 1892"/>
                <a:gd name="T39" fmla="*/ 946 h 1892"/>
                <a:gd name="T40" fmla="*/ 19 w 1892"/>
                <a:gd name="T41" fmla="*/ 946 h 1892"/>
                <a:gd name="T42" fmla="*/ 66 w 1892"/>
                <a:gd name="T43" fmla="*/ 1031 h 1892"/>
                <a:gd name="T44" fmla="*/ 109 w 1892"/>
                <a:gd name="T45" fmla="*/ 1070 h 1892"/>
                <a:gd name="T46" fmla="*/ 309 w 1892"/>
                <a:gd name="T47" fmla="*/ 1421 h 1892"/>
                <a:gd name="T48" fmla="*/ 375 w 1892"/>
                <a:gd name="T49" fmla="*/ 1421 h 1892"/>
                <a:gd name="T50" fmla="*/ 309 w 1892"/>
                <a:gd name="T51" fmla="*/ 1497 h 1892"/>
                <a:gd name="T52" fmla="*/ 375 w 1892"/>
                <a:gd name="T53" fmla="*/ 1564 h 1892"/>
                <a:gd name="T54" fmla="*/ 447 w 1892"/>
                <a:gd name="T55" fmla="*/ 1497 h 1892"/>
                <a:gd name="T56" fmla="*/ 803 w 1892"/>
                <a:gd name="T57" fmla="*/ 1768 h 1892"/>
                <a:gd name="T58" fmla="*/ 841 w 1892"/>
                <a:gd name="T59" fmla="*/ 1768 h 1892"/>
                <a:gd name="T60" fmla="*/ 865 w 1892"/>
                <a:gd name="T61" fmla="*/ 1830 h 1892"/>
                <a:gd name="T62" fmla="*/ 946 w 1892"/>
                <a:gd name="T63" fmla="*/ 1873 h 1892"/>
                <a:gd name="T64" fmla="*/ 946 w 1892"/>
                <a:gd name="T65" fmla="*/ 1773 h 1892"/>
                <a:gd name="T66" fmla="*/ 1260 w 1892"/>
                <a:gd name="T67" fmla="*/ 1564 h 1892"/>
                <a:gd name="T68" fmla="*/ 1445 w 1892"/>
                <a:gd name="T69" fmla="*/ 1540 h 1892"/>
                <a:gd name="T70" fmla="*/ 1493 w 1892"/>
                <a:gd name="T71" fmla="*/ 1540 h 1892"/>
                <a:gd name="T72" fmla="*/ 1583 w 1892"/>
                <a:gd name="T73" fmla="*/ 1564 h 1892"/>
                <a:gd name="T74" fmla="*/ 1583 w 1892"/>
                <a:gd name="T75" fmla="*/ 1474 h 1892"/>
                <a:gd name="T76" fmla="*/ 1559 w 1892"/>
                <a:gd name="T77" fmla="*/ 1421 h 1892"/>
                <a:gd name="T78" fmla="*/ 1583 w 1892"/>
                <a:gd name="T79" fmla="*/ 1398 h 1892"/>
                <a:gd name="T80" fmla="*/ 1787 w 1892"/>
                <a:gd name="T81" fmla="*/ 1036 h 1892"/>
                <a:gd name="T82" fmla="*/ 1735 w 1892"/>
                <a:gd name="T83" fmla="*/ 989 h 1892"/>
                <a:gd name="T84" fmla="*/ 1844 w 1892"/>
                <a:gd name="T85" fmla="*/ 979 h 1892"/>
                <a:gd name="T86" fmla="*/ 1516 w 1892"/>
                <a:gd name="T87" fmla="*/ 356 h 1892"/>
                <a:gd name="T88" fmla="*/ 1516 w 1892"/>
                <a:gd name="T89" fmla="*/ 356 h 1892"/>
                <a:gd name="T90" fmla="*/ 375 w 1892"/>
                <a:gd name="T91" fmla="*/ 1497 h 1892"/>
                <a:gd name="T92" fmla="*/ 1417 w 1892"/>
                <a:gd name="T93" fmla="*/ 423 h 1892"/>
                <a:gd name="T94" fmla="*/ 1493 w 1892"/>
                <a:gd name="T95" fmla="*/ 494 h 1892"/>
                <a:gd name="T96" fmla="*/ 1317 w 1892"/>
                <a:gd name="T97" fmla="*/ 356 h 1892"/>
                <a:gd name="T98" fmla="*/ 375 w 1892"/>
                <a:gd name="T99" fmla="*/ 356 h 1892"/>
                <a:gd name="T100" fmla="*/ 399 w 1892"/>
                <a:gd name="T101" fmla="*/ 499 h 1892"/>
                <a:gd name="T102" fmla="*/ 447 w 1892"/>
                <a:gd name="T103" fmla="*/ 423 h 1892"/>
                <a:gd name="T104" fmla="*/ 608 w 1892"/>
                <a:gd name="T105" fmla="*/ 356 h 1892"/>
                <a:gd name="T106" fmla="*/ 475 w 1892"/>
                <a:gd name="T107" fmla="*/ 1497 h 1892"/>
                <a:gd name="T108" fmla="*/ 399 w 1892"/>
                <a:gd name="T109" fmla="*/ 1421 h 1892"/>
                <a:gd name="T110" fmla="*/ 332 w 1892"/>
                <a:gd name="T111" fmla="*/ 1298 h 1892"/>
                <a:gd name="T112" fmla="*/ 1559 w 1892"/>
                <a:gd name="T113" fmla="*/ 1540 h 1892"/>
                <a:gd name="T114" fmla="*/ 1559 w 1892"/>
                <a:gd name="T115" fmla="*/ 1331 h 1892"/>
                <a:gd name="T116" fmla="*/ 1493 w 1892"/>
                <a:gd name="T117" fmla="*/ 1421 h 1892"/>
                <a:gd name="T118" fmla="*/ 1417 w 1892"/>
                <a:gd name="T119" fmla="*/ 1497 h 1892"/>
                <a:gd name="T120" fmla="*/ 1559 w 1892"/>
                <a:gd name="T121" fmla="*/ 1331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2" h="1892">
                  <a:moveTo>
                    <a:pt x="1873" y="913"/>
                  </a:moveTo>
                  <a:lnTo>
                    <a:pt x="1844" y="879"/>
                  </a:lnTo>
                  <a:lnTo>
                    <a:pt x="1825" y="865"/>
                  </a:lnTo>
                  <a:lnTo>
                    <a:pt x="1825" y="860"/>
                  </a:lnTo>
                  <a:lnTo>
                    <a:pt x="1773" y="913"/>
                  </a:lnTo>
                  <a:lnTo>
                    <a:pt x="1735" y="875"/>
                  </a:lnTo>
                  <a:lnTo>
                    <a:pt x="1764" y="841"/>
                  </a:lnTo>
                  <a:lnTo>
                    <a:pt x="1768" y="841"/>
                  </a:lnTo>
                  <a:lnTo>
                    <a:pt x="1783" y="822"/>
                  </a:lnTo>
                  <a:lnTo>
                    <a:pt x="1783" y="822"/>
                  </a:lnTo>
                  <a:lnTo>
                    <a:pt x="1764" y="803"/>
                  </a:lnTo>
                  <a:lnTo>
                    <a:pt x="1783" y="822"/>
                  </a:lnTo>
                  <a:lnTo>
                    <a:pt x="1716" y="756"/>
                  </a:lnTo>
                  <a:lnTo>
                    <a:pt x="1583" y="623"/>
                  </a:lnTo>
                  <a:lnTo>
                    <a:pt x="1583" y="499"/>
                  </a:lnTo>
                  <a:lnTo>
                    <a:pt x="1583" y="499"/>
                  </a:lnTo>
                  <a:lnTo>
                    <a:pt x="1583" y="475"/>
                  </a:lnTo>
                  <a:lnTo>
                    <a:pt x="1516" y="475"/>
                  </a:lnTo>
                  <a:lnTo>
                    <a:pt x="1516" y="423"/>
                  </a:lnTo>
                  <a:lnTo>
                    <a:pt x="1583" y="423"/>
                  </a:lnTo>
                  <a:lnTo>
                    <a:pt x="1583" y="418"/>
                  </a:lnTo>
                  <a:lnTo>
                    <a:pt x="1583" y="399"/>
                  </a:lnTo>
                  <a:lnTo>
                    <a:pt x="1583" y="356"/>
                  </a:lnTo>
                  <a:lnTo>
                    <a:pt x="1583" y="333"/>
                  </a:lnTo>
                  <a:lnTo>
                    <a:pt x="1559" y="333"/>
                  </a:lnTo>
                  <a:lnTo>
                    <a:pt x="1516" y="333"/>
                  </a:lnTo>
                  <a:lnTo>
                    <a:pt x="1493" y="333"/>
                  </a:lnTo>
                  <a:lnTo>
                    <a:pt x="1493" y="356"/>
                  </a:lnTo>
                  <a:lnTo>
                    <a:pt x="1493" y="399"/>
                  </a:lnTo>
                  <a:lnTo>
                    <a:pt x="1445" y="399"/>
                  </a:lnTo>
                  <a:lnTo>
                    <a:pt x="1445" y="356"/>
                  </a:lnTo>
                  <a:lnTo>
                    <a:pt x="1445" y="356"/>
                  </a:lnTo>
                  <a:lnTo>
                    <a:pt x="1445" y="333"/>
                  </a:lnTo>
                  <a:lnTo>
                    <a:pt x="1445" y="333"/>
                  </a:lnTo>
                  <a:lnTo>
                    <a:pt x="1417" y="333"/>
                  </a:lnTo>
                  <a:lnTo>
                    <a:pt x="1293" y="333"/>
                  </a:lnTo>
                  <a:lnTo>
                    <a:pt x="1088" y="128"/>
                  </a:lnTo>
                  <a:lnTo>
                    <a:pt x="1088" y="128"/>
                  </a:lnTo>
                  <a:lnTo>
                    <a:pt x="1069" y="109"/>
                  </a:lnTo>
                  <a:lnTo>
                    <a:pt x="1022" y="161"/>
                  </a:lnTo>
                  <a:lnTo>
                    <a:pt x="984" y="119"/>
                  </a:lnTo>
                  <a:lnTo>
                    <a:pt x="1031" y="71"/>
                  </a:lnTo>
                  <a:lnTo>
                    <a:pt x="1027" y="66"/>
                  </a:lnTo>
                  <a:lnTo>
                    <a:pt x="1012" y="52"/>
                  </a:lnTo>
                  <a:lnTo>
                    <a:pt x="984" y="19"/>
                  </a:lnTo>
                  <a:lnTo>
                    <a:pt x="965" y="0"/>
                  </a:lnTo>
                  <a:lnTo>
                    <a:pt x="946" y="19"/>
                  </a:lnTo>
                  <a:lnTo>
                    <a:pt x="913" y="52"/>
                  </a:lnTo>
                  <a:lnTo>
                    <a:pt x="894" y="71"/>
                  </a:lnTo>
                  <a:lnTo>
                    <a:pt x="913" y="90"/>
                  </a:lnTo>
                  <a:lnTo>
                    <a:pt x="946" y="119"/>
                  </a:lnTo>
                  <a:lnTo>
                    <a:pt x="908" y="157"/>
                  </a:lnTo>
                  <a:lnTo>
                    <a:pt x="874" y="128"/>
                  </a:lnTo>
                  <a:lnTo>
                    <a:pt x="874" y="128"/>
                  </a:lnTo>
                  <a:lnTo>
                    <a:pt x="855" y="109"/>
                  </a:lnTo>
                  <a:lnTo>
                    <a:pt x="855" y="109"/>
                  </a:lnTo>
                  <a:lnTo>
                    <a:pt x="836" y="128"/>
                  </a:lnTo>
                  <a:lnTo>
                    <a:pt x="632" y="333"/>
                  </a:lnTo>
                  <a:lnTo>
                    <a:pt x="475" y="333"/>
                  </a:lnTo>
                  <a:lnTo>
                    <a:pt x="447" y="333"/>
                  </a:lnTo>
                  <a:lnTo>
                    <a:pt x="447" y="399"/>
                  </a:lnTo>
                  <a:lnTo>
                    <a:pt x="399" y="399"/>
                  </a:lnTo>
                  <a:lnTo>
                    <a:pt x="399" y="356"/>
                  </a:lnTo>
                  <a:lnTo>
                    <a:pt x="399" y="333"/>
                  </a:lnTo>
                  <a:lnTo>
                    <a:pt x="375" y="333"/>
                  </a:lnTo>
                  <a:lnTo>
                    <a:pt x="332" y="333"/>
                  </a:lnTo>
                  <a:lnTo>
                    <a:pt x="309" y="333"/>
                  </a:lnTo>
                  <a:lnTo>
                    <a:pt x="309" y="356"/>
                  </a:lnTo>
                  <a:lnTo>
                    <a:pt x="309" y="399"/>
                  </a:lnTo>
                  <a:lnTo>
                    <a:pt x="309" y="418"/>
                  </a:lnTo>
                  <a:lnTo>
                    <a:pt x="309" y="423"/>
                  </a:lnTo>
                  <a:lnTo>
                    <a:pt x="375" y="423"/>
                  </a:lnTo>
                  <a:lnTo>
                    <a:pt x="375" y="475"/>
                  </a:lnTo>
                  <a:lnTo>
                    <a:pt x="309" y="475"/>
                  </a:lnTo>
                  <a:lnTo>
                    <a:pt x="309" y="499"/>
                  </a:lnTo>
                  <a:lnTo>
                    <a:pt x="309" y="656"/>
                  </a:lnTo>
                  <a:lnTo>
                    <a:pt x="123" y="841"/>
                  </a:lnTo>
                  <a:lnTo>
                    <a:pt x="109" y="860"/>
                  </a:lnTo>
                  <a:lnTo>
                    <a:pt x="157" y="908"/>
                  </a:lnTo>
                  <a:lnTo>
                    <a:pt x="119" y="946"/>
                  </a:lnTo>
                  <a:lnTo>
                    <a:pt x="85" y="913"/>
                  </a:lnTo>
                  <a:lnTo>
                    <a:pt x="71" y="894"/>
                  </a:lnTo>
                  <a:lnTo>
                    <a:pt x="52" y="913"/>
                  </a:lnTo>
                  <a:lnTo>
                    <a:pt x="19" y="946"/>
                  </a:lnTo>
                  <a:lnTo>
                    <a:pt x="0" y="965"/>
                  </a:lnTo>
                  <a:lnTo>
                    <a:pt x="19" y="984"/>
                  </a:lnTo>
                  <a:lnTo>
                    <a:pt x="52" y="1012"/>
                  </a:lnTo>
                  <a:lnTo>
                    <a:pt x="66" y="1031"/>
                  </a:lnTo>
                  <a:lnTo>
                    <a:pt x="71" y="1031"/>
                  </a:lnTo>
                  <a:lnTo>
                    <a:pt x="119" y="984"/>
                  </a:lnTo>
                  <a:lnTo>
                    <a:pt x="157" y="1022"/>
                  </a:lnTo>
                  <a:lnTo>
                    <a:pt x="109" y="1070"/>
                  </a:lnTo>
                  <a:lnTo>
                    <a:pt x="128" y="1089"/>
                  </a:lnTo>
                  <a:lnTo>
                    <a:pt x="309" y="1269"/>
                  </a:lnTo>
                  <a:lnTo>
                    <a:pt x="309" y="1398"/>
                  </a:lnTo>
                  <a:lnTo>
                    <a:pt x="309" y="1421"/>
                  </a:lnTo>
                  <a:lnTo>
                    <a:pt x="309" y="1421"/>
                  </a:lnTo>
                  <a:lnTo>
                    <a:pt x="332" y="1421"/>
                  </a:lnTo>
                  <a:lnTo>
                    <a:pt x="332" y="1421"/>
                  </a:lnTo>
                  <a:lnTo>
                    <a:pt x="375" y="1421"/>
                  </a:lnTo>
                  <a:lnTo>
                    <a:pt x="375" y="1474"/>
                  </a:lnTo>
                  <a:lnTo>
                    <a:pt x="309" y="1474"/>
                  </a:lnTo>
                  <a:lnTo>
                    <a:pt x="309" y="1478"/>
                  </a:lnTo>
                  <a:lnTo>
                    <a:pt x="309" y="1497"/>
                  </a:lnTo>
                  <a:lnTo>
                    <a:pt x="309" y="1540"/>
                  </a:lnTo>
                  <a:lnTo>
                    <a:pt x="309" y="1564"/>
                  </a:lnTo>
                  <a:lnTo>
                    <a:pt x="332" y="1564"/>
                  </a:lnTo>
                  <a:lnTo>
                    <a:pt x="375" y="1564"/>
                  </a:lnTo>
                  <a:lnTo>
                    <a:pt x="399" y="1564"/>
                  </a:lnTo>
                  <a:lnTo>
                    <a:pt x="399" y="1540"/>
                  </a:lnTo>
                  <a:lnTo>
                    <a:pt x="399" y="1497"/>
                  </a:lnTo>
                  <a:lnTo>
                    <a:pt x="447" y="1497"/>
                  </a:lnTo>
                  <a:lnTo>
                    <a:pt x="447" y="1564"/>
                  </a:lnTo>
                  <a:lnTo>
                    <a:pt x="475" y="1564"/>
                  </a:lnTo>
                  <a:lnTo>
                    <a:pt x="599" y="1564"/>
                  </a:lnTo>
                  <a:lnTo>
                    <a:pt x="803" y="1768"/>
                  </a:lnTo>
                  <a:lnTo>
                    <a:pt x="822" y="1787"/>
                  </a:lnTo>
                  <a:lnTo>
                    <a:pt x="822" y="1787"/>
                  </a:lnTo>
                  <a:lnTo>
                    <a:pt x="841" y="1768"/>
                  </a:lnTo>
                  <a:lnTo>
                    <a:pt x="841" y="1768"/>
                  </a:lnTo>
                  <a:lnTo>
                    <a:pt x="870" y="1735"/>
                  </a:lnTo>
                  <a:lnTo>
                    <a:pt x="913" y="1773"/>
                  </a:lnTo>
                  <a:lnTo>
                    <a:pt x="860" y="1825"/>
                  </a:lnTo>
                  <a:lnTo>
                    <a:pt x="865" y="1830"/>
                  </a:lnTo>
                  <a:lnTo>
                    <a:pt x="879" y="1845"/>
                  </a:lnTo>
                  <a:lnTo>
                    <a:pt x="913" y="1873"/>
                  </a:lnTo>
                  <a:lnTo>
                    <a:pt x="932" y="1892"/>
                  </a:lnTo>
                  <a:lnTo>
                    <a:pt x="946" y="1873"/>
                  </a:lnTo>
                  <a:lnTo>
                    <a:pt x="979" y="1845"/>
                  </a:lnTo>
                  <a:lnTo>
                    <a:pt x="998" y="1825"/>
                  </a:lnTo>
                  <a:lnTo>
                    <a:pt x="979" y="1806"/>
                  </a:lnTo>
                  <a:lnTo>
                    <a:pt x="946" y="1773"/>
                  </a:lnTo>
                  <a:lnTo>
                    <a:pt x="984" y="1735"/>
                  </a:lnTo>
                  <a:lnTo>
                    <a:pt x="1036" y="1787"/>
                  </a:lnTo>
                  <a:lnTo>
                    <a:pt x="1055" y="1768"/>
                  </a:lnTo>
                  <a:lnTo>
                    <a:pt x="1260" y="1564"/>
                  </a:lnTo>
                  <a:lnTo>
                    <a:pt x="1417" y="1564"/>
                  </a:lnTo>
                  <a:lnTo>
                    <a:pt x="1445" y="1564"/>
                  </a:lnTo>
                  <a:lnTo>
                    <a:pt x="1445" y="1564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497"/>
                  </a:lnTo>
                  <a:lnTo>
                    <a:pt x="1493" y="1497"/>
                  </a:lnTo>
                  <a:lnTo>
                    <a:pt x="1493" y="1540"/>
                  </a:lnTo>
                  <a:lnTo>
                    <a:pt x="1493" y="1564"/>
                  </a:lnTo>
                  <a:lnTo>
                    <a:pt x="1516" y="1564"/>
                  </a:lnTo>
                  <a:lnTo>
                    <a:pt x="1559" y="1564"/>
                  </a:lnTo>
                  <a:lnTo>
                    <a:pt x="1583" y="1564"/>
                  </a:lnTo>
                  <a:lnTo>
                    <a:pt x="1583" y="1540"/>
                  </a:lnTo>
                  <a:lnTo>
                    <a:pt x="1583" y="1497"/>
                  </a:lnTo>
                  <a:lnTo>
                    <a:pt x="1583" y="1478"/>
                  </a:lnTo>
                  <a:lnTo>
                    <a:pt x="1583" y="1474"/>
                  </a:lnTo>
                  <a:lnTo>
                    <a:pt x="1516" y="1474"/>
                  </a:lnTo>
                  <a:lnTo>
                    <a:pt x="1516" y="1421"/>
                  </a:lnTo>
                  <a:lnTo>
                    <a:pt x="1559" y="1421"/>
                  </a:lnTo>
                  <a:lnTo>
                    <a:pt x="1559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398"/>
                  </a:lnTo>
                  <a:lnTo>
                    <a:pt x="1583" y="1331"/>
                  </a:lnTo>
                  <a:lnTo>
                    <a:pt x="1583" y="1236"/>
                  </a:lnTo>
                  <a:lnTo>
                    <a:pt x="1768" y="1055"/>
                  </a:lnTo>
                  <a:lnTo>
                    <a:pt x="1787" y="1036"/>
                  </a:lnTo>
                  <a:lnTo>
                    <a:pt x="1787" y="1036"/>
                  </a:lnTo>
                  <a:lnTo>
                    <a:pt x="1768" y="1017"/>
                  </a:lnTo>
                  <a:lnTo>
                    <a:pt x="1768" y="1017"/>
                  </a:lnTo>
                  <a:lnTo>
                    <a:pt x="1735" y="989"/>
                  </a:lnTo>
                  <a:lnTo>
                    <a:pt x="1773" y="951"/>
                  </a:lnTo>
                  <a:lnTo>
                    <a:pt x="1806" y="979"/>
                  </a:lnTo>
                  <a:lnTo>
                    <a:pt x="1825" y="998"/>
                  </a:lnTo>
                  <a:lnTo>
                    <a:pt x="1844" y="979"/>
                  </a:lnTo>
                  <a:lnTo>
                    <a:pt x="1873" y="951"/>
                  </a:lnTo>
                  <a:lnTo>
                    <a:pt x="1892" y="932"/>
                  </a:lnTo>
                  <a:lnTo>
                    <a:pt x="1873" y="913"/>
                  </a:lnTo>
                  <a:close/>
                  <a:moveTo>
                    <a:pt x="1516" y="356"/>
                  </a:moveTo>
                  <a:lnTo>
                    <a:pt x="1559" y="356"/>
                  </a:lnTo>
                  <a:lnTo>
                    <a:pt x="1559" y="399"/>
                  </a:lnTo>
                  <a:lnTo>
                    <a:pt x="1516" y="399"/>
                  </a:lnTo>
                  <a:lnTo>
                    <a:pt x="1516" y="356"/>
                  </a:lnTo>
                  <a:close/>
                  <a:moveTo>
                    <a:pt x="375" y="1540"/>
                  </a:moveTo>
                  <a:lnTo>
                    <a:pt x="332" y="1540"/>
                  </a:lnTo>
                  <a:lnTo>
                    <a:pt x="332" y="1497"/>
                  </a:lnTo>
                  <a:lnTo>
                    <a:pt x="375" y="1497"/>
                  </a:lnTo>
                  <a:lnTo>
                    <a:pt x="375" y="1540"/>
                  </a:lnTo>
                  <a:close/>
                  <a:moveTo>
                    <a:pt x="1417" y="356"/>
                  </a:moveTo>
                  <a:lnTo>
                    <a:pt x="1417" y="399"/>
                  </a:lnTo>
                  <a:lnTo>
                    <a:pt x="1417" y="423"/>
                  </a:lnTo>
                  <a:lnTo>
                    <a:pt x="1445" y="423"/>
                  </a:lnTo>
                  <a:lnTo>
                    <a:pt x="1493" y="423"/>
                  </a:lnTo>
                  <a:lnTo>
                    <a:pt x="1493" y="475"/>
                  </a:lnTo>
                  <a:lnTo>
                    <a:pt x="1493" y="494"/>
                  </a:lnTo>
                  <a:lnTo>
                    <a:pt x="1493" y="499"/>
                  </a:lnTo>
                  <a:lnTo>
                    <a:pt x="1559" y="499"/>
                  </a:lnTo>
                  <a:lnTo>
                    <a:pt x="1559" y="599"/>
                  </a:lnTo>
                  <a:lnTo>
                    <a:pt x="1317" y="356"/>
                  </a:lnTo>
                  <a:lnTo>
                    <a:pt x="1417" y="356"/>
                  </a:lnTo>
                  <a:close/>
                  <a:moveTo>
                    <a:pt x="332" y="399"/>
                  </a:moveTo>
                  <a:lnTo>
                    <a:pt x="332" y="356"/>
                  </a:lnTo>
                  <a:lnTo>
                    <a:pt x="375" y="356"/>
                  </a:lnTo>
                  <a:lnTo>
                    <a:pt x="375" y="399"/>
                  </a:lnTo>
                  <a:lnTo>
                    <a:pt x="332" y="399"/>
                  </a:lnTo>
                  <a:close/>
                  <a:moveTo>
                    <a:pt x="332" y="499"/>
                  </a:moveTo>
                  <a:lnTo>
                    <a:pt x="399" y="499"/>
                  </a:lnTo>
                  <a:lnTo>
                    <a:pt x="399" y="494"/>
                  </a:lnTo>
                  <a:lnTo>
                    <a:pt x="399" y="475"/>
                  </a:lnTo>
                  <a:lnTo>
                    <a:pt x="399" y="423"/>
                  </a:lnTo>
                  <a:lnTo>
                    <a:pt x="447" y="423"/>
                  </a:lnTo>
                  <a:lnTo>
                    <a:pt x="475" y="423"/>
                  </a:lnTo>
                  <a:lnTo>
                    <a:pt x="475" y="399"/>
                  </a:lnTo>
                  <a:lnTo>
                    <a:pt x="475" y="356"/>
                  </a:lnTo>
                  <a:lnTo>
                    <a:pt x="608" y="356"/>
                  </a:lnTo>
                  <a:lnTo>
                    <a:pt x="332" y="632"/>
                  </a:lnTo>
                  <a:lnTo>
                    <a:pt x="332" y="499"/>
                  </a:lnTo>
                  <a:close/>
                  <a:moveTo>
                    <a:pt x="475" y="1540"/>
                  </a:moveTo>
                  <a:lnTo>
                    <a:pt x="475" y="1497"/>
                  </a:lnTo>
                  <a:lnTo>
                    <a:pt x="475" y="1474"/>
                  </a:lnTo>
                  <a:lnTo>
                    <a:pt x="447" y="1474"/>
                  </a:lnTo>
                  <a:lnTo>
                    <a:pt x="399" y="1474"/>
                  </a:lnTo>
                  <a:lnTo>
                    <a:pt x="399" y="1421"/>
                  </a:lnTo>
                  <a:lnTo>
                    <a:pt x="399" y="1402"/>
                  </a:lnTo>
                  <a:lnTo>
                    <a:pt x="399" y="1398"/>
                  </a:lnTo>
                  <a:lnTo>
                    <a:pt x="332" y="1398"/>
                  </a:lnTo>
                  <a:lnTo>
                    <a:pt x="332" y="1298"/>
                  </a:lnTo>
                  <a:lnTo>
                    <a:pt x="575" y="1540"/>
                  </a:lnTo>
                  <a:lnTo>
                    <a:pt x="475" y="1540"/>
                  </a:lnTo>
                  <a:close/>
                  <a:moveTo>
                    <a:pt x="1559" y="1497"/>
                  </a:moveTo>
                  <a:lnTo>
                    <a:pt x="1559" y="1540"/>
                  </a:lnTo>
                  <a:lnTo>
                    <a:pt x="1516" y="1540"/>
                  </a:lnTo>
                  <a:lnTo>
                    <a:pt x="1516" y="1497"/>
                  </a:lnTo>
                  <a:lnTo>
                    <a:pt x="1559" y="1497"/>
                  </a:lnTo>
                  <a:close/>
                  <a:moveTo>
                    <a:pt x="1559" y="1331"/>
                  </a:moveTo>
                  <a:lnTo>
                    <a:pt x="1559" y="1398"/>
                  </a:lnTo>
                  <a:lnTo>
                    <a:pt x="1493" y="1398"/>
                  </a:lnTo>
                  <a:lnTo>
                    <a:pt x="1493" y="1402"/>
                  </a:lnTo>
                  <a:lnTo>
                    <a:pt x="1493" y="1421"/>
                  </a:lnTo>
                  <a:lnTo>
                    <a:pt x="1493" y="1474"/>
                  </a:lnTo>
                  <a:lnTo>
                    <a:pt x="1445" y="1474"/>
                  </a:lnTo>
                  <a:lnTo>
                    <a:pt x="1417" y="1474"/>
                  </a:lnTo>
                  <a:lnTo>
                    <a:pt x="1417" y="1497"/>
                  </a:lnTo>
                  <a:lnTo>
                    <a:pt x="1417" y="1540"/>
                  </a:lnTo>
                  <a:lnTo>
                    <a:pt x="1283" y="1540"/>
                  </a:lnTo>
                  <a:lnTo>
                    <a:pt x="1559" y="1264"/>
                  </a:lnTo>
                  <a:lnTo>
                    <a:pt x="1559" y="1331"/>
                  </a:lnTo>
                  <a:close/>
                </a:path>
              </a:pathLst>
            </a:custGeom>
            <a:solidFill>
              <a:srgbClr val="AF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85"/>
            <p:cNvSpPr>
              <a:spLocks noEditPoints="1"/>
            </p:cNvSpPr>
            <p:nvPr/>
          </p:nvSpPr>
          <p:spPr bwMode="auto">
            <a:xfrm>
              <a:off x="98918" y="1"/>
              <a:ext cx="1871450" cy="2911035"/>
            </a:xfrm>
            <a:custGeom>
              <a:avLst/>
              <a:gdLst>
                <a:gd name="T0" fmla="*/ 384 w 398"/>
                <a:gd name="T1" fmla="*/ 297 h 619"/>
                <a:gd name="T2" fmla="*/ 365 w 398"/>
                <a:gd name="T3" fmla="*/ 299 h 619"/>
                <a:gd name="T4" fmla="*/ 375 w 398"/>
                <a:gd name="T5" fmla="*/ 288 h 619"/>
                <a:gd name="T6" fmla="*/ 361 w 398"/>
                <a:gd name="T7" fmla="*/ 274 h 619"/>
                <a:gd name="T8" fmla="*/ 225 w 398"/>
                <a:gd name="T9" fmla="*/ 138 h 619"/>
                <a:gd name="T10" fmla="*/ 217 w 398"/>
                <a:gd name="T11" fmla="*/ 130 h 619"/>
                <a:gd name="T12" fmla="*/ 204 w 398"/>
                <a:gd name="T13" fmla="*/ 111 h 619"/>
                <a:gd name="T14" fmla="*/ 201 w 398"/>
                <a:gd name="T15" fmla="*/ 1 h 619"/>
                <a:gd name="T16" fmla="*/ 188 w 398"/>
                <a:gd name="T17" fmla="*/ 120 h 619"/>
                <a:gd name="T18" fmla="*/ 188 w 398"/>
                <a:gd name="T19" fmla="*/ 130 h 619"/>
                <a:gd name="T20" fmla="*/ 192 w 398"/>
                <a:gd name="T21" fmla="*/ 134 h 619"/>
                <a:gd name="T22" fmla="*/ 184 w 398"/>
                <a:gd name="T23" fmla="*/ 142 h 619"/>
                <a:gd name="T24" fmla="*/ 180 w 398"/>
                <a:gd name="T25" fmla="*/ 138 h 619"/>
                <a:gd name="T26" fmla="*/ 23 w 398"/>
                <a:gd name="T27" fmla="*/ 296 h 619"/>
                <a:gd name="T28" fmla="*/ 18 w 398"/>
                <a:gd name="T29" fmla="*/ 307 h 619"/>
                <a:gd name="T30" fmla="*/ 4 w 398"/>
                <a:gd name="T31" fmla="*/ 314 h 619"/>
                <a:gd name="T32" fmla="*/ 11 w 398"/>
                <a:gd name="T33" fmla="*/ 328 h 619"/>
                <a:gd name="T34" fmla="*/ 25 w 398"/>
                <a:gd name="T35" fmla="*/ 322 h 619"/>
                <a:gd name="T36" fmla="*/ 27 w 398"/>
                <a:gd name="T37" fmla="*/ 344 h 619"/>
                <a:gd name="T38" fmla="*/ 173 w 398"/>
                <a:gd name="T39" fmla="*/ 491 h 619"/>
                <a:gd name="T40" fmla="*/ 183 w 398"/>
                <a:gd name="T41" fmla="*/ 480 h 619"/>
                <a:gd name="T42" fmla="*/ 181 w 398"/>
                <a:gd name="T43" fmla="*/ 499 h 619"/>
                <a:gd name="T44" fmla="*/ 181 w 398"/>
                <a:gd name="T45" fmla="*/ 499 h 619"/>
                <a:gd name="T46" fmla="*/ 191 w 398"/>
                <a:gd name="T47" fmla="*/ 513 h 619"/>
                <a:gd name="T48" fmla="*/ 192 w 398"/>
                <a:gd name="T49" fmla="*/ 566 h 619"/>
                <a:gd name="T50" fmla="*/ 190 w 398"/>
                <a:gd name="T51" fmla="*/ 588 h 619"/>
                <a:gd name="T52" fmla="*/ 193 w 398"/>
                <a:gd name="T53" fmla="*/ 616 h 619"/>
                <a:gd name="T54" fmla="*/ 195 w 398"/>
                <a:gd name="T55" fmla="*/ 618 h 619"/>
                <a:gd name="T56" fmla="*/ 195 w 398"/>
                <a:gd name="T57" fmla="*/ 618 h 619"/>
                <a:gd name="T58" fmla="*/ 195 w 398"/>
                <a:gd name="T59" fmla="*/ 618 h 619"/>
                <a:gd name="T60" fmla="*/ 196 w 398"/>
                <a:gd name="T61" fmla="*/ 619 h 619"/>
                <a:gd name="T62" fmla="*/ 196 w 398"/>
                <a:gd name="T63" fmla="*/ 618 h 619"/>
                <a:gd name="T64" fmla="*/ 196 w 398"/>
                <a:gd name="T65" fmla="*/ 618 h 619"/>
                <a:gd name="T66" fmla="*/ 197 w 398"/>
                <a:gd name="T67" fmla="*/ 585 h 619"/>
                <a:gd name="T68" fmla="*/ 200 w 398"/>
                <a:gd name="T69" fmla="*/ 619 h 619"/>
                <a:gd name="T70" fmla="*/ 197 w 398"/>
                <a:gd name="T71" fmla="*/ 578 h 619"/>
                <a:gd name="T72" fmla="*/ 196 w 398"/>
                <a:gd name="T73" fmla="*/ 561 h 619"/>
                <a:gd name="T74" fmla="*/ 203 w 398"/>
                <a:gd name="T75" fmla="*/ 513 h 619"/>
                <a:gd name="T76" fmla="*/ 210 w 398"/>
                <a:gd name="T77" fmla="*/ 499 h 619"/>
                <a:gd name="T78" fmla="*/ 210 w 398"/>
                <a:gd name="T79" fmla="*/ 499 h 619"/>
                <a:gd name="T80" fmla="*/ 207 w 398"/>
                <a:gd name="T81" fmla="*/ 480 h 619"/>
                <a:gd name="T82" fmla="*/ 372 w 398"/>
                <a:gd name="T83" fmla="*/ 337 h 619"/>
                <a:gd name="T84" fmla="*/ 372 w 398"/>
                <a:gd name="T85" fmla="*/ 329 h 619"/>
                <a:gd name="T86" fmla="*/ 373 w 398"/>
                <a:gd name="T87" fmla="*/ 315 h 619"/>
                <a:gd name="T88" fmla="*/ 388 w 398"/>
                <a:gd name="T89" fmla="*/ 321 h 619"/>
                <a:gd name="T90" fmla="*/ 394 w 398"/>
                <a:gd name="T91" fmla="*/ 307 h 619"/>
                <a:gd name="T92" fmla="*/ 15 w 398"/>
                <a:gd name="T93" fmla="*/ 311 h 619"/>
                <a:gd name="T94" fmla="*/ 196 w 398"/>
                <a:gd name="T95" fmla="*/ 618 h 619"/>
                <a:gd name="T96" fmla="*/ 361 w 398"/>
                <a:gd name="T97" fmla="*/ 319 h 619"/>
                <a:gd name="T98" fmla="*/ 368 w 398"/>
                <a:gd name="T99" fmla="*/ 333 h 619"/>
                <a:gd name="T100" fmla="*/ 207 w 398"/>
                <a:gd name="T101" fmla="*/ 472 h 619"/>
                <a:gd name="T102" fmla="*/ 187 w 398"/>
                <a:gd name="T103" fmla="*/ 476 h 619"/>
                <a:gd name="T104" fmla="*/ 173 w 398"/>
                <a:gd name="T105" fmla="*/ 483 h 619"/>
                <a:gd name="T106" fmla="*/ 40 w 398"/>
                <a:gd name="T107" fmla="*/ 329 h 619"/>
                <a:gd name="T108" fmla="*/ 37 w 398"/>
                <a:gd name="T109" fmla="*/ 310 h 619"/>
                <a:gd name="T110" fmla="*/ 30 w 398"/>
                <a:gd name="T111" fmla="*/ 295 h 619"/>
                <a:gd name="T112" fmla="*/ 191 w 398"/>
                <a:gd name="T113" fmla="*/ 156 h 619"/>
                <a:gd name="T114" fmla="*/ 211 w 398"/>
                <a:gd name="T115" fmla="*/ 153 h 619"/>
                <a:gd name="T116" fmla="*/ 226 w 398"/>
                <a:gd name="T117" fmla="*/ 146 h 619"/>
                <a:gd name="T118" fmla="*/ 357 w 398"/>
                <a:gd name="T119" fmla="*/ 299 h 619"/>
                <a:gd name="T120" fmla="*/ 369 w 398"/>
                <a:gd name="T121" fmla="*/ 311 h 619"/>
                <a:gd name="T122" fmla="*/ 377 w 398"/>
                <a:gd name="T123" fmla="*/ 311 h 619"/>
                <a:gd name="T124" fmla="*/ 384 w 398"/>
                <a:gd name="T125" fmla="*/ 31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8" h="619">
                  <a:moveTo>
                    <a:pt x="394" y="307"/>
                  </a:moveTo>
                  <a:cubicBezTo>
                    <a:pt x="388" y="300"/>
                    <a:pt x="388" y="300"/>
                    <a:pt x="388" y="300"/>
                  </a:cubicBezTo>
                  <a:cubicBezTo>
                    <a:pt x="384" y="297"/>
                    <a:pt x="384" y="297"/>
                    <a:pt x="384" y="297"/>
                  </a:cubicBezTo>
                  <a:cubicBezTo>
                    <a:pt x="384" y="296"/>
                    <a:pt x="384" y="296"/>
                    <a:pt x="384" y="296"/>
                  </a:cubicBezTo>
                  <a:cubicBezTo>
                    <a:pt x="373" y="307"/>
                    <a:pt x="373" y="307"/>
                    <a:pt x="373" y="307"/>
                  </a:cubicBezTo>
                  <a:cubicBezTo>
                    <a:pt x="365" y="299"/>
                    <a:pt x="365" y="299"/>
                    <a:pt x="365" y="299"/>
                  </a:cubicBezTo>
                  <a:cubicBezTo>
                    <a:pt x="371" y="292"/>
                    <a:pt x="371" y="292"/>
                    <a:pt x="371" y="292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61" y="274"/>
                    <a:pt x="361" y="274"/>
                    <a:pt x="361" y="274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5" y="138"/>
                    <a:pt x="225" y="138"/>
                    <a:pt x="225" y="138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07" y="140"/>
                    <a:pt x="207" y="140"/>
                    <a:pt x="207" y="14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9" y="118"/>
                    <a:pt x="217" y="115"/>
                    <a:pt x="208" y="116"/>
                  </a:cubicBezTo>
                  <a:cubicBezTo>
                    <a:pt x="204" y="117"/>
                    <a:pt x="204" y="113"/>
                    <a:pt x="204" y="111"/>
                  </a:cubicBezTo>
                  <a:cubicBezTo>
                    <a:pt x="204" y="74"/>
                    <a:pt x="205" y="35"/>
                    <a:pt x="20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1"/>
                    <a:pt x="201" y="1"/>
                  </a:cubicBezTo>
                  <a:cubicBezTo>
                    <a:pt x="201" y="37"/>
                    <a:pt x="201" y="74"/>
                    <a:pt x="201" y="110"/>
                  </a:cubicBezTo>
                  <a:cubicBezTo>
                    <a:pt x="201" y="114"/>
                    <a:pt x="200" y="116"/>
                    <a:pt x="196" y="115"/>
                  </a:cubicBezTo>
                  <a:cubicBezTo>
                    <a:pt x="193" y="115"/>
                    <a:pt x="189" y="116"/>
                    <a:pt x="188" y="120"/>
                  </a:cubicBezTo>
                  <a:cubicBezTo>
                    <a:pt x="188" y="123"/>
                    <a:pt x="188" y="126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191" y="148"/>
                    <a:pt x="191" y="148"/>
                    <a:pt x="191" y="148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26" y="292"/>
                    <a:pt x="26" y="292"/>
                    <a:pt x="26" y="292"/>
                  </a:cubicBezTo>
                  <a:cubicBezTo>
                    <a:pt x="23" y="296"/>
                    <a:pt x="23" y="296"/>
                    <a:pt x="23" y="296"/>
                  </a:cubicBezTo>
                  <a:cubicBezTo>
                    <a:pt x="33" y="306"/>
                    <a:pt x="33" y="306"/>
                    <a:pt x="33" y="306"/>
                  </a:cubicBezTo>
                  <a:cubicBezTo>
                    <a:pt x="25" y="314"/>
                    <a:pt x="25" y="314"/>
                    <a:pt x="25" y="314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5" y="303"/>
                    <a:pt x="15" y="303"/>
                    <a:pt x="15" y="303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4" y="322"/>
                    <a:pt x="4" y="322"/>
                    <a:pt x="4" y="322"/>
                  </a:cubicBezTo>
                  <a:cubicBezTo>
                    <a:pt x="11" y="328"/>
                    <a:pt x="11" y="328"/>
                    <a:pt x="11" y="328"/>
                  </a:cubicBezTo>
                  <a:cubicBezTo>
                    <a:pt x="14" y="332"/>
                    <a:pt x="14" y="332"/>
                    <a:pt x="14" y="332"/>
                  </a:cubicBezTo>
                  <a:cubicBezTo>
                    <a:pt x="15" y="332"/>
                    <a:pt x="15" y="332"/>
                    <a:pt x="15" y="33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23" y="340"/>
                    <a:pt x="23" y="340"/>
                    <a:pt x="23" y="340"/>
                  </a:cubicBezTo>
                  <a:cubicBezTo>
                    <a:pt x="27" y="344"/>
                    <a:pt x="27" y="344"/>
                    <a:pt x="27" y="344"/>
                  </a:cubicBezTo>
                  <a:cubicBezTo>
                    <a:pt x="169" y="487"/>
                    <a:pt x="169" y="487"/>
                    <a:pt x="169" y="487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83" y="480"/>
                    <a:pt x="183" y="480"/>
                    <a:pt x="183" y="480"/>
                  </a:cubicBezTo>
                  <a:cubicBezTo>
                    <a:pt x="192" y="488"/>
                    <a:pt x="192" y="488"/>
                    <a:pt x="192" y="488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503"/>
                    <a:pt x="181" y="504"/>
                    <a:pt x="181" y="506"/>
                  </a:cubicBezTo>
                  <a:cubicBezTo>
                    <a:pt x="181" y="510"/>
                    <a:pt x="184" y="513"/>
                    <a:pt x="188" y="513"/>
                  </a:cubicBezTo>
                  <a:cubicBezTo>
                    <a:pt x="189" y="513"/>
                    <a:pt x="190" y="513"/>
                    <a:pt x="191" y="513"/>
                  </a:cubicBezTo>
                  <a:cubicBezTo>
                    <a:pt x="194" y="513"/>
                    <a:pt x="195" y="514"/>
                    <a:pt x="195" y="517"/>
                  </a:cubicBezTo>
                  <a:cubicBezTo>
                    <a:pt x="195" y="524"/>
                    <a:pt x="195" y="554"/>
                    <a:pt x="195" y="561"/>
                  </a:cubicBezTo>
                  <a:cubicBezTo>
                    <a:pt x="194" y="562"/>
                    <a:pt x="193" y="565"/>
                    <a:pt x="192" y="566"/>
                  </a:cubicBezTo>
                  <a:cubicBezTo>
                    <a:pt x="189" y="569"/>
                    <a:pt x="188" y="573"/>
                    <a:pt x="192" y="576"/>
                  </a:cubicBezTo>
                  <a:cubicBezTo>
                    <a:pt x="192" y="577"/>
                    <a:pt x="193" y="578"/>
                    <a:pt x="194" y="578"/>
                  </a:cubicBezTo>
                  <a:cubicBezTo>
                    <a:pt x="189" y="581"/>
                    <a:pt x="189" y="584"/>
                    <a:pt x="190" y="588"/>
                  </a:cubicBezTo>
                  <a:cubicBezTo>
                    <a:pt x="190" y="597"/>
                    <a:pt x="190" y="617"/>
                    <a:pt x="190" y="617"/>
                  </a:cubicBezTo>
                  <a:cubicBezTo>
                    <a:pt x="190" y="618"/>
                    <a:pt x="190" y="619"/>
                    <a:pt x="191" y="619"/>
                  </a:cubicBezTo>
                  <a:cubicBezTo>
                    <a:pt x="192" y="619"/>
                    <a:pt x="193" y="619"/>
                    <a:pt x="193" y="616"/>
                  </a:cubicBezTo>
                  <a:cubicBezTo>
                    <a:pt x="192" y="612"/>
                    <a:pt x="193" y="603"/>
                    <a:pt x="193" y="590"/>
                  </a:cubicBezTo>
                  <a:cubicBezTo>
                    <a:pt x="193" y="589"/>
                    <a:pt x="193" y="585"/>
                    <a:pt x="194" y="585"/>
                  </a:cubicBezTo>
                  <a:cubicBezTo>
                    <a:pt x="195" y="585"/>
                    <a:pt x="195" y="593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9"/>
                    <a:pt x="195" y="619"/>
                  </a:cubicBezTo>
                  <a:cubicBezTo>
                    <a:pt x="195" y="619"/>
                    <a:pt x="195" y="619"/>
                    <a:pt x="195" y="619"/>
                  </a:cubicBezTo>
                  <a:cubicBezTo>
                    <a:pt x="195" y="619"/>
                    <a:pt x="195" y="618"/>
                    <a:pt x="195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593"/>
                    <a:pt x="196" y="585"/>
                    <a:pt x="197" y="585"/>
                  </a:cubicBezTo>
                  <a:cubicBezTo>
                    <a:pt x="198" y="585"/>
                    <a:pt x="198" y="589"/>
                    <a:pt x="198" y="590"/>
                  </a:cubicBezTo>
                  <a:cubicBezTo>
                    <a:pt x="198" y="603"/>
                    <a:pt x="199" y="612"/>
                    <a:pt x="198" y="616"/>
                  </a:cubicBezTo>
                  <a:cubicBezTo>
                    <a:pt x="198" y="619"/>
                    <a:pt x="199" y="619"/>
                    <a:pt x="200" y="619"/>
                  </a:cubicBezTo>
                  <a:cubicBezTo>
                    <a:pt x="201" y="619"/>
                    <a:pt x="201" y="618"/>
                    <a:pt x="201" y="617"/>
                  </a:cubicBezTo>
                  <a:cubicBezTo>
                    <a:pt x="201" y="617"/>
                    <a:pt x="201" y="597"/>
                    <a:pt x="202" y="588"/>
                  </a:cubicBezTo>
                  <a:cubicBezTo>
                    <a:pt x="202" y="584"/>
                    <a:pt x="202" y="581"/>
                    <a:pt x="197" y="578"/>
                  </a:cubicBezTo>
                  <a:cubicBezTo>
                    <a:pt x="198" y="578"/>
                    <a:pt x="199" y="577"/>
                    <a:pt x="199" y="576"/>
                  </a:cubicBezTo>
                  <a:cubicBezTo>
                    <a:pt x="203" y="573"/>
                    <a:pt x="202" y="569"/>
                    <a:pt x="199" y="566"/>
                  </a:cubicBezTo>
                  <a:cubicBezTo>
                    <a:pt x="198" y="565"/>
                    <a:pt x="197" y="562"/>
                    <a:pt x="196" y="561"/>
                  </a:cubicBezTo>
                  <a:cubicBezTo>
                    <a:pt x="196" y="554"/>
                    <a:pt x="197" y="524"/>
                    <a:pt x="196" y="517"/>
                  </a:cubicBezTo>
                  <a:cubicBezTo>
                    <a:pt x="196" y="514"/>
                    <a:pt x="197" y="513"/>
                    <a:pt x="200" y="513"/>
                  </a:cubicBezTo>
                  <a:cubicBezTo>
                    <a:pt x="201" y="514"/>
                    <a:pt x="202" y="513"/>
                    <a:pt x="203" y="513"/>
                  </a:cubicBezTo>
                  <a:cubicBezTo>
                    <a:pt x="207" y="513"/>
                    <a:pt x="210" y="510"/>
                    <a:pt x="210" y="506"/>
                  </a:cubicBezTo>
                  <a:cubicBezTo>
                    <a:pt x="210" y="504"/>
                    <a:pt x="210" y="503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06" y="495"/>
                    <a:pt x="206" y="495"/>
                    <a:pt x="206" y="495"/>
                  </a:cubicBezTo>
                  <a:cubicBezTo>
                    <a:pt x="199" y="488"/>
                    <a:pt x="199" y="488"/>
                    <a:pt x="199" y="488"/>
                  </a:cubicBezTo>
                  <a:cubicBezTo>
                    <a:pt x="207" y="480"/>
                    <a:pt x="207" y="480"/>
                    <a:pt x="207" y="480"/>
                  </a:cubicBezTo>
                  <a:cubicBezTo>
                    <a:pt x="218" y="491"/>
                    <a:pt x="218" y="491"/>
                    <a:pt x="218" y="491"/>
                  </a:cubicBezTo>
                  <a:cubicBezTo>
                    <a:pt x="222" y="487"/>
                    <a:pt x="222" y="487"/>
                    <a:pt x="222" y="487"/>
                  </a:cubicBezTo>
                  <a:cubicBezTo>
                    <a:pt x="372" y="337"/>
                    <a:pt x="372" y="337"/>
                    <a:pt x="372" y="337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65" y="323"/>
                    <a:pt x="365" y="323"/>
                    <a:pt x="365" y="323"/>
                  </a:cubicBezTo>
                  <a:cubicBezTo>
                    <a:pt x="373" y="315"/>
                    <a:pt x="373" y="315"/>
                    <a:pt x="373" y="315"/>
                  </a:cubicBezTo>
                  <a:cubicBezTo>
                    <a:pt x="380" y="321"/>
                    <a:pt x="380" y="321"/>
                    <a:pt x="380" y="321"/>
                  </a:cubicBezTo>
                  <a:cubicBezTo>
                    <a:pt x="384" y="325"/>
                    <a:pt x="384" y="325"/>
                    <a:pt x="384" y="325"/>
                  </a:cubicBezTo>
                  <a:cubicBezTo>
                    <a:pt x="388" y="321"/>
                    <a:pt x="388" y="321"/>
                    <a:pt x="388" y="321"/>
                  </a:cubicBezTo>
                  <a:cubicBezTo>
                    <a:pt x="394" y="315"/>
                    <a:pt x="394" y="315"/>
                    <a:pt x="394" y="315"/>
                  </a:cubicBezTo>
                  <a:cubicBezTo>
                    <a:pt x="398" y="311"/>
                    <a:pt x="398" y="311"/>
                    <a:pt x="398" y="311"/>
                  </a:cubicBezTo>
                  <a:lnTo>
                    <a:pt x="394" y="307"/>
                  </a:lnTo>
                  <a:close/>
                  <a:moveTo>
                    <a:pt x="15" y="324"/>
                  </a:moveTo>
                  <a:cubicBezTo>
                    <a:pt x="8" y="318"/>
                    <a:pt x="8" y="318"/>
                    <a:pt x="8" y="318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21" y="318"/>
                    <a:pt x="21" y="318"/>
                    <a:pt x="21" y="318"/>
                  </a:cubicBezTo>
                  <a:lnTo>
                    <a:pt x="15" y="324"/>
                  </a:lnTo>
                  <a:close/>
                  <a:moveTo>
                    <a:pt x="196" y="618"/>
                  </a:move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lose/>
                  <a:moveTo>
                    <a:pt x="361" y="319"/>
                  </a:moveTo>
                  <a:cubicBezTo>
                    <a:pt x="357" y="323"/>
                    <a:pt x="357" y="323"/>
                    <a:pt x="357" y="323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218" y="483"/>
                    <a:pt x="218" y="483"/>
                    <a:pt x="218" y="483"/>
                  </a:cubicBezTo>
                  <a:cubicBezTo>
                    <a:pt x="211" y="476"/>
                    <a:pt x="211" y="476"/>
                    <a:pt x="211" y="476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3" y="476"/>
                    <a:pt x="203" y="476"/>
                    <a:pt x="203" y="476"/>
                  </a:cubicBezTo>
                  <a:cubicBezTo>
                    <a:pt x="196" y="484"/>
                    <a:pt x="196" y="484"/>
                    <a:pt x="196" y="484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184" y="473"/>
                    <a:pt x="184" y="473"/>
                    <a:pt x="184" y="473"/>
                  </a:cubicBezTo>
                  <a:cubicBezTo>
                    <a:pt x="183" y="472"/>
                    <a:pt x="183" y="472"/>
                    <a:pt x="183" y="472"/>
                  </a:cubicBezTo>
                  <a:cubicBezTo>
                    <a:pt x="173" y="483"/>
                    <a:pt x="173" y="483"/>
                    <a:pt x="173" y="483"/>
                  </a:cubicBezTo>
                  <a:cubicBezTo>
                    <a:pt x="31" y="340"/>
                    <a:pt x="31" y="340"/>
                    <a:pt x="31" y="34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0" y="329"/>
                    <a:pt x="40" y="329"/>
                    <a:pt x="40" y="329"/>
                  </a:cubicBezTo>
                  <a:cubicBezTo>
                    <a:pt x="37" y="326"/>
                    <a:pt x="37" y="326"/>
                    <a:pt x="37" y="326"/>
                  </a:cubicBezTo>
                  <a:cubicBezTo>
                    <a:pt x="29" y="318"/>
                    <a:pt x="29" y="318"/>
                    <a:pt x="29" y="318"/>
                  </a:cubicBezTo>
                  <a:cubicBezTo>
                    <a:pt x="37" y="310"/>
                    <a:pt x="37" y="310"/>
                    <a:pt x="37" y="310"/>
                  </a:cubicBezTo>
                  <a:cubicBezTo>
                    <a:pt x="41" y="306"/>
                    <a:pt x="41" y="306"/>
                    <a:pt x="41" y="306"/>
                  </a:cubicBezTo>
                  <a:cubicBezTo>
                    <a:pt x="37" y="302"/>
                    <a:pt x="37" y="302"/>
                    <a:pt x="37" y="302"/>
                  </a:cubicBezTo>
                  <a:cubicBezTo>
                    <a:pt x="30" y="295"/>
                    <a:pt x="30" y="295"/>
                    <a:pt x="30" y="295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91" y="156"/>
                    <a:pt x="191" y="156"/>
                    <a:pt x="191" y="156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4" y="156"/>
                    <a:pt x="214" y="156"/>
                    <a:pt x="214" y="156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26" y="146"/>
                    <a:pt x="226" y="146"/>
                    <a:pt x="226" y="146"/>
                  </a:cubicBezTo>
                  <a:cubicBezTo>
                    <a:pt x="358" y="278"/>
                    <a:pt x="358" y="278"/>
                    <a:pt x="358" y="27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57" y="299"/>
                    <a:pt x="357" y="299"/>
                    <a:pt x="357" y="299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61" y="303"/>
                    <a:pt x="361" y="303"/>
                    <a:pt x="361" y="303"/>
                  </a:cubicBezTo>
                  <a:cubicBezTo>
                    <a:pt x="369" y="311"/>
                    <a:pt x="369" y="311"/>
                    <a:pt x="369" y="311"/>
                  </a:cubicBezTo>
                  <a:lnTo>
                    <a:pt x="361" y="319"/>
                  </a:lnTo>
                  <a:close/>
                  <a:moveTo>
                    <a:pt x="384" y="317"/>
                  </a:moveTo>
                  <a:cubicBezTo>
                    <a:pt x="377" y="311"/>
                    <a:pt x="377" y="311"/>
                    <a:pt x="377" y="311"/>
                  </a:cubicBezTo>
                  <a:cubicBezTo>
                    <a:pt x="384" y="304"/>
                    <a:pt x="384" y="304"/>
                    <a:pt x="384" y="304"/>
                  </a:cubicBezTo>
                  <a:cubicBezTo>
                    <a:pt x="390" y="311"/>
                    <a:pt x="390" y="311"/>
                    <a:pt x="390" y="311"/>
                  </a:cubicBezTo>
                  <a:lnTo>
                    <a:pt x="384" y="31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Oval 87"/>
            <p:cNvSpPr>
              <a:spLocks noChangeArrowheads="1"/>
            </p:cNvSpPr>
            <p:nvPr/>
          </p:nvSpPr>
          <p:spPr bwMode="auto">
            <a:xfrm>
              <a:off x="488638" y="930780"/>
              <a:ext cx="1087064" cy="1082117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8"/>
            <p:cNvSpPr>
              <a:spLocks noEditPoints="1"/>
            </p:cNvSpPr>
            <p:nvPr/>
          </p:nvSpPr>
          <p:spPr bwMode="auto">
            <a:xfrm>
              <a:off x="691068" y="1086075"/>
              <a:ext cx="728093" cy="832184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0673255" y="1"/>
            <a:ext cx="1518745" cy="2362403"/>
            <a:chOff x="98918" y="1"/>
            <a:chExt cx="1871450" cy="2911035"/>
          </a:xfrm>
        </p:grpSpPr>
        <p:sp>
          <p:nvSpPr>
            <p:cNvPr id="137" name="Freeform 84"/>
            <p:cNvSpPr>
              <a:spLocks noEditPoints="1"/>
            </p:cNvSpPr>
            <p:nvPr/>
          </p:nvSpPr>
          <p:spPr bwMode="auto">
            <a:xfrm>
              <a:off x="98918" y="566442"/>
              <a:ext cx="1871450" cy="1871450"/>
            </a:xfrm>
            <a:custGeom>
              <a:avLst/>
              <a:gdLst>
                <a:gd name="T0" fmla="*/ 1825 w 1892"/>
                <a:gd name="T1" fmla="*/ 860 h 1892"/>
                <a:gd name="T2" fmla="*/ 1768 w 1892"/>
                <a:gd name="T3" fmla="*/ 841 h 1892"/>
                <a:gd name="T4" fmla="*/ 1783 w 1892"/>
                <a:gd name="T5" fmla="*/ 822 h 1892"/>
                <a:gd name="T6" fmla="*/ 1583 w 1892"/>
                <a:gd name="T7" fmla="*/ 499 h 1892"/>
                <a:gd name="T8" fmla="*/ 1583 w 1892"/>
                <a:gd name="T9" fmla="*/ 423 h 1892"/>
                <a:gd name="T10" fmla="*/ 1583 w 1892"/>
                <a:gd name="T11" fmla="*/ 333 h 1892"/>
                <a:gd name="T12" fmla="*/ 1493 w 1892"/>
                <a:gd name="T13" fmla="*/ 356 h 1892"/>
                <a:gd name="T14" fmla="*/ 1445 w 1892"/>
                <a:gd name="T15" fmla="*/ 356 h 1892"/>
                <a:gd name="T16" fmla="*/ 1293 w 1892"/>
                <a:gd name="T17" fmla="*/ 333 h 1892"/>
                <a:gd name="T18" fmla="*/ 1022 w 1892"/>
                <a:gd name="T19" fmla="*/ 161 h 1892"/>
                <a:gd name="T20" fmla="*/ 1012 w 1892"/>
                <a:gd name="T21" fmla="*/ 52 h 1892"/>
                <a:gd name="T22" fmla="*/ 913 w 1892"/>
                <a:gd name="T23" fmla="*/ 52 h 1892"/>
                <a:gd name="T24" fmla="*/ 908 w 1892"/>
                <a:gd name="T25" fmla="*/ 157 h 1892"/>
                <a:gd name="T26" fmla="*/ 855 w 1892"/>
                <a:gd name="T27" fmla="*/ 109 h 1892"/>
                <a:gd name="T28" fmla="*/ 447 w 1892"/>
                <a:gd name="T29" fmla="*/ 333 h 1892"/>
                <a:gd name="T30" fmla="*/ 399 w 1892"/>
                <a:gd name="T31" fmla="*/ 333 h 1892"/>
                <a:gd name="T32" fmla="*/ 309 w 1892"/>
                <a:gd name="T33" fmla="*/ 356 h 1892"/>
                <a:gd name="T34" fmla="*/ 375 w 1892"/>
                <a:gd name="T35" fmla="*/ 423 h 1892"/>
                <a:gd name="T36" fmla="*/ 309 w 1892"/>
                <a:gd name="T37" fmla="*/ 656 h 1892"/>
                <a:gd name="T38" fmla="*/ 119 w 1892"/>
                <a:gd name="T39" fmla="*/ 946 h 1892"/>
                <a:gd name="T40" fmla="*/ 19 w 1892"/>
                <a:gd name="T41" fmla="*/ 946 h 1892"/>
                <a:gd name="T42" fmla="*/ 66 w 1892"/>
                <a:gd name="T43" fmla="*/ 1031 h 1892"/>
                <a:gd name="T44" fmla="*/ 109 w 1892"/>
                <a:gd name="T45" fmla="*/ 1070 h 1892"/>
                <a:gd name="T46" fmla="*/ 309 w 1892"/>
                <a:gd name="T47" fmla="*/ 1421 h 1892"/>
                <a:gd name="T48" fmla="*/ 375 w 1892"/>
                <a:gd name="T49" fmla="*/ 1421 h 1892"/>
                <a:gd name="T50" fmla="*/ 309 w 1892"/>
                <a:gd name="T51" fmla="*/ 1497 h 1892"/>
                <a:gd name="T52" fmla="*/ 375 w 1892"/>
                <a:gd name="T53" fmla="*/ 1564 h 1892"/>
                <a:gd name="T54" fmla="*/ 447 w 1892"/>
                <a:gd name="T55" fmla="*/ 1497 h 1892"/>
                <a:gd name="T56" fmla="*/ 803 w 1892"/>
                <a:gd name="T57" fmla="*/ 1768 h 1892"/>
                <a:gd name="T58" fmla="*/ 841 w 1892"/>
                <a:gd name="T59" fmla="*/ 1768 h 1892"/>
                <a:gd name="T60" fmla="*/ 865 w 1892"/>
                <a:gd name="T61" fmla="*/ 1830 h 1892"/>
                <a:gd name="T62" fmla="*/ 946 w 1892"/>
                <a:gd name="T63" fmla="*/ 1873 h 1892"/>
                <a:gd name="T64" fmla="*/ 946 w 1892"/>
                <a:gd name="T65" fmla="*/ 1773 h 1892"/>
                <a:gd name="T66" fmla="*/ 1260 w 1892"/>
                <a:gd name="T67" fmla="*/ 1564 h 1892"/>
                <a:gd name="T68" fmla="*/ 1445 w 1892"/>
                <a:gd name="T69" fmla="*/ 1540 h 1892"/>
                <a:gd name="T70" fmla="*/ 1493 w 1892"/>
                <a:gd name="T71" fmla="*/ 1540 h 1892"/>
                <a:gd name="T72" fmla="*/ 1583 w 1892"/>
                <a:gd name="T73" fmla="*/ 1564 h 1892"/>
                <a:gd name="T74" fmla="*/ 1583 w 1892"/>
                <a:gd name="T75" fmla="*/ 1474 h 1892"/>
                <a:gd name="T76" fmla="*/ 1559 w 1892"/>
                <a:gd name="T77" fmla="*/ 1421 h 1892"/>
                <a:gd name="T78" fmla="*/ 1583 w 1892"/>
                <a:gd name="T79" fmla="*/ 1398 h 1892"/>
                <a:gd name="T80" fmla="*/ 1787 w 1892"/>
                <a:gd name="T81" fmla="*/ 1036 h 1892"/>
                <a:gd name="T82" fmla="*/ 1735 w 1892"/>
                <a:gd name="T83" fmla="*/ 989 h 1892"/>
                <a:gd name="T84" fmla="*/ 1844 w 1892"/>
                <a:gd name="T85" fmla="*/ 979 h 1892"/>
                <a:gd name="T86" fmla="*/ 1516 w 1892"/>
                <a:gd name="T87" fmla="*/ 356 h 1892"/>
                <a:gd name="T88" fmla="*/ 1516 w 1892"/>
                <a:gd name="T89" fmla="*/ 356 h 1892"/>
                <a:gd name="T90" fmla="*/ 375 w 1892"/>
                <a:gd name="T91" fmla="*/ 1497 h 1892"/>
                <a:gd name="T92" fmla="*/ 1417 w 1892"/>
                <a:gd name="T93" fmla="*/ 423 h 1892"/>
                <a:gd name="T94" fmla="*/ 1493 w 1892"/>
                <a:gd name="T95" fmla="*/ 494 h 1892"/>
                <a:gd name="T96" fmla="*/ 1317 w 1892"/>
                <a:gd name="T97" fmla="*/ 356 h 1892"/>
                <a:gd name="T98" fmla="*/ 375 w 1892"/>
                <a:gd name="T99" fmla="*/ 356 h 1892"/>
                <a:gd name="T100" fmla="*/ 399 w 1892"/>
                <a:gd name="T101" fmla="*/ 499 h 1892"/>
                <a:gd name="T102" fmla="*/ 447 w 1892"/>
                <a:gd name="T103" fmla="*/ 423 h 1892"/>
                <a:gd name="T104" fmla="*/ 608 w 1892"/>
                <a:gd name="T105" fmla="*/ 356 h 1892"/>
                <a:gd name="T106" fmla="*/ 475 w 1892"/>
                <a:gd name="T107" fmla="*/ 1497 h 1892"/>
                <a:gd name="T108" fmla="*/ 399 w 1892"/>
                <a:gd name="T109" fmla="*/ 1421 h 1892"/>
                <a:gd name="T110" fmla="*/ 332 w 1892"/>
                <a:gd name="T111" fmla="*/ 1298 h 1892"/>
                <a:gd name="T112" fmla="*/ 1559 w 1892"/>
                <a:gd name="T113" fmla="*/ 1540 h 1892"/>
                <a:gd name="T114" fmla="*/ 1559 w 1892"/>
                <a:gd name="T115" fmla="*/ 1331 h 1892"/>
                <a:gd name="T116" fmla="*/ 1493 w 1892"/>
                <a:gd name="T117" fmla="*/ 1421 h 1892"/>
                <a:gd name="T118" fmla="*/ 1417 w 1892"/>
                <a:gd name="T119" fmla="*/ 1497 h 1892"/>
                <a:gd name="T120" fmla="*/ 1559 w 1892"/>
                <a:gd name="T121" fmla="*/ 1331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2" h="1892">
                  <a:moveTo>
                    <a:pt x="1873" y="913"/>
                  </a:moveTo>
                  <a:lnTo>
                    <a:pt x="1844" y="879"/>
                  </a:lnTo>
                  <a:lnTo>
                    <a:pt x="1825" y="865"/>
                  </a:lnTo>
                  <a:lnTo>
                    <a:pt x="1825" y="860"/>
                  </a:lnTo>
                  <a:lnTo>
                    <a:pt x="1773" y="913"/>
                  </a:lnTo>
                  <a:lnTo>
                    <a:pt x="1735" y="875"/>
                  </a:lnTo>
                  <a:lnTo>
                    <a:pt x="1764" y="841"/>
                  </a:lnTo>
                  <a:lnTo>
                    <a:pt x="1768" y="841"/>
                  </a:lnTo>
                  <a:lnTo>
                    <a:pt x="1783" y="822"/>
                  </a:lnTo>
                  <a:lnTo>
                    <a:pt x="1783" y="822"/>
                  </a:lnTo>
                  <a:lnTo>
                    <a:pt x="1764" y="803"/>
                  </a:lnTo>
                  <a:lnTo>
                    <a:pt x="1783" y="822"/>
                  </a:lnTo>
                  <a:lnTo>
                    <a:pt x="1716" y="756"/>
                  </a:lnTo>
                  <a:lnTo>
                    <a:pt x="1583" y="623"/>
                  </a:lnTo>
                  <a:lnTo>
                    <a:pt x="1583" y="499"/>
                  </a:lnTo>
                  <a:lnTo>
                    <a:pt x="1583" y="499"/>
                  </a:lnTo>
                  <a:lnTo>
                    <a:pt x="1583" y="475"/>
                  </a:lnTo>
                  <a:lnTo>
                    <a:pt x="1516" y="475"/>
                  </a:lnTo>
                  <a:lnTo>
                    <a:pt x="1516" y="423"/>
                  </a:lnTo>
                  <a:lnTo>
                    <a:pt x="1583" y="423"/>
                  </a:lnTo>
                  <a:lnTo>
                    <a:pt x="1583" y="418"/>
                  </a:lnTo>
                  <a:lnTo>
                    <a:pt x="1583" y="399"/>
                  </a:lnTo>
                  <a:lnTo>
                    <a:pt x="1583" y="356"/>
                  </a:lnTo>
                  <a:lnTo>
                    <a:pt x="1583" y="333"/>
                  </a:lnTo>
                  <a:lnTo>
                    <a:pt x="1559" y="333"/>
                  </a:lnTo>
                  <a:lnTo>
                    <a:pt x="1516" y="333"/>
                  </a:lnTo>
                  <a:lnTo>
                    <a:pt x="1493" y="333"/>
                  </a:lnTo>
                  <a:lnTo>
                    <a:pt x="1493" y="356"/>
                  </a:lnTo>
                  <a:lnTo>
                    <a:pt x="1493" y="399"/>
                  </a:lnTo>
                  <a:lnTo>
                    <a:pt x="1445" y="399"/>
                  </a:lnTo>
                  <a:lnTo>
                    <a:pt x="1445" y="356"/>
                  </a:lnTo>
                  <a:lnTo>
                    <a:pt x="1445" y="356"/>
                  </a:lnTo>
                  <a:lnTo>
                    <a:pt x="1445" y="333"/>
                  </a:lnTo>
                  <a:lnTo>
                    <a:pt x="1445" y="333"/>
                  </a:lnTo>
                  <a:lnTo>
                    <a:pt x="1417" y="333"/>
                  </a:lnTo>
                  <a:lnTo>
                    <a:pt x="1293" y="333"/>
                  </a:lnTo>
                  <a:lnTo>
                    <a:pt x="1088" y="128"/>
                  </a:lnTo>
                  <a:lnTo>
                    <a:pt x="1088" y="128"/>
                  </a:lnTo>
                  <a:lnTo>
                    <a:pt x="1069" y="109"/>
                  </a:lnTo>
                  <a:lnTo>
                    <a:pt x="1022" y="161"/>
                  </a:lnTo>
                  <a:lnTo>
                    <a:pt x="984" y="119"/>
                  </a:lnTo>
                  <a:lnTo>
                    <a:pt x="1031" y="71"/>
                  </a:lnTo>
                  <a:lnTo>
                    <a:pt x="1027" y="66"/>
                  </a:lnTo>
                  <a:lnTo>
                    <a:pt x="1012" y="52"/>
                  </a:lnTo>
                  <a:lnTo>
                    <a:pt x="984" y="19"/>
                  </a:lnTo>
                  <a:lnTo>
                    <a:pt x="965" y="0"/>
                  </a:lnTo>
                  <a:lnTo>
                    <a:pt x="946" y="19"/>
                  </a:lnTo>
                  <a:lnTo>
                    <a:pt x="913" y="52"/>
                  </a:lnTo>
                  <a:lnTo>
                    <a:pt x="894" y="71"/>
                  </a:lnTo>
                  <a:lnTo>
                    <a:pt x="913" y="90"/>
                  </a:lnTo>
                  <a:lnTo>
                    <a:pt x="946" y="119"/>
                  </a:lnTo>
                  <a:lnTo>
                    <a:pt x="908" y="157"/>
                  </a:lnTo>
                  <a:lnTo>
                    <a:pt x="874" y="128"/>
                  </a:lnTo>
                  <a:lnTo>
                    <a:pt x="874" y="128"/>
                  </a:lnTo>
                  <a:lnTo>
                    <a:pt x="855" y="109"/>
                  </a:lnTo>
                  <a:lnTo>
                    <a:pt x="855" y="109"/>
                  </a:lnTo>
                  <a:lnTo>
                    <a:pt x="836" y="128"/>
                  </a:lnTo>
                  <a:lnTo>
                    <a:pt x="632" y="333"/>
                  </a:lnTo>
                  <a:lnTo>
                    <a:pt x="475" y="333"/>
                  </a:lnTo>
                  <a:lnTo>
                    <a:pt x="447" y="333"/>
                  </a:lnTo>
                  <a:lnTo>
                    <a:pt x="447" y="399"/>
                  </a:lnTo>
                  <a:lnTo>
                    <a:pt x="399" y="399"/>
                  </a:lnTo>
                  <a:lnTo>
                    <a:pt x="399" y="356"/>
                  </a:lnTo>
                  <a:lnTo>
                    <a:pt x="399" y="333"/>
                  </a:lnTo>
                  <a:lnTo>
                    <a:pt x="375" y="333"/>
                  </a:lnTo>
                  <a:lnTo>
                    <a:pt x="332" y="333"/>
                  </a:lnTo>
                  <a:lnTo>
                    <a:pt x="309" y="333"/>
                  </a:lnTo>
                  <a:lnTo>
                    <a:pt x="309" y="356"/>
                  </a:lnTo>
                  <a:lnTo>
                    <a:pt x="309" y="399"/>
                  </a:lnTo>
                  <a:lnTo>
                    <a:pt x="309" y="418"/>
                  </a:lnTo>
                  <a:lnTo>
                    <a:pt x="309" y="423"/>
                  </a:lnTo>
                  <a:lnTo>
                    <a:pt x="375" y="423"/>
                  </a:lnTo>
                  <a:lnTo>
                    <a:pt x="375" y="475"/>
                  </a:lnTo>
                  <a:lnTo>
                    <a:pt x="309" y="475"/>
                  </a:lnTo>
                  <a:lnTo>
                    <a:pt x="309" y="499"/>
                  </a:lnTo>
                  <a:lnTo>
                    <a:pt x="309" y="656"/>
                  </a:lnTo>
                  <a:lnTo>
                    <a:pt x="123" y="841"/>
                  </a:lnTo>
                  <a:lnTo>
                    <a:pt x="109" y="860"/>
                  </a:lnTo>
                  <a:lnTo>
                    <a:pt x="157" y="908"/>
                  </a:lnTo>
                  <a:lnTo>
                    <a:pt x="119" y="946"/>
                  </a:lnTo>
                  <a:lnTo>
                    <a:pt x="85" y="913"/>
                  </a:lnTo>
                  <a:lnTo>
                    <a:pt x="71" y="894"/>
                  </a:lnTo>
                  <a:lnTo>
                    <a:pt x="52" y="913"/>
                  </a:lnTo>
                  <a:lnTo>
                    <a:pt x="19" y="946"/>
                  </a:lnTo>
                  <a:lnTo>
                    <a:pt x="0" y="965"/>
                  </a:lnTo>
                  <a:lnTo>
                    <a:pt x="19" y="984"/>
                  </a:lnTo>
                  <a:lnTo>
                    <a:pt x="52" y="1012"/>
                  </a:lnTo>
                  <a:lnTo>
                    <a:pt x="66" y="1031"/>
                  </a:lnTo>
                  <a:lnTo>
                    <a:pt x="71" y="1031"/>
                  </a:lnTo>
                  <a:lnTo>
                    <a:pt x="119" y="984"/>
                  </a:lnTo>
                  <a:lnTo>
                    <a:pt x="157" y="1022"/>
                  </a:lnTo>
                  <a:lnTo>
                    <a:pt x="109" y="1070"/>
                  </a:lnTo>
                  <a:lnTo>
                    <a:pt x="128" y="1089"/>
                  </a:lnTo>
                  <a:lnTo>
                    <a:pt x="309" y="1269"/>
                  </a:lnTo>
                  <a:lnTo>
                    <a:pt x="309" y="1398"/>
                  </a:lnTo>
                  <a:lnTo>
                    <a:pt x="309" y="1421"/>
                  </a:lnTo>
                  <a:lnTo>
                    <a:pt x="309" y="1421"/>
                  </a:lnTo>
                  <a:lnTo>
                    <a:pt x="332" y="1421"/>
                  </a:lnTo>
                  <a:lnTo>
                    <a:pt x="332" y="1421"/>
                  </a:lnTo>
                  <a:lnTo>
                    <a:pt x="375" y="1421"/>
                  </a:lnTo>
                  <a:lnTo>
                    <a:pt x="375" y="1474"/>
                  </a:lnTo>
                  <a:lnTo>
                    <a:pt x="309" y="1474"/>
                  </a:lnTo>
                  <a:lnTo>
                    <a:pt x="309" y="1478"/>
                  </a:lnTo>
                  <a:lnTo>
                    <a:pt x="309" y="1497"/>
                  </a:lnTo>
                  <a:lnTo>
                    <a:pt x="309" y="1540"/>
                  </a:lnTo>
                  <a:lnTo>
                    <a:pt x="309" y="1564"/>
                  </a:lnTo>
                  <a:lnTo>
                    <a:pt x="332" y="1564"/>
                  </a:lnTo>
                  <a:lnTo>
                    <a:pt x="375" y="1564"/>
                  </a:lnTo>
                  <a:lnTo>
                    <a:pt x="399" y="1564"/>
                  </a:lnTo>
                  <a:lnTo>
                    <a:pt x="399" y="1540"/>
                  </a:lnTo>
                  <a:lnTo>
                    <a:pt x="399" y="1497"/>
                  </a:lnTo>
                  <a:lnTo>
                    <a:pt x="447" y="1497"/>
                  </a:lnTo>
                  <a:lnTo>
                    <a:pt x="447" y="1564"/>
                  </a:lnTo>
                  <a:lnTo>
                    <a:pt x="475" y="1564"/>
                  </a:lnTo>
                  <a:lnTo>
                    <a:pt x="599" y="1564"/>
                  </a:lnTo>
                  <a:lnTo>
                    <a:pt x="803" y="1768"/>
                  </a:lnTo>
                  <a:lnTo>
                    <a:pt x="822" y="1787"/>
                  </a:lnTo>
                  <a:lnTo>
                    <a:pt x="822" y="1787"/>
                  </a:lnTo>
                  <a:lnTo>
                    <a:pt x="841" y="1768"/>
                  </a:lnTo>
                  <a:lnTo>
                    <a:pt x="841" y="1768"/>
                  </a:lnTo>
                  <a:lnTo>
                    <a:pt x="870" y="1735"/>
                  </a:lnTo>
                  <a:lnTo>
                    <a:pt x="913" y="1773"/>
                  </a:lnTo>
                  <a:lnTo>
                    <a:pt x="860" y="1825"/>
                  </a:lnTo>
                  <a:lnTo>
                    <a:pt x="865" y="1830"/>
                  </a:lnTo>
                  <a:lnTo>
                    <a:pt x="879" y="1845"/>
                  </a:lnTo>
                  <a:lnTo>
                    <a:pt x="913" y="1873"/>
                  </a:lnTo>
                  <a:lnTo>
                    <a:pt x="932" y="1892"/>
                  </a:lnTo>
                  <a:lnTo>
                    <a:pt x="946" y="1873"/>
                  </a:lnTo>
                  <a:lnTo>
                    <a:pt x="979" y="1845"/>
                  </a:lnTo>
                  <a:lnTo>
                    <a:pt x="998" y="1825"/>
                  </a:lnTo>
                  <a:lnTo>
                    <a:pt x="979" y="1806"/>
                  </a:lnTo>
                  <a:lnTo>
                    <a:pt x="946" y="1773"/>
                  </a:lnTo>
                  <a:lnTo>
                    <a:pt x="984" y="1735"/>
                  </a:lnTo>
                  <a:lnTo>
                    <a:pt x="1036" y="1787"/>
                  </a:lnTo>
                  <a:lnTo>
                    <a:pt x="1055" y="1768"/>
                  </a:lnTo>
                  <a:lnTo>
                    <a:pt x="1260" y="1564"/>
                  </a:lnTo>
                  <a:lnTo>
                    <a:pt x="1417" y="1564"/>
                  </a:lnTo>
                  <a:lnTo>
                    <a:pt x="1445" y="1564"/>
                  </a:lnTo>
                  <a:lnTo>
                    <a:pt x="1445" y="1564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497"/>
                  </a:lnTo>
                  <a:lnTo>
                    <a:pt x="1493" y="1497"/>
                  </a:lnTo>
                  <a:lnTo>
                    <a:pt x="1493" y="1540"/>
                  </a:lnTo>
                  <a:lnTo>
                    <a:pt x="1493" y="1564"/>
                  </a:lnTo>
                  <a:lnTo>
                    <a:pt x="1516" y="1564"/>
                  </a:lnTo>
                  <a:lnTo>
                    <a:pt x="1559" y="1564"/>
                  </a:lnTo>
                  <a:lnTo>
                    <a:pt x="1583" y="1564"/>
                  </a:lnTo>
                  <a:lnTo>
                    <a:pt x="1583" y="1540"/>
                  </a:lnTo>
                  <a:lnTo>
                    <a:pt x="1583" y="1497"/>
                  </a:lnTo>
                  <a:lnTo>
                    <a:pt x="1583" y="1478"/>
                  </a:lnTo>
                  <a:lnTo>
                    <a:pt x="1583" y="1474"/>
                  </a:lnTo>
                  <a:lnTo>
                    <a:pt x="1516" y="1474"/>
                  </a:lnTo>
                  <a:lnTo>
                    <a:pt x="1516" y="1421"/>
                  </a:lnTo>
                  <a:lnTo>
                    <a:pt x="1559" y="1421"/>
                  </a:lnTo>
                  <a:lnTo>
                    <a:pt x="1559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398"/>
                  </a:lnTo>
                  <a:lnTo>
                    <a:pt x="1583" y="1331"/>
                  </a:lnTo>
                  <a:lnTo>
                    <a:pt x="1583" y="1236"/>
                  </a:lnTo>
                  <a:lnTo>
                    <a:pt x="1768" y="1055"/>
                  </a:lnTo>
                  <a:lnTo>
                    <a:pt x="1787" y="1036"/>
                  </a:lnTo>
                  <a:lnTo>
                    <a:pt x="1787" y="1036"/>
                  </a:lnTo>
                  <a:lnTo>
                    <a:pt x="1768" y="1017"/>
                  </a:lnTo>
                  <a:lnTo>
                    <a:pt x="1768" y="1017"/>
                  </a:lnTo>
                  <a:lnTo>
                    <a:pt x="1735" y="989"/>
                  </a:lnTo>
                  <a:lnTo>
                    <a:pt x="1773" y="951"/>
                  </a:lnTo>
                  <a:lnTo>
                    <a:pt x="1806" y="979"/>
                  </a:lnTo>
                  <a:lnTo>
                    <a:pt x="1825" y="998"/>
                  </a:lnTo>
                  <a:lnTo>
                    <a:pt x="1844" y="979"/>
                  </a:lnTo>
                  <a:lnTo>
                    <a:pt x="1873" y="951"/>
                  </a:lnTo>
                  <a:lnTo>
                    <a:pt x="1892" y="932"/>
                  </a:lnTo>
                  <a:lnTo>
                    <a:pt x="1873" y="913"/>
                  </a:lnTo>
                  <a:close/>
                  <a:moveTo>
                    <a:pt x="1516" y="356"/>
                  </a:moveTo>
                  <a:lnTo>
                    <a:pt x="1559" y="356"/>
                  </a:lnTo>
                  <a:lnTo>
                    <a:pt x="1559" y="399"/>
                  </a:lnTo>
                  <a:lnTo>
                    <a:pt x="1516" y="399"/>
                  </a:lnTo>
                  <a:lnTo>
                    <a:pt x="1516" y="356"/>
                  </a:lnTo>
                  <a:close/>
                  <a:moveTo>
                    <a:pt x="375" y="1540"/>
                  </a:moveTo>
                  <a:lnTo>
                    <a:pt x="332" y="1540"/>
                  </a:lnTo>
                  <a:lnTo>
                    <a:pt x="332" y="1497"/>
                  </a:lnTo>
                  <a:lnTo>
                    <a:pt x="375" y="1497"/>
                  </a:lnTo>
                  <a:lnTo>
                    <a:pt x="375" y="1540"/>
                  </a:lnTo>
                  <a:close/>
                  <a:moveTo>
                    <a:pt x="1417" y="356"/>
                  </a:moveTo>
                  <a:lnTo>
                    <a:pt x="1417" y="399"/>
                  </a:lnTo>
                  <a:lnTo>
                    <a:pt x="1417" y="423"/>
                  </a:lnTo>
                  <a:lnTo>
                    <a:pt x="1445" y="423"/>
                  </a:lnTo>
                  <a:lnTo>
                    <a:pt x="1493" y="423"/>
                  </a:lnTo>
                  <a:lnTo>
                    <a:pt x="1493" y="475"/>
                  </a:lnTo>
                  <a:lnTo>
                    <a:pt x="1493" y="494"/>
                  </a:lnTo>
                  <a:lnTo>
                    <a:pt x="1493" y="499"/>
                  </a:lnTo>
                  <a:lnTo>
                    <a:pt x="1559" y="499"/>
                  </a:lnTo>
                  <a:lnTo>
                    <a:pt x="1559" y="599"/>
                  </a:lnTo>
                  <a:lnTo>
                    <a:pt x="1317" y="356"/>
                  </a:lnTo>
                  <a:lnTo>
                    <a:pt x="1417" y="356"/>
                  </a:lnTo>
                  <a:close/>
                  <a:moveTo>
                    <a:pt x="332" y="399"/>
                  </a:moveTo>
                  <a:lnTo>
                    <a:pt x="332" y="356"/>
                  </a:lnTo>
                  <a:lnTo>
                    <a:pt x="375" y="356"/>
                  </a:lnTo>
                  <a:lnTo>
                    <a:pt x="375" y="399"/>
                  </a:lnTo>
                  <a:lnTo>
                    <a:pt x="332" y="399"/>
                  </a:lnTo>
                  <a:close/>
                  <a:moveTo>
                    <a:pt x="332" y="499"/>
                  </a:moveTo>
                  <a:lnTo>
                    <a:pt x="399" y="499"/>
                  </a:lnTo>
                  <a:lnTo>
                    <a:pt x="399" y="494"/>
                  </a:lnTo>
                  <a:lnTo>
                    <a:pt x="399" y="475"/>
                  </a:lnTo>
                  <a:lnTo>
                    <a:pt x="399" y="423"/>
                  </a:lnTo>
                  <a:lnTo>
                    <a:pt x="447" y="423"/>
                  </a:lnTo>
                  <a:lnTo>
                    <a:pt x="475" y="423"/>
                  </a:lnTo>
                  <a:lnTo>
                    <a:pt x="475" y="399"/>
                  </a:lnTo>
                  <a:lnTo>
                    <a:pt x="475" y="356"/>
                  </a:lnTo>
                  <a:lnTo>
                    <a:pt x="608" y="356"/>
                  </a:lnTo>
                  <a:lnTo>
                    <a:pt x="332" y="632"/>
                  </a:lnTo>
                  <a:lnTo>
                    <a:pt x="332" y="499"/>
                  </a:lnTo>
                  <a:close/>
                  <a:moveTo>
                    <a:pt x="475" y="1540"/>
                  </a:moveTo>
                  <a:lnTo>
                    <a:pt x="475" y="1497"/>
                  </a:lnTo>
                  <a:lnTo>
                    <a:pt x="475" y="1474"/>
                  </a:lnTo>
                  <a:lnTo>
                    <a:pt x="447" y="1474"/>
                  </a:lnTo>
                  <a:lnTo>
                    <a:pt x="399" y="1474"/>
                  </a:lnTo>
                  <a:lnTo>
                    <a:pt x="399" y="1421"/>
                  </a:lnTo>
                  <a:lnTo>
                    <a:pt x="399" y="1402"/>
                  </a:lnTo>
                  <a:lnTo>
                    <a:pt x="399" y="1398"/>
                  </a:lnTo>
                  <a:lnTo>
                    <a:pt x="332" y="1398"/>
                  </a:lnTo>
                  <a:lnTo>
                    <a:pt x="332" y="1298"/>
                  </a:lnTo>
                  <a:lnTo>
                    <a:pt x="575" y="1540"/>
                  </a:lnTo>
                  <a:lnTo>
                    <a:pt x="475" y="1540"/>
                  </a:lnTo>
                  <a:close/>
                  <a:moveTo>
                    <a:pt x="1559" y="1497"/>
                  </a:moveTo>
                  <a:lnTo>
                    <a:pt x="1559" y="1540"/>
                  </a:lnTo>
                  <a:lnTo>
                    <a:pt x="1516" y="1540"/>
                  </a:lnTo>
                  <a:lnTo>
                    <a:pt x="1516" y="1497"/>
                  </a:lnTo>
                  <a:lnTo>
                    <a:pt x="1559" y="1497"/>
                  </a:lnTo>
                  <a:close/>
                  <a:moveTo>
                    <a:pt x="1559" y="1331"/>
                  </a:moveTo>
                  <a:lnTo>
                    <a:pt x="1559" y="1398"/>
                  </a:lnTo>
                  <a:lnTo>
                    <a:pt x="1493" y="1398"/>
                  </a:lnTo>
                  <a:lnTo>
                    <a:pt x="1493" y="1402"/>
                  </a:lnTo>
                  <a:lnTo>
                    <a:pt x="1493" y="1421"/>
                  </a:lnTo>
                  <a:lnTo>
                    <a:pt x="1493" y="1474"/>
                  </a:lnTo>
                  <a:lnTo>
                    <a:pt x="1445" y="1474"/>
                  </a:lnTo>
                  <a:lnTo>
                    <a:pt x="1417" y="1474"/>
                  </a:lnTo>
                  <a:lnTo>
                    <a:pt x="1417" y="1497"/>
                  </a:lnTo>
                  <a:lnTo>
                    <a:pt x="1417" y="1540"/>
                  </a:lnTo>
                  <a:lnTo>
                    <a:pt x="1283" y="1540"/>
                  </a:lnTo>
                  <a:lnTo>
                    <a:pt x="1559" y="1264"/>
                  </a:lnTo>
                  <a:lnTo>
                    <a:pt x="1559" y="1331"/>
                  </a:lnTo>
                  <a:close/>
                </a:path>
              </a:pathLst>
            </a:custGeom>
            <a:solidFill>
              <a:srgbClr val="AF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85"/>
            <p:cNvSpPr>
              <a:spLocks noEditPoints="1"/>
            </p:cNvSpPr>
            <p:nvPr/>
          </p:nvSpPr>
          <p:spPr bwMode="auto">
            <a:xfrm>
              <a:off x="98918" y="1"/>
              <a:ext cx="1871450" cy="2911035"/>
            </a:xfrm>
            <a:custGeom>
              <a:avLst/>
              <a:gdLst>
                <a:gd name="T0" fmla="*/ 384 w 398"/>
                <a:gd name="T1" fmla="*/ 297 h 619"/>
                <a:gd name="T2" fmla="*/ 365 w 398"/>
                <a:gd name="T3" fmla="*/ 299 h 619"/>
                <a:gd name="T4" fmla="*/ 375 w 398"/>
                <a:gd name="T5" fmla="*/ 288 h 619"/>
                <a:gd name="T6" fmla="*/ 361 w 398"/>
                <a:gd name="T7" fmla="*/ 274 h 619"/>
                <a:gd name="T8" fmla="*/ 225 w 398"/>
                <a:gd name="T9" fmla="*/ 138 h 619"/>
                <a:gd name="T10" fmla="*/ 217 w 398"/>
                <a:gd name="T11" fmla="*/ 130 h 619"/>
                <a:gd name="T12" fmla="*/ 204 w 398"/>
                <a:gd name="T13" fmla="*/ 111 h 619"/>
                <a:gd name="T14" fmla="*/ 201 w 398"/>
                <a:gd name="T15" fmla="*/ 1 h 619"/>
                <a:gd name="T16" fmla="*/ 188 w 398"/>
                <a:gd name="T17" fmla="*/ 120 h 619"/>
                <a:gd name="T18" fmla="*/ 188 w 398"/>
                <a:gd name="T19" fmla="*/ 130 h 619"/>
                <a:gd name="T20" fmla="*/ 192 w 398"/>
                <a:gd name="T21" fmla="*/ 134 h 619"/>
                <a:gd name="T22" fmla="*/ 184 w 398"/>
                <a:gd name="T23" fmla="*/ 142 h 619"/>
                <a:gd name="T24" fmla="*/ 180 w 398"/>
                <a:gd name="T25" fmla="*/ 138 h 619"/>
                <a:gd name="T26" fmla="*/ 23 w 398"/>
                <a:gd name="T27" fmla="*/ 296 h 619"/>
                <a:gd name="T28" fmla="*/ 18 w 398"/>
                <a:gd name="T29" fmla="*/ 307 h 619"/>
                <a:gd name="T30" fmla="*/ 4 w 398"/>
                <a:gd name="T31" fmla="*/ 314 h 619"/>
                <a:gd name="T32" fmla="*/ 11 w 398"/>
                <a:gd name="T33" fmla="*/ 328 h 619"/>
                <a:gd name="T34" fmla="*/ 25 w 398"/>
                <a:gd name="T35" fmla="*/ 322 h 619"/>
                <a:gd name="T36" fmla="*/ 27 w 398"/>
                <a:gd name="T37" fmla="*/ 344 h 619"/>
                <a:gd name="T38" fmla="*/ 173 w 398"/>
                <a:gd name="T39" fmla="*/ 491 h 619"/>
                <a:gd name="T40" fmla="*/ 183 w 398"/>
                <a:gd name="T41" fmla="*/ 480 h 619"/>
                <a:gd name="T42" fmla="*/ 181 w 398"/>
                <a:gd name="T43" fmla="*/ 499 h 619"/>
                <a:gd name="T44" fmla="*/ 181 w 398"/>
                <a:gd name="T45" fmla="*/ 499 h 619"/>
                <a:gd name="T46" fmla="*/ 191 w 398"/>
                <a:gd name="T47" fmla="*/ 513 h 619"/>
                <a:gd name="T48" fmla="*/ 192 w 398"/>
                <a:gd name="T49" fmla="*/ 566 h 619"/>
                <a:gd name="T50" fmla="*/ 190 w 398"/>
                <a:gd name="T51" fmla="*/ 588 h 619"/>
                <a:gd name="T52" fmla="*/ 193 w 398"/>
                <a:gd name="T53" fmla="*/ 616 h 619"/>
                <a:gd name="T54" fmla="*/ 195 w 398"/>
                <a:gd name="T55" fmla="*/ 618 h 619"/>
                <a:gd name="T56" fmla="*/ 195 w 398"/>
                <a:gd name="T57" fmla="*/ 618 h 619"/>
                <a:gd name="T58" fmla="*/ 195 w 398"/>
                <a:gd name="T59" fmla="*/ 618 h 619"/>
                <a:gd name="T60" fmla="*/ 196 w 398"/>
                <a:gd name="T61" fmla="*/ 619 h 619"/>
                <a:gd name="T62" fmla="*/ 196 w 398"/>
                <a:gd name="T63" fmla="*/ 618 h 619"/>
                <a:gd name="T64" fmla="*/ 196 w 398"/>
                <a:gd name="T65" fmla="*/ 618 h 619"/>
                <a:gd name="T66" fmla="*/ 197 w 398"/>
                <a:gd name="T67" fmla="*/ 585 h 619"/>
                <a:gd name="T68" fmla="*/ 200 w 398"/>
                <a:gd name="T69" fmla="*/ 619 h 619"/>
                <a:gd name="T70" fmla="*/ 197 w 398"/>
                <a:gd name="T71" fmla="*/ 578 h 619"/>
                <a:gd name="T72" fmla="*/ 196 w 398"/>
                <a:gd name="T73" fmla="*/ 561 h 619"/>
                <a:gd name="T74" fmla="*/ 203 w 398"/>
                <a:gd name="T75" fmla="*/ 513 h 619"/>
                <a:gd name="T76" fmla="*/ 210 w 398"/>
                <a:gd name="T77" fmla="*/ 499 h 619"/>
                <a:gd name="T78" fmla="*/ 210 w 398"/>
                <a:gd name="T79" fmla="*/ 499 h 619"/>
                <a:gd name="T80" fmla="*/ 207 w 398"/>
                <a:gd name="T81" fmla="*/ 480 h 619"/>
                <a:gd name="T82" fmla="*/ 372 w 398"/>
                <a:gd name="T83" fmla="*/ 337 h 619"/>
                <a:gd name="T84" fmla="*/ 372 w 398"/>
                <a:gd name="T85" fmla="*/ 329 h 619"/>
                <a:gd name="T86" fmla="*/ 373 w 398"/>
                <a:gd name="T87" fmla="*/ 315 h 619"/>
                <a:gd name="T88" fmla="*/ 388 w 398"/>
                <a:gd name="T89" fmla="*/ 321 h 619"/>
                <a:gd name="T90" fmla="*/ 394 w 398"/>
                <a:gd name="T91" fmla="*/ 307 h 619"/>
                <a:gd name="T92" fmla="*/ 15 w 398"/>
                <a:gd name="T93" fmla="*/ 311 h 619"/>
                <a:gd name="T94" fmla="*/ 196 w 398"/>
                <a:gd name="T95" fmla="*/ 618 h 619"/>
                <a:gd name="T96" fmla="*/ 361 w 398"/>
                <a:gd name="T97" fmla="*/ 319 h 619"/>
                <a:gd name="T98" fmla="*/ 368 w 398"/>
                <a:gd name="T99" fmla="*/ 333 h 619"/>
                <a:gd name="T100" fmla="*/ 207 w 398"/>
                <a:gd name="T101" fmla="*/ 472 h 619"/>
                <a:gd name="T102" fmla="*/ 187 w 398"/>
                <a:gd name="T103" fmla="*/ 476 h 619"/>
                <a:gd name="T104" fmla="*/ 173 w 398"/>
                <a:gd name="T105" fmla="*/ 483 h 619"/>
                <a:gd name="T106" fmla="*/ 40 w 398"/>
                <a:gd name="T107" fmla="*/ 329 h 619"/>
                <a:gd name="T108" fmla="*/ 37 w 398"/>
                <a:gd name="T109" fmla="*/ 310 h 619"/>
                <a:gd name="T110" fmla="*/ 30 w 398"/>
                <a:gd name="T111" fmla="*/ 295 h 619"/>
                <a:gd name="T112" fmla="*/ 191 w 398"/>
                <a:gd name="T113" fmla="*/ 156 h 619"/>
                <a:gd name="T114" fmla="*/ 211 w 398"/>
                <a:gd name="T115" fmla="*/ 153 h 619"/>
                <a:gd name="T116" fmla="*/ 226 w 398"/>
                <a:gd name="T117" fmla="*/ 146 h 619"/>
                <a:gd name="T118" fmla="*/ 357 w 398"/>
                <a:gd name="T119" fmla="*/ 299 h 619"/>
                <a:gd name="T120" fmla="*/ 369 w 398"/>
                <a:gd name="T121" fmla="*/ 311 h 619"/>
                <a:gd name="T122" fmla="*/ 377 w 398"/>
                <a:gd name="T123" fmla="*/ 311 h 619"/>
                <a:gd name="T124" fmla="*/ 384 w 398"/>
                <a:gd name="T125" fmla="*/ 31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8" h="619">
                  <a:moveTo>
                    <a:pt x="394" y="307"/>
                  </a:moveTo>
                  <a:cubicBezTo>
                    <a:pt x="388" y="300"/>
                    <a:pt x="388" y="300"/>
                    <a:pt x="388" y="300"/>
                  </a:cubicBezTo>
                  <a:cubicBezTo>
                    <a:pt x="384" y="297"/>
                    <a:pt x="384" y="297"/>
                    <a:pt x="384" y="297"/>
                  </a:cubicBezTo>
                  <a:cubicBezTo>
                    <a:pt x="384" y="296"/>
                    <a:pt x="384" y="296"/>
                    <a:pt x="384" y="296"/>
                  </a:cubicBezTo>
                  <a:cubicBezTo>
                    <a:pt x="373" y="307"/>
                    <a:pt x="373" y="307"/>
                    <a:pt x="373" y="307"/>
                  </a:cubicBezTo>
                  <a:cubicBezTo>
                    <a:pt x="365" y="299"/>
                    <a:pt x="365" y="299"/>
                    <a:pt x="365" y="299"/>
                  </a:cubicBezTo>
                  <a:cubicBezTo>
                    <a:pt x="371" y="292"/>
                    <a:pt x="371" y="292"/>
                    <a:pt x="371" y="292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61" y="274"/>
                    <a:pt x="361" y="274"/>
                    <a:pt x="361" y="274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5" y="138"/>
                    <a:pt x="225" y="138"/>
                    <a:pt x="225" y="138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07" y="140"/>
                    <a:pt x="207" y="140"/>
                    <a:pt x="207" y="14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9" y="118"/>
                    <a:pt x="217" y="115"/>
                    <a:pt x="208" y="116"/>
                  </a:cubicBezTo>
                  <a:cubicBezTo>
                    <a:pt x="204" y="117"/>
                    <a:pt x="204" y="113"/>
                    <a:pt x="204" y="111"/>
                  </a:cubicBezTo>
                  <a:cubicBezTo>
                    <a:pt x="204" y="74"/>
                    <a:pt x="205" y="35"/>
                    <a:pt x="20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1"/>
                    <a:pt x="201" y="1"/>
                  </a:cubicBezTo>
                  <a:cubicBezTo>
                    <a:pt x="201" y="37"/>
                    <a:pt x="201" y="74"/>
                    <a:pt x="201" y="110"/>
                  </a:cubicBezTo>
                  <a:cubicBezTo>
                    <a:pt x="201" y="114"/>
                    <a:pt x="200" y="116"/>
                    <a:pt x="196" y="115"/>
                  </a:cubicBezTo>
                  <a:cubicBezTo>
                    <a:pt x="193" y="115"/>
                    <a:pt x="189" y="116"/>
                    <a:pt x="188" y="120"/>
                  </a:cubicBezTo>
                  <a:cubicBezTo>
                    <a:pt x="188" y="123"/>
                    <a:pt x="188" y="126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191" y="148"/>
                    <a:pt x="191" y="148"/>
                    <a:pt x="191" y="148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26" y="292"/>
                    <a:pt x="26" y="292"/>
                    <a:pt x="26" y="292"/>
                  </a:cubicBezTo>
                  <a:cubicBezTo>
                    <a:pt x="23" y="296"/>
                    <a:pt x="23" y="296"/>
                    <a:pt x="23" y="296"/>
                  </a:cubicBezTo>
                  <a:cubicBezTo>
                    <a:pt x="33" y="306"/>
                    <a:pt x="33" y="306"/>
                    <a:pt x="33" y="306"/>
                  </a:cubicBezTo>
                  <a:cubicBezTo>
                    <a:pt x="25" y="314"/>
                    <a:pt x="25" y="314"/>
                    <a:pt x="25" y="314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5" y="303"/>
                    <a:pt x="15" y="303"/>
                    <a:pt x="15" y="303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4" y="322"/>
                    <a:pt x="4" y="322"/>
                    <a:pt x="4" y="322"/>
                  </a:cubicBezTo>
                  <a:cubicBezTo>
                    <a:pt x="11" y="328"/>
                    <a:pt x="11" y="328"/>
                    <a:pt x="11" y="328"/>
                  </a:cubicBezTo>
                  <a:cubicBezTo>
                    <a:pt x="14" y="332"/>
                    <a:pt x="14" y="332"/>
                    <a:pt x="14" y="332"/>
                  </a:cubicBezTo>
                  <a:cubicBezTo>
                    <a:pt x="15" y="332"/>
                    <a:pt x="15" y="332"/>
                    <a:pt x="15" y="33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23" y="340"/>
                    <a:pt x="23" y="340"/>
                    <a:pt x="23" y="340"/>
                  </a:cubicBezTo>
                  <a:cubicBezTo>
                    <a:pt x="27" y="344"/>
                    <a:pt x="27" y="344"/>
                    <a:pt x="27" y="344"/>
                  </a:cubicBezTo>
                  <a:cubicBezTo>
                    <a:pt x="169" y="487"/>
                    <a:pt x="169" y="487"/>
                    <a:pt x="169" y="487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83" y="480"/>
                    <a:pt x="183" y="480"/>
                    <a:pt x="183" y="480"/>
                  </a:cubicBezTo>
                  <a:cubicBezTo>
                    <a:pt x="192" y="488"/>
                    <a:pt x="192" y="488"/>
                    <a:pt x="192" y="488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503"/>
                    <a:pt x="181" y="504"/>
                    <a:pt x="181" y="506"/>
                  </a:cubicBezTo>
                  <a:cubicBezTo>
                    <a:pt x="181" y="510"/>
                    <a:pt x="184" y="513"/>
                    <a:pt x="188" y="513"/>
                  </a:cubicBezTo>
                  <a:cubicBezTo>
                    <a:pt x="189" y="513"/>
                    <a:pt x="190" y="513"/>
                    <a:pt x="191" y="513"/>
                  </a:cubicBezTo>
                  <a:cubicBezTo>
                    <a:pt x="194" y="513"/>
                    <a:pt x="195" y="514"/>
                    <a:pt x="195" y="517"/>
                  </a:cubicBezTo>
                  <a:cubicBezTo>
                    <a:pt x="195" y="524"/>
                    <a:pt x="195" y="554"/>
                    <a:pt x="195" y="561"/>
                  </a:cubicBezTo>
                  <a:cubicBezTo>
                    <a:pt x="194" y="562"/>
                    <a:pt x="193" y="565"/>
                    <a:pt x="192" y="566"/>
                  </a:cubicBezTo>
                  <a:cubicBezTo>
                    <a:pt x="189" y="569"/>
                    <a:pt x="188" y="573"/>
                    <a:pt x="192" y="576"/>
                  </a:cubicBezTo>
                  <a:cubicBezTo>
                    <a:pt x="192" y="577"/>
                    <a:pt x="193" y="578"/>
                    <a:pt x="194" y="578"/>
                  </a:cubicBezTo>
                  <a:cubicBezTo>
                    <a:pt x="189" y="581"/>
                    <a:pt x="189" y="584"/>
                    <a:pt x="190" y="588"/>
                  </a:cubicBezTo>
                  <a:cubicBezTo>
                    <a:pt x="190" y="597"/>
                    <a:pt x="190" y="617"/>
                    <a:pt x="190" y="617"/>
                  </a:cubicBezTo>
                  <a:cubicBezTo>
                    <a:pt x="190" y="618"/>
                    <a:pt x="190" y="619"/>
                    <a:pt x="191" y="619"/>
                  </a:cubicBezTo>
                  <a:cubicBezTo>
                    <a:pt x="192" y="619"/>
                    <a:pt x="193" y="619"/>
                    <a:pt x="193" y="616"/>
                  </a:cubicBezTo>
                  <a:cubicBezTo>
                    <a:pt x="192" y="612"/>
                    <a:pt x="193" y="603"/>
                    <a:pt x="193" y="590"/>
                  </a:cubicBezTo>
                  <a:cubicBezTo>
                    <a:pt x="193" y="589"/>
                    <a:pt x="193" y="585"/>
                    <a:pt x="194" y="585"/>
                  </a:cubicBezTo>
                  <a:cubicBezTo>
                    <a:pt x="195" y="585"/>
                    <a:pt x="195" y="593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9"/>
                    <a:pt x="195" y="619"/>
                  </a:cubicBezTo>
                  <a:cubicBezTo>
                    <a:pt x="195" y="619"/>
                    <a:pt x="195" y="619"/>
                    <a:pt x="195" y="619"/>
                  </a:cubicBezTo>
                  <a:cubicBezTo>
                    <a:pt x="195" y="619"/>
                    <a:pt x="195" y="618"/>
                    <a:pt x="195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593"/>
                    <a:pt x="196" y="585"/>
                    <a:pt x="197" y="585"/>
                  </a:cubicBezTo>
                  <a:cubicBezTo>
                    <a:pt x="198" y="585"/>
                    <a:pt x="198" y="589"/>
                    <a:pt x="198" y="590"/>
                  </a:cubicBezTo>
                  <a:cubicBezTo>
                    <a:pt x="198" y="603"/>
                    <a:pt x="199" y="612"/>
                    <a:pt x="198" y="616"/>
                  </a:cubicBezTo>
                  <a:cubicBezTo>
                    <a:pt x="198" y="619"/>
                    <a:pt x="199" y="619"/>
                    <a:pt x="200" y="619"/>
                  </a:cubicBezTo>
                  <a:cubicBezTo>
                    <a:pt x="201" y="619"/>
                    <a:pt x="201" y="618"/>
                    <a:pt x="201" y="617"/>
                  </a:cubicBezTo>
                  <a:cubicBezTo>
                    <a:pt x="201" y="617"/>
                    <a:pt x="201" y="597"/>
                    <a:pt x="202" y="588"/>
                  </a:cubicBezTo>
                  <a:cubicBezTo>
                    <a:pt x="202" y="584"/>
                    <a:pt x="202" y="581"/>
                    <a:pt x="197" y="578"/>
                  </a:cubicBezTo>
                  <a:cubicBezTo>
                    <a:pt x="198" y="578"/>
                    <a:pt x="199" y="577"/>
                    <a:pt x="199" y="576"/>
                  </a:cubicBezTo>
                  <a:cubicBezTo>
                    <a:pt x="203" y="573"/>
                    <a:pt x="202" y="569"/>
                    <a:pt x="199" y="566"/>
                  </a:cubicBezTo>
                  <a:cubicBezTo>
                    <a:pt x="198" y="565"/>
                    <a:pt x="197" y="562"/>
                    <a:pt x="196" y="561"/>
                  </a:cubicBezTo>
                  <a:cubicBezTo>
                    <a:pt x="196" y="554"/>
                    <a:pt x="197" y="524"/>
                    <a:pt x="196" y="517"/>
                  </a:cubicBezTo>
                  <a:cubicBezTo>
                    <a:pt x="196" y="514"/>
                    <a:pt x="197" y="513"/>
                    <a:pt x="200" y="513"/>
                  </a:cubicBezTo>
                  <a:cubicBezTo>
                    <a:pt x="201" y="514"/>
                    <a:pt x="202" y="513"/>
                    <a:pt x="203" y="513"/>
                  </a:cubicBezTo>
                  <a:cubicBezTo>
                    <a:pt x="207" y="513"/>
                    <a:pt x="210" y="510"/>
                    <a:pt x="210" y="506"/>
                  </a:cubicBezTo>
                  <a:cubicBezTo>
                    <a:pt x="210" y="504"/>
                    <a:pt x="210" y="503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06" y="495"/>
                    <a:pt x="206" y="495"/>
                    <a:pt x="206" y="495"/>
                  </a:cubicBezTo>
                  <a:cubicBezTo>
                    <a:pt x="199" y="488"/>
                    <a:pt x="199" y="488"/>
                    <a:pt x="199" y="488"/>
                  </a:cubicBezTo>
                  <a:cubicBezTo>
                    <a:pt x="207" y="480"/>
                    <a:pt x="207" y="480"/>
                    <a:pt x="207" y="480"/>
                  </a:cubicBezTo>
                  <a:cubicBezTo>
                    <a:pt x="218" y="491"/>
                    <a:pt x="218" y="491"/>
                    <a:pt x="218" y="491"/>
                  </a:cubicBezTo>
                  <a:cubicBezTo>
                    <a:pt x="222" y="487"/>
                    <a:pt x="222" y="487"/>
                    <a:pt x="222" y="487"/>
                  </a:cubicBezTo>
                  <a:cubicBezTo>
                    <a:pt x="372" y="337"/>
                    <a:pt x="372" y="337"/>
                    <a:pt x="372" y="337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65" y="323"/>
                    <a:pt x="365" y="323"/>
                    <a:pt x="365" y="323"/>
                  </a:cubicBezTo>
                  <a:cubicBezTo>
                    <a:pt x="373" y="315"/>
                    <a:pt x="373" y="315"/>
                    <a:pt x="373" y="315"/>
                  </a:cubicBezTo>
                  <a:cubicBezTo>
                    <a:pt x="380" y="321"/>
                    <a:pt x="380" y="321"/>
                    <a:pt x="380" y="321"/>
                  </a:cubicBezTo>
                  <a:cubicBezTo>
                    <a:pt x="384" y="325"/>
                    <a:pt x="384" y="325"/>
                    <a:pt x="384" y="325"/>
                  </a:cubicBezTo>
                  <a:cubicBezTo>
                    <a:pt x="388" y="321"/>
                    <a:pt x="388" y="321"/>
                    <a:pt x="388" y="321"/>
                  </a:cubicBezTo>
                  <a:cubicBezTo>
                    <a:pt x="394" y="315"/>
                    <a:pt x="394" y="315"/>
                    <a:pt x="394" y="315"/>
                  </a:cubicBezTo>
                  <a:cubicBezTo>
                    <a:pt x="398" y="311"/>
                    <a:pt x="398" y="311"/>
                    <a:pt x="398" y="311"/>
                  </a:cubicBezTo>
                  <a:lnTo>
                    <a:pt x="394" y="307"/>
                  </a:lnTo>
                  <a:close/>
                  <a:moveTo>
                    <a:pt x="15" y="324"/>
                  </a:moveTo>
                  <a:cubicBezTo>
                    <a:pt x="8" y="318"/>
                    <a:pt x="8" y="318"/>
                    <a:pt x="8" y="318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21" y="318"/>
                    <a:pt x="21" y="318"/>
                    <a:pt x="21" y="318"/>
                  </a:cubicBezTo>
                  <a:lnTo>
                    <a:pt x="15" y="324"/>
                  </a:lnTo>
                  <a:close/>
                  <a:moveTo>
                    <a:pt x="196" y="618"/>
                  </a:move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lose/>
                  <a:moveTo>
                    <a:pt x="361" y="319"/>
                  </a:moveTo>
                  <a:cubicBezTo>
                    <a:pt x="357" y="323"/>
                    <a:pt x="357" y="323"/>
                    <a:pt x="357" y="323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218" y="483"/>
                    <a:pt x="218" y="483"/>
                    <a:pt x="218" y="483"/>
                  </a:cubicBezTo>
                  <a:cubicBezTo>
                    <a:pt x="211" y="476"/>
                    <a:pt x="211" y="476"/>
                    <a:pt x="211" y="476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3" y="476"/>
                    <a:pt x="203" y="476"/>
                    <a:pt x="203" y="476"/>
                  </a:cubicBezTo>
                  <a:cubicBezTo>
                    <a:pt x="196" y="484"/>
                    <a:pt x="196" y="484"/>
                    <a:pt x="196" y="484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184" y="473"/>
                    <a:pt x="184" y="473"/>
                    <a:pt x="184" y="473"/>
                  </a:cubicBezTo>
                  <a:cubicBezTo>
                    <a:pt x="183" y="472"/>
                    <a:pt x="183" y="472"/>
                    <a:pt x="183" y="472"/>
                  </a:cubicBezTo>
                  <a:cubicBezTo>
                    <a:pt x="173" y="483"/>
                    <a:pt x="173" y="483"/>
                    <a:pt x="173" y="483"/>
                  </a:cubicBezTo>
                  <a:cubicBezTo>
                    <a:pt x="31" y="340"/>
                    <a:pt x="31" y="340"/>
                    <a:pt x="31" y="34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0" y="329"/>
                    <a:pt x="40" y="329"/>
                    <a:pt x="40" y="329"/>
                  </a:cubicBezTo>
                  <a:cubicBezTo>
                    <a:pt x="37" y="326"/>
                    <a:pt x="37" y="326"/>
                    <a:pt x="37" y="326"/>
                  </a:cubicBezTo>
                  <a:cubicBezTo>
                    <a:pt x="29" y="318"/>
                    <a:pt x="29" y="318"/>
                    <a:pt x="29" y="318"/>
                  </a:cubicBezTo>
                  <a:cubicBezTo>
                    <a:pt x="37" y="310"/>
                    <a:pt x="37" y="310"/>
                    <a:pt x="37" y="310"/>
                  </a:cubicBezTo>
                  <a:cubicBezTo>
                    <a:pt x="41" y="306"/>
                    <a:pt x="41" y="306"/>
                    <a:pt x="41" y="306"/>
                  </a:cubicBezTo>
                  <a:cubicBezTo>
                    <a:pt x="37" y="302"/>
                    <a:pt x="37" y="302"/>
                    <a:pt x="37" y="302"/>
                  </a:cubicBezTo>
                  <a:cubicBezTo>
                    <a:pt x="30" y="295"/>
                    <a:pt x="30" y="295"/>
                    <a:pt x="30" y="295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91" y="156"/>
                    <a:pt x="191" y="156"/>
                    <a:pt x="191" y="156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4" y="156"/>
                    <a:pt x="214" y="156"/>
                    <a:pt x="214" y="156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26" y="146"/>
                    <a:pt x="226" y="146"/>
                    <a:pt x="226" y="146"/>
                  </a:cubicBezTo>
                  <a:cubicBezTo>
                    <a:pt x="358" y="278"/>
                    <a:pt x="358" y="278"/>
                    <a:pt x="358" y="27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57" y="299"/>
                    <a:pt x="357" y="299"/>
                    <a:pt x="357" y="299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61" y="303"/>
                    <a:pt x="361" y="303"/>
                    <a:pt x="361" y="303"/>
                  </a:cubicBezTo>
                  <a:cubicBezTo>
                    <a:pt x="369" y="311"/>
                    <a:pt x="369" y="311"/>
                    <a:pt x="369" y="311"/>
                  </a:cubicBezTo>
                  <a:lnTo>
                    <a:pt x="361" y="319"/>
                  </a:lnTo>
                  <a:close/>
                  <a:moveTo>
                    <a:pt x="384" y="317"/>
                  </a:moveTo>
                  <a:cubicBezTo>
                    <a:pt x="377" y="311"/>
                    <a:pt x="377" y="311"/>
                    <a:pt x="377" y="311"/>
                  </a:cubicBezTo>
                  <a:cubicBezTo>
                    <a:pt x="384" y="304"/>
                    <a:pt x="384" y="304"/>
                    <a:pt x="384" y="304"/>
                  </a:cubicBezTo>
                  <a:cubicBezTo>
                    <a:pt x="390" y="311"/>
                    <a:pt x="390" y="311"/>
                    <a:pt x="390" y="311"/>
                  </a:cubicBezTo>
                  <a:lnTo>
                    <a:pt x="384" y="31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Oval 87"/>
            <p:cNvSpPr>
              <a:spLocks noChangeArrowheads="1"/>
            </p:cNvSpPr>
            <p:nvPr/>
          </p:nvSpPr>
          <p:spPr bwMode="auto">
            <a:xfrm>
              <a:off x="488638" y="930780"/>
              <a:ext cx="1087064" cy="1082117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8"/>
            <p:cNvSpPr>
              <a:spLocks noEditPoints="1"/>
            </p:cNvSpPr>
            <p:nvPr/>
          </p:nvSpPr>
          <p:spPr bwMode="auto">
            <a:xfrm>
              <a:off x="691068" y="1086075"/>
              <a:ext cx="728093" cy="832184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7470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3"/>
          <p:cNvSpPr>
            <a:spLocks noChangeArrowheads="1"/>
          </p:cNvSpPr>
          <p:nvPr/>
        </p:nvSpPr>
        <p:spPr bwMode="auto">
          <a:xfrm>
            <a:off x="8611078" y="3682195"/>
            <a:ext cx="56369" cy="70147"/>
          </a:xfrm>
          <a:prstGeom prst="ellipse">
            <a:avLst/>
          </a:prstGeom>
          <a:solidFill>
            <a:srgbClr val="E5B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40"/>
          <p:cNvSpPr>
            <a:spLocks noChangeArrowheads="1"/>
          </p:cNvSpPr>
          <p:nvPr/>
        </p:nvSpPr>
        <p:spPr bwMode="auto">
          <a:xfrm>
            <a:off x="7537580" y="3141061"/>
            <a:ext cx="56369" cy="7014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4" name="组合 93"/>
          <p:cNvGrpSpPr/>
          <p:nvPr/>
        </p:nvGrpSpPr>
        <p:grpSpPr>
          <a:xfrm>
            <a:off x="2108337" y="2775813"/>
            <a:ext cx="7938018" cy="1812763"/>
            <a:chOff x="2449758" y="2596327"/>
            <a:chExt cx="7292485" cy="1665346"/>
          </a:xfrm>
        </p:grpSpPr>
        <p:sp>
          <p:nvSpPr>
            <p:cNvPr id="95" name="Block Arc 51"/>
            <p:cNvSpPr/>
            <p:nvPr/>
          </p:nvSpPr>
          <p:spPr>
            <a:xfrm>
              <a:off x="2449758" y="2598489"/>
              <a:ext cx="1663184" cy="1663184"/>
            </a:xfrm>
            <a:prstGeom prst="blockArc">
              <a:avLst>
                <a:gd name="adj1" fmla="val 10800000"/>
                <a:gd name="adj2" fmla="val 3"/>
                <a:gd name="adj3" fmla="val 15291"/>
              </a:avLst>
            </a:prstGeom>
            <a:solidFill>
              <a:srgbClr val="1C50A2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6" name="Block Arc 53"/>
            <p:cNvSpPr/>
            <p:nvPr/>
          </p:nvSpPr>
          <p:spPr>
            <a:xfrm>
              <a:off x="5264445" y="2598489"/>
              <a:ext cx="1663184" cy="1663184"/>
            </a:xfrm>
            <a:prstGeom prst="blockArc">
              <a:avLst>
                <a:gd name="adj1" fmla="val 10800000"/>
                <a:gd name="adj2" fmla="val 3"/>
                <a:gd name="adj3" fmla="val 15291"/>
              </a:avLst>
            </a:prstGeom>
            <a:solidFill>
              <a:srgbClr val="1C50A2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7" name="Block Arc 55"/>
            <p:cNvSpPr/>
            <p:nvPr/>
          </p:nvSpPr>
          <p:spPr>
            <a:xfrm>
              <a:off x="8079059" y="2598489"/>
              <a:ext cx="1663184" cy="1663184"/>
            </a:xfrm>
            <a:prstGeom prst="blockArc">
              <a:avLst>
                <a:gd name="adj1" fmla="val 10800000"/>
                <a:gd name="adj2" fmla="val 3"/>
                <a:gd name="adj3" fmla="val 15291"/>
              </a:avLst>
            </a:prstGeom>
            <a:solidFill>
              <a:srgbClr val="1C50A2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8" name="Block Arc 52"/>
            <p:cNvSpPr/>
            <p:nvPr/>
          </p:nvSpPr>
          <p:spPr>
            <a:xfrm rot="10800000">
              <a:off x="3856371" y="2596327"/>
              <a:ext cx="1663184" cy="1663184"/>
            </a:xfrm>
            <a:prstGeom prst="blockArc">
              <a:avLst>
                <a:gd name="adj1" fmla="val 10800000"/>
                <a:gd name="adj2" fmla="val 3"/>
                <a:gd name="adj3" fmla="val 15291"/>
              </a:avLst>
            </a:prstGeom>
            <a:solidFill>
              <a:srgbClr val="1C50A2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9" name="Block Arc 54"/>
            <p:cNvSpPr/>
            <p:nvPr/>
          </p:nvSpPr>
          <p:spPr>
            <a:xfrm rot="10800000">
              <a:off x="6671059" y="2596327"/>
              <a:ext cx="1663184" cy="1663184"/>
            </a:xfrm>
            <a:prstGeom prst="blockArc">
              <a:avLst>
                <a:gd name="adj1" fmla="val 10800000"/>
                <a:gd name="adj2" fmla="val 3"/>
                <a:gd name="adj3" fmla="val 15291"/>
              </a:avLst>
            </a:prstGeom>
            <a:solidFill>
              <a:srgbClr val="1C50A2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2891442" y="3064389"/>
              <a:ext cx="764416" cy="764415"/>
              <a:chOff x="1388862" y="2480196"/>
              <a:chExt cx="666199" cy="666198"/>
            </a:xfrm>
            <a:effectLst/>
          </p:grpSpPr>
          <p:sp>
            <p:nvSpPr>
              <p:cNvPr id="123" name="椭圆 122"/>
              <p:cNvSpPr/>
              <p:nvPr/>
            </p:nvSpPr>
            <p:spPr>
              <a:xfrm>
                <a:off x="1388862" y="2480196"/>
                <a:ext cx="666199" cy="666198"/>
              </a:xfrm>
              <a:prstGeom prst="ellipse">
                <a:avLst/>
              </a:prstGeom>
              <a:solidFill>
                <a:srgbClr val="1C50A2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4" name="Freeform 116"/>
              <p:cNvSpPr>
                <a:spLocks noEditPoints="1"/>
              </p:cNvSpPr>
              <p:nvPr/>
            </p:nvSpPr>
            <p:spPr bwMode="auto">
              <a:xfrm>
                <a:off x="1497123" y="2652994"/>
                <a:ext cx="397548" cy="320603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4305755" y="3064393"/>
              <a:ext cx="764416" cy="764416"/>
              <a:chOff x="2781755" y="2465129"/>
              <a:chExt cx="764416" cy="764416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2781755" y="2465129"/>
                <a:ext cx="764416" cy="764416"/>
              </a:xfrm>
              <a:prstGeom prst="ellipse">
                <a:avLst/>
              </a:prstGeom>
              <a:solidFill>
                <a:srgbClr val="1C50A2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2" name="Freeform 105"/>
              <p:cNvSpPr>
                <a:spLocks noEditPoints="1"/>
              </p:cNvSpPr>
              <p:nvPr/>
            </p:nvSpPr>
            <p:spPr bwMode="auto">
              <a:xfrm>
                <a:off x="2943474" y="2657050"/>
                <a:ext cx="433281" cy="427002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7125621" y="3036726"/>
              <a:ext cx="764416" cy="764416"/>
              <a:chOff x="5601621" y="2437462"/>
              <a:chExt cx="764416" cy="764416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5601621" y="2437462"/>
                <a:ext cx="764416" cy="764416"/>
              </a:xfrm>
              <a:prstGeom prst="ellipse">
                <a:avLst/>
              </a:prstGeom>
              <a:solidFill>
                <a:srgbClr val="1C50A2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0" name="Freeform 45"/>
              <p:cNvSpPr>
                <a:spLocks noEditPoints="1"/>
              </p:cNvSpPr>
              <p:nvPr/>
            </p:nvSpPr>
            <p:spPr bwMode="auto">
              <a:xfrm>
                <a:off x="5784023" y="2620287"/>
                <a:ext cx="389255" cy="389255"/>
              </a:xfrm>
              <a:custGeom>
                <a:avLst/>
                <a:gdLst/>
                <a:ahLst/>
                <a:cxnLst>
                  <a:cxn ang="0">
                    <a:pos x="27" y="55"/>
                  </a:cxn>
                  <a:cxn ang="0">
                    <a:pos x="0" y="27"/>
                  </a:cxn>
                  <a:cxn ang="0">
                    <a:pos x="27" y="0"/>
                  </a:cxn>
                  <a:cxn ang="0">
                    <a:pos x="55" y="27"/>
                  </a:cxn>
                  <a:cxn ang="0">
                    <a:pos x="27" y="55"/>
                  </a:cxn>
                  <a:cxn ang="0">
                    <a:pos x="45" y="20"/>
                  </a:cxn>
                  <a:cxn ang="0">
                    <a:pos x="42" y="17"/>
                  </a:cxn>
                  <a:cxn ang="0">
                    <a:pos x="40" y="16"/>
                  </a:cxn>
                  <a:cxn ang="0">
                    <a:pos x="38" y="17"/>
                  </a:cxn>
                  <a:cxn ang="0">
                    <a:pos x="24" y="31"/>
                  </a:cxn>
                  <a:cxn ang="0">
                    <a:pos x="16" y="23"/>
                  </a:cxn>
                  <a:cxn ang="0">
                    <a:pos x="14" y="22"/>
                  </a:cxn>
                  <a:cxn ang="0">
                    <a:pos x="13" y="23"/>
                  </a:cxn>
                  <a:cxn ang="0">
                    <a:pos x="9" y="26"/>
                  </a:cxn>
                  <a:cxn ang="0">
                    <a:pos x="9" y="28"/>
                  </a:cxn>
                  <a:cxn ang="0">
                    <a:pos x="9" y="30"/>
                  </a:cxn>
                  <a:cxn ang="0">
                    <a:pos x="22" y="43"/>
                  </a:cxn>
                  <a:cxn ang="0">
                    <a:pos x="24" y="43"/>
                  </a:cxn>
                  <a:cxn ang="0">
                    <a:pos x="26" y="43"/>
                  </a:cxn>
                  <a:cxn ang="0">
                    <a:pos x="45" y="23"/>
                  </a:cxn>
                  <a:cxn ang="0">
                    <a:pos x="46" y="22"/>
                  </a:cxn>
                  <a:cxn ang="0">
                    <a:pos x="45" y="20"/>
                  </a:cxn>
                </a:cxnLst>
                <a:rect l="0" t="0" r="r" b="b"/>
                <a:pathLst>
                  <a:path w="55" h="55">
                    <a:moveTo>
                      <a:pt x="27" y="55"/>
                    </a:moveTo>
                    <a:cubicBezTo>
                      <a:pt x="12" y="55"/>
                      <a:pt x="0" y="42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5" y="12"/>
                      <a:pt x="55" y="27"/>
                    </a:cubicBezTo>
                    <a:cubicBezTo>
                      <a:pt x="55" y="42"/>
                      <a:pt x="42" y="55"/>
                      <a:pt x="27" y="55"/>
                    </a:cubicBezTo>
                    <a:close/>
                    <a:moveTo>
                      <a:pt x="45" y="20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0" y="16"/>
                    </a:cubicBezTo>
                    <a:cubicBezTo>
                      <a:pt x="39" y="16"/>
                      <a:pt x="39" y="16"/>
                      <a:pt x="38" y="17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2"/>
                      <a:pt x="14" y="22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9"/>
                      <a:pt x="9" y="29"/>
                      <a:pt x="9" y="30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3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2"/>
                      <a:pt x="46" y="22"/>
                    </a:cubicBezTo>
                    <a:cubicBezTo>
                      <a:pt x="46" y="21"/>
                      <a:pt x="45" y="20"/>
                      <a:pt x="45" y="2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8539933" y="3044034"/>
              <a:ext cx="764416" cy="764416"/>
              <a:chOff x="7015933" y="2444770"/>
              <a:chExt cx="764416" cy="764416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7015933" y="2444770"/>
                <a:ext cx="764416" cy="764416"/>
              </a:xfrm>
              <a:prstGeom prst="ellipse">
                <a:avLst/>
              </a:prstGeom>
              <a:solidFill>
                <a:srgbClr val="1C50A2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8" name="Freeform 62"/>
              <p:cNvSpPr>
                <a:spLocks noChangeAspect="1" noEditPoints="1"/>
              </p:cNvSpPr>
              <p:nvPr/>
            </p:nvSpPr>
            <p:spPr bwMode="auto">
              <a:xfrm>
                <a:off x="7183365" y="2621245"/>
                <a:ext cx="423615" cy="427002"/>
              </a:xfrm>
              <a:custGeom>
                <a:avLst/>
                <a:gdLst/>
                <a:ahLst/>
                <a:cxnLst>
                  <a:cxn ang="0">
                    <a:pos x="58" y="33"/>
                  </a:cxn>
                  <a:cxn ang="0">
                    <a:pos x="57" y="34"/>
                  </a:cxn>
                  <a:cxn ang="0">
                    <a:pos x="50" y="35"/>
                  </a:cxn>
                  <a:cxn ang="0">
                    <a:pos x="49" y="39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3" y="46"/>
                  </a:cxn>
                  <a:cxn ang="0">
                    <a:pos x="45" y="53"/>
                  </a:cxn>
                  <a:cxn ang="0">
                    <a:pos x="44" y="52"/>
                  </a:cxn>
                  <a:cxn ang="0">
                    <a:pos x="39" y="48"/>
                  </a:cxn>
                  <a:cxn ang="0">
                    <a:pos x="36" y="50"/>
                  </a:cxn>
                  <a:cxn ang="0">
                    <a:pos x="34" y="57"/>
                  </a:cxn>
                  <a:cxn ang="0">
                    <a:pos x="33" y="58"/>
                  </a:cxn>
                  <a:cxn ang="0">
                    <a:pos x="25" y="58"/>
                  </a:cxn>
                  <a:cxn ang="0">
                    <a:pos x="23" y="57"/>
                  </a:cxn>
                  <a:cxn ang="0">
                    <a:pos x="22" y="50"/>
                  </a:cxn>
                  <a:cxn ang="0">
                    <a:pos x="19" y="48"/>
                  </a:cxn>
                  <a:cxn ang="0">
                    <a:pos x="14" y="52"/>
                  </a:cxn>
                  <a:cxn ang="0">
                    <a:pos x="13" y="53"/>
                  </a:cxn>
                  <a:cxn ang="0">
                    <a:pos x="12" y="52"/>
                  </a:cxn>
                  <a:cxn ang="0">
                    <a:pos x="5" y="46"/>
                  </a:cxn>
                  <a:cxn ang="0">
                    <a:pos x="5" y="45"/>
                  </a:cxn>
                  <a:cxn ang="0">
                    <a:pos x="5" y="44"/>
                  </a:cxn>
                  <a:cxn ang="0">
                    <a:pos x="9" y="39"/>
                  </a:cxn>
                  <a:cxn ang="0">
                    <a:pos x="8" y="35"/>
                  </a:cxn>
                  <a:cxn ang="0">
                    <a:pos x="1" y="34"/>
                  </a:cxn>
                  <a:cxn ang="0">
                    <a:pos x="0" y="33"/>
                  </a:cxn>
                  <a:cxn ang="0">
                    <a:pos x="0" y="24"/>
                  </a:cxn>
                  <a:cxn ang="0">
                    <a:pos x="1" y="23"/>
                  </a:cxn>
                  <a:cxn ang="0">
                    <a:pos x="8" y="22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3" y="5"/>
                  </a:cxn>
                  <a:cxn ang="0">
                    <a:pos x="14" y="5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3" y="1"/>
                  </a:cxn>
                  <a:cxn ang="0">
                    <a:pos x="25" y="0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36" y="8"/>
                  </a:cxn>
                  <a:cxn ang="0">
                    <a:pos x="39" y="9"/>
                  </a:cxn>
                  <a:cxn ang="0">
                    <a:pos x="44" y="5"/>
                  </a:cxn>
                  <a:cxn ang="0">
                    <a:pos x="45" y="5"/>
                  </a:cxn>
                  <a:cxn ang="0">
                    <a:pos x="46" y="5"/>
                  </a:cxn>
                  <a:cxn ang="0">
                    <a:pos x="52" y="12"/>
                  </a:cxn>
                  <a:cxn ang="0">
                    <a:pos x="53" y="12"/>
                  </a:cxn>
                  <a:cxn ang="0">
                    <a:pos x="52" y="13"/>
                  </a:cxn>
                  <a:cxn ang="0">
                    <a:pos x="48" y="18"/>
                  </a:cxn>
                  <a:cxn ang="0">
                    <a:pos x="50" y="22"/>
                  </a:cxn>
                  <a:cxn ang="0">
                    <a:pos x="57" y="23"/>
                  </a:cxn>
                  <a:cxn ang="0">
                    <a:pos x="58" y="25"/>
                  </a:cxn>
                  <a:cxn ang="0">
                    <a:pos x="58" y="33"/>
                  </a:cxn>
                  <a:cxn ang="0">
                    <a:pos x="29" y="19"/>
                  </a:cxn>
                  <a:cxn ang="0">
                    <a:pos x="19" y="29"/>
                  </a:cxn>
                  <a:cxn ang="0">
                    <a:pos x="29" y="38"/>
                  </a:cxn>
                  <a:cxn ang="0">
                    <a:pos x="39" y="29"/>
                  </a:cxn>
                  <a:cxn ang="0">
                    <a:pos x="29" y="19"/>
                  </a:cxn>
                </a:cxnLst>
                <a:rect l="0" t="0" r="r" b="b"/>
                <a:pathLst>
                  <a:path w="58" h="58">
                    <a:moveTo>
                      <a:pt x="58" y="33"/>
                    </a:moveTo>
                    <a:cubicBezTo>
                      <a:pt x="58" y="34"/>
                      <a:pt x="58" y="34"/>
                      <a:pt x="57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7"/>
                      <a:pt x="49" y="38"/>
                      <a:pt x="49" y="39"/>
                    </a:cubicBezTo>
                    <a:cubicBezTo>
                      <a:pt x="50" y="41"/>
                      <a:pt x="51" y="42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3" y="45"/>
                      <a:pt x="53" y="46"/>
                      <a:pt x="53" y="46"/>
                    </a:cubicBezTo>
                    <a:cubicBezTo>
                      <a:pt x="52" y="47"/>
                      <a:pt x="47" y="53"/>
                      <a:pt x="45" y="53"/>
                    </a:cubicBezTo>
                    <a:cubicBezTo>
                      <a:pt x="45" y="53"/>
                      <a:pt x="45" y="53"/>
                      <a:pt x="44" y="52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8" y="49"/>
                      <a:pt x="37" y="49"/>
                      <a:pt x="36" y="50"/>
                    </a:cubicBezTo>
                    <a:cubicBezTo>
                      <a:pt x="35" y="52"/>
                      <a:pt x="35" y="55"/>
                      <a:pt x="34" y="57"/>
                    </a:cubicBezTo>
                    <a:cubicBezTo>
                      <a:pt x="34" y="57"/>
                      <a:pt x="34" y="58"/>
                      <a:pt x="33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8"/>
                      <a:pt x="23" y="57"/>
                      <a:pt x="23" y="57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9"/>
                      <a:pt x="20" y="49"/>
                      <a:pt x="19" y="48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0"/>
                      <a:pt x="7" y="48"/>
                      <a:pt x="5" y="46"/>
                    </a:cubicBezTo>
                    <a:cubicBezTo>
                      <a:pt x="5" y="46"/>
                      <a:pt x="5" y="45"/>
                      <a:pt x="5" y="45"/>
                    </a:cubicBezTo>
                    <a:cubicBezTo>
                      <a:pt x="5" y="45"/>
                      <a:pt x="5" y="44"/>
                      <a:pt x="5" y="44"/>
                    </a:cubicBezTo>
                    <a:cubicBezTo>
                      <a:pt x="7" y="42"/>
                      <a:pt x="8" y="41"/>
                      <a:pt x="9" y="39"/>
                    </a:cubicBezTo>
                    <a:cubicBezTo>
                      <a:pt x="9" y="38"/>
                      <a:pt x="8" y="37"/>
                      <a:pt x="8" y="35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3"/>
                      <a:pt x="0" y="3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9" y="18"/>
                    </a:cubicBezTo>
                    <a:cubicBezTo>
                      <a:pt x="8" y="17"/>
                      <a:pt x="7" y="15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0"/>
                      <a:pt x="11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2" y="5"/>
                      <a:pt x="23" y="3"/>
                      <a:pt x="23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8" y="9"/>
                      <a:pt x="3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7"/>
                      <a:pt x="51" y="9"/>
                      <a:pt x="52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2" y="13"/>
                    </a:cubicBezTo>
                    <a:cubicBezTo>
                      <a:pt x="51" y="15"/>
                      <a:pt x="50" y="17"/>
                      <a:pt x="48" y="18"/>
                    </a:cubicBezTo>
                    <a:cubicBezTo>
                      <a:pt x="49" y="20"/>
                      <a:pt x="50" y="21"/>
                      <a:pt x="50" y="22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4"/>
                      <a:pt x="58" y="25"/>
                    </a:cubicBezTo>
                    <a:lnTo>
                      <a:pt x="58" y="33"/>
                    </a:lnTo>
                    <a:close/>
                    <a:moveTo>
                      <a:pt x="29" y="19"/>
                    </a:moveTo>
                    <a:cubicBezTo>
                      <a:pt x="24" y="19"/>
                      <a:pt x="19" y="23"/>
                      <a:pt x="19" y="29"/>
                    </a:cubicBezTo>
                    <a:cubicBezTo>
                      <a:pt x="19" y="34"/>
                      <a:pt x="24" y="38"/>
                      <a:pt x="29" y="38"/>
                    </a:cubicBezTo>
                    <a:cubicBezTo>
                      <a:pt x="34" y="38"/>
                      <a:pt x="39" y="34"/>
                      <a:pt x="39" y="29"/>
                    </a:cubicBezTo>
                    <a:cubicBezTo>
                      <a:pt x="39" y="23"/>
                      <a:pt x="34" y="19"/>
                      <a:pt x="29" y="1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5712419" y="3070082"/>
              <a:ext cx="764416" cy="764416"/>
              <a:chOff x="4393492" y="3596425"/>
              <a:chExt cx="764416" cy="764416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4393492" y="3596425"/>
                <a:ext cx="764416" cy="764416"/>
              </a:xfrm>
              <a:prstGeom prst="ellipse">
                <a:avLst/>
              </a:prstGeom>
              <a:solidFill>
                <a:srgbClr val="1C50A2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6" name="Freeform 178"/>
              <p:cNvSpPr>
                <a:spLocks noEditPoints="1"/>
              </p:cNvSpPr>
              <p:nvPr/>
            </p:nvSpPr>
            <p:spPr bwMode="auto">
              <a:xfrm>
                <a:off x="4518150" y="3784655"/>
                <a:ext cx="515095" cy="387952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9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50" y="99"/>
                  </a:cxn>
                  <a:cxn ang="0">
                    <a:pos x="29" y="99"/>
                  </a:cxn>
                  <a:cxn ang="0">
                    <a:pos x="29" y="60"/>
                  </a:cxn>
                  <a:cxn ang="0">
                    <a:pos x="50" y="60"/>
                  </a:cxn>
                  <a:cxn ang="0">
                    <a:pos x="50" y="99"/>
                  </a:cxn>
                  <a:cxn ang="0">
                    <a:pos x="78" y="99"/>
                  </a:cxn>
                  <a:cxn ang="0">
                    <a:pos x="59" y="99"/>
                  </a:cxn>
                  <a:cxn ang="0">
                    <a:pos x="59" y="19"/>
                  </a:cxn>
                  <a:cxn ang="0">
                    <a:pos x="78" y="19"/>
                  </a:cxn>
                  <a:cxn ang="0">
                    <a:pos x="78" y="99"/>
                  </a:cxn>
                  <a:cxn ang="0">
                    <a:pos x="109" y="99"/>
                  </a:cxn>
                  <a:cxn ang="0">
                    <a:pos x="89" y="99"/>
                  </a:cxn>
                  <a:cxn ang="0">
                    <a:pos x="89" y="39"/>
                  </a:cxn>
                  <a:cxn ang="0">
                    <a:pos x="109" y="39"/>
                  </a:cxn>
                  <a:cxn ang="0">
                    <a:pos x="109" y="99"/>
                  </a:cxn>
                  <a:cxn ang="0">
                    <a:pos x="139" y="99"/>
                  </a:cxn>
                  <a:cxn ang="0">
                    <a:pos x="119" y="99"/>
                  </a:cxn>
                  <a:cxn ang="0">
                    <a:pos x="119" y="11"/>
                  </a:cxn>
                  <a:cxn ang="0">
                    <a:pos x="139" y="11"/>
                  </a:cxn>
                  <a:cxn ang="0">
                    <a:pos x="139" y="99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50" y="99"/>
                    </a:moveTo>
                    <a:lnTo>
                      <a:pt x="29" y="99"/>
                    </a:lnTo>
                    <a:lnTo>
                      <a:pt x="29" y="60"/>
                    </a:lnTo>
                    <a:lnTo>
                      <a:pt x="50" y="60"/>
                    </a:lnTo>
                    <a:lnTo>
                      <a:pt x="50" y="99"/>
                    </a:lnTo>
                    <a:close/>
                    <a:moveTo>
                      <a:pt x="78" y="99"/>
                    </a:moveTo>
                    <a:lnTo>
                      <a:pt x="59" y="99"/>
                    </a:lnTo>
                    <a:lnTo>
                      <a:pt x="59" y="19"/>
                    </a:lnTo>
                    <a:lnTo>
                      <a:pt x="78" y="19"/>
                    </a:lnTo>
                    <a:lnTo>
                      <a:pt x="78" y="99"/>
                    </a:lnTo>
                    <a:close/>
                    <a:moveTo>
                      <a:pt x="109" y="99"/>
                    </a:moveTo>
                    <a:lnTo>
                      <a:pt x="89" y="99"/>
                    </a:lnTo>
                    <a:lnTo>
                      <a:pt x="89" y="39"/>
                    </a:lnTo>
                    <a:lnTo>
                      <a:pt x="109" y="39"/>
                    </a:lnTo>
                    <a:lnTo>
                      <a:pt x="109" y="99"/>
                    </a:lnTo>
                    <a:close/>
                    <a:moveTo>
                      <a:pt x="139" y="99"/>
                    </a:moveTo>
                    <a:lnTo>
                      <a:pt x="119" y="99"/>
                    </a:lnTo>
                    <a:lnTo>
                      <a:pt x="119" y="11"/>
                    </a:lnTo>
                    <a:lnTo>
                      <a:pt x="139" y="11"/>
                    </a:lnTo>
                    <a:lnTo>
                      <a:pt x="139" y="99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25" name="组合 124"/>
          <p:cNvGrpSpPr/>
          <p:nvPr/>
        </p:nvGrpSpPr>
        <p:grpSpPr>
          <a:xfrm>
            <a:off x="1810684" y="4652170"/>
            <a:ext cx="2108063" cy="882390"/>
            <a:chOff x="1068797" y="2701101"/>
            <a:chExt cx="2108063" cy="882390"/>
          </a:xfrm>
        </p:grpSpPr>
        <p:sp>
          <p:nvSpPr>
            <p:cNvPr id="126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27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5021816" y="4652170"/>
            <a:ext cx="2108063" cy="882390"/>
            <a:chOff x="1068797" y="2701101"/>
            <a:chExt cx="2108063" cy="882390"/>
          </a:xfrm>
        </p:grpSpPr>
        <p:sp>
          <p:nvSpPr>
            <p:cNvPr id="129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0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8232948" y="4652170"/>
            <a:ext cx="2108063" cy="882390"/>
            <a:chOff x="1068797" y="2701101"/>
            <a:chExt cx="2108063" cy="882390"/>
          </a:xfrm>
        </p:grpSpPr>
        <p:sp>
          <p:nvSpPr>
            <p:cNvPr id="132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3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3591279" y="2008142"/>
            <a:ext cx="2108063" cy="882390"/>
            <a:chOff x="1068797" y="2701101"/>
            <a:chExt cx="2108063" cy="882390"/>
          </a:xfrm>
        </p:grpSpPr>
        <p:sp>
          <p:nvSpPr>
            <p:cNvPr id="136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7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514405" y="2008142"/>
            <a:ext cx="2108063" cy="882390"/>
            <a:chOff x="1068797" y="2701101"/>
            <a:chExt cx="2108063" cy="882390"/>
          </a:xfrm>
        </p:grpSpPr>
        <p:sp>
          <p:nvSpPr>
            <p:cNvPr id="139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0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98918" y="1"/>
            <a:ext cx="1518745" cy="2362403"/>
            <a:chOff x="98918" y="1"/>
            <a:chExt cx="1871450" cy="2911035"/>
          </a:xfrm>
        </p:grpSpPr>
        <p:sp>
          <p:nvSpPr>
            <p:cNvPr id="142" name="Freeform 84"/>
            <p:cNvSpPr>
              <a:spLocks noEditPoints="1"/>
            </p:cNvSpPr>
            <p:nvPr/>
          </p:nvSpPr>
          <p:spPr bwMode="auto">
            <a:xfrm>
              <a:off x="98918" y="566442"/>
              <a:ext cx="1871450" cy="1871450"/>
            </a:xfrm>
            <a:custGeom>
              <a:avLst/>
              <a:gdLst>
                <a:gd name="T0" fmla="*/ 1825 w 1892"/>
                <a:gd name="T1" fmla="*/ 860 h 1892"/>
                <a:gd name="T2" fmla="*/ 1768 w 1892"/>
                <a:gd name="T3" fmla="*/ 841 h 1892"/>
                <a:gd name="T4" fmla="*/ 1783 w 1892"/>
                <a:gd name="T5" fmla="*/ 822 h 1892"/>
                <a:gd name="T6" fmla="*/ 1583 w 1892"/>
                <a:gd name="T7" fmla="*/ 499 h 1892"/>
                <a:gd name="T8" fmla="*/ 1583 w 1892"/>
                <a:gd name="T9" fmla="*/ 423 h 1892"/>
                <a:gd name="T10" fmla="*/ 1583 w 1892"/>
                <a:gd name="T11" fmla="*/ 333 h 1892"/>
                <a:gd name="T12" fmla="*/ 1493 w 1892"/>
                <a:gd name="T13" fmla="*/ 356 h 1892"/>
                <a:gd name="T14" fmla="*/ 1445 w 1892"/>
                <a:gd name="T15" fmla="*/ 356 h 1892"/>
                <a:gd name="T16" fmla="*/ 1293 w 1892"/>
                <a:gd name="T17" fmla="*/ 333 h 1892"/>
                <a:gd name="T18" fmla="*/ 1022 w 1892"/>
                <a:gd name="T19" fmla="*/ 161 h 1892"/>
                <a:gd name="T20" fmla="*/ 1012 w 1892"/>
                <a:gd name="T21" fmla="*/ 52 h 1892"/>
                <a:gd name="T22" fmla="*/ 913 w 1892"/>
                <a:gd name="T23" fmla="*/ 52 h 1892"/>
                <a:gd name="T24" fmla="*/ 908 w 1892"/>
                <a:gd name="T25" fmla="*/ 157 h 1892"/>
                <a:gd name="T26" fmla="*/ 855 w 1892"/>
                <a:gd name="T27" fmla="*/ 109 h 1892"/>
                <a:gd name="T28" fmla="*/ 447 w 1892"/>
                <a:gd name="T29" fmla="*/ 333 h 1892"/>
                <a:gd name="T30" fmla="*/ 399 w 1892"/>
                <a:gd name="T31" fmla="*/ 333 h 1892"/>
                <a:gd name="T32" fmla="*/ 309 w 1892"/>
                <a:gd name="T33" fmla="*/ 356 h 1892"/>
                <a:gd name="T34" fmla="*/ 375 w 1892"/>
                <a:gd name="T35" fmla="*/ 423 h 1892"/>
                <a:gd name="T36" fmla="*/ 309 w 1892"/>
                <a:gd name="T37" fmla="*/ 656 h 1892"/>
                <a:gd name="T38" fmla="*/ 119 w 1892"/>
                <a:gd name="T39" fmla="*/ 946 h 1892"/>
                <a:gd name="T40" fmla="*/ 19 w 1892"/>
                <a:gd name="T41" fmla="*/ 946 h 1892"/>
                <a:gd name="T42" fmla="*/ 66 w 1892"/>
                <a:gd name="T43" fmla="*/ 1031 h 1892"/>
                <a:gd name="T44" fmla="*/ 109 w 1892"/>
                <a:gd name="T45" fmla="*/ 1070 h 1892"/>
                <a:gd name="T46" fmla="*/ 309 w 1892"/>
                <a:gd name="T47" fmla="*/ 1421 h 1892"/>
                <a:gd name="T48" fmla="*/ 375 w 1892"/>
                <a:gd name="T49" fmla="*/ 1421 h 1892"/>
                <a:gd name="T50" fmla="*/ 309 w 1892"/>
                <a:gd name="T51" fmla="*/ 1497 h 1892"/>
                <a:gd name="T52" fmla="*/ 375 w 1892"/>
                <a:gd name="T53" fmla="*/ 1564 h 1892"/>
                <a:gd name="T54" fmla="*/ 447 w 1892"/>
                <a:gd name="T55" fmla="*/ 1497 h 1892"/>
                <a:gd name="T56" fmla="*/ 803 w 1892"/>
                <a:gd name="T57" fmla="*/ 1768 h 1892"/>
                <a:gd name="T58" fmla="*/ 841 w 1892"/>
                <a:gd name="T59" fmla="*/ 1768 h 1892"/>
                <a:gd name="T60" fmla="*/ 865 w 1892"/>
                <a:gd name="T61" fmla="*/ 1830 h 1892"/>
                <a:gd name="T62" fmla="*/ 946 w 1892"/>
                <a:gd name="T63" fmla="*/ 1873 h 1892"/>
                <a:gd name="T64" fmla="*/ 946 w 1892"/>
                <a:gd name="T65" fmla="*/ 1773 h 1892"/>
                <a:gd name="T66" fmla="*/ 1260 w 1892"/>
                <a:gd name="T67" fmla="*/ 1564 h 1892"/>
                <a:gd name="T68" fmla="*/ 1445 w 1892"/>
                <a:gd name="T69" fmla="*/ 1540 h 1892"/>
                <a:gd name="T70" fmla="*/ 1493 w 1892"/>
                <a:gd name="T71" fmla="*/ 1540 h 1892"/>
                <a:gd name="T72" fmla="*/ 1583 w 1892"/>
                <a:gd name="T73" fmla="*/ 1564 h 1892"/>
                <a:gd name="T74" fmla="*/ 1583 w 1892"/>
                <a:gd name="T75" fmla="*/ 1474 h 1892"/>
                <a:gd name="T76" fmla="*/ 1559 w 1892"/>
                <a:gd name="T77" fmla="*/ 1421 h 1892"/>
                <a:gd name="T78" fmla="*/ 1583 w 1892"/>
                <a:gd name="T79" fmla="*/ 1398 h 1892"/>
                <a:gd name="T80" fmla="*/ 1787 w 1892"/>
                <a:gd name="T81" fmla="*/ 1036 h 1892"/>
                <a:gd name="T82" fmla="*/ 1735 w 1892"/>
                <a:gd name="T83" fmla="*/ 989 h 1892"/>
                <a:gd name="T84" fmla="*/ 1844 w 1892"/>
                <a:gd name="T85" fmla="*/ 979 h 1892"/>
                <a:gd name="T86" fmla="*/ 1516 w 1892"/>
                <a:gd name="T87" fmla="*/ 356 h 1892"/>
                <a:gd name="T88" fmla="*/ 1516 w 1892"/>
                <a:gd name="T89" fmla="*/ 356 h 1892"/>
                <a:gd name="T90" fmla="*/ 375 w 1892"/>
                <a:gd name="T91" fmla="*/ 1497 h 1892"/>
                <a:gd name="T92" fmla="*/ 1417 w 1892"/>
                <a:gd name="T93" fmla="*/ 423 h 1892"/>
                <a:gd name="T94" fmla="*/ 1493 w 1892"/>
                <a:gd name="T95" fmla="*/ 494 h 1892"/>
                <a:gd name="T96" fmla="*/ 1317 w 1892"/>
                <a:gd name="T97" fmla="*/ 356 h 1892"/>
                <a:gd name="T98" fmla="*/ 375 w 1892"/>
                <a:gd name="T99" fmla="*/ 356 h 1892"/>
                <a:gd name="T100" fmla="*/ 399 w 1892"/>
                <a:gd name="T101" fmla="*/ 499 h 1892"/>
                <a:gd name="T102" fmla="*/ 447 w 1892"/>
                <a:gd name="T103" fmla="*/ 423 h 1892"/>
                <a:gd name="T104" fmla="*/ 608 w 1892"/>
                <a:gd name="T105" fmla="*/ 356 h 1892"/>
                <a:gd name="T106" fmla="*/ 475 w 1892"/>
                <a:gd name="T107" fmla="*/ 1497 h 1892"/>
                <a:gd name="T108" fmla="*/ 399 w 1892"/>
                <a:gd name="T109" fmla="*/ 1421 h 1892"/>
                <a:gd name="T110" fmla="*/ 332 w 1892"/>
                <a:gd name="T111" fmla="*/ 1298 h 1892"/>
                <a:gd name="T112" fmla="*/ 1559 w 1892"/>
                <a:gd name="T113" fmla="*/ 1540 h 1892"/>
                <a:gd name="T114" fmla="*/ 1559 w 1892"/>
                <a:gd name="T115" fmla="*/ 1331 h 1892"/>
                <a:gd name="T116" fmla="*/ 1493 w 1892"/>
                <a:gd name="T117" fmla="*/ 1421 h 1892"/>
                <a:gd name="T118" fmla="*/ 1417 w 1892"/>
                <a:gd name="T119" fmla="*/ 1497 h 1892"/>
                <a:gd name="T120" fmla="*/ 1559 w 1892"/>
                <a:gd name="T121" fmla="*/ 1331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2" h="1892">
                  <a:moveTo>
                    <a:pt x="1873" y="913"/>
                  </a:moveTo>
                  <a:lnTo>
                    <a:pt x="1844" y="879"/>
                  </a:lnTo>
                  <a:lnTo>
                    <a:pt x="1825" y="865"/>
                  </a:lnTo>
                  <a:lnTo>
                    <a:pt x="1825" y="860"/>
                  </a:lnTo>
                  <a:lnTo>
                    <a:pt x="1773" y="913"/>
                  </a:lnTo>
                  <a:lnTo>
                    <a:pt x="1735" y="875"/>
                  </a:lnTo>
                  <a:lnTo>
                    <a:pt x="1764" y="841"/>
                  </a:lnTo>
                  <a:lnTo>
                    <a:pt x="1768" y="841"/>
                  </a:lnTo>
                  <a:lnTo>
                    <a:pt x="1783" y="822"/>
                  </a:lnTo>
                  <a:lnTo>
                    <a:pt x="1783" y="822"/>
                  </a:lnTo>
                  <a:lnTo>
                    <a:pt x="1764" y="803"/>
                  </a:lnTo>
                  <a:lnTo>
                    <a:pt x="1783" y="822"/>
                  </a:lnTo>
                  <a:lnTo>
                    <a:pt x="1716" y="756"/>
                  </a:lnTo>
                  <a:lnTo>
                    <a:pt x="1583" y="623"/>
                  </a:lnTo>
                  <a:lnTo>
                    <a:pt x="1583" y="499"/>
                  </a:lnTo>
                  <a:lnTo>
                    <a:pt x="1583" y="499"/>
                  </a:lnTo>
                  <a:lnTo>
                    <a:pt x="1583" y="475"/>
                  </a:lnTo>
                  <a:lnTo>
                    <a:pt x="1516" y="475"/>
                  </a:lnTo>
                  <a:lnTo>
                    <a:pt x="1516" y="423"/>
                  </a:lnTo>
                  <a:lnTo>
                    <a:pt x="1583" y="423"/>
                  </a:lnTo>
                  <a:lnTo>
                    <a:pt x="1583" y="418"/>
                  </a:lnTo>
                  <a:lnTo>
                    <a:pt x="1583" y="399"/>
                  </a:lnTo>
                  <a:lnTo>
                    <a:pt x="1583" y="356"/>
                  </a:lnTo>
                  <a:lnTo>
                    <a:pt x="1583" y="333"/>
                  </a:lnTo>
                  <a:lnTo>
                    <a:pt x="1559" y="333"/>
                  </a:lnTo>
                  <a:lnTo>
                    <a:pt x="1516" y="333"/>
                  </a:lnTo>
                  <a:lnTo>
                    <a:pt x="1493" y="333"/>
                  </a:lnTo>
                  <a:lnTo>
                    <a:pt x="1493" y="356"/>
                  </a:lnTo>
                  <a:lnTo>
                    <a:pt x="1493" y="399"/>
                  </a:lnTo>
                  <a:lnTo>
                    <a:pt x="1445" y="399"/>
                  </a:lnTo>
                  <a:lnTo>
                    <a:pt x="1445" y="356"/>
                  </a:lnTo>
                  <a:lnTo>
                    <a:pt x="1445" y="356"/>
                  </a:lnTo>
                  <a:lnTo>
                    <a:pt x="1445" y="333"/>
                  </a:lnTo>
                  <a:lnTo>
                    <a:pt x="1445" y="333"/>
                  </a:lnTo>
                  <a:lnTo>
                    <a:pt x="1417" y="333"/>
                  </a:lnTo>
                  <a:lnTo>
                    <a:pt x="1293" y="333"/>
                  </a:lnTo>
                  <a:lnTo>
                    <a:pt x="1088" y="128"/>
                  </a:lnTo>
                  <a:lnTo>
                    <a:pt x="1088" y="128"/>
                  </a:lnTo>
                  <a:lnTo>
                    <a:pt x="1069" y="109"/>
                  </a:lnTo>
                  <a:lnTo>
                    <a:pt x="1022" y="161"/>
                  </a:lnTo>
                  <a:lnTo>
                    <a:pt x="984" y="119"/>
                  </a:lnTo>
                  <a:lnTo>
                    <a:pt x="1031" y="71"/>
                  </a:lnTo>
                  <a:lnTo>
                    <a:pt x="1027" y="66"/>
                  </a:lnTo>
                  <a:lnTo>
                    <a:pt x="1012" y="52"/>
                  </a:lnTo>
                  <a:lnTo>
                    <a:pt x="984" y="19"/>
                  </a:lnTo>
                  <a:lnTo>
                    <a:pt x="965" y="0"/>
                  </a:lnTo>
                  <a:lnTo>
                    <a:pt x="946" y="19"/>
                  </a:lnTo>
                  <a:lnTo>
                    <a:pt x="913" y="52"/>
                  </a:lnTo>
                  <a:lnTo>
                    <a:pt x="894" y="71"/>
                  </a:lnTo>
                  <a:lnTo>
                    <a:pt x="913" y="90"/>
                  </a:lnTo>
                  <a:lnTo>
                    <a:pt x="946" y="119"/>
                  </a:lnTo>
                  <a:lnTo>
                    <a:pt x="908" y="157"/>
                  </a:lnTo>
                  <a:lnTo>
                    <a:pt x="874" y="128"/>
                  </a:lnTo>
                  <a:lnTo>
                    <a:pt x="874" y="128"/>
                  </a:lnTo>
                  <a:lnTo>
                    <a:pt x="855" y="109"/>
                  </a:lnTo>
                  <a:lnTo>
                    <a:pt x="855" y="109"/>
                  </a:lnTo>
                  <a:lnTo>
                    <a:pt x="836" y="128"/>
                  </a:lnTo>
                  <a:lnTo>
                    <a:pt x="632" y="333"/>
                  </a:lnTo>
                  <a:lnTo>
                    <a:pt x="475" y="333"/>
                  </a:lnTo>
                  <a:lnTo>
                    <a:pt x="447" y="333"/>
                  </a:lnTo>
                  <a:lnTo>
                    <a:pt x="447" y="399"/>
                  </a:lnTo>
                  <a:lnTo>
                    <a:pt x="399" y="399"/>
                  </a:lnTo>
                  <a:lnTo>
                    <a:pt x="399" y="356"/>
                  </a:lnTo>
                  <a:lnTo>
                    <a:pt x="399" y="333"/>
                  </a:lnTo>
                  <a:lnTo>
                    <a:pt x="375" y="333"/>
                  </a:lnTo>
                  <a:lnTo>
                    <a:pt x="332" y="333"/>
                  </a:lnTo>
                  <a:lnTo>
                    <a:pt x="309" y="333"/>
                  </a:lnTo>
                  <a:lnTo>
                    <a:pt x="309" y="356"/>
                  </a:lnTo>
                  <a:lnTo>
                    <a:pt x="309" y="399"/>
                  </a:lnTo>
                  <a:lnTo>
                    <a:pt x="309" y="418"/>
                  </a:lnTo>
                  <a:lnTo>
                    <a:pt x="309" y="423"/>
                  </a:lnTo>
                  <a:lnTo>
                    <a:pt x="375" y="423"/>
                  </a:lnTo>
                  <a:lnTo>
                    <a:pt x="375" y="475"/>
                  </a:lnTo>
                  <a:lnTo>
                    <a:pt x="309" y="475"/>
                  </a:lnTo>
                  <a:lnTo>
                    <a:pt x="309" y="499"/>
                  </a:lnTo>
                  <a:lnTo>
                    <a:pt x="309" y="656"/>
                  </a:lnTo>
                  <a:lnTo>
                    <a:pt x="123" y="841"/>
                  </a:lnTo>
                  <a:lnTo>
                    <a:pt x="109" y="860"/>
                  </a:lnTo>
                  <a:lnTo>
                    <a:pt x="157" y="908"/>
                  </a:lnTo>
                  <a:lnTo>
                    <a:pt x="119" y="946"/>
                  </a:lnTo>
                  <a:lnTo>
                    <a:pt x="85" y="913"/>
                  </a:lnTo>
                  <a:lnTo>
                    <a:pt x="71" y="894"/>
                  </a:lnTo>
                  <a:lnTo>
                    <a:pt x="52" y="913"/>
                  </a:lnTo>
                  <a:lnTo>
                    <a:pt x="19" y="946"/>
                  </a:lnTo>
                  <a:lnTo>
                    <a:pt x="0" y="965"/>
                  </a:lnTo>
                  <a:lnTo>
                    <a:pt x="19" y="984"/>
                  </a:lnTo>
                  <a:lnTo>
                    <a:pt x="52" y="1012"/>
                  </a:lnTo>
                  <a:lnTo>
                    <a:pt x="66" y="1031"/>
                  </a:lnTo>
                  <a:lnTo>
                    <a:pt x="71" y="1031"/>
                  </a:lnTo>
                  <a:lnTo>
                    <a:pt x="119" y="984"/>
                  </a:lnTo>
                  <a:lnTo>
                    <a:pt x="157" y="1022"/>
                  </a:lnTo>
                  <a:lnTo>
                    <a:pt x="109" y="1070"/>
                  </a:lnTo>
                  <a:lnTo>
                    <a:pt x="128" y="1089"/>
                  </a:lnTo>
                  <a:lnTo>
                    <a:pt x="309" y="1269"/>
                  </a:lnTo>
                  <a:lnTo>
                    <a:pt x="309" y="1398"/>
                  </a:lnTo>
                  <a:lnTo>
                    <a:pt x="309" y="1421"/>
                  </a:lnTo>
                  <a:lnTo>
                    <a:pt x="309" y="1421"/>
                  </a:lnTo>
                  <a:lnTo>
                    <a:pt x="332" y="1421"/>
                  </a:lnTo>
                  <a:lnTo>
                    <a:pt x="332" y="1421"/>
                  </a:lnTo>
                  <a:lnTo>
                    <a:pt x="375" y="1421"/>
                  </a:lnTo>
                  <a:lnTo>
                    <a:pt x="375" y="1474"/>
                  </a:lnTo>
                  <a:lnTo>
                    <a:pt x="309" y="1474"/>
                  </a:lnTo>
                  <a:lnTo>
                    <a:pt x="309" y="1478"/>
                  </a:lnTo>
                  <a:lnTo>
                    <a:pt x="309" y="1497"/>
                  </a:lnTo>
                  <a:lnTo>
                    <a:pt x="309" y="1540"/>
                  </a:lnTo>
                  <a:lnTo>
                    <a:pt x="309" y="1564"/>
                  </a:lnTo>
                  <a:lnTo>
                    <a:pt x="332" y="1564"/>
                  </a:lnTo>
                  <a:lnTo>
                    <a:pt x="375" y="1564"/>
                  </a:lnTo>
                  <a:lnTo>
                    <a:pt x="399" y="1564"/>
                  </a:lnTo>
                  <a:lnTo>
                    <a:pt x="399" y="1540"/>
                  </a:lnTo>
                  <a:lnTo>
                    <a:pt x="399" y="1497"/>
                  </a:lnTo>
                  <a:lnTo>
                    <a:pt x="447" y="1497"/>
                  </a:lnTo>
                  <a:lnTo>
                    <a:pt x="447" y="1564"/>
                  </a:lnTo>
                  <a:lnTo>
                    <a:pt x="475" y="1564"/>
                  </a:lnTo>
                  <a:lnTo>
                    <a:pt x="599" y="1564"/>
                  </a:lnTo>
                  <a:lnTo>
                    <a:pt x="803" y="1768"/>
                  </a:lnTo>
                  <a:lnTo>
                    <a:pt x="822" y="1787"/>
                  </a:lnTo>
                  <a:lnTo>
                    <a:pt x="822" y="1787"/>
                  </a:lnTo>
                  <a:lnTo>
                    <a:pt x="841" y="1768"/>
                  </a:lnTo>
                  <a:lnTo>
                    <a:pt x="841" y="1768"/>
                  </a:lnTo>
                  <a:lnTo>
                    <a:pt x="870" y="1735"/>
                  </a:lnTo>
                  <a:lnTo>
                    <a:pt x="913" y="1773"/>
                  </a:lnTo>
                  <a:lnTo>
                    <a:pt x="860" y="1825"/>
                  </a:lnTo>
                  <a:lnTo>
                    <a:pt x="865" y="1830"/>
                  </a:lnTo>
                  <a:lnTo>
                    <a:pt x="879" y="1845"/>
                  </a:lnTo>
                  <a:lnTo>
                    <a:pt x="913" y="1873"/>
                  </a:lnTo>
                  <a:lnTo>
                    <a:pt x="932" y="1892"/>
                  </a:lnTo>
                  <a:lnTo>
                    <a:pt x="946" y="1873"/>
                  </a:lnTo>
                  <a:lnTo>
                    <a:pt x="979" y="1845"/>
                  </a:lnTo>
                  <a:lnTo>
                    <a:pt x="998" y="1825"/>
                  </a:lnTo>
                  <a:lnTo>
                    <a:pt x="979" y="1806"/>
                  </a:lnTo>
                  <a:lnTo>
                    <a:pt x="946" y="1773"/>
                  </a:lnTo>
                  <a:lnTo>
                    <a:pt x="984" y="1735"/>
                  </a:lnTo>
                  <a:lnTo>
                    <a:pt x="1036" y="1787"/>
                  </a:lnTo>
                  <a:lnTo>
                    <a:pt x="1055" y="1768"/>
                  </a:lnTo>
                  <a:lnTo>
                    <a:pt x="1260" y="1564"/>
                  </a:lnTo>
                  <a:lnTo>
                    <a:pt x="1417" y="1564"/>
                  </a:lnTo>
                  <a:lnTo>
                    <a:pt x="1445" y="1564"/>
                  </a:lnTo>
                  <a:lnTo>
                    <a:pt x="1445" y="1564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497"/>
                  </a:lnTo>
                  <a:lnTo>
                    <a:pt x="1493" y="1497"/>
                  </a:lnTo>
                  <a:lnTo>
                    <a:pt x="1493" y="1540"/>
                  </a:lnTo>
                  <a:lnTo>
                    <a:pt x="1493" y="1564"/>
                  </a:lnTo>
                  <a:lnTo>
                    <a:pt x="1516" y="1564"/>
                  </a:lnTo>
                  <a:lnTo>
                    <a:pt x="1559" y="1564"/>
                  </a:lnTo>
                  <a:lnTo>
                    <a:pt x="1583" y="1564"/>
                  </a:lnTo>
                  <a:lnTo>
                    <a:pt x="1583" y="1540"/>
                  </a:lnTo>
                  <a:lnTo>
                    <a:pt x="1583" y="1497"/>
                  </a:lnTo>
                  <a:lnTo>
                    <a:pt x="1583" y="1478"/>
                  </a:lnTo>
                  <a:lnTo>
                    <a:pt x="1583" y="1474"/>
                  </a:lnTo>
                  <a:lnTo>
                    <a:pt x="1516" y="1474"/>
                  </a:lnTo>
                  <a:lnTo>
                    <a:pt x="1516" y="1421"/>
                  </a:lnTo>
                  <a:lnTo>
                    <a:pt x="1559" y="1421"/>
                  </a:lnTo>
                  <a:lnTo>
                    <a:pt x="1559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398"/>
                  </a:lnTo>
                  <a:lnTo>
                    <a:pt x="1583" y="1331"/>
                  </a:lnTo>
                  <a:lnTo>
                    <a:pt x="1583" y="1236"/>
                  </a:lnTo>
                  <a:lnTo>
                    <a:pt x="1768" y="1055"/>
                  </a:lnTo>
                  <a:lnTo>
                    <a:pt x="1787" y="1036"/>
                  </a:lnTo>
                  <a:lnTo>
                    <a:pt x="1787" y="1036"/>
                  </a:lnTo>
                  <a:lnTo>
                    <a:pt x="1768" y="1017"/>
                  </a:lnTo>
                  <a:lnTo>
                    <a:pt x="1768" y="1017"/>
                  </a:lnTo>
                  <a:lnTo>
                    <a:pt x="1735" y="989"/>
                  </a:lnTo>
                  <a:lnTo>
                    <a:pt x="1773" y="951"/>
                  </a:lnTo>
                  <a:lnTo>
                    <a:pt x="1806" y="979"/>
                  </a:lnTo>
                  <a:lnTo>
                    <a:pt x="1825" y="998"/>
                  </a:lnTo>
                  <a:lnTo>
                    <a:pt x="1844" y="979"/>
                  </a:lnTo>
                  <a:lnTo>
                    <a:pt x="1873" y="951"/>
                  </a:lnTo>
                  <a:lnTo>
                    <a:pt x="1892" y="932"/>
                  </a:lnTo>
                  <a:lnTo>
                    <a:pt x="1873" y="913"/>
                  </a:lnTo>
                  <a:close/>
                  <a:moveTo>
                    <a:pt x="1516" y="356"/>
                  </a:moveTo>
                  <a:lnTo>
                    <a:pt x="1559" y="356"/>
                  </a:lnTo>
                  <a:lnTo>
                    <a:pt x="1559" y="399"/>
                  </a:lnTo>
                  <a:lnTo>
                    <a:pt x="1516" y="399"/>
                  </a:lnTo>
                  <a:lnTo>
                    <a:pt x="1516" y="356"/>
                  </a:lnTo>
                  <a:close/>
                  <a:moveTo>
                    <a:pt x="375" y="1540"/>
                  </a:moveTo>
                  <a:lnTo>
                    <a:pt x="332" y="1540"/>
                  </a:lnTo>
                  <a:lnTo>
                    <a:pt x="332" y="1497"/>
                  </a:lnTo>
                  <a:lnTo>
                    <a:pt x="375" y="1497"/>
                  </a:lnTo>
                  <a:lnTo>
                    <a:pt x="375" y="1540"/>
                  </a:lnTo>
                  <a:close/>
                  <a:moveTo>
                    <a:pt x="1417" y="356"/>
                  </a:moveTo>
                  <a:lnTo>
                    <a:pt x="1417" y="399"/>
                  </a:lnTo>
                  <a:lnTo>
                    <a:pt x="1417" y="423"/>
                  </a:lnTo>
                  <a:lnTo>
                    <a:pt x="1445" y="423"/>
                  </a:lnTo>
                  <a:lnTo>
                    <a:pt x="1493" y="423"/>
                  </a:lnTo>
                  <a:lnTo>
                    <a:pt x="1493" y="475"/>
                  </a:lnTo>
                  <a:lnTo>
                    <a:pt x="1493" y="494"/>
                  </a:lnTo>
                  <a:lnTo>
                    <a:pt x="1493" y="499"/>
                  </a:lnTo>
                  <a:lnTo>
                    <a:pt x="1559" y="499"/>
                  </a:lnTo>
                  <a:lnTo>
                    <a:pt x="1559" y="599"/>
                  </a:lnTo>
                  <a:lnTo>
                    <a:pt x="1317" y="356"/>
                  </a:lnTo>
                  <a:lnTo>
                    <a:pt x="1417" y="356"/>
                  </a:lnTo>
                  <a:close/>
                  <a:moveTo>
                    <a:pt x="332" y="399"/>
                  </a:moveTo>
                  <a:lnTo>
                    <a:pt x="332" y="356"/>
                  </a:lnTo>
                  <a:lnTo>
                    <a:pt x="375" y="356"/>
                  </a:lnTo>
                  <a:lnTo>
                    <a:pt x="375" y="399"/>
                  </a:lnTo>
                  <a:lnTo>
                    <a:pt x="332" y="399"/>
                  </a:lnTo>
                  <a:close/>
                  <a:moveTo>
                    <a:pt x="332" y="499"/>
                  </a:moveTo>
                  <a:lnTo>
                    <a:pt x="399" y="499"/>
                  </a:lnTo>
                  <a:lnTo>
                    <a:pt x="399" y="494"/>
                  </a:lnTo>
                  <a:lnTo>
                    <a:pt x="399" y="475"/>
                  </a:lnTo>
                  <a:lnTo>
                    <a:pt x="399" y="423"/>
                  </a:lnTo>
                  <a:lnTo>
                    <a:pt x="447" y="423"/>
                  </a:lnTo>
                  <a:lnTo>
                    <a:pt x="475" y="423"/>
                  </a:lnTo>
                  <a:lnTo>
                    <a:pt x="475" y="399"/>
                  </a:lnTo>
                  <a:lnTo>
                    <a:pt x="475" y="356"/>
                  </a:lnTo>
                  <a:lnTo>
                    <a:pt x="608" y="356"/>
                  </a:lnTo>
                  <a:lnTo>
                    <a:pt x="332" y="632"/>
                  </a:lnTo>
                  <a:lnTo>
                    <a:pt x="332" y="499"/>
                  </a:lnTo>
                  <a:close/>
                  <a:moveTo>
                    <a:pt x="475" y="1540"/>
                  </a:moveTo>
                  <a:lnTo>
                    <a:pt x="475" y="1497"/>
                  </a:lnTo>
                  <a:lnTo>
                    <a:pt x="475" y="1474"/>
                  </a:lnTo>
                  <a:lnTo>
                    <a:pt x="447" y="1474"/>
                  </a:lnTo>
                  <a:lnTo>
                    <a:pt x="399" y="1474"/>
                  </a:lnTo>
                  <a:lnTo>
                    <a:pt x="399" y="1421"/>
                  </a:lnTo>
                  <a:lnTo>
                    <a:pt x="399" y="1402"/>
                  </a:lnTo>
                  <a:lnTo>
                    <a:pt x="399" y="1398"/>
                  </a:lnTo>
                  <a:lnTo>
                    <a:pt x="332" y="1398"/>
                  </a:lnTo>
                  <a:lnTo>
                    <a:pt x="332" y="1298"/>
                  </a:lnTo>
                  <a:lnTo>
                    <a:pt x="575" y="1540"/>
                  </a:lnTo>
                  <a:lnTo>
                    <a:pt x="475" y="1540"/>
                  </a:lnTo>
                  <a:close/>
                  <a:moveTo>
                    <a:pt x="1559" y="1497"/>
                  </a:moveTo>
                  <a:lnTo>
                    <a:pt x="1559" y="1540"/>
                  </a:lnTo>
                  <a:lnTo>
                    <a:pt x="1516" y="1540"/>
                  </a:lnTo>
                  <a:lnTo>
                    <a:pt x="1516" y="1497"/>
                  </a:lnTo>
                  <a:lnTo>
                    <a:pt x="1559" y="1497"/>
                  </a:lnTo>
                  <a:close/>
                  <a:moveTo>
                    <a:pt x="1559" y="1331"/>
                  </a:moveTo>
                  <a:lnTo>
                    <a:pt x="1559" y="1398"/>
                  </a:lnTo>
                  <a:lnTo>
                    <a:pt x="1493" y="1398"/>
                  </a:lnTo>
                  <a:lnTo>
                    <a:pt x="1493" y="1402"/>
                  </a:lnTo>
                  <a:lnTo>
                    <a:pt x="1493" y="1421"/>
                  </a:lnTo>
                  <a:lnTo>
                    <a:pt x="1493" y="1474"/>
                  </a:lnTo>
                  <a:lnTo>
                    <a:pt x="1445" y="1474"/>
                  </a:lnTo>
                  <a:lnTo>
                    <a:pt x="1417" y="1474"/>
                  </a:lnTo>
                  <a:lnTo>
                    <a:pt x="1417" y="1497"/>
                  </a:lnTo>
                  <a:lnTo>
                    <a:pt x="1417" y="1540"/>
                  </a:lnTo>
                  <a:lnTo>
                    <a:pt x="1283" y="1540"/>
                  </a:lnTo>
                  <a:lnTo>
                    <a:pt x="1559" y="1264"/>
                  </a:lnTo>
                  <a:lnTo>
                    <a:pt x="1559" y="1331"/>
                  </a:lnTo>
                  <a:close/>
                </a:path>
              </a:pathLst>
            </a:custGeom>
            <a:solidFill>
              <a:srgbClr val="AF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85"/>
            <p:cNvSpPr>
              <a:spLocks noEditPoints="1"/>
            </p:cNvSpPr>
            <p:nvPr/>
          </p:nvSpPr>
          <p:spPr bwMode="auto">
            <a:xfrm>
              <a:off x="98918" y="1"/>
              <a:ext cx="1871450" cy="2911035"/>
            </a:xfrm>
            <a:custGeom>
              <a:avLst/>
              <a:gdLst>
                <a:gd name="T0" fmla="*/ 384 w 398"/>
                <a:gd name="T1" fmla="*/ 297 h 619"/>
                <a:gd name="T2" fmla="*/ 365 w 398"/>
                <a:gd name="T3" fmla="*/ 299 h 619"/>
                <a:gd name="T4" fmla="*/ 375 w 398"/>
                <a:gd name="T5" fmla="*/ 288 h 619"/>
                <a:gd name="T6" fmla="*/ 361 w 398"/>
                <a:gd name="T7" fmla="*/ 274 h 619"/>
                <a:gd name="T8" fmla="*/ 225 w 398"/>
                <a:gd name="T9" fmla="*/ 138 h 619"/>
                <a:gd name="T10" fmla="*/ 217 w 398"/>
                <a:gd name="T11" fmla="*/ 130 h 619"/>
                <a:gd name="T12" fmla="*/ 204 w 398"/>
                <a:gd name="T13" fmla="*/ 111 h 619"/>
                <a:gd name="T14" fmla="*/ 201 w 398"/>
                <a:gd name="T15" fmla="*/ 1 h 619"/>
                <a:gd name="T16" fmla="*/ 188 w 398"/>
                <a:gd name="T17" fmla="*/ 120 h 619"/>
                <a:gd name="T18" fmla="*/ 188 w 398"/>
                <a:gd name="T19" fmla="*/ 130 h 619"/>
                <a:gd name="T20" fmla="*/ 192 w 398"/>
                <a:gd name="T21" fmla="*/ 134 h 619"/>
                <a:gd name="T22" fmla="*/ 184 w 398"/>
                <a:gd name="T23" fmla="*/ 142 h 619"/>
                <a:gd name="T24" fmla="*/ 180 w 398"/>
                <a:gd name="T25" fmla="*/ 138 h 619"/>
                <a:gd name="T26" fmla="*/ 23 w 398"/>
                <a:gd name="T27" fmla="*/ 296 h 619"/>
                <a:gd name="T28" fmla="*/ 18 w 398"/>
                <a:gd name="T29" fmla="*/ 307 h 619"/>
                <a:gd name="T30" fmla="*/ 4 w 398"/>
                <a:gd name="T31" fmla="*/ 314 h 619"/>
                <a:gd name="T32" fmla="*/ 11 w 398"/>
                <a:gd name="T33" fmla="*/ 328 h 619"/>
                <a:gd name="T34" fmla="*/ 25 w 398"/>
                <a:gd name="T35" fmla="*/ 322 h 619"/>
                <a:gd name="T36" fmla="*/ 27 w 398"/>
                <a:gd name="T37" fmla="*/ 344 h 619"/>
                <a:gd name="T38" fmla="*/ 173 w 398"/>
                <a:gd name="T39" fmla="*/ 491 h 619"/>
                <a:gd name="T40" fmla="*/ 183 w 398"/>
                <a:gd name="T41" fmla="*/ 480 h 619"/>
                <a:gd name="T42" fmla="*/ 181 w 398"/>
                <a:gd name="T43" fmla="*/ 499 h 619"/>
                <a:gd name="T44" fmla="*/ 181 w 398"/>
                <a:gd name="T45" fmla="*/ 499 h 619"/>
                <a:gd name="T46" fmla="*/ 191 w 398"/>
                <a:gd name="T47" fmla="*/ 513 h 619"/>
                <a:gd name="T48" fmla="*/ 192 w 398"/>
                <a:gd name="T49" fmla="*/ 566 h 619"/>
                <a:gd name="T50" fmla="*/ 190 w 398"/>
                <a:gd name="T51" fmla="*/ 588 h 619"/>
                <a:gd name="T52" fmla="*/ 193 w 398"/>
                <a:gd name="T53" fmla="*/ 616 h 619"/>
                <a:gd name="T54" fmla="*/ 195 w 398"/>
                <a:gd name="T55" fmla="*/ 618 h 619"/>
                <a:gd name="T56" fmla="*/ 195 w 398"/>
                <a:gd name="T57" fmla="*/ 618 h 619"/>
                <a:gd name="T58" fmla="*/ 195 w 398"/>
                <a:gd name="T59" fmla="*/ 618 h 619"/>
                <a:gd name="T60" fmla="*/ 196 w 398"/>
                <a:gd name="T61" fmla="*/ 619 h 619"/>
                <a:gd name="T62" fmla="*/ 196 w 398"/>
                <a:gd name="T63" fmla="*/ 618 h 619"/>
                <a:gd name="T64" fmla="*/ 196 w 398"/>
                <a:gd name="T65" fmla="*/ 618 h 619"/>
                <a:gd name="T66" fmla="*/ 197 w 398"/>
                <a:gd name="T67" fmla="*/ 585 h 619"/>
                <a:gd name="T68" fmla="*/ 200 w 398"/>
                <a:gd name="T69" fmla="*/ 619 h 619"/>
                <a:gd name="T70" fmla="*/ 197 w 398"/>
                <a:gd name="T71" fmla="*/ 578 h 619"/>
                <a:gd name="T72" fmla="*/ 196 w 398"/>
                <a:gd name="T73" fmla="*/ 561 h 619"/>
                <a:gd name="T74" fmla="*/ 203 w 398"/>
                <a:gd name="T75" fmla="*/ 513 h 619"/>
                <a:gd name="T76" fmla="*/ 210 w 398"/>
                <a:gd name="T77" fmla="*/ 499 h 619"/>
                <a:gd name="T78" fmla="*/ 210 w 398"/>
                <a:gd name="T79" fmla="*/ 499 h 619"/>
                <a:gd name="T80" fmla="*/ 207 w 398"/>
                <a:gd name="T81" fmla="*/ 480 h 619"/>
                <a:gd name="T82" fmla="*/ 372 w 398"/>
                <a:gd name="T83" fmla="*/ 337 h 619"/>
                <a:gd name="T84" fmla="*/ 372 w 398"/>
                <a:gd name="T85" fmla="*/ 329 h 619"/>
                <a:gd name="T86" fmla="*/ 373 w 398"/>
                <a:gd name="T87" fmla="*/ 315 h 619"/>
                <a:gd name="T88" fmla="*/ 388 w 398"/>
                <a:gd name="T89" fmla="*/ 321 h 619"/>
                <a:gd name="T90" fmla="*/ 394 w 398"/>
                <a:gd name="T91" fmla="*/ 307 h 619"/>
                <a:gd name="T92" fmla="*/ 15 w 398"/>
                <a:gd name="T93" fmla="*/ 311 h 619"/>
                <a:gd name="T94" fmla="*/ 196 w 398"/>
                <a:gd name="T95" fmla="*/ 618 h 619"/>
                <a:gd name="T96" fmla="*/ 361 w 398"/>
                <a:gd name="T97" fmla="*/ 319 h 619"/>
                <a:gd name="T98" fmla="*/ 368 w 398"/>
                <a:gd name="T99" fmla="*/ 333 h 619"/>
                <a:gd name="T100" fmla="*/ 207 w 398"/>
                <a:gd name="T101" fmla="*/ 472 h 619"/>
                <a:gd name="T102" fmla="*/ 187 w 398"/>
                <a:gd name="T103" fmla="*/ 476 h 619"/>
                <a:gd name="T104" fmla="*/ 173 w 398"/>
                <a:gd name="T105" fmla="*/ 483 h 619"/>
                <a:gd name="T106" fmla="*/ 40 w 398"/>
                <a:gd name="T107" fmla="*/ 329 h 619"/>
                <a:gd name="T108" fmla="*/ 37 w 398"/>
                <a:gd name="T109" fmla="*/ 310 h 619"/>
                <a:gd name="T110" fmla="*/ 30 w 398"/>
                <a:gd name="T111" fmla="*/ 295 h 619"/>
                <a:gd name="T112" fmla="*/ 191 w 398"/>
                <a:gd name="T113" fmla="*/ 156 h 619"/>
                <a:gd name="T114" fmla="*/ 211 w 398"/>
                <a:gd name="T115" fmla="*/ 153 h 619"/>
                <a:gd name="T116" fmla="*/ 226 w 398"/>
                <a:gd name="T117" fmla="*/ 146 h 619"/>
                <a:gd name="T118" fmla="*/ 357 w 398"/>
                <a:gd name="T119" fmla="*/ 299 h 619"/>
                <a:gd name="T120" fmla="*/ 369 w 398"/>
                <a:gd name="T121" fmla="*/ 311 h 619"/>
                <a:gd name="T122" fmla="*/ 377 w 398"/>
                <a:gd name="T123" fmla="*/ 311 h 619"/>
                <a:gd name="T124" fmla="*/ 384 w 398"/>
                <a:gd name="T125" fmla="*/ 31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8" h="619">
                  <a:moveTo>
                    <a:pt x="394" y="307"/>
                  </a:moveTo>
                  <a:cubicBezTo>
                    <a:pt x="388" y="300"/>
                    <a:pt x="388" y="300"/>
                    <a:pt x="388" y="300"/>
                  </a:cubicBezTo>
                  <a:cubicBezTo>
                    <a:pt x="384" y="297"/>
                    <a:pt x="384" y="297"/>
                    <a:pt x="384" y="297"/>
                  </a:cubicBezTo>
                  <a:cubicBezTo>
                    <a:pt x="384" y="296"/>
                    <a:pt x="384" y="296"/>
                    <a:pt x="384" y="296"/>
                  </a:cubicBezTo>
                  <a:cubicBezTo>
                    <a:pt x="373" y="307"/>
                    <a:pt x="373" y="307"/>
                    <a:pt x="373" y="307"/>
                  </a:cubicBezTo>
                  <a:cubicBezTo>
                    <a:pt x="365" y="299"/>
                    <a:pt x="365" y="299"/>
                    <a:pt x="365" y="299"/>
                  </a:cubicBezTo>
                  <a:cubicBezTo>
                    <a:pt x="371" y="292"/>
                    <a:pt x="371" y="292"/>
                    <a:pt x="371" y="292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61" y="274"/>
                    <a:pt x="361" y="274"/>
                    <a:pt x="361" y="274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5" y="138"/>
                    <a:pt x="225" y="138"/>
                    <a:pt x="225" y="138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07" y="140"/>
                    <a:pt x="207" y="140"/>
                    <a:pt x="207" y="14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9" y="118"/>
                    <a:pt x="217" y="115"/>
                    <a:pt x="208" y="116"/>
                  </a:cubicBezTo>
                  <a:cubicBezTo>
                    <a:pt x="204" y="117"/>
                    <a:pt x="204" y="113"/>
                    <a:pt x="204" y="111"/>
                  </a:cubicBezTo>
                  <a:cubicBezTo>
                    <a:pt x="204" y="74"/>
                    <a:pt x="205" y="35"/>
                    <a:pt x="20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1"/>
                    <a:pt x="201" y="1"/>
                  </a:cubicBezTo>
                  <a:cubicBezTo>
                    <a:pt x="201" y="37"/>
                    <a:pt x="201" y="74"/>
                    <a:pt x="201" y="110"/>
                  </a:cubicBezTo>
                  <a:cubicBezTo>
                    <a:pt x="201" y="114"/>
                    <a:pt x="200" y="116"/>
                    <a:pt x="196" y="115"/>
                  </a:cubicBezTo>
                  <a:cubicBezTo>
                    <a:pt x="193" y="115"/>
                    <a:pt x="189" y="116"/>
                    <a:pt x="188" y="120"/>
                  </a:cubicBezTo>
                  <a:cubicBezTo>
                    <a:pt x="188" y="123"/>
                    <a:pt x="188" y="126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191" y="148"/>
                    <a:pt x="191" y="148"/>
                    <a:pt x="191" y="148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26" y="292"/>
                    <a:pt x="26" y="292"/>
                    <a:pt x="26" y="292"/>
                  </a:cubicBezTo>
                  <a:cubicBezTo>
                    <a:pt x="23" y="296"/>
                    <a:pt x="23" y="296"/>
                    <a:pt x="23" y="296"/>
                  </a:cubicBezTo>
                  <a:cubicBezTo>
                    <a:pt x="33" y="306"/>
                    <a:pt x="33" y="306"/>
                    <a:pt x="33" y="306"/>
                  </a:cubicBezTo>
                  <a:cubicBezTo>
                    <a:pt x="25" y="314"/>
                    <a:pt x="25" y="314"/>
                    <a:pt x="25" y="314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5" y="303"/>
                    <a:pt x="15" y="303"/>
                    <a:pt x="15" y="303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4" y="322"/>
                    <a:pt x="4" y="322"/>
                    <a:pt x="4" y="322"/>
                  </a:cubicBezTo>
                  <a:cubicBezTo>
                    <a:pt x="11" y="328"/>
                    <a:pt x="11" y="328"/>
                    <a:pt x="11" y="328"/>
                  </a:cubicBezTo>
                  <a:cubicBezTo>
                    <a:pt x="14" y="332"/>
                    <a:pt x="14" y="332"/>
                    <a:pt x="14" y="332"/>
                  </a:cubicBezTo>
                  <a:cubicBezTo>
                    <a:pt x="15" y="332"/>
                    <a:pt x="15" y="332"/>
                    <a:pt x="15" y="33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23" y="340"/>
                    <a:pt x="23" y="340"/>
                    <a:pt x="23" y="340"/>
                  </a:cubicBezTo>
                  <a:cubicBezTo>
                    <a:pt x="27" y="344"/>
                    <a:pt x="27" y="344"/>
                    <a:pt x="27" y="344"/>
                  </a:cubicBezTo>
                  <a:cubicBezTo>
                    <a:pt x="169" y="487"/>
                    <a:pt x="169" y="487"/>
                    <a:pt x="169" y="487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83" y="480"/>
                    <a:pt x="183" y="480"/>
                    <a:pt x="183" y="480"/>
                  </a:cubicBezTo>
                  <a:cubicBezTo>
                    <a:pt x="192" y="488"/>
                    <a:pt x="192" y="488"/>
                    <a:pt x="192" y="488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503"/>
                    <a:pt x="181" y="504"/>
                    <a:pt x="181" y="506"/>
                  </a:cubicBezTo>
                  <a:cubicBezTo>
                    <a:pt x="181" y="510"/>
                    <a:pt x="184" y="513"/>
                    <a:pt x="188" y="513"/>
                  </a:cubicBezTo>
                  <a:cubicBezTo>
                    <a:pt x="189" y="513"/>
                    <a:pt x="190" y="513"/>
                    <a:pt x="191" y="513"/>
                  </a:cubicBezTo>
                  <a:cubicBezTo>
                    <a:pt x="194" y="513"/>
                    <a:pt x="195" y="514"/>
                    <a:pt x="195" y="517"/>
                  </a:cubicBezTo>
                  <a:cubicBezTo>
                    <a:pt x="195" y="524"/>
                    <a:pt x="195" y="554"/>
                    <a:pt x="195" y="561"/>
                  </a:cubicBezTo>
                  <a:cubicBezTo>
                    <a:pt x="194" y="562"/>
                    <a:pt x="193" y="565"/>
                    <a:pt x="192" y="566"/>
                  </a:cubicBezTo>
                  <a:cubicBezTo>
                    <a:pt x="189" y="569"/>
                    <a:pt x="188" y="573"/>
                    <a:pt x="192" y="576"/>
                  </a:cubicBezTo>
                  <a:cubicBezTo>
                    <a:pt x="192" y="577"/>
                    <a:pt x="193" y="578"/>
                    <a:pt x="194" y="578"/>
                  </a:cubicBezTo>
                  <a:cubicBezTo>
                    <a:pt x="189" y="581"/>
                    <a:pt x="189" y="584"/>
                    <a:pt x="190" y="588"/>
                  </a:cubicBezTo>
                  <a:cubicBezTo>
                    <a:pt x="190" y="597"/>
                    <a:pt x="190" y="617"/>
                    <a:pt x="190" y="617"/>
                  </a:cubicBezTo>
                  <a:cubicBezTo>
                    <a:pt x="190" y="618"/>
                    <a:pt x="190" y="619"/>
                    <a:pt x="191" y="619"/>
                  </a:cubicBezTo>
                  <a:cubicBezTo>
                    <a:pt x="192" y="619"/>
                    <a:pt x="193" y="619"/>
                    <a:pt x="193" y="616"/>
                  </a:cubicBezTo>
                  <a:cubicBezTo>
                    <a:pt x="192" y="612"/>
                    <a:pt x="193" y="603"/>
                    <a:pt x="193" y="590"/>
                  </a:cubicBezTo>
                  <a:cubicBezTo>
                    <a:pt x="193" y="589"/>
                    <a:pt x="193" y="585"/>
                    <a:pt x="194" y="585"/>
                  </a:cubicBezTo>
                  <a:cubicBezTo>
                    <a:pt x="195" y="585"/>
                    <a:pt x="195" y="593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9"/>
                    <a:pt x="195" y="619"/>
                  </a:cubicBezTo>
                  <a:cubicBezTo>
                    <a:pt x="195" y="619"/>
                    <a:pt x="195" y="619"/>
                    <a:pt x="195" y="619"/>
                  </a:cubicBezTo>
                  <a:cubicBezTo>
                    <a:pt x="195" y="619"/>
                    <a:pt x="195" y="618"/>
                    <a:pt x="195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593"/>
                    <a:pt x="196" y="585"/>
                    <a:pt x="197" y="585"/>
                  </a:cubicBezTo>
                  <a:cubicBezTo>
                    <a:pt x="198" y="585"/>
                    <a:pt x="198" y="589"/>
                    <a:pt x="198" y="590"/>
                  </a:cubicBezTo>
                  <a:cubicBezTo>
                    <a:pt x="198" y="603"/>
                    <a:pt x="199" y="612"/>
                    <a:pt x="198" y="616"/>
                  </a:cubicBezTo>
                  <a:cubicBezTo>
                    <a:pt x="198" y="619"/>
                    <a:pt x="199" y="619"/>
                    <a:pt x="200" y="619"/>
                  </a:cubicBezTo>
                  <a:cubicBezTo>
                    <a:pt x="201" y="619"/>
                    <a:pt x="201" y="618"/>
                    <a:pt x="201" y="617"/>
                  </a:cubicBezTo>
                  <a:cubicBezTo>
                    <a:pt x="201" y="617"/>
                    <a:pt x="201" y="597"/>
                    <a:pt x="202" y="588"/>
                  </a:cubicBezTo>
                  <a:cubicBezTo>
                    <a:pt x="202" y="584"/>
                    <a:pt x="202" y="581"/>
                    <a:pt x="197" y="578"/>
                  </a:cubicBezTo>
                  <a:cubicBezTo>
                    <a:pt x="198" y="578"/>
                    <a:pt x="199" y="577"/>
                    <a:pt x="199" y="576"/>
                  </a:cubicBezTo>
                  <a:cubicBezTo>
                    <a:pt x="203" y="573"/>
                    <a:pt x="202" y="569"/>
                    <a:pt x="199" y="566"/>
                  </a:cubicBezTo>
                  <a:cubicBezTo>
                    <a:pt x="198" y="565"/>
                    <a:pt x="197" y="562"/>
                    <a:pt x="196" y="561"/>
                  </a:cubicBezTo>
                  <a:cubicBezTo>
                    <a:pt x="196" y="554"/>
                    <a:pt x="197" y="524"/>
                    <a:pt x="196" y="517"/>
                  </a:cubicBezTo>
                  <a:cubicBezTo>
                    <a:pt x="196" y="514"/>
                    <a:pt x="197" y="513"/>
                    <a:pt x="200" y="513"/>
                  </a:cubicBezTo>
                  <a:cubicBezTo>
                    <a:pt x="201" y="514"/>
                    <a:pt x="202" y="513"/>
                    <a:pt x="203" y="513"/>
                  </a:cubicBezTo>
                  <a:cubicBezTo>
                    <a:pt x="207" y="513"/>
                    <a:pt x="210" y="510"/>
                    <a:pt x="210" y="506"/>
                  </a:cubicBezTo>
                  <a:cubicBezTo>
                    <a:pt x="210" y="504"/>
                    <a:pt x="210" y="503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06" y="495"/>
                    <a:pt x="206" y="495"/>
                    <a:pt x="206" y="495"/>
                  </a:cubicBezTo>
                  <a:cubicBezTo>
                    <a:pt x="199" y="488"/>
                    <a:pt x="199" y="488"/>
                    <a:pt x="199" y="488"/>
                  </a:cubicBezTo>
                  <a:cubicBezTo>
                    <a:pt x="207" y="480"/>
                    <a:pt x="207" y="480"/>
                    <a:pt x="207" y="480"/>
                  </a:cubicBezTo>
                  <a:cubicBezTo>
                    <a:pt x="218" y="491"/>
                    <a:pt x="218" y="491"/>
                    <a:pt x="218" y="491"/>
                  </a:cubicBezTo>
                  <a:cubicBezTo>
                    <a:pt x="222" y="487"/>
                    <a:pt x="222" y="487"/>
                    <a:pt x="222" y="487"/>
                  </a:cubicBezTo>
                  <a:cubicBezTo>
                    <a:pt x="372" y="337"/>
                    <a:pt x="372" y="337"/>
                    <a:pt x="372" y="337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65" y="323"/>
                    <a:pt x="365" y="323"/>
                    <a:pt x="365" y="323"/>
                  </a:cubicBezTo>
                  <a:cubicBezTo>
                    <a:pt x="373" y="315"/>
                    <a:pt x="373" y="315"/>
                    <a:pt x="373" y="315"/>
                  </a:cubicBezTo>
                  <a:cubicBezTo>
                    <a:pt x="380" y="321"/>
                    <a:pt x="380" y="321"/>
                    <a:pt x="380" y="321"/>
                  </a:cubicBezTo>
                  <a:cubicBezTo>
                    <a:pt x="384" y="325"/>
                    <a:pt x="384" y="325"/>
                    <a:pt x="384" y="325"/>
                  </a:cubicBezTo>
                  <a:cubicBezTo>
                    <a:pt x="388" y="321"/>
                    <a:pt x="388" y="321"/>
                    <a:pt x="388" y="321"/>
                  </a:cubicBezTo>
                  <a:cubicBezTo>
                    <a:pt x="394" y="315"/>
                    <a:pt x="394" y="315"/>
                    <a:pt x="394" y="315"/>
                  </a:cubicBezTo>
                  <a:cubicBezTo>
                    <a:pt x="398" y="311"/>
                    <a:pt x="398" y="311"/>
                    <a:pt x="398" y="311"/>
                  </a:cubicBezTo>
                  <a:lnTo>
                    <a:pt x="394" y="307"/>
                  </a:lnTo>
                  <a:close/>
                  <a:moveTo>
                    <a:pt x="15" y="324"/>
                  </a:moveTo>
                  <a:cubicBezTo>
                    <a:pt x="8" y="318"/>
                    <a:pt x="8" y="318"/>
                    <a:pt x="8" y="318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21" y="318"/>
                    <a:pt x="21" y="318"/>
                    <a:pt x="21" y="318"/>
                  </a:cubicBezTo>
                  <a:lnTo>
                    <a:pt x="15" y="324"/>
                  </a:lnTo>
                  <a:close/>
                  <a:moveTo>
                    <a:pt x="196" y="618"/>
                  </a:move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lose/>
                  <a:moveTo>
                    <a:pt x="361" y="319"/>
                  </a:moveTo>
                  <a:cubicBezTo>
                    <a:pt x="357" y="323"/>
                    <a:pt x="357" y="323"/>
                    <a:pt x="357" y="323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218" y="483"/>
                    <a:pt x="218" y="483"/>
                    <a:pt x="218" y="483"/>
                  </a:cubicBezTo>
                  <a:cubicBezTo>
                    <a:pt x="211" y="476"/>
                    <a:pt x="211" y="476"/>
                    <a:pt x="211" y="476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3" y="476"/>
                    <a:pt x="203" y="476"/>
                    <a:pt x="203" y="476"/>
                  </a:cubicBezTo>
                  <a:cubicBezTo>
                    <a:pt x="196" y="484"/>
                    <a:pt x="196" y="484"/>
                    <a:pt x="196" y="484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184" y="473"/>
                    <a:pt x="184" y="473"/>
                    <a:pt x="184" y="473"/>
                  </a:cubicBezTo>
                  <a:cubicBezTo>
                    <a:pt x="183" y="472"/>
                    <a:pt x="183" y="472"/>
                    <a:pt x="183" y="472"/>
                  </a:cubicBezTo>
                  <a:cubicBezTo>
                    <a:pt x="173" y="483"/>
                    <a:pt x="173" y="483"/>
                    <a:pt x="173" y="483"/>
                  </a:cubicBezTo>
                  <a:cubicBezTo>
                    <a:pt x="31" y="340"/>
                    <a:pt x="31" y="340"/>
                    <a:pt x="31" y="34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0" y="329"/>
                    <a:pt x="40" y="329"/>
                    <a:pt x="40" y="329"/>
                  </a:cubicBezTo>
                  <a:cubicBezTo>
                    <a:pt x="37" y="326"/>
                    <a:pt x="37" y="326"/>
                    <a:pt x="37" y="326"/>
                  </a:cubicBezTo>
                  <a:cubicBezTo>
                    <a:pt x="29" y="318"/>
                    <a:pt x="29" y="318"/>
                    <a:pt x="29" y="318"/>
                  </a:cubicBezTo>
                  <a:cubicBezTo>
                    <a:pt x="37" y="310"/>
                    <a:pt x="37" y="310"/>
                    <a:pt x="37" y="310"/>
                  </a:cubicBezTo>
                  <a:cubicBezTo>
                    <a:pt x="41" y="306"/>
                    <a:pt x="41" y="306"/>
                    <a:pt x="41" y="306"/>
                  </a:cubicBezTo>
                  <a:cubicBezTo>
                    <a:pt x="37" y="302"/>
                    <a:pt x="37" y="302"/>
                    <a:pt x="37" y="302"/>
                  </a:cubicBezTo>
                  <a:cubicBezTo>
                    <a:pt x="30" y="295"/>
                    <a:pt x="30" y="295"/>
                    <a:pt x="30" y="295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91" y="156"/>
                    <a:pt x="191" y="156"/>
                    <a:pt x="191" y="156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4" y="156"/>
                    <a:pt x="214" y="156"/>
                    <a:pt x="214" y="156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26" y="146"/>
                    <a:pt x="226" y="146"/>
                    <a:pt x="226" y="146"/>
                  </a:cubicBezTo>
                  <a:cubicBezTo>
                    <a:pt x="358" y="278"/>
                    <a:pt x="358" y="278"/>
                    <a:pt x="358" y="27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57" y="299"/>
                    <a:pt x="357" y="299"/>
                    <a:pt x="357" y="299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61" y="303"/>
                    <a:pt x="361" y="303"/>
                    <a:pt x="361" y="303"/>
                  </a:cubicBezTo>
                  <a:cubicBezTo>
                    <a:pt x="369" y="311"/>
                    <a:pt x="369" y="311"/>
                    <a:pt x="369" y="311"/>
                  </a:cubicBezTo>
                  <a:lnTo>
                    <a:pt x="361" y="319"/>
                  </a:lnTo>
                  <a:close/>
                  <a:moveTo>
                    <a:pt x="384" y="317"/>
                  </a:moveTo>
                  <a:cubicBezTo>
                    <a:pt x="377" y="311"/>
                    <a:pt x="377" y="311"/>
                    <a:pt x="377" y="311"/>
                  </a:cubicBezTo>
                  <a:cubicBezTo>
                    <a:pt x="384" y="304"/>
                    <a:pt x="384" y="304"/>
                    <a:pt x="384" y="304"/>
                  </a:cubicBezTo>
                  <a:cubicBezTo>
                    <a:pt x="390" y="311"/>
                    <a:pt x="390" y="311"/>
                    <a:pt x="390" y="311"/>
                  </a:cubicBezTo>
                  <a:lnTo>
                    <a:pt x="384" y="31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Oval 87"/>
            <p:cNvSpPr>
              <a:spLocks noChangeArrowheads="1"/>
            </p:cNvSpPr>
            <p:nvPr/>
          </p:nvSpPr>
          <p:spPr bwMode="auto">
            <a:xfrm>
              <a:off x="488638" y="930780"/>
              <a:ext cx="1087064" cy="1082117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8"/>
            <p:cNvSpPr>
              <a:spLocks noEditPoints="1"/>
            </p:cNvSpPr>
            <p:nvPr/>
          </p:nvSpPr>
          <p:spPr bwMode="auto">
            <a:xfrm>
              <a:off x="691068" y="1086075"/>
              <a:ext cx="728093" cy="832184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0673255" y="1"/>
            <a:ext cx="1518745" cy="2362403"/>
            <a:chOff x="98918" y="1"/>
            <a:chExt cx="1871450" cy="2911035"/>
          </a:xfrm>
        </p:grpSpPr>
        <p:sp>
          <p:nvSpPr>
            <p:cNvPr id="147" name="Freeform 84"/>
            <p:cNvSpPr>
              <a:spLocks noEditPoints="1"/>
            </p:cNvSpPr>
            <p:nvPr/>
          </p:nvSpPr>
          <p:spPr bwMode="auto">
            <a:xfrm>
              <a:off x="98918" y="566442"/>
              <a:ext cx="1871450" cy="1871450"/>
            </a:xfrm>
            <a:custGeom>
              <a:avLst/>
              <a:gdLst>
                <a:gd name="T0" fmla="*/ 1825 w 1892"/>
                <a:gd name="T1" fmla="*/ 860 h 1892"/>
                <a:gd name="T2" fmla="*/ 1768 w 1892"/>
                <a:gd name="T3" fmla="*/ 841 h 1892"/>
                <a:gd name="T4" fmla="*/ 1783 w 1892"/>
                <a:gd name="T5" fmla="*/ 822 h 1892"/>
                <a:gd name="T6" fmla="*/ 1583 w 1892"/>
                <a:gd name="T7" fmla="*/ 499 h 1892"/>
                <a:gd name="T8" fmla="*/ 1583 w 1892"/>
                <a:gd name="T9" fmla="*/ 423 h 1892"/>
                <a:gd name="T10" fmla="*/ 1583 w 1892"/>
                <a:gd name="T11" fmla="*/ 333 h 1892"/>
                <a:gd name="T12" fmla="*/ 1493 w 1892"/>
                <a:gd name="T13" fmla="*/ 356 h 1892"/>
                <a:gd name="T14" fmla="*/ 1445 w 1892"/>
                <a:gd name="T15" fmla="*/ 356 h 1892"/>
                <a:gd name="T16" fmla="*/ 1293 w 1892"/>
                <a:gd name="T17" fmla="*/ 333 h 1892"/>
                <a:gd name="T18" fmla="*/ 1022 w 1892"/>
                <a:gd name="T19" fmla="*/ 161 h 1892"/>
                <a:gd name="T20" fmla="*/ 1012 w 1892"/>
                <a:gd name="T21" fmla="*/ 52 h 1892"/>
                <a:gd name="T22" fmla="*/ 913 w 1892"/>
                <a:gd name="T23" fmla="*/ 52 h 1892"/>
                <a:gd name="T24" fmla="*/ 908 w 1892"/>
                <a:gd name="T25" fmla="*/ 157 h 1892"/>
                <a:gd name="T26" fmla="*/ 855 w 1892"/>
                <a:gd name="T27" fmla="*/ 109 h 1892"/>
                <a:gd name="T28" fmla="*/ 447 w 1892"/>
                <a:gd name="T29" fmla="*/ 333 h 1892"/>
                <a:gd name="T30" fmla="*/ 399 w 1892"/>
                <a:gd name="T31" fmla="*/ 333 h 1892"/>
                <a:gd name="T32" fmla="*/ 309 w 1892"/>
                <a:gd name="T33" fmla="*/ 356 h 1892"/>
                <a:gd name="T34" fmla="*/ 375 w 1892"/>
                <a:gd name="T35" fmla="*/ 423 h 1892"/>
                <a:gd name="T36" fmla="*/ 309 w 1892"/>
                <a:gd name="T37" fmla="*/ 656 h 1892"/>
                <a:gd name="T38" fmla="*/ 119 w 1892"/>
                <a:gd name="T39" fmla="*/ 946 h 1892"/>
                <a:gd name="T40" fmla="*/ 19 w 1892"/>
                <a:gd name="T41" fmla="*/ 946 h 1892"/>
                <a:gd name="T42" fmla="*/ 66 w 1892"/>
                <a:gd name="T43" fmla="*/ 1031 h 1892"/>
                <a:gd name="T44" fmla="*/ 109 w 1892"/>
                <a:gd name="T45" fmla="*/ 1070 h 1892"/>
                <a:gd name="T46" fmla="*/ 309 w 1892"/>
                <a:gd name="T47" fmla="*/ 1421 h 1892"/>
                <a:gd name="T48" fmla="*/ 375 w 1892"/>
                <a:gd name="T49" fmla="*/ 1421 h 1892"/>
                <a:gd name="T50" fmla="*/ 309 w 1892"/>
                <a:gd name="T51" fmla="*/ 1497 h 1892"/>
                <a:gd name="T52" fmla="*/ 375 w 1892"/>
                <a:gd name="T53" fmla="*/ 1564 h 1892"/>
                <a:gd name="T54" fmla="*/ 447 w 1892"/>
                <a:gd name="T55" fmla="*/ 1497 h 1892"/>
                <a:gd name="T56" fmla="*/ 803 w 1892"/>
                <a:gd name="T57" fmla="*/ 1768 h 1892"/>
                <a:gd name="T58" fmla="*/ 841 w 1892"/>
                <a:gd name="T59" fmla="*/ 1768 h 1892"/>
                <a:gd name="T60" fmla="*/ 865 w 1892"/>
                <a:gd name="T61" fmla="*/ 1830 h 1892"/>
                <a:gd name="T62" fmla="*/ 946 w 1892"/>
                <a:gd name="T63" fmla="*/ 1873 h 1892"/>
                <a:gd name="T64" fmla="*/ 946 w 1892"/>
                <a:gd name="T65" fmla="*/ 1773 h 1892"/>
                <a:gd name="T66" fmla="*/ 1260 w 1892"/>
                <a:gd name="T67" fmla="*/ 1564 h 1892"/>
                <a:gd name="T68" fmla="*/ 1445 w 1892"/>
                <a:gd name="T69" fmla="*/ 1540 h 1892"/>
                <a:gd name="T70" fmla="*/ 1493 w 1892"/>
                <a:gd name="T71" fmla="*/ 1540 h 1892"/>
                <a:gd name="T72" fmla="*/ 1583 w 1892"/>
                <a:gd name="T73" fmla="*/ 1564 h 1892"/>
                <a:gd name="T74" fmla="*/ 1583 w 1892"/>
                <a:gd name="T75" fmla="*/ 1474 h 1892"/>
                <a:gd name="T76" fmla="*/ 1559 w 1892"/>
                <a:gd name="T77" fmla="*/ 1421 h 1892"/>
                <a:gd name="T78" fmla="*/ 1583 w 1892"/>
                <a:gd name="T79" fmla="*/ 1398 h 1892"/>
                <a:gd name="T80" fmla="*/ 1787 w 1892"/>
                <a:gd name="T81" fmla="*/ 1036 h 1892"/>
                <a:gd name="T82" fmla="*/ 1735 w 1892"/>
                <a:gd name="T83" fmla="*/ 989 h 1892"/>
                <a:gd name="T84" fmla="*/ 1844 w 1892"/>
                <a:gd name="T85" fmla="*/ 979 h 1892"/>
                <a:gd name="T86" fmla="*/ 1516 w 1892"/>
                <a:gd name="T87" fmla="*/ 356 h 1892"/>
                <a:gd name="T88" fmla="*/ 1516 w 1892"/>
                <a:gd name="T89" fmla="*/ 356 h 1892"/>
                <a:gd name="T90" fmla="*/ 375 w 1892"/>
                <a:gd name="T91" fmla="*/ 1497 h 1892"/>
                <a:gd name="T92" fmla="*/ 1417 w 1892"/>
                <a:gd name="T93" fmla="*/ 423 h 1892"/>
                <a:gd name="T94" fmla="*/ 1493 w 1892"/>
                <a:gd name="T95" fmla="*/ 494 h 1892"/>
                <a:gd name="T96" fmla="*/ 1317 w 1892"/>
                <a:gd name="T97" fmla="*/ 356 h 1892"/>
                <a:gd name="T98" fmla="*/ 375 w 1892"/>
                <a:gd name="T99" fmla="*/ 356 h 1892"/>
                <a:gd name="T100" fmla="*/ 399 w 1892"/>
                <a:gd name="T101" fmla="*/ 499 h 1892"/>
                <a:gd name="T102" fmla="*/ 447 w 1892"/>
                <a:gd name="T103" fmla="*/ 423 h 1892"/>
                <a:gd name="T104" fmla="*/ 608 w 1892"/>
                <a:gd name="T105" fmla="*/ 356 h 1892"/>
                <a:gd name="T106" fmla="*/ 475 w 1892"/>
                <a:gd name="T107" fmla="*/ 1497 h 1892"/>
                <a:gd name="T108" fmla="*/ 399 w 1892"/>
                <a:gd name="T109" fmla="*/ 1421 h 1892"/>
                <a:gd name="T110" fmla="*/ 332 w 1892"/>
                <a:gd name="T111" fmla="*/ 1298 h 1892"/>
                <a:gd name="T112" fmla="*/ 1559 w 1892"/>
                <a:gd name="T113" fmla="*/ 1540 h 1892"/>
                <a:gd name="T114" fmla="*/ 1559 w 1892"/>
                <a:gd name="T115" fmla="*/ 1331 h 1892"/>
                <a:gd name="T116" fmla="*/ 1493 w 1892"/>
                <a:gd name="T117" fmla="*/ 1421 h 1892"/>
                <a:gd name="T118" fmla="*/ 1417 w 1892"/>
                <a:gd name="T119" fmla="*/ 1497 h 1892"/>
                <a:gd name="T120" fmla="*/ 1559 w 1892"/>
                <a:gd name="T121" fmla="*/ 1331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2" h="1892">
                  <a:moveTo>
                    <a:pt x="1873" y="913"/>
                  </a:moveTo>
                  <a:lnTo>
                    <a:pt x="1844" y="879"/>
                  </a:lnTo>
                  <a:lnTo>
                    <a:pt x="1825" y="865"/>
                  </a:lnTo>
                  <a:lnTo>
                    <a:pt x="1825" y="860"/>
                  </a:lnTo>
                  <a:lnTo>
                    <a:pt x="1773" y="913"/>
                  </a:lnTo>
                  <a:lnTo>
                    <a:pt x="1735" y="875"/>
                  </a:lnTo>
                  <a:lnTo>
                    <a:pt x="1764" y="841"/>
                  </a:lnTo>
                  <a:lnTo>
                    <a:pt x="1768" y="841"/>
                  </a:lnTo>
                  <a:lnTo>
                    <a:pt x="1783" y="822"/>
                  </a:lnTo>
                  <a:lnTo>
                    <a:pt x="1783" y="822"/>
                  </a:lnTo>
                  <a:lnTo>
                    <a:pt x="1764" y="803"/>
                  </a:lnTo>
                  <a:lnTo>
                    <a:pt x="1783" y="822"/>
                  </a:lnTo>
                  <a:lnTo>
                    <a:pt x="1716" y="756"/>
                  </a:lnTo>
                  <a:lnTo>
                    <a:pt x="1583" y="623"/>
                  </a:lnTo>
                  <a:lnTo>
                    <a:pt x="1583" y="499"/>
                  </a:lnTo>
                  <a:lnTo>
                    <a:pt x="1583" y="499"/>
                  </a:lnTo>
                  <a:lnTo>
                    <a:pt x="1583" y="475"/>
                  </a:lnTo>
                  <a:lnTo>
                    <a:pt x="1516" y="475"/>
                  </a:lnTo>
                  <a:lnTo>
                    <a:pt x="1516" y="423"/>
                  </a:lnTo>
                  <a:lnTo>
                    <a:pt x="1583" y="423"/>
                  </a:lnTo>
                  <a:lnTo>
                    <a:pt x="1583" y="418"/>
                  </a:lnTo>
                  <a:lnTo>
                    <a:pt x="1583" y="399"/>
                  </a:lnTo>
                  <a:lnTo>
                    <a:pt x="1583" y="356"/>
                  </a:lnTo>
                  <a:lnTo>
                    <a:pt x="1583" y="333"/>
                  </a:lnTo>
                  <a:lnTo>
                    <a:pt x="1559" y="333"/>
                  </a:lnTo>
                  <a:lnTo>
                    <a:pt x="1516" y="333"/>
                  </a:lnTo>
                  <a:lnTo>
                    <a:pt x="1493" y="333"/>
                  </a:lnTo>
                  <a:lnTo>
                    <a:pt x="1493" y="356"/>
                  </a:lnTo>
                  <a:lnTo>
                    <a:pt x="1493" y="399"/>
                  </a:lnTo>
                  <a:lnTo>
                    <a:pt x="1445" y="399"/>
                  </a:lnTo>
                  <a:lnTo>
                    <a:pt x="1445" y="356"/>
                  </a:lnTo>
                  <a:lnTo>
                    <a:pt x="1445" y="356"/>
                  </a:lnTo>
                  <a:lnTo>
                    <a:pt x="1445" y="333"/>
                  </a:lnTo>
                  <a:lnTo>
                    <a:pt x="1445" y="333"/>
                  </a:lnTo>
                  <a:lnTo>
                    <a:pt x="1417" y="333"/>
                  </a:lnTo>
                  <a:lnTo>
                    <a:pt x="1293" y="333"/>
                  </a:lnTo>
                  <a:lnTo>
                    <a:pt x="1088" y="128"/>
                  </a:lnTo>
                  <a:lnTo>
                    <a:pt x="1088" y="128"/>
                  </a:lnTo>
                  <a:lnTo>
                    <a:pt x="1069" y="109"/>
                  </a:lnTo>
                  <a:lnTo>
                    <a:pt x="1022" y="161"/>
                  </a:lnTo>
                  <a:lnTo>
                    <a:pt x="984" y="119"/>
                  </a:lnTo>
                  <a:lnTo>
                    <a:pt x="1031" y="71"/>
                  </a:lnTo>
                  <a:lnTo>
                    <a:pt x="1027" y="66"/>
                  </a:lnTo>
                  <a:lnTo>
                    <a:pt x="1012" y="52"/>
                  </a:lnTo>
                  <a:lnTo>
                    <a:pt x="984" y="19"/>
                  </a:lnTo>
                  <a:lnTo>
                    <a:pt x="965" y="0"/>
                  </a:lnTo>
                  <a:lnTo>
                    <a:pt x="946" y="19"/>
                  </a:lnTo>
                  <a:lnTo>
                    <a:pt x="913" y="52"/>
                  </a:lnTo>
                  <a:lnTo>
                    <a:pt x="894" y="71"/>
                  </a:lnTo>
                  <a:lnTo>
                    <a:pt x="913" y="90"/>
                  </a:lnTo>
                  <a:lnTo>
                    <a:pt x="946" y="119"/>
                  </a:lnTo>
                  <a:lnTo>
                    <a:pt x="908" y="157"/>
                  </a:lnTo>
                  <a:lnTo>
                    <a:pt x="874" y="128"/>
                  </a:lnTo>
                  <a:lnTo>
                    <a:pt x="874" y="128"/>
                  </a:lnTo>
                  <a:lnTo>
                    <a:pt x="855" y="109"/>
                  </a:lnTo>
                  <a:lnTo>
                    <a:pt x="855" y="109"/>
                  </a:lnTo>
                  <a:lnTo>
                    <a:pt x="836" y="128"/>
                  </a:lnTo>
                  <a:lnTo>
                    <a:pt x="632" y="333"/>
                  </a:lnTo>
                  <a:lnTo>
                    <a:pt x="475" y="333"/>
                  </a:lnTo>
                  <a:lnTo>
                    <a:pt x="447" y="333"/>
                  </a:lnTo>
                  <a:lnTo>
                    <a:pt x="447" y="399"/>
                  </a:lnTo>
                  <a:lnTo>
                    <a:pt x="399" y="399"/>
                  </a:lnTo>
                  <a:lnTo>
                    <a:pt x="399" y="356"/>
                  </a:lnTo>
                  <a:lnTo>
                    <a:pt x="399" y="333"/>
                  </a:lnTo>
                  <a:lnTo>
                    <a:pt x="375" y="333"/>
                  </a:lnTo>
                  <a:lnTo>
                    <a:pt x="332" y="333"/>
                  </a:lnTo>
                  <a:lnTo>
                    <a:pt x="309" y="333"/>
                  </a:lnTo>
                  <a:lnTo>
                    <a:pt x="309" y="356"/>
                  </a:lnTo>
                  <a:lnTo>
                    <a:pt x="309" y="399"/>
                  </a:lnTo>
                  <a:lnTo>
                    <a:pt x="309" y="418"/>
                  </a:lnTo>
                  <a:lnTo>
                    <a:pt x="309" y="423"/>
                  </a:lnTo>
                  <a:lnTo>
                    <a:pt x="375" y="423"/>
                  </a:lnTo>
                  <a:lnTo>
                    <a:pt x="375" y="475"/>
                  </a:lnTo>
                  <a:lnTo>
                    <a:pt x="309" y="475"/>
                  </a:lnTo>
                  <a:lnTo>
                    <a:pt x="309" y="499"/>
                  </a:lnTo>
                  <a:lnTo>
                    <a:pt x="309" y="656"/>
                  </a:lnTo>
                  <a:lnTo>
                    <a:pt x="123" y="841"/>
                  </a:lnTo>
                  <a:lnTo>
                    <a:pt x="109" y="860"/>
                  </a:lnTo>
                  <a:lnTo>
                    <a:pt x="157" y="908"/>
                  </a:lnTo>
                  <a:lnTo>
                    <a:pt x="119" y="946"/>
                  </a:lnTo>
                  <a:lnTo>
                    <a:pt x="85" y="913"/>
                  </a:lnTo>
                  <a:lnTo>
                    <a:pt x="71" y="894"/>
                  </a:lnTo>
                  <a:lnTo>
                    <a:pt x="52" y="913"/>
                  </a:lnTo>
                  <a:lnTo>
                    <a:pt x="19" y="946"/>
                  </a:lnTo>
                  <a:lnTo>
                    <a:pt x="0" y="965"/>
                  </a:lnTo>
                  <a:lnTo>
                    <a:pt x="19" y="984"/>
                  </a:lnTo>
                  <a:lnTo>
                    <a:pt x="52" y="1012"/>
                  </a:lnTo>
                  <a:lnTo>
                    <a:pt x="66" y="1031"/>
                  </a:lnTo>
                  <a:lnTo>
                    <a:pt x="71" y="1031"/>
                  </a:lnTo>
                  <a:lnTo>
                    <a:pt x="119" y="984"/>
                  </a:lnTo>
                  <a:lnTo>
                    <a:pt x="157" y="1022"/>
                  </a:lnTo>
                  <a:lnTo>
                    <a:pt x="109" y="1070"/>
                  </a:lnTo>
                  <a:lnTo>
                    <a:pt x="128" y="1089"/>
                  </a:lnTo>
                  <a:lnTo>
                    <a:pt x="309" y="1269"/>
                  </a:lnTo>
                  <a:lnTo>
                    <a:pt x="309" y="1398"/>
                  </a:lnTo>
                  <a:lnTo>
                    <a:pt x="309" y="1421"/>
                  </a:lnTo>
                  <a:lnTo>
                    <a:pt x="309" y="1421"/>
                  </a:lnTo>
                  <a:lnTo>
                    <a:pt x="332" y="1421"/>
                  </a:lnTo>
                  <a:lnTo>
                    <a:pt x="332" y="1421"/>
                  </a:lnTo>
                  <a:lnTo>
                    <a:pt x="375" y="1421"/>
                  </a:lnTo>
                  <a:lnTo>
                    <a:pt x="375" y="1474"/>
                  </a:lnTo>
                  <a:lnTo>
                    <a:pt x="309" y="1474"/>
                  </a:lnTo>
                  <a:lnTo>
                    <a:pt x="309" y="1478"/>
                  </a:lnTo>
                  <a:lnTo>
                    <a:pt x="309" y="1497"/>
                  </a:lnTo>
                  <a:lnTo>
                    <a:pt x="309" y="1540"/>
                  </a:lnTo>
                  <a:lnTo>
                    <a:pt x="309" y="1564"/>
                  </a:lnTo>
                  <a:lnTo>
                    <a:pt x="332" y="1564"/>
                  </a:lnTo>
                  <a:lnTo>
                    <a:pt x="375" y="1564"/>
                  </a:lnTo>
                  <a:lnTo>
                    <a:pt x="399" y="1564"/>
                  </a:lnTo>
                  <a:lnTo>
                    <a:pt x="399" y="1540"/>
                  </a:lnTo>
                  <a:lnTo>
                    <a:pt x="399" y="1497"/>
                  </a:lnTo>
                  <a:lnTo>
                    <a:pt x="447" y="1497"/>
                  </a:lnTo>
                  <a:lnTo>
                    <a:pt x="447" y="1564"/>
                  </a:lnTo>
                  <a:lnTo>
                    <a:pt x="475" y="1564"/>
                  </a:lnTo>
                  <a:lnTo>
                    <a:pt x="599" y="1564"/>
                  </a:lnTo>
                  <a:lnTo>
                    <a:pt x="803" y="1768"/>
                  </a:lnTo>
                  <a:lnTo>
                    <a:pt x="822" y="1787"/>
                  </a:lnTo>
                  <a:lnTo>
                    <a:pt x="822" y="1787"/>
                  </a:lnTo>
                  <a:lnTo>
                    <a:pt x="841" y="1768"/>
                  </a:lnTo>
                  <a:lnTo>
                    <a:pt x="841" y="1768"/>
                  </a:lnTo>
                  <a:lnTo>
                    <a:pt x="870" y="1735"/>
                  </a:lnTo>
                  <a:lnTo>
                    <a:pt x="913" y="1773"/>
                  </a:lnTo>
                  <a:lnTo>
                    <a:pt x="860" y="1825"/>
                  </a:lnTo>
                  <a:lnTo>
                    <a:pt x="865" y="1830"/>
                  </a:lnTo>
                  <a:lnTo>
                    <a:pt x="879" y="1845"/>
                  </a:lnTo>
                  <a:lnTo>
                    <a:pt x="913" y="1873"/>
                  </a:lnTo>
                  <a:lnTo>
                    <a:pt x="932" y="1892"/>
                  </a:lnTo>
                  <a:lnTo>
                    <a:pt x="946" y="1873"/>
                  </a:lnTo>
                  <a:lnTo>
                    <a:pt x="979" y="1845"/>
                  </a:lnTo>
                  <a:lnTo>
                    <a:pt x="998" y="1825"/>
                  </a:lnTo>
                  <a:lnTo>
                    <a:pt x="979" y="1806"/>
                  </a:lnTo>
                  <a:lnTo>
                    <a:pt x="946" y="1773"/>
                  </a:lnTo>
                  <a:lnTo>
                    <a:pt x="984" y="1735"/>
                  </a:lnTo>
                  <a:lnTo>
                    <a:pt x="1036" y="1787"/>
                  </a:lnTo>
                  <a:lnTo>
                    <a:pt x="1055" y="1768"/>
                  </a:lnTo>
                  <a:lnTo>
                    <a:pt x="1260" y="1564"/>
                  </a:lnTo>
                  <a:lnTo>
                    <a:pt x="1417" y="1564"/>
                  </a:lnTo>
                  <a:lnTo>
                    <a:pt x="1445" y="1564"/>
                  </a:lnTo>
                  <a:lnTo>
                    <a:pt x="1445" y="1564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497"/>
                  </a:lnTo>
                  <a:lnTo>
                    <a:pt x="1493" y="1497"/>
                  </a:lnTo>
                  <a:lnTo>
                    <a:pt x="1493" y="1540"/>
                  </a:lnTo>
                  <a:lnTo>
                    <a:pt x="1493" y="1564"/>
                  </a:lnTo>
                  <a:lnTo>
                    <a:pt x="1516" y="1564"/>
                  </a:lnTo>
                  <a:lnTo>
                    <a:pt x="1559" y="1564"/>
                  </a:lnTo>
                  <a:lnTo>
                    <a:pt x="1583" y="1564"/>
                  </a:lnTo>
                  <a:lnTo>
                    <a:pt x="1583" y="1540"/>
                  </a:lnTo>
                  <a:lnTo>
                    <a:pt x="1583" y="1497"/>
                  </a:lnTo>
                  <a:lnTo>
                    <a:pt x="1583" y="1478"/>
                  </a:lnTo>
                  <a:lnTo>
                    <a:pt x="1583" y="1474"/>
                  </a:lnTo>
                  <a:lnTo>
                    <a:pt x="1516" y="1474"/>
                  </a:lnTo>
                  <a:lnTo>
                    <a:pt x="1516" y="1421"/>
                  </a:lnTo>
                  <a:lnTo>
                    <a:pt x="1559" y="1421"/>
                  </a:lnTo>
                  <a:lnTo>
                    <a:pt x="1559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421"/>
                  </a:lnTo>
                  <a:lnTo>
                    <a:pt x="1583" y="1398"/>
                  </a:lnTo>
                  <a:lnTo>
                    <a:pt x="1583" y="1331"/>
                  </a:lnTo>
                  <a:lnTo>
                    <a:pt x="1583" y="1236"/>
                  </a:lnTo>
                  <a:lnTo>
                    <a:pt x="1768" y="1055"/>
                  </a:lnTo>
                  <a:lnTo>
                    <a:pt x="1787" y="1036"/>
                  </a:lnTo>
                  <a:lnTo>
                    <a:pt x="1787" y="1036"/>
                  </a:lnTo>
                  <a:lnTo>
                    <a:pt x="1768" y="1017"/>
                  </a:lnTo>
                  <a:lnTo>
                    <a:pt x="1768" y="1017"/>
                  </a:lnTo>
                  <a:lnTo>
                    <a:pt x="1735" y="989"/>
                  </a:lnTo>
                  <a:lnTo>
                    <a:pt x="1773" y="951"/>
                  </a:lnTo>
                  <a:lnTo>
                    <a:pt x="1806" y="979"/>
                  </a:lnTo>
                  <a:lnTo>
                    <a:pt x="1825" y="998"/>
                  </a:lnTo>
                  <a:lnTo>
                    <a:pt x="1844" y="979"/>
                  </a:lnTo>
                  <a:lnTo>
                    <a:pt x="1873" y="951"/>
                  </a:lnTo>
                  <a:lnTo>
                    <a:pt x="1892" y="932"/>
                  </a:lnTo>
                  <a:lnTo>
                    <a:pt x="1873" y="913"/>
                  </a:lnTo>
                  <a:close/>
                  <a:moveTo>
                    <a:pt x="1516" y="356"/>
                  </a:moveTo>
                  <a:lnTo>
                    <a:pt x="1559" y="356"/>
                  </a:lnTo>
                  <a:lnTo>
                    <a:pt x="1559" y="399"/>
                  </a:lnTo>
                  <a:lnTo>
                    <a:pt x="1516" y="399"/>
                  </a:lnTo>
                  <a:lnTo>
                    <a:pt x="1516" y="356"/>
                  </a:lnTo>
                  <a:close/>
                  <a:moveTo>
                    <a:pt x="375" y="1540"/>
                  </a:moveTo>
                  <a:lnTo>
                    <a:pt x="332" y="1540"/>
                  </a:lnTo>
                  <a:lnTo>
                    <a:pt x="332" y="1497"/>
                  </a:lnTo>
                  <a:lnTo>
                    <a:pt x="375" y="1497"/>
                  </a:lnTo>
                  <a:lnTo>
                    <a:pt x="375" y="1540"/>
                  </a:lnTo>
                  <a:close/>
                  <a:moveTo>
                    <a:pt x="1417" y="356"/>
                  </a:moveTo>
                  <a:lnTo>
                    <a:pt x="1417" y="399"/>
                  </a:lnTo>
                  <a:lnTo>
                    <a:pt x="1417" y="423"/>
                  </a:lnTo>
                  <a:lnTo>
                    <a:pt x="1445" y="423"/>
                  </a:lnTo>
                  <a:lnTo>
                    <a:pt x="1493" y="423"/>
                  </a:lnTo>
                  <a:lnTo>
                    <a:pt x="1493" y="475"/>
                  </a:lnTo>
                  <a:lnTo>
                    <a:pt x="1493" y="494"/>
                  </a:lnTo>
                  <a:lnTo>
                    <a:pt x="1493" y="499"/>
                  </a:lnTo>
                  <a:lnTo>
                    <a:pt x="1559" y="499"/>
                  </a:lnTo>
                  <a:lnTo>
                    <a:pt x="1559" y="599"/>
                  </a:lnTo>
                  <a:lnTo>
                    <a:pt x="1317" y="356"/>
                  </a:lnTo>
                  <a:lnTo>
                    <a:pt x="1417" y="356"/>
                  </a:lnTo>
                  <a:close/>
                  <a:moveTo>
                    <a:pt x="332" y="399"/>
                  </a:moveTo>
                  <a:lnTo>
                    <a:pt x="332" y="356"/>
                  </a:lnTo>
                  <a:lnTo>
                    <a:pt x="375" y="356"/>
                  </a:lnTo>
                  <a:lnTo>
                    <a:pt x="375" y="399"/>
                  </a:lnTo>
                  <a:lnTo>
                    <a:pt x="332" y="399"/>
                  </a:lnTo>
                  <a:close/>
                  <a:moveTo>
                    <a:pt x="332" y="499"/>
                  </a:moveTo>
                  <a:lnTo>
                    <a:pt x="399" y="499"/>
                  </a:lnTo>
                  <a:lnTo>
                    <a:pt x="399" y="494"/>
                  </a:lnTo>
                  <a:lnTo>
                    <a:pt x="399" y="475"/>
                  </a:lnTo>
                  <a:lnTo>
                    <a:pt x="399" y="423"/>
                  </a:lnTo>
                  <a:lnTo>
                    <a:pt x="447" y="423"/>
                  </a:lnTo>
                  <a:lnTo>
                    <a:pt x="475" y="423"/>
                  </a:lnTo>
                  <a:lnTo>
                    <a:pt x="475" y="399"/>
                  </a:lnTo>
                  <a:lnTo>
                    <a:pt x="475" y="356"/>
                  </a:lnTo>
                  <a:lnTo>
                    <a:pt x="608" y="356"/>
                  </a:lnTo>
                  <a:lnTo>
                    <a:pt x="332" y="632"/>
                  </a:lnTo>
                  <a:lnTo>
                    <a:pt x="332" y="499"/>
                  </a:lnTo>
                  <a:close/>
                  <a:moveTo>
                    <a:pt x="475" y="1540"/>
                  </a:moveTo>
                  <a:lnTo>
                    <a:pt x="475" y="1497"/>
                  </a:lnTo>
                  <a:lnTo>
                    <a:pt x="475" y="1474"/>
                  </a:lnTo>
                  <a:lnTo>
                    <a:pt x="447" y="1474"/>
                  </a:lnTo>
                  <a:lnTo>
                    <a:pt x="399" y="1474"/>
                  </a:lnTo>
                  <a:lnTo>
                    <a:pt x="399" y="1421"/>
                  </a:lnTo>
                  <a:lnTo>
                    <a:pt x="399" y="1402"/>
                  </a:lnTo>
                  <a:lnTo>
                    <a:pt x="399" y="1398"/>
                  </a:lnTo>
                  <a:lnTo>
                    <a:pt x="332" y="1398"/>
                  </a:lnTo>
                  <a:lnTo>
                    <a:pt x="332" y="1298"/>
                  </a:lnTo>
                  <a:lnTo>
                    <a:pt x="575" y="1540"/>
                  </a:lnTo>
                  <a:lnTo>
                    <a:pt x="475" y="1540"/>
                  </a:lnTo>
                  <a:close/>
                  <a:moveTo>
                    <a:pt x="1559" y="1497"/>
                  </a:moveTo>
                  <a:lnTo>
                    <a:pt x="1559" y="1540"/>
                  </a:lnTo>
                  <a:lnTo>
                    <a:pt x="1516" y="1540"/>
                  </a:lnTo>
                  <a:lnTo>
                    <a:pt x="1516" y="1497"/>
                  </a:lnTo>
                  <a:lnTo>
                    <a:pt x="1559" y="1497"/>
                  </a:lnTo>
                  <a:close/>
                  <a:moveTo>
                    <a:pt x="1559" y="1331"/>
                  </a:moveTo>
                  <a:lnTo>
                    <a:pt x="1559" y="1398"/>
                  </a:lnTo>
                  <a:lnTo>
                    <a:pt x="1493" y="1398"/>
                  </a:lnTo>
                  <a:lnTo>
                    <a:pt x="1493" y="1402"/>
                  </a:lnTo>
                  <a:lnTo>
                    <a:pt x="1493" y="1421"/>
                  </a:lnTo>
                  <a:lnTo>
                    <a:pt x="1493" y="1474"/>
                  </a:lnTo>
                  <a:lnTo>
                    <a:pt x="1445" y="1474"/>
                  </a:lnTo>
                  <a:lnTo>
                    <a:pt x="1417" y="1474"/>
                  </a:lnTo>
                  <a:lnTo>
                    <a:pt x="1417" y="1497"/>
                  </a:lnTo>
                  <a:lnTo>
                    <a:pt x="1417" y="1540"/>
                  </a:lnTo>
                  <a:lnTo>
                    <a:pt x="1283" y="1540"/>
                  </a:lnTo>
                  <a:lnTo>
                    <a:pt x="1559" y="1264"/>
                  </a:lnTo>
                  <a:lnTo>
                    <a:pt x="1559" y="1331"/>
                  </a:lnTo>
                  <a:close/>
                </a:path>
              </a:pathLst>
            </a:custGeom>
            <a:solidFill>
              <a:srgbClr val="AF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85"/>
            <p:cNvSpPr>
              <a:spLocks noEditPoints="1"/>
            </p:cNvSpPr>
            <p:nvPr/>
          </p:nvSpPr>
          <p:spPr bwMode="auto">
            <a:xfrm>
              <a:off x="98918" y="1"/>
              <a:ext cx="1871450" cy="2911035"/>
            </a:xfrm>
            <a:custGeom>
              <a:avLst/>
              <a:gdLst>
                <a:gd name="T0" fmla="*/ 384 w 398"/>
                <a:gd name="T1" fmla="*/ 297 h 619"/>
                <a:gd name="T2" fmla="*/ 365 w 398"/>
                <a:gd name="T3" fmla="*/ 299 h 619"/>
                <a:gd name="T4" fmla="*/ 375 w 398"/>
                <a:gd name="T5" fmla="*/ 288 h 619"/>
                <a:gd name="T6" fmla="*/ 361 w 398"/>
                <a:gd name="T7" fmla="*/ 274 h 619"/>
                <a:gd name="T8" fmla="*/ 225 w 398"/>
                <a:gd name="T9" fmla="*/ 138 h 619"/>
                <a:gd name="T10" fmla="*/ 217 w 398"/>
                <a:gd name="T11" fmla="*/ 130 h 619"/>
                <a:gd name="T12" fmla="*/ 204 w 398"/>
                <a:gd name="T13" fmla="*/ 111 h 619"/>
                <a:gd name="T14" fmla="*/ 201 w 398"/>
                <a:gd name="T15" fmla="*/ 1 h 619"/>
                <a:gd name="T16" fmla="*/ 188 w 398"/>
                <a:gd name="T17" fmla="*/ 120 h 619"/>
                <a:gd name="T18" fmla="*/ 188 w 398"/>
                <a:gd name="T19" fmla="*/ 130 h 619"/>
                <a:gd name="T20" fmla="*/ 192 w 398"/>
                <a:gd name="T21" fmla="*/ 134 h 619"/>
                <a:gd name="T22" fmla="*/ 184 w 398"/>
                <a:gd name="T23" fmla="*/ 142 h 619"/>
                <a:gd name="T24" fmla="*/ 180 w 398"/>
                <a:gd name="T25" fmla="*/ 138 h 619"/>
                <a:gd name="T26" fmla="*/ 23 w 398"/>
                <a:gd name="T27" fmla="*/ 296 h 619"/>
                <a:gd name="T28" fmla="*/ 18 w 398"/>
                <a:gd name="T29" fmla="*/ 307 h 619"/>
                <a:gd name="T30" fmla="*/ 4 w 398"/>
                <a:gd name="T31" fmla="*/ 314 h 619"/>
                <a:gd name="T32" fmla="*/ 11 w 398"/>
                <a:gd name="T33" fmla="*/ 328 h 619"/>
                <a:gd name="T34" fmla="*/ 25 w 398"/>
                <a:gd name="T35" fmla="*/ 322 h 619"/>
                <a:gd name="T36" fmla="*/ 27 w 398"/>
                <a:gd name="T37" fmla="*/ 344 h 619"/>
                <a:gd name="T38" fmla="*/ 173 w 398"/>
                <a:gd name="T39" fmla="*/ 491 h 619"/>
                <a:gd name="T40" fmla="*/ 183 w 398"/>
                <a:gd name="T41" fmla="*/ 480 h 619"/>
                <a:gd name="T42" fmla="*/ 181 w 398"/>
                <a:gd name="T43" fmla="*/ 499 h 619"/>
                <a:gd name="T44" fmla="*/ 181 w 398"/>
                <a:gd name="T45" fmla="*/ 499 h 619"/>
                <a:gd name="T46" fmla="*/ 191 w 398"/>
                <a:gd name="T47" fmla="*/ 513 h 619"/>
                <a:gd name="T48" fmla="*/ 192 w 398"/>
                <a:gd name="T49" fmla="*/ 566 h 619"/>
                <a:gd name="T50" fmla="*/ 190 w 398"/>
                <a:gd name="T51" fmla="*/ 588 h 619"/>
                <a:gd name="T52" fmla="*/ 193 w 398"/>
                <a:gd name="T53" fmla="*/ 616 h 619"/>
                <a:gd name="T54" fmla="*/ 195 w 398"/>
                <a:gd name="T55" fmla="*/ 618 h 619"/>
                <a:gd name="T56" fmla="*/ 195 w 398"/>
                <a:gd name="T57" fmla="*/ 618 h 619"/>
                <a:gd name="T58" fmla="*/ 195 w 398"/>
                <a:gd name="T59" fmla="*/ 618 h 619"/>
                <a:gd name="T60" fmla="*/ 196 w 398"/>
                <a:gd name="T61" fmla="*/ 619 h 619"/>
                <a:gd name="T62" fmla="*/ 196 w 398"/>
                <a:gd name="T63" fmla="*/ 618 h 619"/>
                <a:gd name="T64" fmla="*/ 196 w 398"/>
                <a:gd name="T65" fmla="*/ 618 h 619"/>
                <a:gd name="T66" fmla="*/ 197 w 398"/>
                <a:gd name="T67" fmla="*/ 585 h 619"/>
                <a:gd name="T68" fmla="*/ 200 w 398"/>
                <a:gd name="T69" fmla="*/ 619 h 619"/>
                <a:gd name="T70" fmla="*/ 197 w 398"/>
                <a:gd name="T71" fmla="*/ 578 h 619"/>
                <a:gd name="T72" fmla="*/ 196 w 398"/>
                <a:gd name="T73" fmla="*/ 561 h 619"/>
                <a:gd name="T74" fmla="*/ 203 w 398"/>
                <a:gd name="T75" fmla="*/ 513 h 619"/>
                <a:gd name="T76" fmla="*/ 210 w 398"/>
                <a:gd name="T77" fmla="*/ 499 h 619"/>
                <a:gd name="T78" fmla="*/ 210 w 398"/>
                <a:gd name="T79" fmla="*/ 499 h 619"/>
                <a:gd name="T80" fmla="*/ 207 w 398"/>
                <a:gd name="T81" fmla="*/ 480 h 619"/>
                <a:gd name="T82" fmla="*/ 372 w 398"/>
                <a:gd name="T83" fmla="*/ 337 h 619"/>
                <a:gd name="T84" fmla="*/ 372 w 398"/>
                <a:gd name="T85" fmla="*/ 329 h 619"/>
                <a:gd name="T86" fmla="*/ 373 w 398"/>
                <a:gd name="T87" fmla="*/ 315 h 619"/>
                <a:gd name="T88" fmla="*/ 388 w 398"/>
                <a:gd name="T89" fmla="*/ 321 h 619"/>
                <a:gd name="T90" fmla="*/ 394 w 398"/>
                <a:gd name="T91" fmla="*/ 307 h 619"/>
                <a:gd name="T92" fmla="*/ 15 w 398"/>
                <a:gd name="T93" fmla="*/ 311 h 619"/>
                <a:gd name="T94" fmla="*/ 196 w 398"/>
                <a:gd name="T95" fmla="*/ 618 h 619"/>
                <a:gd name="T96" fmla="*/ 361 w 398"/>
                <a:gd name="T97" fmla="*/ 319 h 619"/>
                <a:gd name="T98" fmla="*/ 368 w 398"/>
                <a:gd name="T99" fmla="*/ 333 h 619"/>
                <a:gd name="T100" fmla="*/ 207 w 398"/>
                <a:gd name="T101" fmla="*/ 472 h 619"/>
                <a:gd name="T102" fmla="*/ 187 w 398"/>
                <a:gd name="T103" fmla="*/ 476 h 619"/>
                <a:gd name="T104" fmla="*/ 173 w 398"/>
                <a:gd name="T105" fmla="*/ 483 h 619"/>
                <a:gd name="T106" fmla="*/ 40 w 398"/>
                <a:gd name="T107" fmla="*/ 329 h 619"/>
                <a:gd name="T108" fmla="*/ 37 w 398"/>
                <a:gd name="T109" fmla="*/ 310 h 619"/>
                <a:gd name="T110" fmla="*/ 30 w 398"/>
                <a:gd name="T111" fmla="*/ 295 h 619"/>
                <a:gd name="T112" fmla="*/ 191 w 398"/>
                <a:gd name="T113" fmla="*/ 156 h 619"/>
                <a:gd name="T114" fmla="*/ 211 w 398"/>
                <a:gd name="T115" fmla="*/ 153 h 619"/>
                <a:gd name="T116" fmla="*/ 226 w 398"/>
                <a:gd name="T117" fmla="*/ 146 h 619"/>
                <a:gd name="T118" fmla="*/ 357 w 398"/>
                <a:gd name="T119" fmla="*/ 299 h 619"/>
                <a:gd name="T120" fmla="*/ 369 w 398"/>
                <a:gd name="T121" fmla="*/ 311 h 619"/>
                <a:gd name="T122" fmla="*/ 377 w 398"/>
                <a:gd name="T123" fmla="*/ 311 h 619"/>
                <a:gd name="T124" fmla="*/ 384 w 398"/>
                <a:gd name="T125" fmla="*/ 31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8" h="619">
                  <a:moveTo>
                    <a:pt x="394" y="307"/>
                  </a:moveTo>
                  <a:cubicBezTo>
                    <a:pt x="388" y="300"/>
                    <a:pt x="388" y="300"/>
                    <a:pt x="388" y="300"/>
                  </a:cubicBezTo>
                  <a:cubicBezTo>
                    <a:pt x="384" y="297"/>
                    <a:pt x="384" y="297"/>
                    <a:pt x="384" y="297"/>
                  </a:cubicBezTo>
                  <a:cubicBezTo>
                    <a:pt x="384" y="296"/>
                    <a:pt x="384" y="296"/>
                    <a:pt x="384" y="296"/>
                  </a:cubicBezTo>
                  <a:cubicBezTo>
                    <a:pt x="373" y="307"/>
                    <a:pt x="373" y="307"/>
                    <a:pt x="373" y="307"/>
                  </a:cubicBezTo>
                  <a:cubicBezTo>
                    <a:pt x="365" y="299"/>
                    <a:pt x="365" y="299"/>
                    <a:pt x="365" y="299"/>
                  </a:cubicBezTo>
                  <a:cubicBezTo>
                    <a:pt x="371" y="292"/>
                    <a:pt x="371" y="292"/>
                    <a:pt x="371" y="292"/>
                  </a:cubicBezTo>
                  <a:cubicBezTo>
                    <a:pt x="372" y="292"/>
                    <a:pt x="372" y="292"/>
                    <a:pt x="372" y="292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75" y="288"/>
                    <a:pt x="375" y="288"/>
                    <a:pt x="375" y="288"/>
                  </a:cubicBezTo>
                  <a:cubicBezTo>
                    <a:pt x="361" y="274"/>
                    <a:pt x="361" y="274"/>
                    <a:pt x="361" y="274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9" y="142"/>
                    <a:pt x="229" y="142"/>
                    <a:pt x="229" y="142"/>
                  </a:cubicBezTo>
                  <a:cubicBezTo>
                    <a:pt x="225" y="138"/>
                    <a:pt x="225" y="138"/>
                    <a:pt x="225" y="138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07" y="140"/>
                    <a:pt x="207" y="140"/>
                    <a:pt x="207" y="14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9" y="118"/>
                    <a:pt x="217" y="115"/>
                    <a:pt x="208" y="116"/>
                  </a:cubicBezTo>
                  <a:cubicBezTo>
                    <a:pt x="204" y="117"/>
                    <a:pt x="204" y="113"/>
                    <a:pt x="204" y="111"/>
                  </a:cubicBezTo>
                  <a:cubicBezTo>
                    <a:pt x="204" y="74"/>
                    <a:pt x="205" y="35"/>
                    <a:pt x="20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1"/>
                    <a:pt x="201" y="1"/>
                  </a:cubicBezTo>
                  <a:cubicBezTo>
                    <a:pt x="201" y="37"/>
                    <a:pt x="201" y="74"/>
                    <a:pt x="201" y="110"/>
                  </a:cubicBezTo>
                  <a:cubicBezTo>
                    <a:pt x="201" y="114"/>
                    <a:pt x="200" y="116"/>
                    <a:pt x="196" y="115"/>
                  </a:cubicBezTo>
                  <a:cubicBezTo>
                    <a:pt x="193" y="115"/>
                    <a:pt x="189" y="116"/>
                    <a:pt x="188" y="120"/>
                  </a:cubicBezTo>
                  <a:cubicBezTo>
                    <a:pt x="188" y="123"/>
                    <a:pt x="188" y="126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191" y="148"/>
                    <a:pt x="191" y="148"/>
                    <a:pt x="191" y="148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26" y="292"/>
                    <a:pt x="26" y="292"/>
                    <a:pt x="26" y="292"/>
                  </a:cubicBezTo>
                  <a:cubicBezTo>
                    <a:pt x="23" y="296"/>
                    <a:pt x="23" y="296"/>
                    <a:pt x="23" y="296"/>
                  </a:cubicBezTo>
                  <a:cubicBezTo>
                    <a:pt x="33" y="306"/>
                    <a:pt x="33" y="306"/>
                    <a:pt x="33" y="306"/>
                  </a:cubicBezTo>
                  <a:cubicBezTo>
                    <a:pt x="25" y="314"/>
                    <a:pt x="25" y="314"/>
                    <a:pt x="25" y="314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5" y="303"/>
                    <a:pt x="15" y="303"/>
                    <a:pt x="15" y="303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4" y="322"/>
                    <a:pt x="4" y="322"/>
                    <a:pt x="4" y="322"/>
                  </a:cubicBezTo>
                  <a:cubicBezTo>
                    <a:pt x="11" y="328"/>
                    <a:pt x="11" y="328"/>
                    <a:pt x="11" y="328"/>
                  </a:cubicBezTo>
                  <a:cubicBezTo>
                    <a:pt x="14" y="332"/>
                    <a:pt x="14" y="332"/>
                    <a:pt x="14" y="332"/>
                  </a:cubicBezTo>
                  <a:cubicBezTo>
                    <a:pt x="15" y="332"/>
                    <a:pt x="15" y="332"/>
                    <a:pt x="15" y="332"/>
                  </a:cubicBezTo>
                  <a:cubicBezTo>
                    <a:pt x="25" y="322"/>
                    <a:pt x="25" y="322"/>
                    <a:pt x="25" y="322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23" y="340"/>
                    <a:pt x="23" y="340"/>
                    <a:pt x="23" y="340"/>
                  </a:cubicBezTo>
                  <a:cubicBezTo>
                    <a:pt x="27" y="344"/>
                    <a:pt x="27" y="344"/>
                    <a:pt x="27" y="344"/>
                  </a:cubicBezTo>
                  <a:cubicBezTo>
                    <a:pt x="169" y="487"/>
                    <a:pt x="169" y="487"/>
                    <a:pt x="169" y="487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3" y="491"/>
                    <a:pt x="173" y="491"/>
                    <a:pt x="173" y="491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77" y="487"/>
                    <a:pt x="177" y="487"/>
                    <a:pt x="177" y="487"/>
                  </a:cubicBezTo>
                  <a:cubicBezTo>
                    <a:pt x="183" y="480"/>
                    <a:pt x="183" y="480"/>
                    <a:pt x="183" y="480"/>
                  </a:cubicBezTo>
                  <a:cubicBezTo>
                    <a:pt x="192" y="488"/>
                    <a:pt x="192" y="488"/>
                    <a:pt x="192" y="488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499"/>
                    <a:pt x="181" y="499"/>
                    <a:pt x="181" y="499"/>
                  </a:cubicBezTo>
                  <a:cubicBezTo>
                    <a:pt x="181" y="503"/>
                    <a:pt x="181" y="504"/>
                    <a:pt x="181" y="506"/>
                  </a:cubicBezTo>
                  <a:cubicBezTo>
                    <a:pt x="181" y="510"/>
                    <a:pt x="184" y="513"/>
                    <a:pt x="188" y="513"/>
                  </a:cubicBezTo>
                  <a:cubicBezTo>
                    <a:pt x="189" y="513"/>
                    <a:pt x="190" y="513"/>
                    <a:pt x="191" y="513"/>
                  </a:cubicBezTo>
                  <a:cubicBezTo>
                    <a:pt x="194" y="513"/>
                    <a:pt x="195" y="514"/>
                    <a:pt x="195" y="517"/>
                  </a:cubicBezTo>
                  <a:cubicBezTo>
                    <a:pt x="195" y="524"/>
                    <a:pt x="195" y="554"/>
                    <a:pt x="195" y="561"/>
                  </a:cubicBezTo>
                  <a:cubicBezTo>
                    <a:pt x="194" y="562"/>
                    <a:pt x="193" y="565"/>
                    <a:pt x="192" y="566"/>
                  </a:cubicBezTo>
                  <a:cubicBezTo>
                    <a:pt x="189" y="569"/>
                    <a:pt x="188" y="573"/>
                    <a:pt x="192" y="576"/>
                  </a:cubicBezTo>
                  <a:cubicBezTo>
                    <a:pt x="192" y="577"/>
                    <a:pt x="193" y="578"/>
                    <a:pt x="194" y="578"/>
                  </a:cubicBezTo>
                  <a:cubicBezTo>
                    <a:pt x="189" y="581"/>
                    <a:pt x="189" y="584"/>
                    <a:pt x="190" y="588"/>
                  </a:cubicBezTo>
                  <a:cubicBezTo>
                    <a:pt x="190" y="597"/>
                    <a:pt x="190" y="617"/>
                    <a:pt x="190" y="617"/>
                  </a:cubicBezTo>
                  <a:cubicBezTo>
                    <a:pt x="190" y="618"/>
                    <a:pt x="190" y="619"/>
                    <a:pt x="191" y="619"/>
                  </a:cubicBezTo>
                  <a:cubicBezTo>
                    <a:pt x="192" y="619"/>
                    <a:pt x="193" y="619"/>
                    <a:pt x="193" y="616"/>
                  </a:cubicBezTo>
                  <a:cubicBezTo>
                    <a:pt x="192" y="612"/>
                    <a:pt x="193" y="603"/>
                    <a:pt x="193" y="590"/>
                  </a:cubicBezTo>
                  <a:cubicBezTo>
                    <a:pt x="193" y="589"/>
                    <a:pt x="193" y="585"/>
                    <a:pt x="194" y="585"/>
                  </a:cubicBezTo>
                  <a:cubicBezTo>
                    <a:pt x="195" y="585"/>
                    <a:pt x="195" y="593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8"/>
                    <a:pt x="195" y="618"/>
                  </a:cubicBezTo>
                  <a:cubicBezTo>
                    <a:pt x="195" y="618"/>
                    <a:pt x="195" y="619"/>
                    <a:pt x="195" y="619"/>
                  </a:cubicBezTo>
                  <a:cubicBezTo>
                    <a:pt x="195" y="619"/>
                    <a:pt x="195" y="619"/>
                    <a:pt x="195" y="619"/>
                  </a:cubicBezTo>
                  <a:cubicBezTo>
                    <a:pt x="195" y="619"/>
                    <a:pt x="195" y="618"/>
                    <a:pt x="195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19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ubicBezTo>
                    <a:pt x="196" y="593"/>
                    <a:pt x="196" y="585"/>
                    <a:pt x="197" y="585"/>
                  </a:cubicBezTo>
                  <a:cubicBezTo>
                    <a:pt x="198" y="585"/>
                    <a:pt x="198" y="589"/>
                    <a:pt x="198" y="590"/>
                  </a:cubicBezTo>
                  <a:cubicBezTo>
                    <a:pt x="198" y="603"/>
                    <a:pt x="199" y="612"/>
                    <a:pt x="198" y="616"/>
                  </a:cubicBezTo>
                  <a:cubicBezTo>
                    <a:pt x="198" y="619"/>
                    <a:pt x="199" y="619"/>
                    <a:pt x="200" y="619"/>
                  </a:cubicBezTo>
                  <a:cubicBezTo>
                    <a:pt x="201" y="619"/>
                    <a:pt x="201" y="618"/>
                    <a:pt x="201" y="617"/>
                  </a:cubicBezTo>
                  <a:cubicBezTo>
                    <a:pt x="201" y="617"/>
                    <a:pt x="201" y="597"/>
                    <a:pt x="202" y="588"/>
                  </a:cubicBezTo>
                  <a:cubicBezTo>
                    <a:pt x="202" y="584"/>
                    <a:pt x="202" y="581"/>
                    <a:pt x="197" y="578"/>
                  </a:cubicBezTo>
                  <a:cubicBezTo>
                    <a:pt x="198" y="578"/>
                    <a:pt x="199" y="577"/>
                    <a:pt x="199" y="576"/>
                  </a:cubicBezTo>
                  <a:cubicBezTo>
                    <a:pt x="203" y="573"/>
                    <a:pt x="202" y="569"/>
                    <a:pt x="199" y="566"/>
                  </a:cubicBezTo>
                  <a:cubicBezTo>
                    <a:pt x="198" y="565"/>
                    <a:pt x="197" y="562"/>
                    <a:pt x="196" y="561"/>
                  </a:cubicBezTo>
                  <a:cubicBezTo>
                    <a:pt x="196" y="554"/>
                    <a:pt x="197" y="524"/>
                    <a:pt x="196" y="517"/>
                  </a:cubicBezTo>
                  <a:cubicBezTo>
                    <a:pt x="196" y="514"/>
                    <a:pt x="197" y="513"/>
                    <a:pt x="200" y="513"/>
                  </a:cubicBezTo>
                  <a:cubicBezTo>
                    <a:pt x="201" y="514"/>
                    <a:pt x="202" y="513"/>
                    <a:pt x="203" y="513"/>
                  </a:cubicBezTo>
                  <a:cubicBezTo>
                    <a:pt x="207" y="513"/>
                    <a:pt x="210" y="510"/>
                    <a:pt x="210" y="506"/>
                  </a:cubicBezTo>
                  <a:cubicBezTo>
                    <a:pt x="210" y="504"/>
                    <a:pt x="210" y="503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10" y="499"/>
                    <a:pt x="210" y="499"/>
                    <a:pt x="210" y="499"/>
                  </a:cubicBezTo>
                  <a:cubicBezTo>
                    <a:pt x="206" y="495"/>
                    <a:pt x="206" y="495"/>
                    <a:pt x="206" y="495"/>
                  </a:cubicBezTo>
                  <a:cubicBezTo>
                    <a:pt x="199" y="488"/>
                    <a:pt x="199" y="488"/>
                    <a:pt x="199" y="488"/>
                  </a:cubicBezTo>
                  <a:cubicBezTo>
                    <a:pt x="207" y="480"/>
                    <a:pt x="207" y="480"/>
                    <a:pt x="207" y="480"/>
                  </a:cubicBezTo>
                  <a:cubicBezTo>
                    <a:pt x="218" y="491"/>
                    <a:pt x="218" y="491"/>
                    <a:pt x="218" y="491"/>
                  </a:cubicBezTo>
                  <a:cubicBezTo>
                    <a:pt x="222" y="487"/>
                    <a:pt x="222" y="487"/>
                    <a:pt x="222" y="487"/>
                  </a:cubicBezTo>
                  <a:cubicBezTo>
                    <a:pt x="372" y="337"/>
                    <a:pt x="372" y="337"/>
                    <a:pt x="372" y="337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6" y="333"/>
                    <a:pt x="376" y="333"/>
                    <a:pt x="376" y="333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72" y="329"/>
                    <a:pt x="372" y="329"/>
                    <a:pt x="372" y="329"/>
                  </a:cubicBezTo>
                  <a:cubicBezTo>
                    <a:pt x="365" y="323"/>
                    <a:pt x="365" y="323"/>
                    <a:pt x="365" y="323"/>
                  </a:cubicBezTo>
                  <a:cubicBezTo>
                    <a:pt x="373" y="315"/>
                    <a:pt x="373" y="315"/>
                    <a:pt x="373" y="315"/>
                  </a:cubicBezTo>
                  <a:cubicBezTo>
                    <a:pt x="380" y="321"/>
                    <a:pt x="380" y="321"/>
                    <a:pt x="380" y="321"/>
                  </a:cubicBezTo>
                  <a:cubicBezTo>
                    <a:pt x="384" y="325"/>
                    <a:pt x="384" y="325"/>
                    <a:pt x="384" y="325"/>
                  </a:cubicBezTo>
                  <a:cubicBezTo>
                    <a:pt x="388" y="321"/>
                    <a:pt x="388" y="321"/>
                    <a:pt x="388" y="321"/>
                  </a:cubicBezTo>
                  <a:cubicBezTo>
                    <a:pt x="394" y="315"/>
                    <a:pt x="394" y="315"/>
                    <a:pt x="394" y="315"/>
                  </a:cubicBezTo>
                  <a:cubicBezTo>
                    <a:pt x="398" y="311"/>
                    <a:pt x="398" y="311"/>
                    <a:pt x="398" y="311"/>
                  </a:cubicBezTo>
                  <a:lnTo>
                    <a:pt x="394" y="307"/>
                  </a:lnTo>
                  <a:close/>
                  <a:moveTo>
                    <a:pt x="15" y="324"/>
                  </a:moveTo>
                  <a:cubicBezTo>
                    <a:pt x="8" y="318"/>
                    <a:pt x="8" y="318"/>
                    <a:pt x="8" y="318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21" y="318"/>
                    <a:pt x="21" y="318"/>
                    <a:pt x="21" y="318"/>
                  </a:cubicBezTo>
                  <a:lnTo>
                    <a:pt x="15" y="324"/>
                  </a:lnTo>
                  <a:close/>
                  <a:moveTo>
                    <a:pt x="196" y="618"/>
                  </a:moveTo>
                  <a:cubicBezTo>
                    <a:pt x="196" y="618"/>
                    <a:pt x="196" y="618"/>
                    <a:pt x="196" y="618"/>
                  </a:cubicBezTo>
                  <a:cubicBezTo>
                    <a:pt x="196" y="618"/>
                    <a:pt x="196" y="618"/>
                    <a:pt x="196" y="618"/>
                  </a:cubicBezTo>
                  <a:close/>
                  <a:moveTo>
                    <a:pt x="361" y="319"/>
                  </a:moveTo>
                  <a:cubicBezTo>
                    <a:pt x="357" y="323"/>
                    <a:pt x="357" y="323"/>
                    <a:pt x="357" y="323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218" y="483"/>
                    <a:pt x="218" y="483"/>
                    <a:pt x="218" y="483"/>
                  </a:cubicBezTo>
                  <a:cubicBezTo>
                    <a:pt x="211" y="476"/>
                    <a:pt x="211" y="476"/>
                    <a:pt x="211" y="476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3" y="476"/>
                    <a:pt x="203" y="476"/>
                    <a:pt x="203" y="476"/>
                  </a:cubicBezTo>
                  <a:cubicBezTo>
                    <a:pt x="196" y="484"/>
                    <a:pt x="196" y="484"/>
                    <a:pt x="196" y="484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184" y="473"/>
                    <a:pt x="184" y="473"/>
                    <a:pt x="184" y="473"/>
                  </a:cubicBezTo>
                  <a:cubicBezTo>
                    <a:pt x="183" y="472"/>
                    <a:pt x="183" y="472"/>
                    <a:pt x="183" y="472"/>
                  </a:cubicBezTo>
                  <a:cubicBezTo>
                    <a:pt x="173" y="483"/>
                    <a:pt x="173" y="483"/>
                    <a:pt x="173" y="483"/>
                  </a:cubicBezTo>
                  <a:cubicBezTo>
                    <a:pt x="31" y="340"/>
                    <a:pt x="31" y="340"/>
                    <a:pt x="31" y="34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0" y="329"/>
                    <a:pt x="40" y="329"/>
                    <a:pt x="40" y="329"/>
                  </a:cubicBezTo>
                  <a:cubicBezTo>
                    <a:pt x="37" y="326"/>
                    <a:pt x="37" y="326"/>
                    <a:pt x="37" y="326"/>
                  </a:cubicBezTo>
                  <a:cubicBezTo>
                    <a:pt x="29" y="318"/>
                    <a:pt x="29" y="318"/>
                    <a:pt x="29" y="318"/>
                  </a:cubicBezTo>
                  <a:cubicBezTo>
                    <a:pt x="37" y="310"/>
                    <a:pt x="37" y="310"/>
                    <a:pt x="37" y="310"/>
                  </a:cubicBezTo>
                  <a:cubicBezTo>
                    <a:pt x="41" y="306"/>
                    <a:pt x="41" y="306"/>
                    <a:pt x="41" y="306"/>
                  </a:cubicBezTo>
                  <a:cubicBezTo>
                    <a:pt x="37" y="302"/>
                    <a:pt x="37" y="302"/>
                    <a:pt x="37" y="302"/>
                  </a:cubicBezTo>
                  <a:cubicBezTo>
                    <a:pt x="30" y="295"/>
                    <a:pt x="30" y="295"/>
                    <a:pt x="30" y="295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91" y="156"/>
                    <a:pt x="191" y="156"/>
                    <a:pt x="191" y="156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4" y="156"/>
                    <a:pt x="214" y="156"/>
                    <a:pt x="214" y="156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26" y="146"/>
                    <a:pt x="226" y="146"/>
                    <a:pt x="226" y="146"/>
                  </a:cubicBezTo>
                  <a:cubicBezTo>
                    <a:pt x="358" y="278"/>
                    <a:pt x="358" y="278"/>
                    <a:pt x="358" y="27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57" y="299"/>
                    <a:pt x="357" y="299"/>
                    <a:pt x="357" y="299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61" y="303"/>
                    <a:pt x="361" y="303"/>
                    <a:pt x="361" y="303"/>
                  </a:cubicBezTo>
                  <a:cubicBezTo>
                    <a:pt x="369" y="311"/>
                    <a:pt x="369" y="311"/>
                    <a:pt x="369" y="311"/>
                  </a:cubicBezTo>
                  <a:lnTo>
                    <a:pt x="361" y="319"/>
                  </a:lnTo>
                  <a:close/>
                  <a:moveTo>
                    <a:pt x="384" y="317"/>
                  </a:moveTo>
                  <a:cubicBezTo>
                    <a:pt x="377" y="311"/>
                    <a:pt x="377" y="311"/>
                    <a:pt x="377" y="311"/>
                  </a:cubicBezTo>
                  <a:cubicBezTo>
                    <a:pt x="384" y="304"/>
                    <a:pt x="384" y="304"/>
                    <a:pt x="384" y="304"/>
                  </a:cubicBezTo>
                  <a:cubicBezTo>
                    <a:pt x="390" y="311"/>
                    <a:pt x="390" y="311"/>
                    <a:pt x="390" y="311"/>
                  </a:cubicBezTo>
                  <a:lnTo>
                    <a:pt x="384" y="31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Oval 87"/>
            <p:cNvSpPr>
              <a:spLocks noChangeArrowheads="1"/>
            </p:cNvSpPr>
            <p:nvPr/>
          </p:nvSpPr>
          <p:spPr bwMode="auto">
            <a:xfrm>
              <a:off x="488638" y="930780"/>
              <a:ext cx="1087064" cy="1082117"/>
            </a:xfrm>
            <a:prstGeom prst="ellipse">
              <a:avLst/>
            </a:prstGeom>
            <a:solidFill>
              <a:srgbClr val="E5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8"/>
            <p:cNvSpPr>
              <a:spLocks noEditPoints="1"/>
            </p:cNvSpPr>
            <p:nvPr/>
          </p:nvSpPr>
          <p:spPr bwMode="auto">
            <a:xfrm>
              <a:off x="691068" y="1086075"/>
              <a:ext cx="728093" cy="832184"/>
            </a:xfrm>
            <a:custGeom>
              <a:avLst/>
              <a:gdLst>
                <a:gd name="T0" fmla="*/ 267 w 622"/>
                <a:gd name="T1" fmla="*/ 64 h 711"/>
                <a:gd name="T2" fmla="*/ 125 w 622"/>
                <a:gd name="T3" fmla="*/ 173 h 711"/>
                <a:gd name="T4" fmla="*/ 125 w 622"/>
                <a:gd name="T5" fmla="*/ 174 h 711"/>
                <a:gd name="T6" fmla="*/ 221 w 622"/>
                <a:gd name="T7" fmla="*/ 194 h 711"/>
                <a:gd name="T8" fmla="*/ 133 w 622"/>
                <a:gd name="T9" fmla="*/ 227 h 711"/>
                <a:gd name="T10" fmla="*/ 357 w 622"/>
                <a:gd name="T11" fmla="*/ 244 h 711"/>
                <a:gd name="T12" fmla="*/ 355 w 622"/>
                <a:gd name="T13" fmla="*/ 200 h 711"/>
                <a:gd name="T14" fmla="*/ 264 w 622"/>
                <a:gd name="T15" fmla="*/ 175 h 711"/>
                <a:gd name="T16" fmla="*/ 377 w 622"/>
                <a:gd name="T17" fmla="*/ 146 h 711"/>
                <a:gd name="T18" fmla="*/ 294 w 622"/>
                <a:gd name="T19" fmla="*/ 124 h 711"/>
                <a:gd name="T20" fmla="*/ 268 w 622"/>
                <a:gd name="T21" fmla="*/ 89 h 711"/>
                <a:gd name="T22" fmla="*/ 477 w 622"/>
                <a:gd name="T23" fmla="*/ 99 h 711"/>
                <a:gd name="T24" fmla="*/ 388 w 622"/>
                <a:gd name="T25" fmla="*/ 296 h 711"/>
                <a:gd name="T26" fmla="*/ 54 w 622"/>
                <a:gd name="T27" fmla="*/ 154 h 711"/>
                <a:gd name="T28" fmla="*/ 113 w 622"/>
                <a:gd name="T29" fmla="*/ 104 h 711"/>
                <a:gd name="T30" fmla="*/ 206 w 622"/>
                <a:gd name="T31" fmla="*/ 2 h 711"/>
                <a:gd name="T32" fmla="*/ 9 w 622"/>
                <a:gd name="T33" fmla="*/ 364 h 711"/>
                <a:gd name="T34" fmla="*/ 25 w 622"/>
                <a:gd name="T35" fmla="*/ 582 h 711"/>
                <a:gd name="T36" fmla="*/ 40 w 622"/>
                <a:gd name="T37" fmla="*/ 666 h 711"/>
                <a:gd name="T38" fmla="*/ 178 w 622"/>
                <a:gd name="T39" fmla="*/ 567 h 711"/>
                <a:gd name="T40" fmla="*/ 96 w 622"/>
                <a:gd name="T41" fmla="*/ 575 h 711"/>
                <a:gd name="T42" fmla="*/ 102 w 622"/>
                <a:gd name="T43" fmla="*/ 403 h 711"/>
                <a:gd name="T44" fmla="*/ 29 w 622"/>
                <a:gd name="T45" fmla="*/ 344 h 711"/>
                <a:gd name="T46" fmla="*/ 168 w 622"/>
                <a:gd name="T47" fmla="*/ 509 h 711"/>
                <a:gd name="T48" fmla="*/ 160 w 622"/>
                <a:gd name="T49" fmla="*/ 467 h 711"/>
                <a:gd name="T50" fmla="*/ 99 w 622"/>
                <a:gd name="T51" fmla="*/ 482 h 711"/>
                <a:gd name="T52" fmla="*/ 159 w 622"/>
                <a:gd name="T53" fmla="*/ 422 h 711"/>
                <a:gd name="T54" fmla="*/ 181 w 622"/>
                <a:gd name="T55" fmla="*/ 391 h 711"/>
                <a:gd name="T56" fmla="*/ 111 w 622"/>
                <a:gd name="T57" fmla="*/ 389 h 711"/>
                <a:gd name="T58" fmla="*/ 183 w 622"/>
                <a:gd name="T59" fmla="*/ 357 h 711"/>
                <a:gd name="T60" fmla="*/ 179 w 622"/>
                <a:gd name="T61" fmla="*/ 610 h 711"/>
                <a:gd name="T62" fmla="*/ 234 w 622"/>
                <a:gd name="T63" fmla="*/ 663 h 711"/>
                <a:gd name="T64" fmla="*/ 345 w 622"/>
                <a:gd name="T65" fmla="*/ 548 h 711"/>
                <a:gd name="T66" fmla="*/ 263 w 622"/>
                <a:gd name="T67" fmla="*/ 557 h 711"/>
                <a:gd name="T68" fmla="*/ 276 w 622"/>
                <a:gd name="T69" fmla="*/ 366 h 711"/>
                <a:gd name="T70" fmla="*/ 273 w 622"/>
                <a:gd name="T71" fmla="*/ 451 h 711"/>
                <a:gd name="T72" fmla="*/ 366 w 622"/>
                <a:gd name="T73" fmla="*/ 464 h 711"/>
                <a:gd name="T74" fmla="*/ 282 w 622"/>
                <a:gd name="T75" fmla="*/ 433 h 711"/>
                <a:gd name="T76" fmla="*/ 280 w 622"/>
                <a:gd name="T77" fmla="*/ 354 h 711"/>
                <a:gd name="T78" fmla="*/ 354 w 622"/>
                <a:gd name="T79" fmla="*/ 393 h 711"/>
                <a:gd name="T80" fmla="*/ 348 w 622"/>
                <a:gd name="T81" fmla="*/ 353 h 711"/>
                <a:gd name="T82" fmla="*/ 376 w 622"/>
                <a:gd name="T83" fmla="*/ 318 h 711"/>
                <a:gd name="T84" fmla="*/ 370 w 622"/>
                <a:gd name="T85" fmla="*/ 351 h 711"/>
                <a:gd name="T86" fmla="*/ 611 w 622"/>
                <a:gd name="T87" fmla="*/ 689 h 711"/>
                <a:gd name="T88" fmla="*/ 587 w 622"/>
                <a:gd name="T89" fmla="*/ 534 h 711"/>
                <a:gd name="T90" fmla="*/ 538 w 622"/>
                <a:gd name="T91" fmla="*/ 619 h 711"/>
                <a:gd name="T92" fmla="*/ 433 w 622"/>
                <a:gd name="T93" fmla="*/ 33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2" h="711">
                  <a:moveTo>
                    <a:pt x="217" y="5"/>
                  </a:moveTo>
                  <a:cubicBezTo>
                    <a:pt x="217" y="5"/>
                    <a:pt x="275" y="46"/>
                    <a:pt x="275" y="49"/>
                  </a:cubicBezTo>
                  <a:cubicBezTo>
                    <a:pt x="275" y="52"/>
                    <a:pt x="275" y="61"/>
                    <a:pt x="267" y="64"/>
                  </a:cubicBezTo>
                  <a:cubicBezTo>
                    <a:pt x="259" y="67"/>
                    <a:pt x="134" y="124"/>
                    <a:pt x="125" y="129"/>
                  </a:cubicBezTo>
                  <a:cubicBezTo>
                    <a:pt x="117" y="135"/>
                    <a:pt x="121" y="146"/>
                    <a:pt x="121" y="146"/>
                  </a:cubicBezTo>
                  <a:cubicBezTo>
                    <a:pt x="122" y="151"/>
                    <a:pt x="124" y="161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6"/>
                    <a:pt x="128" y="183"/>
                    <a:pt x="139" y="182"/>
                  </a:cubicBezTo>
                  <a:cubicBezTo>
                    <a:pt x="151" y="180"/>
                    <a:pt x="204" y="173"/>
                    <a:pt x="212" y="173"/>
                  </a:cubicBezTo>
                  <a:cubicBezTo>
                    <a:pt x="220" y="172"/>
                    <a:pt x="220" y="185"/>
                    <a:pt x="221" y="194"/>
                  </a:cubicBezTo>
                  <a:cubicBezTo>
                    <a:pt x="223" y="202"/>
                    <a:pt x="215" y="205"/>
                    <a:pt x="189" y="209"/>
                  </a:cubicBezTo>
                  <a:cubicBezTo>
                    <a:pt x="164" y="213"/>
                    <a:pt x="151" y="214"/>
                    <a:pt x="144" y="216"/>
                  </a:cubicBezTo>
                  <a:cubicBezTo>
                    <a:pt x="137" y="217"/>
                    <a:pt x="132" y="223"/>
                    <a:pt x="133" y="227"/>
                  </a:cubicBezTo>
                  <a:cubicBezTo>
                    <a:pt x="135" y="244"/>
                    <a:pt x="136" y="257"/>
                    <a:pt x="137" y="259"/>
                  </a:cubicBezTo>
                  <a:cubicBezTo>
                    <a:pt x="138" y="267"/>
                    <a:pt x="147" y="265"/>
                    <a:pt x="147" y="265"/>
                  </a:cubicBezTo>
                  <a:cubicBezTo>
                    <a:pt x="236" y="245"/>
                    <a:pt x="351" y="246"/>
                    <a:pt x="357" y="244"/>
                  </a:cubicBezTo>
                  <a:cubicBezTo>
                    <a:pt x="363" y="243"/>
                    <a:pt x="364" y="237"/>
                    <a:pt x="364" y="237"/>
                  </a:cubicBezTo>
                  <a:cubicBezTo>
                    <a:pt x="364" y="237"/>
                    <a:pt x="365" y="227"/>
                    <a:pt x="367" y="212"/>
                  </a:cubicBezTo>
                  <a:cubicBezTo>
                    <a:pt x="369" y="200"/>
                    <a:pt x="360" y="200"/>
                    <a:pt x="355" y="200"/>
                  </a:cubicBezTo>
                  <a:cubicBezTo>
                    <a:pt x="350" y="200"/>
                    <a:pt x="286" y="200"/>
                    <a:pt x="281" y="200"/>
                  </a:cubicBezTo>
                  <a:cubicBezTo>
                    <a:pt x="275" y="201"/>
                    <a:pt x="271" y="199"/>
                    <a:pt x="270" y="196"/>
                  </a:cubicBezTo>
                  <a:cubicBezTo>
                    <a:pt x="269" y="192"/>
                    <a:pt x="265" y="178"/>
                    <a:pt x="264" y="175"/>
                  </a:cubicBezTo>
                  <a:cubicBezTo>
                    <a:pt x="263" y="171"/>
                    <a:pt x="266" y="169"/>
                    <a:pt x="266" y="169"/>
                  </a:cubicBezTo>
                  <a:cubicBezTo>
                    <a:pt x="281" y="167"/>
                    <a:pt x="351" y="161"/>
                    <a:pt x="363" y="158"/>
                  </a:cubicBezTo>
                  <a:cubicBezTo>
                    <a:pt x="375" y="154"/>
                    <a:pt x="377" y="146"/>
                    <a:pt x="377" y="146"/>
                  </a:cubicBezTo>
                  <a:cubicBezTo>
                    <a:pt x="380" y="125"/>
                    <a:pt x="383" y="107"/>
                    <a:pt x="383" y="105"/>
                  </a:cubicBezTo>
                  <a:cubicBezTo>
                    <a:pt x="383" y="100"/>
                    <a:pt x="380" y="101"/>
                    <a:pt x="380" y="101"/>
                  </a:cubicBezTo>
                  <a:cubicBezTo>
                    <a:pt x="375" y="103"/>
                    <a:pt x="300" y="123"/>
                    <a:pt x="294" y="124"/>
                  </a:cubicBezTo>
                  <a:cubicBezTo>
                    <a:pt x="288" y="126"/>
                    <a:pt x="280" y="125"/>
                    <a:pt x="277" y="121"/>
                  </a:cubicBezTo>
                  <a:cubicBezTo>
                    <a:pt x="275" y="118"/>
                    <a:pt x="263" y="101"/>
                    <a:pt x="263" y="96"/>
                  </a:cubicBezTo>
                  <a:cubicBezTo>
                    <a:pt x="263" y="91"/>
                    <a:pt x="268" y="89"/>
                    <a:pt x="268" y="89"/>
                  </a:cubicBezTo>
                  <a:cubicBezTo>
                    <a:pt x="286" y="87"/>
                    <a:pt x="368" y="59"/>
                    <a:pt x="377" y="56"/>
                  </a:cubicBezTo>
                  <a:cubicBezTo>
                    <a:pt x="387" y="53"/>
                    <a:pt x="399" y="57"/>
                    <a:pt x="399" y="57"/>
                  </a:cubicBezTo>
                  <a:cubicBezTo>
                    <a:pt x="421" y="67"/>
                    <a:pt x="465" y="86"/>
                    <a:pt x="477" y="99"/>
                  </a:cubicBezTo>
                  <a:cubicBezTo>
                    <a:pt x="488" y="111"/>
                    <a:pt x="479" y="127"/>
                    <a:pt x="479" y="127"/>
                  </a:cubicBezTo>
                  <a:cubicBezTo>
                    <a:pt x="449" y="166"/>
                    <a:pt x="418" y="276"/>
                    <a:pt x="411" y="286"/>
                  </a:cubicBezTo>
                  <a:cubicBezTo>
                    <a:pt x="403" y="295"/>
                    <a:pt x="388" y="296"/>
                    <a:pt x="388" y="296"/>
                  </a:cubicBezTo>
                  <a:cubicBezTo>
                    <a:pt x="291" y="281"/>
                    <a:pt x="143" y="311"/>
                    <a:pt x="118" y="314"/>
                  </a:cubicBezTo>
                  <a:cubicBezTo>
                    <a:pt x="94" y="317"/>
                    <a:pt x="88" y="311"/>
                    <a:pt x="85" y="300"/>
                  </a:cubicBezTo>
                  <a:cubicBezTo>
                    <a:pt x="82" y="288"/>
                    <a:pt x="64" y="178"/>
                    <a:pt x="54" y="154"/>
                  </a:cubicBezTo>
                  <a:cubicBezTo>
                    <a:pt x="44" y="129"/>
                    <a:pt x="25" y="125"/>
                    <a:pt x="28" y="120"/>
                  </a:cubicBezTo>
                  <a:cubicBezTo>
                    <a:pt x="31" y="116"/>
                    <a:pt x="38" y="100"/>
                    <a:pt x="46" y="101"/>
                  </a:cubicBezTo>
                  <a:cubicBezTo>
                    <a:pt x="54" y="101"/>
                    <a:pt x="108" y="108"/>
                    <a:pt x="113" y="104"/>
                  </a:cubicBezTo>
                  <a:cubicBezTo>
                    <a:pt x="118" y="101"/>
                    <a:pt x="183" y="49"/>
                    <a:pt x="183" y="44"/>
                  </a:cubicBezTo>
                  <a:cubicBezTo>
                    <a:pt x="183" y="39"/>
                    <a:pt x="177" y="17"/>
                    <a:pt x="181" y="14"/>
                  </a:cubicBezTo>
                  <a:cubicBezTo>
                    <a:pt x="184" y="11"/>
                    <a:pt x="206" y="2"/>
                    <a:pt x="206" y="2"/>
                  </a:cubicBezTo>
                  <a:cubicBezTo>
                    <a:pt x="212" y="0"/>
                    <a:pt x="217" y="5"/>
                    <a:pt x="217" y="5"/>
                  </a:cubicBezTo>
                  <a:close/>
                  <a:moveTo>
                    <a:pt x="29" y="344"/>
                  </a:moveTo>
                  <a:cubicBezTo>
                    <a:pt x="29" y="344"/>
                    <a:pt x="11" y="358"/>
                    <a:pt x="9" y="364"/>
                  </a:cubicBezTo>
                  <a:cubicBezTo>
                    <a:pt x="6" y="369"/>
                    <a:pt x="9" y="376"/>
                    <a:pt x="10" y="378"/>
                  </a:cubicBezTo>
                  <a:cubicBezTo>
                    <a:pt x="11" y="379"/>
                    <a:pt x="21" y="383"/>
                    <a:pt x="25" y="390"/>
                  </a:cubicBezTo>
                  <a:cubicBezTo>
                    <a:pt x="28" y="396"/>
                    <a:pt x="27" y="574"/>
                    <a:pt x="25" y="582"/>
                  </a:cubicBezTo>
                  <a:cubicBezTo>
                    <a:pt x="24" y="589"/>
                    <a:pt x="9" y="611"/>
                    <a:pt x="6" y="616"/>
                  </a:cubicBezTo>
                  <a:cubicBezTo>
                    <a:pt x="2" y="621"/>
                    <a:pt x="0" y="629"/>
                    <a:pt x="2" y="632"/>
                  </a:cubicBezTo>
                  <a:cubicBezTo>
                    <a:pt x="4" y="636"/>
                    <a:pt x="36" y="664"/>
                    <a:pt x="40" y="666"/>
                  </a:cubicBezTo>
                  <a:cubicBezTo>
                    <a:pt x="44" y="668"/>
                    <a:pt x="53" y="671"/>
                    <a:pt x="61" y="666"/>
                  </a:cubicBezTo>
                  <a:cubicBezTo>
                    <a:pt x="68" y="661"/>
                    <a:pt x="126" y="591"/>
                    <a:pt x="175" y="572"/>
                  </a:cubicBezTo>
                  <a:cubicBezTo>
                    <a:pt x="175" y="572"/>
                    <a:pt x="178" y="571"/>
                    <a:pt x="178" y="567"/>
                  </a:cubicBezTo>
                  <a:cubicBezTo>
                    <a:pt x="179" y="563"/>
                    <a:pt x="174" y="559"/>
                    <a:pt x="171" y="558"/>
                  </a:cubicBezTo>
                  <a:cubicBezTo>
                    <a:pt x="168" y="556"/>
                    <a:pt x="163" y="557"/>
                    <a:pt x="158" y="558"/>
                  </a:cubicBezTo>
                  <a:cubicBezTo>
                    <a:pt x="153" y="559"/>
                    <a:pt x="114" y="570"/>
                    <a:pt x="96" y="575"/>
                  </a:cubicBezTo>
                  <a:cubicBezTo>
                    <a:pt x="96" y="575"/>
                    <a:pt x="90" y="577"/>
                    <a:pt x="90" y="566"/>
                  </a:cubicBezTo>
                  <a:cubicBezTo>
                    <a:pt x="90" y="555"/>
                    <a:pt x="90" y="426"/>
                    <a:pt x="90" y="418"/>
                  </a:cubicBezTo>
                  <a:cubicBezTo>
                    <a:pt x="90" y="410"/>
                    <a:pt x="100" y="404"/>
                    <a:pt x="102" y="403"/>
                  </a:cubicBezTo>
                  <a:cubicBezTo>
                    <a:pt x="104" y="401"/>
                    <a:pt x="103" y="391"/>
                    <a:pt x="103" y="387"/>
                  </a:cubicBezTo>
                  <a:cubicBezTo>
                    <a:pt x="102" y="382"/>
                    <a:pt x="98" y="380"/>
                    <a:pt x="40" y="345"/>
                  </a:cubicBezTo>
                  <a:cubicBezTo>
                    <a:pt x="40" y="345"/>
                    <a:pt x="33" y="341"/>
                    <a:pt x="29" y="344"/>
                  </a:cubicBezTo>
                  <a:close/>
                  <a:moveTo>
                    <a:pt x="99" y="482"/>
                  </a:moveTo>
                  <a:cubicBezTo>
                    <a:pt x="99" y="482"/>
                    <a:pt x="136" y="489"/>
                    <a:pt x="159" y="508"/>
                  </a:cubicBezTo>
                  <a:cubicBezTo>
                    <a:pt x="159" y="508"/>
                    <a:pt x="164" y="511"/>
                    <a:pt x="168" y="509"/>
                  </a:cubicBezTo>
                  <a:cubicBezTo>
                    <a:pt x="172" y="506"/>
                    <a:pt x="182" y="497"/>
                    <a:pt x="184" y="494"/>
                  </a:cubicBezTo>
                  <a:cubicBezTo>
                    <a:pt x="185" y="490"/>
                    <a:pt x="186" y="491"/>
                    <a:pt x="182" y="476"/>
                  </a:cubicBezTo>
                  <a:cubicBezTo>
                    <a:pt x="177" y="462"/>
                    <a:pt x="168" y="464"/>
                    <a:pt x="160" y="467"/>
                  </a:cubicBezTo>
                  <a:cubicBezTo>
                    <a:pt x="152" y="470"/>
                    <a:pt x="113" y="467"/>
                    <a:pt x="107" y="467"/>
                  </a:cubicBezTo>
                  <a:cubicBezTo>
                    <a:pt x="101" y="467"/>
                    <a:pt x="97" y="476"/>
                    <a:pt x="97" y="477"/>
                  </a:cubicBezTo>
                  <a:cubicBezTo>
                    <a:pt x="96" y="479"/>
                    <a:pt x="97" y="482"/>
                    <a:pt x="99" y="482"/>
                  </a:cubicBezTo>
                  <a:close/>
                  <a:moveTo>
                    <a:pt x="111" y="389"/>
                  </a:moveTo>
                  <a:cubicBezTo>
                    <a:pt x="110" y="391"/>
                    <a:pt x="110" y="400"/>
                    <a:pt x="115" y="402"/>
                  </a:cubicBezTo>
                  <a:cubicBezTo>
                    <a:pt x="121" y="404"/>
                    <a:pt x="153" y="416"/>
                    <a:pt x="159" y="422"/>
                  </a:cubicBezTo>
                  <a:cubicBezTo>
                    <a:pt x="164" y="428"/>
                    <a:pt x="170" y="433"/>
                    <a:pt x="180" y="423"/>
                  </a:cubicBezTo>
                  <a:cubicBezTo>
                    <a:pt x="190" y="413"/>
                    <a:pt x="189" y="413"/>
                    <a:pt x="188" y="410"/>
                  </a:cubicBezTo>
                  <a:cubicBezTo>
                    <a:pt x="188" y="406"/>
                    <a:pt x="184" y="395"/>
                    <a:pt x="181" y="391"/>
                  </a:cubicBezTo>
                  <a:cubicBezTo>
                    <a:pt x="179" y="388"/>
                    <a:pt x="174" y="388"/>
                    <a:pt x="174" y="388"/>
                  </a:cubicBezTo>
                  <a:cubicBezTo>
                    <a:pt x="147" y="395"/>
                    <a:pt x="115" y="386"/>
                    <a:pt x="115" y="386"/>
                  </a:cubicBezTo>
                  <a:cubicBezTo>
                    <a:pt x="112" y="386"/>
                    <a:pt x="111" y="388"/>
                    <a:pt x="111" y="389"/>
                  </a:cubicBezTo>
                  <a:close/>
                  <a:moveTo>
                    <a:pt x="203" y="321"/>
                  </a:moveTo>
                  <a:cubicBezTo>
                    <a:pt x="203" y="321"/>
                    <a:pt x="185" y="336"/>
                    <a:pt x="182" y="342"/>
                  </a:cubicBezTo>
                  <a:cubicBezTo>
                    <a:pt x="180" y="347"/>
                    <a:pt x="183" y="355"/>
                    <a:pt x="183" y="357"/>
                  </a:cubicBezTo>
                  <a:cubicBezTo>
                    <a:pt x="184" y="358"/>
                    <a:pt x="195" y="363"/>
                    <a:pt x="198" y="370"/>
                  </a:cubicBezTo>
                  <a:cubicBezTo>
                    <a:pt x="201" y="377"/>
                    <a:pt x="200" y="565"/>
                    <a:pt x="199" y="573"/>
                  </a:cubicBezTo>
                  <a:cubicBezTo>
                    <a:pt x="198" y="581"/>
                    <a:pt x="183" y="605"/>
                    <a:pt x="179" y="610"/>
                  </a:cubicBezTo>
                  <a:cubicBezTo>
                    <a:pt x="175" y="615"/>
                    <a:pt x="174" y="623"/>
                    <a:pt x="175" y="627"/>
                  </a:cubicBezTo>
                  <a:cubicBezTo>
                    <a:pt x="177" y="631"/>
                    <a:pt x="210" y="661"/>
                    <a:pt x="214" y="663"/>
                  </a:cubicBezTo>
                  <a:cubicBezTo>
                    <a:pt x="217" y="665"/>
                    <a:pt x="226" y="669"/>
                    <a:pt x="234" y="663"/>
                  </a:cubicBezTo>
                  <a:cubicBezTo>
                    <a:pt x="242" y="658"/>
                    <a:pt x="299" y="583"/>
                    <a:pt x="348" y="563"/>
                  </a:cubicBezTo>
                  <a:cubicBezTo>
                    <a:pt x="348" y="563"/>
                    <a:pt x="351" y="562"/>
                    <a:pt x="352" y="558"/>
                  </a:cubicBezTo>
                  <a:cubicBezTo>
                    <a:pt x="352" y="554"/>
                    <a:pt x="347" y="550"/>
                    <a:pt x="345" y="548"/>
                  </a:cubicBezTo>
                  <a:cubicBezTo>
                    <a:pt x="342" y="546"/>
                    <a:pt x="337" y="547"/>
                    <a:pt x="332" y="548"/>
                  </a:cubicBezTo>
                  <a:cubicBezTo>
                    <a:pt x="326" y="549"/>
                    <a:pt x="287" y="561"/>
                    <a:pt x="269" y="566"/>
                  </a:cubicBezTo>
                  <a:cubicBezTo>
                    <a:pt x="269" y="566"/>
                    <a:pt x="263" y="569"/>
                    <a:pt x="263" y="557"/>
                  </a:cubicBezTo>
                  <a:cubicBezTo>
                    <a:pt x="263" y="545"/>
                    <a:pt x="263" y="408"/>
                    <a:pt x="263" y="400"/>
                  </a:cubicBezTo>
                  <a:cubicBezTo>
                    <a:pt x="263" y="391"/>
                    <a:pt x="273" y="385"/>
                    <a:pt x="275" y="383"/>
                  </a:cubicBezTo>
                  <a:cubicBezTo>
                    <a:pt x="278" y="381"/>
                    <a:pt x="277" y="371"/>
                    <a:pt x="276" y="366"/>
                  </a:cubicBezTo>
                  <a:cubicBezTo>
                    <a:pt x="275" y="361"/>
                    <a:pt x="271" y="360"/>
                    <a:pt x="214" y="321"/>
                  </a:cubicBezTo>
                  <a:cubicBezTo>
                    <a:pt x="214" y="321"/>
                    <a:pt x="207" y="318"/>
                    <a:pt x="203" y="321"/>
                  </a:cubicBezTo>
                  <a:close/>
                  <a:moveTo>
                    <a:pt x="273" y="451"/>
                  </a:moveTo>
                  <a:cubicBezTo>
                    <a:pt x="273" y="451"/>
                    <a:pt x="313" y="459"/>
                    <a:pt x="339" y="481"/>
                  </a:cubicBezTo>
                  <a:cubicBezTo>
                    <a:pt x="339" y="481"/>
                    <a:pt x="345" y="484"/>
                    <a:pt x="349" y="481"/>
                  </a:cubicBezTo>
                  <a:cubicBezTo>
                    <a:pt x="353" y="479"/>
                    <a:pt x="364" y="468"/>
                    <a:pt x="366" y="464"/>
                  </a:cubicBezTo>
                  <a:cubicBezTo>
                    <a:pt x="368" y="460"/>
                    <a:pt x="369" y="461"/>
                    <a:pt x="364" y="444"/>
                  </a:cubicBezTo>
                  <a:cubicBezTo>
                    <a:pt x="358" y="427"/>
                    <a:pt x="349" y="429"/>
                    <a:pt x="340" y="433"/>
                  </a:cubicBezTo>
                  <a:cubicBezTo>
                    <a:pt x="331" y="437"/>
                    <a:pt x="289" y="433"/>
                    <a:pt x="282" y="433"/>
                  </a:cubicBezTo>
                  <a:cubicBezTo>
                    <a:pt x="275" y="432"/>
                    <a:pt x="270" y="443"/>
                    <a:pt x="270" y="445"/>
                  </a:cubicBezTo>
                  <a:cubicBezTo>
                    <a:pt x="270" y="447"/>
                    <a:pt x="270" y="450"/>
                    <a:pt x="273" y="451"/>
                  </a:cubicBezTo>
                  <a:close/>
                  <a:moveTo>
                    <a:pt x="280" y="354"/>
                  </a:moveTo>
                  <a:cubicBezTo>
                    <a:pt x="279" y="356"/>
                    <a:pt x="279" y="366"/>
                    <a:pt x="285" y="369"/>
                  </a:cubicBezTo>
                  <a:cubicBezTo>
                    <a:pt x="290" y="371"/>
                    <a:pt x="325" y="385"/>
                    <a:pt x="331" y="392"/>
                  </a:cubicBezTo>
                  <a:cubicBezTo>
                    <a:pt x="337" y="399"/>
                    <a:pt x="344" y="404"/>
                    <a:pt x="354" y="393"/>
                  </a:cubicBezTo>
                  <a:cubicBezTo>
                    <a:pt x="364" y="381"/>
                    <a:pt x="363" y="381"/>
                    <a:pt x="363" y="377"/>
                  </a:cubicBezTo>
                  <a:cubicBezTo>
                    <a:pt x="363" y="374"/>
                    <a:pt x="358" y="361"/>
                    <a:pt x="355" y="357"/>
                  </a:cubicBezTo>
                  <a:cubicBezTo>
                    <a:pt x="353" y="353"/>
                    <a:pt x="348" y="353"/>
                    <a:pt x="348" y="353"/>
                  </a:cubicBezTo>
                  <a:cubicBezTo>
                    <a:pt x="319" y="360"/>
                    <a:pt x="284" y="351"/>
                    <a:pt x="284" y="351"/>
                  </a:cubicBezTo>
                  <a:cubicBezTo>
                    <a:pt x="282" y="350"/>
                    <a:pt x="280" y="353"/>
                    <a:pt x="280" y="354"/>
                  </a:cubicBezTo>
                  <a:close/>
                  <a:moveTo>
                    <a:pt x="376" y="318"/>
                  </a:moveTo>
                  <a:cubicBezTo>
                    <a:pt x="376" y="318"/>
                    <a:pt x="363" y="324"/>
                    <a:pt x="361" y="326"/>
                  </a:cubicBezTo>
                  <a:cubicBezTo>
                    <a:pt x="359" y="327"/>
                    <a:pt x="358" y="333"/>
                    <a:pt x="359" y="336"/>
                  </a:cubicBezTo>
                  <a:cubicBezTo>
                    <a:pt x="360" y="339"/>
                    <a:pt x="370" y="341"/>
                    <a:pt x="370" y="351"/>
                  </a:cubicBezTo>
                  <a:cubicBezTo>
                    <a:pt x="370" y="361"/>
                    <a:pt x="388" y="498"/>
                    <a:pt x="401" y="559"/>
                  </a:cubicBezTo>
                  <a:cubicBezTo>
                    <a:pt x="415" y="620"/>
                    <a:pt x="500" y="678"/>
                    <a:pt x="526" y="695"/>
                  </a:cubicBezTo>
                  <a:cubicBezTo>
                    <a:pt x="552" y="711"/>
                    <a:pt x="600" y="698"/>
                    <a:pt x="611" y="689"/>
                  </a:cubicBezTo>
                  <a:cubicBezTo>
                    <a:pt x="622" y="680"/>
                    <a:pt x="612" y="653"/>
                    <a:pt x="607" y="624"/>
                  </a:cubicBezTo>
                  <a:cubicBezTo>
                    <a:pt x="601" y="595"/>
                    <a:pt x="598" y="544"/>
                    <a:pt x="597" y="542"/>
                  </a:cubicBezTo>
                  <a:cubicBezTo>
                    <a:pt x="596" y="539"/>
                    <a:pt x="591" y="535"/>
                    <a:pt x="587" y="534"/>
                  </a:cubicBezTo>
                  <a:cubicBezTo>
                    <a:pt x="583" y="534"/>
                    <a:pt x="575" y="537"/>
                    <a:pt x="573" y="541"/>
                  </a:cubicBezTo>
                  <a:cubicBezTo>
                    <a:pt x="571" y="544"/>
                    <a:pt x="563" y="601"/>
                    <a:pt x="562" y="608"/>
                  </a:cubicBezTo>
                  <a:cubicBezTo>
                    <a:pt x="561" y="614"/>
                    <a:pt x="544" y="618"/>
                    <a:pt x="538" y="619"/>
                  </a:cubicBezTo>
                  <a:cubicBezTo>
                    <a:pt x="532" y="620"/>
                    <a:pt x="478" y="563"/>
                    <a:pt x="465" y="544"/>
                  </a:cubicBezTo>
                  <a:cubicBezTo>
                    <a:pt x="452" y="524"/>
                    <a:pt x="448" y="417"/>
                    <a:pt x="444" y="348"/>
                  </a:cubicBezTo>
                  <a:cubicBezTo>
                    <a:pt x="444" y="348"/>
                    <a:pt x="445" y="337"/>
                    <a:pt x="433" y="332"/>
                  </a:cubicBezTo>
                  <a:cubicBezTo>
                    <a:pt x="420" y="328"/>
                    <a:pt x="388" y="318"/>
                    <a:pt x="388" y="318"/>
                  </a:cubicBezTo>
                  <a:cubicBezTo>
                    <a:pt x="388" y="318"/>
                    <a:pt x="380" y="315"/>
                    <a:pt x="376" y="31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0677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1641</Words>
  <Application>Microsoft Office PowerPoint</Application>
  <PresentationFormat>宽屏</PresentationFormat>
  <Paragraphs>137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DIN-BoldItalic</vt:lpstr>
      <vt:lpstr>华文细黑</vt:lpstr>
      <vt:lpstr>宋体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6</cp:revision>
  <dcterms:created xsi:type="dcterms:W3CDTF">2019-12-14T03:09:26Z</dcterms:created>
  <dcterms:modified xsi:type="dcterms:W3CDTF">2020-01-08T15:05:03Z</dcterms:modified>
</cp:coreProperties>
</file>